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6"/>
  </p:notesMasterIdLst>
  <p:sldIdLst>
    <p:sldId id="283" r:id="rId2"/>
    <p:sldId id="284" r:id="rId3"/>
    <p:sldId id="285" r:id="rId4"/>
    <p:sldId id="286" r:id="rId5"/>
    <p:sldId id="287" r:id="rId6"/>
    <p:sldId id="288" r:id="rId7"/>
    <p:sldId id="289" r:id="rId8"/>
    <p:sldId id="290" r:id="rId9"/>
    <p:sldId id="291" r:id="rId10"/>
    <p:sldId id="292" r:id="rId11"/>
    <p:sldId id="256" r:id="rId12"/>
    <p:sldId id="257" r:id="rId13"/>
    <p:sldId id="259" r:id="rId14"/>
    <p:sldId id="260" r:id="rId15"/>
    <p:sldId id="258" r:id="rId16"/>
    <p:sldId id="278" r:id="rId17"/>
    <p:sldId id="262" r:id="rId18"/>
    <p:sldId id="279" r:id="rId19"/>
    <p:sldId id="280" r:id="rId20"/>
    <p:sldId id="264" r:id="rId21"/>
    <p:sldId id="265" r:id="rId22"/>
    <p:sldId id="266" r:id="rId23"/>
    <p:sldId id="267" r:id="rId24"/>
    <p:sldId id="268" r:id="rId25"/>
    <p:sldId id="281" r:id="rId26"/>
    <p:sldId id="270" r:id="rId27"/>
    <p:sldId id="271" r:id="rId28"/>
    <p:sldId id="272" r:id="rId29"/>
    <p:sldId id="273" r:id="rId30"/>
    <p:sldId id="269" r:id="rId31"/>
    <p:sldId id="282" r:id="rId32"/>
    <p:sldId id="274" r:id="rId33"/>
    <p:sldId id="275" r:id="rId34"/>
    <p:sldId id="276" r:id="rId35"/>
  </p:sldIdLst>
  <p:sldSz cx="12188825" cy="6858000"/>
  <p:notesSz cx="6858000" cy="9144000"/>
  <p:embeddedFontLst>
    <p:embeddedFont>
      <p:font typeface="Calibri" panose="020F0502020204030204" pitchFamily="34" charset="0"/>
      <p:regular r:id="rId37"/>
      <p:bold r:id="rId38"/>
      <p:italic r:id="rId39"/>
      <p:boldItalic r:id="rId40"/>
    </p:embeddedFont>
  </p:embeddedFontLst>
  <p:defaultTextStyle>
    <a:defPPr>
      <a:defRPr lang="en-US"/>
    </a:defPPr>
    <a:lvl1pPr marL="0" algn="l" defTabSz="609448" rtl="0" eaLnBrk="1" latinLnBrk="0" hangingPunct="1">
      <a:defRPr sz="1200" kern="1200">
        <a:solidFill>
          <a:schemeClr val="tx1"/>
        </a:solidFill>
        <a:latin typeface="+mn-lt"/>
        <a:ea typeface="+mn-ea"/>
        <a:cs typeface="+mn-cs"/>
      </a:defRPr>
    </a:lvl1pPr>
    <a:lvl2pPr marL="304724" algn="l" defTabSz="609448" rtl="0" eaLnBrk="1" latinLnBrk="0" hangingPunct="1">
      <a:defRPr sz="1200" kern="1200">
        <a:solidFill>
          <a:schemeClr val="tx1"/>
        </a:solidFill>
        <a:latin typeface="+mn-lt"/>
        <a:ea typeface="+mn-ea"/>
        <a:cs typeface="+mn-cs"/>
      </a:defRPr>
    </a:lvl2pPr>
    <a:lvl3pPr marL="609448" algn="l" defTabSz="609448" rtl="0" eaLnBrk="1" latinLnBrk="0" hangingPunct="1">
      <a:defRPr sz="1200" kern="1200">
        <a:solidFill>
          <a:schemeClr val="tx1"/>
        </a:solidFill>
        <a:latin typeface="+mn-lt"/>
        <a:ea typeface="+mn-ea"/>
        <a:cs typeface="+mn-cs"/>
      </a:defRPr>
    </a:lvl3pPr>
    <a:lvl4pPr marL="914171" algn="l" defTabSz="609448" rtl="0" eaLnBrk="1" latinLnBrk="0" hangingPunct="1">
      <a:defRPr sz="1200" kern="1200">
        <a:solidFill>
          <a:schemeClr val="tx1"/>
        </a:solidFill>
        <a:latin typeface="+mn-lt"/>
        <a:ea typeface="+mn-ea"/>
        <a:cs typeface="+mn-cs"/>
      </a:defRPr>
    </a:lvl4pPr>
    <a:lvl5pPr marL="1218895" algn="l" defTabSz="609448" rtl="0" eaLnBrk="1" latinLnBrk="0" hangingPunct="1">
      <a:defRPr sz="1200" kern="1200">
        <a:solidFill>
          <a:schemeClr val="tx1"/>
        </a:solidFill>
        <a:latin typeface="+mn-lt"/>
        <a:ea typeface="+mn-ea"/>
        <a:cs typeface="+mn-cs"/>
      </a:defRPr>
    </a:lvl5pPr>
    <a:lvl6pPr marL="1523619" algn="l" defTabSz="609448" rtl="0" eaLnBrk="1" latinLnBrk="0" hangingPunct="1">
      <a:defRPr sz="1200" kern="1200">
        <a:solidFill>
          <a:schemeClr val="tx1"/>
        </a:solidFill>
        <a:latin typeface="+mn-lt"/>
        <a:ea typeface="+mn-ea"/>
        <a:cs typeface="+mn-cs"/>
      </a:defRPr>
    </a:lvl6pPr>
    <a:lvl7pPr marL="1828343" algn="l" defTabSz="609448" rtl="0" eaLnBrk="1" latinLnBrk="0" hangingPunct="1">
      <a:defRPr sz="1200" kern="1200">
        <a:solidFill>
          <a:schemeClr val="tx1"/>
        </a:solidFill>
        <a:latin typeface="+mn-lt"/>
        <a:ea typeface="+mn-ea"/>
        <a:cs typeface="+mn-cs"/>
      </a:defRPr>
    </a:lvl7pPr>
    <a:lvl8pPr marL="2133067" algn="l" defTabSz="609448" rtl="0" eaLnBrk="1" latinLnBrk="0" hangingPunct="1">
      <a:defRPr sz="1200" kern="1200">
        <a:solidFill>
          <a:schemeClr val="tx1"/>
        </a:solidFill>
        <a:latin typeface="+mn-lt"/>
        <a:ea typeface="+mn-ea"/>
        <a:cs typeface="+mn-cs"/>
      </a:defRPr>
    </a:lvl8pPr>
    <a:lvl9pPr marL="2437790" algn="l" defTabSz="609448" rtl="0" eaLnBrk="1" latinLnBrk="0" hangingPunct="1">
      <a:defRPr sz="1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40">
          <p15:clr>
            <a:srgbClr val="A4A3A4"/>
          </p15:clr>
        </p15:guide>
        <p15:guide id="2" pos="19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6E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69" d="100"/>
          <a:sy n="69" d="100"/>
        </p:scale>
        <p:origin x="756" y="72"/>
      </p:cViewPr>
      <p:guideLst>
        <p:guide orient="horz" pos="1440"/>
        <p:guide pos="192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22CBDD-E711-44EC-90C7-4CFE68E18C7C}" type="datetimeFigureOut">
              <a:rPr lang="en-US" smtClean="0"/>
              <a:t>2/17/2024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B10932-ED64-483F-BAA7-6D57F6A9332A}" type="slidenum">
              <a:rPr lang="en-US" smtClean="0"/>
              <a:t>‹#›</a:t>
            </a:fld>
            <a:endParaRPr lang="en-US"/>
          </a:p>
        </p:txBody>
      </p:sp>
    </p:spTree>
    <p:extLst>
      <p:ext uri="{BB962C8B-B14F-4D97-AF65-F5344CB8AC3E}">
        <p14:creationId xmlns:p14="http://schemas.microsoft.com/office/powerpoint/2010/main" val="39389517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37FF0D-3108-4406-A6C2-4DB64F82457E}" type="slidenum">
              <a:rPr lang="en-US" smtClean="0"/>
              <a:t>2</a:t>
            </a:fld>
            <a:endParaRPr lang="en-US"/>
          </a:p>
        </p:txBody>
      </p:sp>
    </p:spTree>
    <p:extLst>
      <p:ext uri="{BB962C8B-B14F-4D97-AF65-F5344CB8AC3E}">
        <p14:creationId xmlns:p14="http://schemas.microsoft.com/office/powerpoint/2010/main" val="12694692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37FF0D-3108-4406-A6C2-4DB64F82457E}" type="slidenum">
              <a:rPr lang="en-US" smtClean="0"/>
              <a:t>3</a:t>
            </a:fld>
            <a:endParaRPr lang="en-US"/>
          </a:p>
        </p:txBody>
      </p:sp>
    </p:spTree>
    <p:extLst>
      <p:ext uri="{BB962C8B-B14F-4D97-AF65-F5344CB8AC3E}">
        <p14:creationId xmlns:p14="http://schemas.microsoft.com/office/powerpoint/2010/main" val="1411118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37FF0D-3108-4406-A6C2-4DB64F82457E}" type="slidenum">
              <a:rPr lang="en-US" smtClean="0"/>
              <a:t>6</a:t>
            </a:fld>
            <a:endParaRPr lang="en-US"/>
          </a:p>
        </p:txBody>
      </p:sp>
    </p:spTree>
    <p:extLst>
      <p:ext uri="{BB962C8B-B14F-4D97-AF65-F5344CB8AC3E}">
        <p14:creationId xmlns:p14="http://schemas.microsoft.com/office/powerpoint/2010/main" val="1967469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37FF0D-3108-4406-A6C2-4DB64F82457E}" type="slidenum">
              <a:rPr lang="en-US" smtClean="0"/>
              <a:t>7</a:t>
            </a:fld>
            <a:endParaRPr lang="en-US"/>
          </a:p>
        </p:txBody>
      </p:sp>
    </p:spTree>
    <p:extLst>
      <p:ext uri="{BB962C8B-B14F-4D97-AF65-F5344CB8AC3E}">
        <p14:creationId xmlns:p14="http://schemas.microsoft.com/office/powerpoint/2010/main" val="1379322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37FF0D-3108-4406-A6C2-4DB64F82457E}" type="slidenum">
              <a:rPr lang="en-US" smtClean="0"/>
              <a:t>8</a:t>
            </a:fld>
            <a:endParaRPr lang="en-US"/>
          </a:p>
        </p:txBody>
      </p:sp>
    </p:spTree>
    <p:extLst>
      <p:ext uri="{BB962C8B-B14F-4D97-AF65-F5344CB8AC3E}">
        <p14:creationId xmlns:p14="http://schemas.microsoft.com/office/powerpoint/2010/main" val="20921688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37FF0D-3108-4406-A6C2-4DB64F82457E}" type="slidenum">
              <a:rPr lang="en-US" smtClean="0"/>
              <a:t>9</a:t>
            </a:fld>
            <a:endParaRPr lang="en-US"/>
          </a:p>
        </p:txBody>
      </p:sp>
    </p:spTree>
    <p:extLst>
      <p:ext uri="{BB962C8B-B14F-4D97-AF65-F5344CB8AC3E}">
        <p14:creationId xmlns:p14="http://schemas.microsoft.com/office/powerpoint/2010/main" val="6598802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37FF0D-3108-4406-A6C2-4DB64F82457E}" type="slidenum">
              <a:rPr lang="en-US" smtClean="0"/>
              <a:t>10</a:t>
            </a:fld>
            <a:endParaRPr lang="en-US"/>
          </a:p>
        </p:txBody>
      </p:sp>
    </p:spTree>
    <p:extLst>
      <p:ext uri="{BB962C8B-B14F-4D97-AF65-F5344CB8AC3E}">
        <p14:creationId xmlns:p14="http://schemas.microsoft.com/office/powerpoint/2010/main" val="10238362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B10932-ED64-483F-BAA7-6D57F6A9332A}" type="slidenum">
              <a:rPr lang="en-US" smtClean="0"/>
              <a:t>31</a:t>
            </a:fld>
            <a:endParaRPr lang="en-US"/>
          </a:p>
        </p:txBody>
      </p:sp>
    </p:spTree>
    <p:extLst>
      <p:ext uri="{BB962C8B-B14F-4D97-AF65-F5344CB8AC3E}">
        <p14:creationId xmlns:p14="http://schemas.microsoft.com/office/powerpoint/2010/main" val="8564165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081" y="1420283"/>
            <a:ext cx="5180251" cy="980017"/>
          </a:xfrm>
        </p:spPr>
        <p:txBody>
          <a:bodyPr/>
          <a:lstStyle/>
          <a:p>
            <a:r>
              <a:rPr lang="en-US" smtClean="0"/>
              <a:t>Click to edit Master title style</a:t>
            </a:r>
            <a:endParaRPr lang="en-US"/>
          </a:p>
        </p:txBody>
      </p:sp>
      <p:sp>
        <p:nvSpPr>
          <p:cNvPr id="3" name="Subtitle 2"/>
          <p:cNvSpPr>
            <a:spLocks noGrp="1"/>
          </p:cNvSpPr>
          <p:nvPr>
            <p:ph type="subTitle" idx="1"/>
          </p:nvPr>
        </p:nvSpPr>
        <p:spPr>
          <a:xfrm>
            <a:off x="914162" y="2590800"/>
            <a:ext cx="4266089" cy="1168400"/>
          </a:xfrm>
        </p:spPr>
        <p:txBody>
          <a:bodyPr/>
          <a:lstStyle>
            <a:lvl1pPr marL="0" indent="0" algn="ctr">
              <a:buNone/>
              <a:defRPr>
                <a:solidFill>
                  <a:schemeClr val="tx1">
                    <a:tint val="75000"/>
                  </a:schemeClr>
                </a:solidFill>
              </a:defRPr>
            </a:lvl1pPr>
            <a:lvl2pPr marL="304724" indent="0" algn="ctr">
              <a:buNone/>
              <a:defRPr>
                <a:solidFill>
                  <a:schemeClr val="tx1">
                    <a:tint val="75000"/>
                  </a:schemeClr>
                </a:solidFill>
              </a:defRPr>
            </a:lvl2pPr>
            <a:lvl3pPr marL="609448" indent="0" algn="ctr">
              <a:buNone/>
              <a:defRPr>
                <a:solidFill>
                  <a:schemeClr val="tx1">
                    <a:tint val="75000"/>
                  </a:schemeClr>
                </a:solidFill>
              </a:defRPr>
            </a:lvl3pPr>
            <a:lvl4pPr marL="914171" indent="0" algn="ctr">
              <a:buNone/>
              <a:defRPr>
                <a:solidFill>
                  <a:schemeClr val="tx1">
                    <a:tint val="75000"/>
                  </a:schemeClr>
                </a:solidFill>
              </a:defRPr>
            </a:lvl4pPr>
            <a:lvl5pPr marL="1218895" indent="0" algn="ctr">
              <a:buNone/>
              <a:defRPr>
                <a:solidFill>
                  <a:schemeClr val="tx1">
                    <a:tint val="75000"/>
                  </a:schemeClr>
                </a:solidFill>
              </a:defRPr>
            </a:lvl5pPr>
            <a:lvl6pPr marL="1523619" indent="0" algn="ctr">
              <a:buNone/>
              <a:defRPr>
                <a:solidFill>
                  <a:schemeClr val="tx1">
                    <a:tint val="75000"/>
                  </a:schemeClr>
                </a:solidFill>
              </a:defRPr>
            </a:lvl6pPr>
            <a:lvl7pPr marL="1828343" indent="0" algn="ctr">
              <a:buNone/>
              <a:defRPr>
                <a:solidFill>
                  <a:schemeClr val="tx1">
                    <a:tint val="75000"/>
                  </a:schemeClr>
                </a:solidFill>
              </a:defRPr>
            </a:lvl7pPr>
            <a:lvl8pPr marL="2133067" indent="0" algn="ctr">
              <a:buNone/>
              <a:defRPr>
                <a:solidFill>
                  <a:schemeClr val="tx1">
                    <a:tint val="75000"/>
                  </a:schemeClr>
                </a:solidFill>
              </a:defRPr>
            </a:lvl8pPr>
            <a:lvl9pPr marL="243779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8449" y="183092"/>
            <a:ext cx="1371243" cy="390101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721" y="183092"/>
            <a:ext cx="4012155" cy="39010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2/17/2024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2204994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2/17/2024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38210280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2/17/2024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20392994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2/17/2024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10370045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2/17/2024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17178108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2/17/2024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5641142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2/17/2024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39309919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2/17/2024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3822491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9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2/17/2024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9738276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CB7EC7-6610-4C5A-B94A-C0FE1DC1DB12}"/>
              </a:ext>
            </a:extLst>
          </p:cNvPr>
          <p:cNvSpPr>
            <a:spLocks noGrp="1"/>
          </p:cNvSpPr>
          <p:nvPr>
            <p:ph type="dt" sz="half" idx="10"/>
          </p:nvPr>
        </p:nvSpPr>
        <p:spPr/>
        <p:txBody>
          <a:bodyPr/>
          <a:lstStyle/>
          <a:p>
            <a:fld id="{5B0A1F14-DA11-4E43-87F3-BE07CCE51531}" type="datetime1">
              <a:rPr lang="en-US" smtClean="0"/>
              <a:t>2/17/2024</a:t>
            </a:fld>
            <a:endParaRPr lang="en-US"/>
          </a:p>
        </p:txBody>
      </p:sp>
      <p:sp>
        <p:nvSpPr>
          <p:cNvPr id="3" name="Footer Placeholder 2">
            <a:extLst>
              <a:ext uri="{FF2B5EF4-FFF2-40B4-BE49-F238E27FC236}">
                <a16:creationId xmlns:a16="http://schemas.microsoft.com/office/drawing/2014/main" id="{DD86F19C-D440-4F57-9BDC-07395BAFA9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DEB811-DCFD-4CC2-A7DD-FDD13157F439}"/>
              </a:ext>
            </a:extLst>
          </p:cNvPr>
          <p:cNvSpPr>
            <a:spLocks noGrp="1"/>
          </p:cNvSpPr>
          <p:nvPr>
            <p:ph type="sldNum" sz="quarter" idx="12"/>
          </p:nvPr>
        </p:nvSpPr>
        <p:spPr/>
        <p:txBody>
          <a:bodyPr/>
          <a:lstStyle/>
          <a:p>
            <a:fld id="{F9C20B1D-C678-4C69-9E65-5611E138EDCC}" type="slidenum">
              <a:rPr lang="en-US" smtClean="0"/>
              <a:t>‹#›</a:t>
            </a:fld>
            <a:endParaRPr lang="en-US"/>
          </a:p>
        </p:txBody>
      </p:sp>
    </p:spTree>
    <p:extLst>
      <p:ext uri="{BB962C8B-B14F-4D97-AF65-F5344CB8AC3E}">
        <p14:creationId xmlns:p14="http://schemas.microsoft.com/office/powerpoint/2010/main" val="320964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416" y="2937934"/>
            <a:ext cx="5180251" cy="908050"/>
          </a:xfrm>
        </p:spPr>
        <p:txBody>
          <a:bodyPr anchor="t"/>
          <a:lstStyle>
            <a:lvl1pPr algn="l">
              <a:defRPr sz="2700" b="1" cap="all"/>
            </a:lvl1pPr>
          </a:lstStyle>
          <a:p>
            <a:r>
              <a:rPr lang="en-US" smtClean="0"/>
              <a:t>Click to edit Master title style</a:t>
            </a:r>
            <a:endParaRPr lang="en-US"/>
          </a:p>
        </p:txBody>
      </p:sp>
      <p:sp>
        <p:nvSpPr>
          <p:cNvPr id="3" name="Text Placeholder 2"/>
          <p:cNvSpPr>
            <a:spLocks noGrp="1"/>
          </p:cNvSpPr>
          <p:nvPr>
            <p:ph type="body" idx="1"/>
          </p:nvPr>
        </p:nvSpPr>
        <p:spPr>
          <a:xfrm>
            <a:off x="481416" y="1937809"/>
            <a:ext cx="5180251" cy="1000125"/>
          </a:xfrm>
        </p:spPr>
        <p:txBody>
          <a:bodyPr anchor="b"/>
          <a:lstStyle>
            <a:lvl1pPr marL="0" indent="0">
              <a:buNone/>
              <a:defRPr sz="1300">
                <a:solidFill>
                  <a:schemeClr val="tx1">
                    <a:tint val="75000"/>
                  </a:schemeClr>
                </a:solidFill>
              </a:defRPr>
            </a:lvl1pPr>
            <a:lvl2pPr marL="304724" indent="0">
              <a:buNone/>
              <a:defRPr sz="1200">
                <a:solidFill>
                  <a:schemeClr val="tx1">
                    <a:tint val="75000"/>
                  </a:schemeClr>
                </a:solidFill>
              </a:defRPr>
            </a:lvl2pPr>
            <a:lvl3pPr marL="609448" indent="0">
              <a:buNone/>
              <a:defRPr sz="1100">
                <a:solidFill>
                  <a:schemeClr val="tx1">
                    <a:tint val="75000"/>
                  </a:schemeClr>
                </a:solidFill>
              </a:defRPr>
            </a:lvl3pPr>
            <a:lvl4pPr marL="914171" indent="0">
              <a:buNone/>
              <a:defRPr sz="900">
                <a:solidFill>
                  <a:schemeClr val="tx1">
                    <a:tint val="75000"/>
                  </a:schemeClr>
                </a:solidFill>
              </a:defRPr>
            </a:lvl4pPr>
            <a:lvl5pPr marL="1218895" indent="0">
              <a:buNone/>
              <a:defRPr sz="900">
                <a:solidFill>
                  <a:schemeClr val="tx1">
                    <a:tint val="75000"/>
                  </a:schemeClr>
                </a:solidFill>
              </a:defRPr>
            </a:lvl5pPr>
            <a:lvl6pPr marL="1523619" indent="0">
              <a:buNone/>
              <a:defRPr sz="900">
                <a:solidFill>
                  <a:schemeClr val="tx1">
                    <a:tint val="75000"/>
                  </a:schemeClr>
                </a:solidFill>
              </a:defRPr>
            </a:lvl6pPr>
            <a:lvl7pPr marL="1828343" indent="0">
              <a:buNone/>
              <a:defRPr sz="900">
                <a:solidFill>
                  <a:schemeClr val="tx1">
                    <a:tint val="75000"/>
                  </a:schemeClr>
                </a:solidFill>
              </a:defRPr>
            </a:lvl7pPr>
            <a:lvl8pPr marL="2133067" indent="0">
              <a:buNone/>
              <a:defRPr sz="900">
                <a:solidFill>
                  <a:schemeClr val="tx1">
                    <a:tint val="75000"/>
                  </a:schemeClr>
                </a:solidFill>
              </a:defRPr>
            </a:lvl8pPr>
            <a:lvl9pPr marL="2437790" indent="0">
              <a:buNone/>
              <a:defRPr sz="9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721" y="1066800"/>
            <a:ext cx="2691699" cy="3017309"/>
          </a:xfrm>
        </p:spPr>
        <p:txBody>
          <a:bodyPr/>
          <a:lstStyle>
            <a:lvl1pPr>
              <a:defRPr sz="1900"/>
            </a:lvl1pPr>
            <a:lvl2pPr>
              <a:defRPr sz="1600"/>
            </a:lvl2pPr>
            <a:lvl3pPr>
              <a:defRPr sz="13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097993" y="1066800"/>
            <a:ext cx="2691699" cy="3017309"/>
          </a:xfrm>
        </p:spPr>
        <p:txBody>
          <a:bodyPr/>
          <a:lstStyle>
            <a:lvl1pPr>
              <a:defRPr sz="1900"/>
            </a:lvl1pPr>
            <a:lvl2pPr>
              <a:defRPr sz="1600"/>
            </a:lvl2pPr>
            <a:lvl3pPr>
              <a:defRPr sz="13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04721" y="1023409"/>
            <a:ext cx="2692757" cy="426508"/>
          </a:xfrm>
        </p:spPr>
        <p:txBody>
          <a:bodyPr anchor="b"/>
          <a:lstStyle>
            <a:lvl1pPr marL="0" indent="0">
              <a:buNone/>
              <a:defRPr sz="1600" b="1"/>
            </a:lvl1pPr>
            <a:lvl2pPr marL="304724" indent="0">
              <a:buNone/>
              <a:defRPr sz="1300" b="1"/>
            </a:lvl2pPr>
            <a:lvl3pPr marL="609448" indent="0">
              <a:buNone/>
              <a:defRPr sz="1200" b="1"/>
            </a:lvl3pPr>
            <a:lvl4pPr marL="914171" indent="0">
              <a:buNone/>
              <a:defRPr sz="1100" b="1"/>
            </a:lvl4pPr>
            <a:lvl5pPr marL="1218895" indent="0">
              <a:buNone/>
              <a:defRPr sz="1100" b="1"/>
            </a:lvl5pPr>
            <a:lvl6pPr marL="1523619" indent="0">
              <a:buNone/>
              <a:defRPr sz="1100" b="1"/>
            </a:lvl6pPr>
            <a:lvl7pPr marL="1828343" indent="0">
              <a:buNone/>
              <a:defRPr sz="1100" b="1"/>
            </a:lvl7pPr>
            <a:lvl8pPr marL="2133067" indent="0">
              <a:buNone/>
              <a:defRPr sz="1100" b="1"/>
            </a:lvl8pPr>
            <a:lvl9pPr marL="2437790" indent="0">
              <a:buNone/>
              <a:defRPr sz="1100" b="1"/>
            </a:lvl9pPr>
          </a:lstStyle>
          <a:p>
            <a:pPr lvl="0"/>
            <a:r>
              <a:rPr lang="en-US" smtClean="0"/>
              <a:t>Click to edit Master text styles</a:t>
            </a:r>
          </a:p>
        </p:txBody>
      </p:sp>
      <p:sp>
        <p:nvSpPr>
          <p:cNvPr id="4" name="Content Placeholder 3"/>
          <p:cNvSpPr>
            <a:spLocks noGrp="1"/>
          </p:cNvSpPr>
          <p:nvPr>
            <p:ph sz="half" idx="2"/>
          </p:nvPr>
        </p:nvSpPr>
        <p:spPr>
          <a:xfrm>
            <a:off x="304721" y="1449917"/>
            <a:ext cx="2692757" cy="2634192"/>
          </a:xfrm>
        </p:spPr>
        <p:txBody>
          <a:bodyPr/>
          <a:lstStyle>
            <a:lvl1pPr>
              <a:defRPr sz="1600"/>
            </a:lvl1pPr>
            <a:lvl2pPr>
              <a:defRPr sz="13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095877" y="1023409"/>
            <a:ext cx="2693815" cy="426508"/>
          </a:xfrm>
        </p:spPr>
        <p:txBody>
          <a:bodyPr anchor="b"/>
          <a:lstStyle>
            <a:lvl1pPr marL="0" indent="0">
              <a:buNone/>
              <a:defRPr sz="1600" b="1"/>
            </a:lvl1pPr>
            <a:lvl2pPr marL="304724" indent="0">
              <a:buNone/>
              <a:defRPr sz="1300" b="1"/>
            </a:lvl2pPr>
            <a:lvl3pPr marL="609448" indent="0">
              <a:buNone/>
              <a:defRPr sz="1200" b="1"/>
            </a:lvl3pPr>
            <a:lvl4pPr marL="914171" indent="0">
              <a:buNone/>
              <a:defRPr sz="1100" b="1"/>
            </a:lvl4pPr>
            <a:lvl5pPr marL="1218895" indent="0">
              <a:buNone/>
              <a:defRPr sz="1100" b="1"/>
            </a:lvl5pPr>
            <a:lvl6pPr marL="1523619" indent="0">
              <a:buNone/>
              <a:defRPr sz="1100" b="1"/>
            </a:lvl6pPr>
            <a:lvl7pPr marL="1828343" indent="0">
              <a:buNone/>
              <a:defRPr sz="1100" b="1"/>
            </a:lvl7pPr>
            <a:lvl8pPr marL="2133067" indent="0">
              <a:buNone/>
              <a:defRPr sz="1100" b="1"/>
            </a:lvl8pPr>
            <a:lvl9pPr marL="2437790" indent="0">
              <a:buNone/>
              <a:defRPr sz="1100" b="1"/>
            </a:lvl9pPr>
          </a:lstStyle>
          <a:p>
            <a:pPr lvl="0"/>
            <a:r>
              <a:rPr lang="en-US" smtClean="0"/>
              <a:t>Click to edit Master text styles</a:t>
            </a:r>
          </a:p>
        </p:txBody>
      </p:sp>
      <p:sp>
        <p:nvSpPr>
          <p:cNvPr id="6" name="Content Placeholder 5"/>
          <p:cNvSpPr>
            <a:spLocks noGrp="1"/>
          </p:cNvSpPr>
          <p:nvPr>
            <p:ph sz="quarter" idx="4"/>
          </p:nvPr>
        </p:nvSpPr>
        <p:spPr>
          <a:xfrm>
            <a:off x="3095877" y="1449917"/>
            <a:ext cx="2693815" cy="2634192"/>
          </a:xfrm>
        </p:spPr>
        <p:txBody>
          <a:bodyPr/>
          <a:lstStyle>
            <a:lvl1pPr>
              <a:defRPr sz="1600"/>
            </a:lvl1pPr>
            <a:lvl2pPr>
              <a:defRPr sz="13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721" y="182033"/>
            <a:ext cx="2005020" cy="774700"/>
          </a:xfrm>
        </p:spPr>
        <p:txBody>
          <a:bodyPr anchor="b"/>
          <a:lstStyle>
            <a:lvl1pPr algn="l">
              <a:defRPr sz="1300" b="1"/>
            </a:lvl1pPr>
          </a:lstStyle>
          <a:p>
            <a:r>
              <a:rPr lang="en-US" smtClean="0"/>
              <a:t>Click to edit Master title style</a:t>
            </a:r>
            <a:endParaRPr lang="en-US"/>
          </a:p>
        </p:txBody>
      </p:sp>
      <p:sp>
        <p:nvSpPr>
          <p:cNvPr id="3" name="Content Placeholder 2"/>
          <p:cNvSpPr>
            <a:spLocks noGrp="1"/>
          </p:cNvSpPr>
          <p:nvPr>
            <p:ph idx="1"/>
          </p:nvPr>
        </p:nvSpPr>
        <p:spPr>
          <a:xfrm>
            <a:off x="2382746" y="182034"/>
            <a:ext cx="3406946" cy="3902075"/>
          </a:xfrm>
        </p:spPr>
        <p:txBody>
          <a:bodyPr/>
          <a:lstStyle>
            <a:lvl1pPr>
              <a:defRPr sz="2100"/>
            </a:lvl1pPr>
            <a:lvl2pPr>
              <a:defRPr sz="1900"/>
            </a:lvl2pPr>
            <a:lvl3pPr>
              <a:defRPr sz="16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04721" y="956734"/>
            <a:ext cx="2005020" cy="3127375"/>
          </a:xfrm>
        </p:spPr>
        <p:txBody>
          <a:bodyPr/>
          <a:lstStyle>
            <a:lvl1pPr marL="0" indent="0">
              <a:buNone/>
              <a:defRPr sz="900"/>
            </a:lvl1pPr>
            <a:lvl2pPr marL="304724" indent="0">
              <a:buNone/>
              <a:defRPr sz="800"/>
            </a:lvl2pPr>
            <a:lvl3pPr marL="609448" indent="0">
              <a:buNone/>
              <a:defRPr sz="700"/>
            </a:lvl3pPr>
            <a:lvl4pPr marL="914171" indent="0">
              <a:buNone/>
              <a:defRPr sz="600"/>
            </a:lvl4pPr>
            <a:lvl5pPr marL="1218895" indent="0">
              <a:buNone/>
              <a:defRPr sz="600"/>
            </a:lvl5pPr>
            <a:lvl6pPr marL="1523619" indent="0">
              <a:buNone/>
              <a:defRPr sz="600"/>
            </a:lvl6pPr>
            <a:lvl7pPr marL="1828343" indent="0">
              <a:buNone/>
              <a:defRPr sz="600"/>
            </a:lvl7pPr>
            <a:lvl8pPr marL="2133067" indent="0">
              <a:buNone/>
              <a:defRPr sz="600"/>
            </a:lvl8pPr>
            <a:lvl9pPr marL="2437790" indent="0">
              <a:buNone/>
              <a:defRPr sz="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547" y="3200400"/>
            <a:ext cx="3656648" cy="377825"/>
          </a:xfrm>
        </p:spPr>
        <p:txBody>
          <a:bodyPr anchor="b"/>
          <a:lstStyle>
            <a:lvl1pPr algn="l">
              <a:defRPr sz="1300" b="1"/>
            </a:lvl1pPr>
          </a:lstStyle>
          <a:p>
            <a:r>
              <a:rPr lang="en-US" smtClean="0"/>
              <a:t>Click to edit Master title style</a:t>
            </a:r>
            <a:endParaRPr lang="en-US"/>
          </a:p>
        </p:txBody>
      </p:sp>
      <p:sp>
        <p:nvSpPr>
          <p:cNvPr id="3" name="Picture Placeholder 2"/>
          <p:cNvSpPr>
            <a:spLocks noGrp="1"/>
          </p:cNvSpPr>
          <p:nvPr>
            <p:ph type="pic" idx="1"/>
          </p:nvPr>
        </p:nvSpPr>
        <p:spPr>
          <a:xfrm>
            <a:off x="1194547" y="408517"/>
            <a:ext cx="3656648" cy="2743200"/>
          </a:xfrm>
        </p:spPr>
        <p:txBody>
          <a:bodyPr/>
          <a:lstStyle>
            <a:lvl1pPr marL="0" indent="0">
              <a:buNone/>
              <a:defRPr sz="2100"/>
            </a:lvl1pPr>
            <a:lvl2pPr marL="304724" indent="0">
              <a:buNone/>
              <a:defRPr sz="1900"/>
            </a:lvl2pPr>
            <a:lvl3pPr marL="609448" indent="0">
              <a:buNone/>
              <a:defRPr sz="1600"/>
            </a:lvl3pPr>
            <a:lvl4pPr marL="914171" indent="0">
              <a:buNone/>
              <a:defRPr sz="1300"/>
            </a:lvl4pPr>
            <a:lvl5pPr marL="1218895" indent="0">
              <a:buNone/>
              <a:defRPr sz="1300"/>
            </a:lvl5pPr>
            <a:lvl6pPr marL="1523619" indent="0">
              <a:buNone/>
              <a:defRPr sz="1300"/>
            </a:lvl6pPr>
            <a:lvl7pPr marL="1828343" indent="0">
              <a:buNone/>
              <a:defRPr sz="1300"/>
            </a:lvl7pPr>
            <a:lvl8pPr marL="2133067" indent="0">
              <a:buNone/>
              <a:defRPr sz="1300"/>
            </a:lvl8pPr>
            <a:lvl9pPr marL="2437790" indent="0">
              <a:buNone/>
              <a:defRPr sz="1300"/>
            </a:lvl9pPr>
          </a:lstStyle>
          <a:p>
            <a:endParaRPr lang="en-US"/>
          </a:p>
        </p:txBody>
      </p:sp>
      <p:sp>
        <p:nvSpPr>
          <p:cNvPr id="4" name="Text Placeholder 3"/>
          <p:cNvSpPr>
            <a:spLocks noGrp="1"/>
          </p:cNvSpPr>
          <p:nvPr>
            <p:ph type="body" sz="half" idx="2"/>
          </p:nvPr>
        </p:nvSpPr>
        <p:spPr>
          <a:xfrm>
            <a:off x="1194547" y="3578225"/>
            <a:ext cx="3656648" cy="536575"/>
          </a:xfrm>
        </p:spPr>
        <p:txBody>
          <a:bodyPr/>
          <a:lstStyle>
            <a:lvl1pPr marL="0" indent="0">
              <a:buNone/>
              <a:defRPr sz="900"/>
            </a:lvl1pPr>
            <a:lvl2pPr marL="304724" indent="0">
              <a:buNone/>
              <a:defRPr sz="800"/>
            </a:lvl2pPr>
            <a:lvl3pPr marL="609448" indent="0">
              <a:buNone/>
              <a:defRPr sz="700"/>
            </a:lvl3pPr>
            <a:lvl4pPr marL="914171" indent="0">
              <a:buNone/>
              <a:defRPr sz="600"/>
            </a:lvl4pPr>
            <a:lvl5pPr marL="1218895" indent="0">
              <a:buNone/>
              <a:defRPr sz="600"/>
            </a:lvl5pPr>
            <a:lvl6pPr marL="1523619" indent="0">
              <a:buNone/>
              <a:defRPr sz="600"/>
            </a:lvl6pPr>
            <a:lvl7pPr marL="1828343" indent="0">
              <a:buNone/>
              <a:defRPr sz="600"/>
            </a:lvl7pPr>
            <a:lvl8pPr marL="2133067" indent="0">
              <a:buNone/>
              <a:defRPr sz="600"/>
            </a:lvl8pPr>
            <a:lvl9pPr marL="2437790" indent="0">
              <a:buNone/>
              <a:defRPr sz="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721" y="183092"/>
            <a:ext cx="5484971" cy="762000"/>
          </a:xfrm>
          <a:prstGeom prst="rect">
            <a:avLst/>
          </a:prstGeom>
        </p:spPr>
        <p:txBody>
          <a:bodyPr vert="horz" lIns="60945" tIns="30472" rIns="60945" bIns="30472"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04721" y="1066800"/>
            <a:ext cx="5484971" cy="3017309"/>
          </a:xfrm>
          <a:prstGeom prst="rect">
            <a:avLst/>
          </a:prstGeom>
        </p:spPr>
        <p:txBody>
          <a:bodyPr vert="horz" lIns="60945" tIns="30472" rIns="60945" bIns="3047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304720" y="4237567"/>
            <a:ext cx="1422030" cy="243417"/>
          </a:xfrm>
          <a:prstGeom prst="rect">
            <a:avLst/>
          </a:prstGeom>
        </p:spPr>
        <p:txBody>
          <a:bodyPr vert="horz" lIns="60945" tIns="30472" rIns="60945" bIns="30472" rtlCol="0" anchor="ctr"/>
          <a:lstStyle>
            <a:lvl1pPr algn="l">
              <a:defRPr sz="800">
                <a:solidFill>
                  <a:schemeClr val="tx1">
                    <a:tint val="75000"/>
                  </a:schemeClr>
                </a:solidFill>
                <a:latin typeface="Arial" pitchFamily="34" charset="0"/>
              </a:defRPr>
            </a:lvl1pPr>
          </a:lstStyle>
          <a:p>
            <a:fld id="{1D8BD707-D9CF-40AE-B4C6-C98DA3205C09}" type="datetimeFigureOut">
              <a:rPr lang="en-US" smtClean="0"/>
              <a:pPr/>
              <a:t>2/17/2024</a:t>
            </a:fld>
            <a:endParaRPr lang="en-US"/>
          </a:p>
        </p:txBody>
      </p:sp>
      <p:sp>
        <p:nvSpPr>
          <p:cNvPr id="5" name="Footer Placeholder 4"/>
          <p:cNvSpPr>
            <a:spLocks noGrp="1"/>
          </p:cNvSpPr>
          <p:nvPr>
            <p:ph type="ftr" sz="quarter" idx="3"/>
          </p:nvPr>
        </p:nvSpPr>
        <p:spPr>
          <a:xfrm>
            <a:off x="2082258" y="4237567"/>
            <a:ext cx="1929897" cy="243417"/>
          </a:xfrm>
          <a:prstGeom prst="rect">
            <a:avLst/>
          </a:prstGeom>
        </p:spPr>
        <p:txBody>
          <a:bodyPr vert="horz" lIns="60945" tIns="30472" rIns="60945" bIns="30472" rtlCol="0" anchor="ctr"/>
          <a:lstStyle>
            <a:lvl1pPr algn="ctr">
              <a:defRPr sz="800">
                <a:solidFill>
                  <a:schemeClr val="tx1">
                    <a:tint val="75000"/>
                  </a:schemeClr>
                </a:solidFill>
                <a:latin typeface="Arial" pitchFamily="34" charset="0"/>
              </a:defRPr>
            </a:lvl1pPr>
          </a:lstStyle>
          <a:p>
            <a:endParaRPr lang="en-US"/>
          </a:p>
        </p:txBody>
      </p:sp>
      <p:sp>
        <p:nvSpPr>
          <p:cNvPr id="6" name="Slide Number Placeholder 5"/>
          <p:cNvSpPr>
            <a:spLocks noGrp="1"/>
          </p:cNvSpPr>
          <p:nvPr>
            <p:ph type="sldNum" sz="quarter" idx="4"/>
          </p:nvPr>
        </p:nvSpPr>
        <p:spPr>
          <a:xfrm>
            <a:off x="4367662" y="4237567"/>
            <a:ext cx="1422030" cy="243417"/>
          </a:xfrm>
          <a:prstGeom prst="rect">
            <a:avLst/>
          </a:prstGeom>
        </p:spPr>
        <p:txBody>
          <a:bodyPr vert="horz" lIns="60945" tIns="30472" rIns="60945" bIns="30472" rtlCol="0" anchor="ctr"/>
          <a:lstStyle>
            <a:lvl1pPr algn="r">
              <a:defRPr sz="800">
                <a:solidFill>
                  <a:schemeClr val="tx1">
                    <a:tint val="75000"/>
                  </a:schemeClr>
                </a:solidFill>
                <a:latin typeface="Arial" pitchFamily="34" charset="0"/>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transition spd="slow">
    <p:wipe/>
  </p:transition>
  <p:txStyles>
    <p:titleStyle>
      <a:lvl1pPr algn="ctr" defTabSz="609448" rtl="0" eaLnBrk="1" latinLnBrk="0" hangingPunct="1">
        <a:spcBef>
          <a:spcPct val="0"/>
        </a:spcBef>
        <a:buNone/>
        <a:defRPr sz="2900" kern="1200">
          <a:solidFill>
            <a:schemeClr val="tx1"/>
          </a:solidFill>
          <a:latin typeface="Arial" pitchFamily="34" charset="0"/>
          <a:ea typeface="+mj-ea"/>
          <a:cs typeface="+mj-cs"/>
        </a:defRPr>
      </a:lvl1pPr>
    </p:titleStyle>
    <p:bodyStyle>
      <a:lvl1pPr marL="228543" indent="-228543" algn="l" defTabSz="609448" rtl="0" eaLnBrk="1" latinLnBrk="0" hangingPunct="1">
        <a:spcBef>
          <a:spcPct val="20000"/>
        </a:spcBef>
        <a:buFont typeface="Arial" pitchFamily="34" charset="0"/>
        <a:buChar char="•"/>
        <a:defRPr sz="2100" kern="1200">
          <a:solidFill>
            <a:schemeClr val="tx1"/>
          </a:solidFill>
          <a:latin typeface="Arial" pitchFamily="34" charset="0"/>
          <a:ea typeface="+mn-ea"/>
          <a:cs typeface="+mn-cs"/>
        </a:defRPr>
      </a:lvl1pPr>
      <a:lvl2pPr marL="495176" indent="-190452" algn="l" defTabSz="609448" rtl="0" eaLnBrk="1" latinLnBrk="0" hangingPunct="1">
        <a:spcBef>
          <a:spcPct val="20000"/>
        </a:spcBef>
        <a:buFont typeface="Arial" pitchFamily="34" charset="0"/>
        <a:buChar char="–"/>
        <a:defRPr sz="1900" kern="1200">
          <a:solidFill>
            <a:schemeClr val="tx1"/>
          </a:solidFill>
          <a:latin typeface="Arial" pitchFamily="34" charset="0"/>
          <a:ea typeface="+mn-ea"/>
          <a:cs typeface="+mn-cs"/>
        </a:defRPr>
      </a:lvl2pPr>
      <a:lvl3pPr marL="761810" indent="-152362" algn="l" defTabSz="609448" rtl="0" eaLnBrk="1" latinLnBrk="0" hangingPunct="1">
        <a:spcBef>
          <a:spcPct val="20000"/>
        </a:spcBef>
        <a:buFont typeface="Arial" pitchFamily="34" charset="0"/>
        <a:buChar char="•"/>
        <a:defRPr sz="1600" kern="1200">
          <a:solidFill>
            <a:schemeClr val="tx1"/>
          </a:solidFill>
          <a:latin typeface="Arial" pitchFamily="34" charset="0"/>
          <a:ea typeface="+mn-ea"/>
          <a:cs typeface="+mn-cs"/>
        </a:defRPr>
      </a:lvl3pPr>
      <a:lvl4pPr marL="1066533" indent="-152362" algn="l" defTabSz="609448" rtl="0" eaLnBrk="1" latinLnBrk="0" hangingPunct="1">
        <a:spcBef>
          <a:spcPct val="20000"/>
        </a:spcBef>
        <a:buFont typeface="Arial" pitchFamily="34" charset="0"/>
        <a:buChar char="–"/>
        <a:defRPr sz="1300" kern="1200">
          <a:solidFill>
            <a:schemeClr val="tx1"/>
          </a:solidFill>
          <a:latin typeface="Arial" pitchFamily="34" charset="0"/>
          <a:ea typeface="+mn-ea"/>
          <a:cs typeface="+mn-cs"/>
        </a:defRPr>
      </a:lvl4pPr>
      <a:lvl5pPr marL="1371257" indent="-152362" algn="l" defTabSz="609448" rtl="0" eaLnBrk="1" latinLnBrk="0" hangingPunct="1">
        <a:spcBef>
          <a:spcPct val="20000"/>
        </a:spcBef>
        <a:buFont typeface="Arial" pitchFamily="34" charset="0"/>
        <a:buChar char="»"/>
        <a:defRPr sz="1300" kern="1200">
          <a:solidFill>
            <a:schemeClr val="tx1"/>
          </a:solidFill>
          <a:latin typeface="Arial" pitchFamily="34" charset="0"/>
          <a:ea typeface="+mn-ea"/>
          <a:cs typeface="+mn-cs"/>
        </a:defRPr>
      </a:lvl5pPr>
      <a:lvl6pPr marL="1675981"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6pPr>
      <a:lvl7pPr marL="1980705"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7pPr>
      <a:lvl8pPr marL="2285429"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8pPr>
      <a:lvl9pPr marL="2590152" indent="-152362" algn="l" defTabSz="609448" rtl="0" eaLnBrk="1" latinLnBrk="0" hangingPunct="1">
        <a:spcBef>
          <a:spcPct val="20000"/>
        </a:spcBef>
        <a:buFont typeface="Arial" pitchFamily="34" charset="0"/>
        <a:buChar char="•"/>
        <a:defRPr sz="1300" kern="1200">
          <a:solidFill>
            <a:schemeClr val="tx1"/>
          </a:solidFill>
          <a:latin typeface="+mn-lt"/>
          <a:ea typeface="+mn-ea"/>
          <a:cs typeface="+mn-cs"/>
        </a:defRPr>
      </a:lvl9pPr>
    </p:bodyStyle>
    <p:otherStyle>
      <a:defPPr>
        <a:defRPr lang="en-US"/>
      </a:defPPr>
      <a:lvl1pPr marL="0" algn="l" defTabSz="609448" rtl="0" eaLnBrk="1" latinLnBrk="0" hangingPunct="1">
        <a:defRPr sz="1200" kern="1200">
          <a:solidFill>
            <a:schemeClr val="tx1"/>
          </a:solidFill>
          <a:latin typeface="+mn-lt"/>
          <a:ea typeface="+mn-ea"/>
          <a:cs typeface="+mn-cs"/>
        </a:defRPr>
      </a:lvl1pPr>
      <a:lvl2pPr marL="304724" algn="l" defTabSz="609448" rtl="0" eaLnBrk="1" latinLnBrk="0" hangingPunct="1">
        <a:defRPr sz="1200" kern="1200">
          <a:solidFill>
            <a:schemeClr val="tx1"/>
          </a:solidFill>
          <a:latin typeface="+mn-lt"/>
          <a:ea typeface="+mn-ea"/>
          <a:cs typeface="+mn-cs"/>
        </a:defRPr>
      </a:lvl2pPr>
      <a:lvl3pPr marL="609448" algn="l" defTabSz="609448" rtl="0" eaLnBrk="1" latinLnBrk="0" hangingPunct="1">
        <a:defRPr sz="1200" kern="1200">
          <a:solidFill>
            <a:schemeClr val="tx1"/>
          </a:solidFill>
          <a:latin typeface="+mn-lt"/>
          <a:ea typeface="+mn-ea"/>
          <a:cs typeface="+mn-cs"/>
        </a:defRPr>
      </a:lvl3pPr>
      <a:lvl4pPr marL="914171" algn="l" defTabSz="609448" rtl="0" eaLnBrk="1" latinLnBrk="0" hangingPunct="1">
        <a:defRPr sz="1200" kern="1200">
          <a:solidFill>
            <a:schemeClr val="tx1"/>
          </a:solidFill>
          <a:latin typeface="+mn-lt"/>
          <a:ea typeface="+mn-ea"/>
          <a:cs typeface="+mn-cs"/>
        </a:defRPr>
      </a:lvl4pPr>
      <a:lvl5pPr marL="1218895" algn="l" defTabSz="609448" rtl="0" eaLnBrk="1" latinLnBrk="0" hangingPunct="1">
        <a:defRPr sz="1200" kern="1200">
          <a:solidFill>
            <a:schemeClr val="tx1"/>
          </a:solidFill>
          <a:latin typeface="+mn-lt"/>
          <a:ea typeface="+mn-ea"/>
          <a:cs typeface="+mn-cs"/>
        </a:defRPr>
      </a:lvl5pPr>
      <a:lvl6pPr marL="1523619" algn="l" defTabSz="609448" rtl="0" eaLnBrk="1" latinLnBrk="0" hangingPunct="1">
        <a:defRPr sz="1200" kern="1200">
          <a:solidFill>
            <a:schemeClr val="tx1"/>
          </a:solidFill>
          <a:latin typeface="+mn-lt"/>
          <a:ea typeface="+mn-ea"/>
          <a:cs typeface="+mn-cs"/>
        </a:defRPr>
      </a:lvl6pPr>
      <a:lvl7pPr marL="1828343" algn="l" defTabSz="609448" rtl="0" eaLnBrk="1" latinLnBrk="0" hangingPunct="1">
        <a:defRPr sz="1200" kern="1200">
          <a:solidFill>
            <a:schemeClr val="tx1"/>
          </a:solidFill>
          <a:latin typeface="+mn-lt"/>
          <a:ea typeface="+mn-ea"/>
          <a:cs typeface="+mn-cs"/>
        </a:defRPr>
      </a:lvl7pPr>
      <a:lvl8pPr marL="2133067" algn="l" defTabSz="609448" rtl="0" eaLnBrk="1" latinLnBrk="0" hangingPunct="1">
        <a:defRPr sz="1200" kern="1200">
          <a:solidFill>
            <a:schemeClr val="tx1"/>
          </a:solidFill>
          <a:latin typeface="+mn-lt"/>
          <a:ea typeface="+mn-ea"/>
          <a:cs typeface="+mn-cs"/>
        </a:defRPr>
      </a:lvl8pPr>
      <a:lvl9pPr marL="2437790" algn="l" defTabSz="609448"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5" Type="http://schemas.openxmlformats.org/officeDocument/2006/relationships/image" Target="../media/image4.gif"/><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image" Target="../media/image20.png"/><Relationship Id="rId3" Type="http://schemas.openxmlformats.org/officeDocument/2006/relationships/audio" Target="../media/audio1.wav"/><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slide" Target="slide2.xml"/><Relationship Id="rId2" Type="http://schemas.openxmlformats.org/officeDocument/2006/relationships/notesSlide" Target="../notesSlides/notesSlide7.xml"/><Relationship Id="rId16" Type="http://schemas.openxmlformats.org/officeDocument/2006/relationships/slide" Target="slide11.xml"/><Relationship Id="rId1" Type="http://schemas.openxmlformats.org/officeDocument/2006/relationships/slideLayout" Target="../slideLayouts/slideLayout21.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8.svg"/><Relationship Id="rId15" Type="http://schemas.openxmlformats.org/officeDocument/2006/relationships/image" Target="../media/image19.png"/><Relationship Id="rId10" Type="http://schemas.openxmlformats.org/officeDocument/2006/relationships/image" Target="../media/image14.png"/><Relationship Id="rId19"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13.png"/><Relationship Id="rId14"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28.png"/><Relationship Id="rId4" Type="http://schemas.openxmlformats.org/officeDocument/2006/relationships/image" Target="../media/image3.sv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1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6.jpeg"/><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2.xml.rels><?xml version="1.0" encoding="UTF-8" standalone="yes"?>
<Relationships xmlns="http://schemas.openxmlformats.org/package/2006/relationships"><Relationship Id="rId8" Type="http://schemas.openxmlformats.org/officeDocument/2006/relationships/slide" Target="slide3.xml"/><Relationship Id="rId13" Type="http://schemas.openxmlformats.org/officeDocument/2006/relationships/slide" Target="slide7.xml"/><Relationship Id="rId3" Type="http://schemas.openxmlformats.org/officeDocument/2006/relationships/audio" Target="../media/audio1.wav"/><Relationship Id="rId7" Type="http://schemas.openxmlformats.org/officeDocument/2006/relationships/image" Target="../media/image7.png"/><Relationship Id="rId12" Type="http://schemas.openxmlformats.org/officeDocument/2006/relationships/slide" Target="slide8.xml"/><Relationship Id="rId17" Type="http://schemas.openxmlformats.org/officeDocument/2006/relationships/slide" Target="slide10.xml"/><Relationship Id="rId2" Type="http://schemas.openxmlformats.org/officeDocument/2006/relationships/notesSlide" Target="../notesSlides/notesSlide1.xml"/><Relationship Id="rId16" Type="http://schemas.openxmlformats.org/officeDocument/2006/relationships/slide" Target="slide9.xml"/><Relationship Id="rId1" Type="http://schemas.openxmlformats.org/officeDocument/2006/relationships/slideLayout" Target="../slideLayouts/slideLayout13.xml"/><Relationship Id="rId6" Type="http://schemas.openxmlformats.org/officeDocument/2006/relationships/image" Target="../media/image6.png"/><Relationship Id="rId11" Type="http://schemas.openxmlformats.org/officeDocument/2006/relationships/slide" Target="slide4.xml"/><Relationship Id="rId5" Type="http://schemas.openxmlformats.org/officeDocument/2006/relationships/image" Target="../media/image2.svg"/><Relationship Id="rId15" Type="http://schemas.openxmlformats.org/officeDocument/2006/relationships/slide" Target="slide5.xml"/><Relationship Id="rId10"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8.png"/><Relationship Id="rId14" Type="http://schemas.openxmlformats.org/officeDocument/2006/relationships/slide" Target="slide6.xml"/></Relationships>
</file>

<file path=ppt/slides/_rels/slide2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36.jpeg"/><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49.png"/></Relationships>
</file>

<file path=ppt/slides/_rels/slide2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36.jpeg"/><Relationship Id="rId1" Type="http://schemas.openxmlformats.org/officeDocument/2006/relationships/slideLayout" Target="../slideLayouts/slideLayout7.xml"/><Relationship Id="rId4" Type="http://schemas.openxmlformats.org/officeDocument/2006/relationships/image" Target="../media/image52.jpeg"/></Relationships>
</file>

<file path=ppt/slides/_rels/slide2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36.jpeg"/><Relationship Id="rId1" Type="http://schemas.openxmlformats.org/officeDocument/2006/relationships/slideLayout" Target="../slideLayouts/slideLayout7.xml"/><Relationship Id="rId5" Type="http://schemas.openxmlformats.org/officeDocument/2006/relationships/image" Target="../media/image31.svg"/><Relationship Id="rId4" Type="http://schemas.openxmlformats.org/officeDocument/2006/relationships/image" Target="../media/image54.png"/></Relationships>
</file>

<file path=ppt/slides/_rels/slide2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36.jpeg"/><Relationship Id="rId1" Type="http://schemas.openxmlformats.org/officeDocument/2006/relationships/slideLayout" Target="../slideLayouts/slideLayout7.xml"/><Relationship Id="rId5" Type="http://schemas.openxmlformats.org/officeDocument/2006/relationships/image" Target="../media/image55.jpeg"/><Relationship Id="rId4" Type="http://schemas.openxmlformats.org/officeDocument/2006/relationships/image" Target="../media/image31.svg"/></Relationships>
</file>

<file path=ppt/slides/_rels/slide2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6.jpeg"/><Relationship Id="rId7" Type="http://schemas.openxmlformats.org/officeDocument/2006/relationships/image" Target="../media/image60.jpeg"/><Relationship Id="rId2"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 Id="rId9" Type="http://schemas.openxmlformats.org/officeDocument/2006/relationships/image" Target="../media/image62.jpeg"/></Relationships>
</file>

<file path=ppt/slides/_rels/slide2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36.jpeg"/><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2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36.jpeg"/><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2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36.jpeg"/><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2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36.jpeg"/><Relationship Id="rId1" Type="http://schemas.openxmlformats.org/officeDocument/2006/relationships/slideLayout" Target="../slideLayouts/slideLayout7.xml"/><Relationship Id="rId4" Type="http://schemas.openxmlformats.org/officeDocument/2006/relationships/image" Target="../media/image70.jpe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image" Target="../media/image20.png"/><Relationship Id="rId3" Type="http://schemas.openxmlformats.org/officeDocument/2006/relationships/audio" Target="../media/audio1.wav"/><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slide" Target="slide2.xml"/><Relationship Id="rId2" Type="http://schemas.openxmlformats.org/officeDocument/2006/relationships/notesSlide" Target="../notesSlides/notesSlide2.xml"/><Relationship Id="rId16" Type="http://schemas.openxmlformats.org/officeDocument/2006/relationships/slide" Target="slide11.xml"/><Relationship Id="rId1" Type="http://schemas.openxmlformats.org/officeDocument/2006/relationships/slideLayout" Target="../slideLayouts/slideLayout14.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8.svg"/><Relationship Id="rId15" Type="http://schemas.openxmlformats.org/officeDocument/2006/relationships/image" Target="../media/image19.png"/><Relationship Id="rId10" Type="http://schemas.openxmlformats.org/officeDocument/2006/relationships/image" Target="../media/image14.png"/><Relationship Id="rId19"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13.png"/><Relationship Id="rId14" Type="http://schemas.openxmlformats.org/officeDocument/2006/relationships/image" Target="../media/image18.png"/></Relationships>
</file>

<file path=ppt/slides/_rels/slide3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18" Type="http://schemas.openxmlformats.org/officeDocument/2006/relationships/image" Target="../media/image20.png"/><Relationship Id="rId3" Type="http://schemas.openxmlformats.org/officeDocument/2006/relationships/image" Target="../media/image9.png"/><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slide" Target="slide2.xml"/><Relationship Id="rId2" Type="http://schemas.openxmlformats.org/officeDocument/2006/relationships/audio" Target="../media/audio1.wav"/><Relationship Id="rId16" Type="http://schemas.openxmlformats.org/officeDocument/2006/relationships/slide" Target="slide11.xml"/><Relationship Id="rId1" Type="http://schemas.openxmlformats.org/officeDocument/2006/relationships/slideLayout" Target="../slideLayouts/slideLayout15.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1.png"/><Relationship Id="rId10" Type="http://schemas.openxmlformats.org/officeDocument/2006/relationships/image" Target="../media/image15.png"/><Relationship Id="rId19" Type="http://schemas.openxmlformats.org/officeDocument/2006/relationships/image" Target="../media/image10.svg"/><Relationship Id="rId4" Type="http://schemas.openxmlformats.org/officeDocument/2006/relationships/image" Target="../media/image8.svg"/><Relationship Id="rId9" Type="http://schemas.openxmlformats.org/officeDocument/2006/relationships/image" Target="../media/image14.png"/><Relationship Id="rId1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slide" Target="slide2.xml"/><Relationship Id="rId3" Type="http://schemas.openxmlformats.org/officeDocument/2006/relationships/image" Target="../media/image9.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slide" Target="slide11.xml"/><Relationship Id="rId2" Type="http://schemas.openxmlformats.org/officeDocument/2006/relationships/audio" Target="../media/audio1.wav"/><Relationship Id="rId16" Type="http://schemas.openxmlformats.org/officeDocument/2006/relationships/image" Target="../media/image22.jpeg"/><Relationship Id="rId20" Type="http://schemas.openxmlformats.org/officeDocument/2006/relationships/image" Target="../media/image10.svg"/><Relationship Id="rId1" Type="http://schemas.openxmlformats.org/officeDocument/2006/relationships/slideLayout" Target="../slideLayouts/slideLayout16.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8.svg"/><Relationship Id="rId15" Type="http://schemas.openxmlformats.org/officeDocument/2006/relationships/image" Target="../media/image19.png"/><Relationship Id="rId10" Type="http://schemas.openxmlformats.org/officeDocument/2006/relationships/image" Target="../media/image14.png"/><Relationship Id="rId19" Type="http://schemas.openxmlformats.org/officeDocument/2006/relationships/image" Target="../media/image20.png"/><Relationship Id="rId9" Type="http://schemas.openxmlformats.org/officeDocument/2006/relationships/image" Target="../media/image13.png"/><Relationship Id="rId14"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image" Target="../media/image20.png"/><Relationship Id="rId3" Type="http://schemas.openxmlformats.org/officeDocument/2006/relationships/audio" Target="../media/audio1.wav"/><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slide" Target="slide2.xml"/><Relationship Id="rId2" Type="http://schemas.openxmlformats.org/officeDocument/2006/relationships/notesSlide" Target="../notesSlides/notesSlide3.xml"/><Relationship Id="rId16" Type="http://schemas.openxmlformats.org/officeDocument/2006/relationships/slide" Target="slide11.xml"/><Relationship Id="rId1" Type="http://schemas.openxmlformats.org/officeDocument/2006/relationships/slideLayout" Target="../slideLayouts/slideLayout1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8.svg"/><Relationship Id="rId15" Type="http://schemas.openxmlformats.org/officeDocument/2006/relationships/image" Target="../media/image19.png"/><Relationship Id="rId10" Type="http://schemas.openxmlformats.org/officeDocument/2006/relationships/image" Target="../media/image14.png"/><Relationship Id="rId19"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13.png"/><Relationship Id="rId14"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slide" Target="slide2.xml"/><Relationship Id="rId3" Type="http://schemas.openxmlformats.org/officeDocument/2006/relationships/audio" Target="../media/audio1.wav"/><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slide" Target="slide11.xml"/><Relationship Id="rId2" Type="http://schemas.openxmlformats.org/officeDocument/2006/relationships/notesSlide" Target="../notesSlides/notesSlide4.xml"/><Relationship Id="rId16" Type="http://schemas.openxmlformats.org/officeDocument/2006/relationships/image" Target="../media/image23.jpeg"/><Relationship Id="rId20" Type="http://schemas.openxmlformats.org/officeDocument/2006/relationships/image" Target="../media/image10.svg"/><Relationship Id="rId1" Type="http://schemas.openxmlformats.org/officeDocument/2006/relationships/slideLayout" Target="../slideLayouts/slideLayout18.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8.svg"/><Relationship Id="rId15" Type="http://schemas.openxmlformats.org/officeDocument/2006/relationships/image" Target="../media/image19.png"/><Relationship Id="rId10" Type="http://schemas.openxmlformats.org/officeDocument/2006/relationships/image" Target="../media/image14.png"/><Relationship Id="rId19" Type="http://schemas.openxmlformats.org/officeDocument/2006/relationships/image" Target="../media/image20.png"/><Relationship Id="rId4" Type="http://schemas.openxmlformats.org/officeDocument/2006/relationships/image" Target="../media/image9.png"/><Relationship Id="rId9" Type="http://schemas.openxmlformats.org/officeDocument/2006/relationships/image" Target="../media/image13.png"/><Relationship Id="rId1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4.png"/><Relationship Id="rId18" Type="http://schemas.openxmlformats.org/officeDocument/2006/relationships/image" Target="../media/image19.png"/><Relationship Id="rId3" Type="http://schemas.openxmlformats.org/officeDocument/2006/relationships/audio" Target="../media/audio1.wav"/><Relationship Id="rId7" Type="http://schemas.openxmlformats.org/officeDocument/2006/relationships/image" Target="../media/image20.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notesSlide" Target="../notesSlides/notesSlide5.xml"/><Relationship Id="rId16" Type="http://schemas.openxmlformats.org/officeDocument/2006/relationships/image" Target="../media/image17.png"/><Relationship Id="rId1" Type="http://schemas.openxmlformats.org/officeDocument/2006/relationships/slideLayout" Target="../slideLayouts/slideLayout19.xml"/><Relationship Id="rId6" Type="http://schemas.openxmlformats.org/officeDocument/2006/relationships/slide" Target="slide11.xml"/><Relationship Id="rId11" Type="http://schemas.openxmlformats.org/officeDocument/2006/relationships/image" Target="../media/image12.png"/><Relationship Id="rId5" Type="http://schemas.openxmlformats.org/officeDocument/2006/relationships/image" Target="../media/image8.svg"/><Relationship Id="rId15" Type="http://schemas.openxmlformats.org/officeDocument/2006/relationships/image" Target="../media/image16.png"/><Relationship Id="rId10" Type="http://schemas.openxmlformats.org/officeDocument/2006/relationships/image" Target="../media/image11.png"/><Relationship Id="rId19" Type="http://schemas.openxmlformats.org/officeDocument/2006/relationships/image" Target="../media/image24.png"/><Relationship Id="rId4" Type="http://schemas.openxmlformats.org/officeDocument/2006/relationships/image" Target="../media/image9.png"/><Relationship Id="rId9" Type="http://schemas.openxmlformats.org/officeDocument/2006/relationships/image" Target="../media/image10.png"/><Relationship Id="rId14"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slide" Target="slide2.xml"/><Relationship Id="rId3" Type="http://schemas.openxmlformats.org/officeDocument/2006/relationships/audio" Target="../media/audio1.wav"/><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slide" Target="slide11.xml"/><Relationship Id="rId2" Type="http://schemas.openxmlformats.org/officeDocument/2006/relationships/notesSlide" Target="../notesSlides/notesSlide6.xml"/><Relationship Id="rId16" Type="http://schemas.openxmlformats.org/officeDocument/2006/relationships/image" Target="../media/image25.jpeg"/><Relationship Id="rId20" Type="http://schemas.openxmlformats.org/officeDocument/2006/relationships/image" Target="../media/image10.svg"/><Relationship Id="rId1" Type="http://schemas.openxmlformats.org/officeDocument/2006/relationships/slideLayout" Target="../slideLayouts/slideLayout20.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8.svg"/><Relationship Id="rId15" Type="http://schemas.openxmlformats.org/officeDocument/2006/relationships/image" Target="../media/image19.png"/><Relationship Id="rId10" Type="http://schemas.openxmlformats.org/officeDocument/2006/relationships/image" Target="../media/image14.png"/><Relationship Id="rId19" Type="http://schemas.openxmlformats.org/officeDocument/2006/relationships/image" Target="../media/image20.png"/><Relationship Id="rId4" Type="http://schemas.openxmlformats.org/officeDocument/2006/relationships/image" Target="../media/image9.png"/><Relationship Id="rId9" Type="http://schemas.openxmlformats.org/officeDocument/2006/relationships/image" Target="../media/image13.png"/><Relationship Id="rId1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Rectangle: Rounded Corners 115">
            <a:extLst>
              <a:ext uri="{FF2B5EF4-FFF2-40B4-BE49-F238E27FC236}">
                <a16:creationId xmlns:a16="http://schemas.microsoft.com/office/drawing/2014/main" id="{82F53C26-248E-4AEB-9999-D41DB034BA6C}"/>
              </a:ext>
            </a:extLst>
          </p:cNvPr>
          <p:cNvSpPr/>
          <p:nvPr/>
        </p:nvSpPr>
        <p:spPr>
          <a:xfrm>
            <a:off x="2986382" y="2431774"/>
            <a:ext cx="5947012" cy="844826"/>
          </a:xfrm>
          <a:prstGeom prst="roundRect">
            <a:avLst>
              <a:gd name="adj" fmla="val 50000"/>
            </a:avLst>
          </a:prstGeom>
          <a:solidFill>
            <a:srgbClr val="FAA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1a">
            <a:extLst>
              <a:ext uri="{FF2B5EF4-FFF2-40B4-BE49-F238E27FC236}">
                <a16:creationId xmlns:a16="http://schemas.microsoft.com/office/drawing/2014/main" id="{65DA152C-4C6C-4037-B246-7F8E64CF95AF}"/>
              </a:ext>
            </a:extLst>
          </p:cNvPr>
          <p:cNvSpPr txBox="1"/>
          <p:nvPr/>
        </p:nvSpPr>
        <p:spPr>
          <a:xfrm>
            <a:off x="3670784" y="2546544"/>
            <a:ext cx="4476492" cy="707886"/>
          </a:xfrm>
          <a:prstGeom prst="rect">
            <a:avLst/>
          </a:prstGeom>
          <a:noFill/>
        </p:spPr>
        <p:txBody>
          <a:bodyPr wrap="square" rtlCol="0">
            <a:spAutoFit/>
          </a:bodyPr>
          <a:lstStyle/>
          <a:p>
            <a:pPr algn="ctr"/>
            <a:r>
              <a:rPr lang="en-US" sz="4000" b="1" dirty="0">
                <a:solidFill>
                  <a:schemeClr val="bg1"/>
                </a:solidFill>
                <a:effectLst>
                  <a:outerShdw blurRad="38100" dist="38100" dir="2700000" algn="tl">
                    <a:srgbClr val="000000">
                      <a:alpha val="43137"/>
                    </a:srgbClr>
                  </a:outerShdw>
                </a:effectLst>
                <a:latin typeface="Times New Roman" panose="02020603050405020304" pitchFamily="18" charset="0"/>
              </a:rPr>
              <a:t>GIẢI MÃ Ô CHỮ</a:t>
            </a:r>
          </a:p>
        </p:txBody>
      </p:sp>
      <p:grpSp>
        <p:nvGrpSpPr>
          <p:cNvPr id="125" name="Group 124">
            <a:extLst>
              <a:ext uri="{FF2B5EF4-FFF2-40B4-BE49-F238E27FC236}">
                <a16:creationId xmlns:a16="http://schemas.microsoft.com/office/drawing/2014/main" id="{9AE76C8D-9DAB-4AE4-B856-EF1264754410}"/>
              </a:ext>
            </a:extLst>
          </p:cNvPr>
          <p:cNvGrpSpPr/>
          <p:nvPr/>
        </p:nvGrpSpPr>
        <p:grpSpPr>
          <a:xfrm>
            <a:off x="8165753" y="2536384"/>
            <a:ext cx="641050" cy="638320"/>
            <a:chOff x="3626754" y="167081"/>
            <a:chExt cx="801748" cy="801748"/>
          </a:xfrm>
        </p:grpSpPr>
        <p:sp>
          <p:nvSpPr>
            <p:cNvPr id="120" name="Oval 119">
              <a:extLst>
                <a:ext uri="{FF2B5EF4-FFF2-40B4-BE49-F238E27FC236}">
                  <a16:creationId xmlns:a16="http://schemas.microsoft.com/office/drawing/2014/main" id="{B0969534-CFCB-490A-B85D-0A21214B9032}"/>
                </a:ext>
              </a:extLst>
            </p:cNvPr>
            <p:cNvSpPr/>
            <p:nvPr/>
          </p:nvSpPr>
          <p:spPr>
            <a:xfrm>
              <a:off x="3626754" y="167081"/>
              <a:ext cx="801748" cy="80174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 name="Picture 121">
              <a:extLst>
                <a:ext uri="{FF2B5EF4-FFF2-40B4-BE49-F238E27FC236}">
                  <a16:creationId xmlns:a16="http://schemas.microsoft.com/office/drawing/2014/main" id="{0FCD2E41-0FD0-41DB-AD3C-1D1992610D7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73825" y="314152"/>
              <a:ext cx="507606" cy="507606"/>
            </a:xfrm>
            <a:prstGeom prst="rect">
              <a:avLst/>
            </a:prstGeom>
          </p:spPr>
        </p:pic>
      </p:grpSp>
      <p:grpSp>
        <p:nvGrpSpPr>
          <p:cNvPr id="129" name="Group 128">
            <a:extLst>
              <a:ext uri="{FF2B5EF4-FFF2-40B4-BE49-F238E27FC236}">
                <a16:creationId xmlns:a16="http://schemas.microsoft.com/office/drawing/2014/main" id="{80D076BC-083F-4DED-A9EC-590CC6F2322B}"/>
              </a:ext>
            </a:extLst>
          </p:cNvPr>
          <p:cNvGrpSpPr/>
          <p:nvPr/>
        </p:nvGrpSpPr>
        <p:grpSpPr>
          <a:xfrm>
            <a:off x="3111155" y="2536384"/>
            <a:ext cx="641050" cy="638320"/>
            <a:chOff x="7758026" y="167081"/>
            <a:chExt cx="801748" cy="801748"/>
          </a:xfrm>
        </p:grpSpPr>
        <p:sp>
          <p:nvSpPr>
            <p:cNvPr id="127" name="Oval 126">
              <a:extLst>
                <a:ext uri="{FF2B5EF4-FFF2-40B4-BE49-F238E27FC236}">
                  <a16:creationId xmlns:a16="http://schemas.microsoft.com/office/drawing/2014/main" id="{A15B0F43-30BD-457C-A1E0-2F776DBE37BB}"/>
                </a:ext>
              </a:extLst>
            </p:cNvPr>
            <p:cNvSpPr/>
            <p:nvPr/>
          </p:nvSpPr>
          <p:spPr>
            <a:xfrm>
              <a:off x="7758026" y="167081"/>
              <a:ext cx="801748" cy="80174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4" name="Picture 123">
              <a:extLst>
                <a:ext uri="{FF2B5EF4-FFF2-40B4-BE49-F238E27FC236}">
                  <a16:creationId xmlns:a16="http://schemas.microsoft.com/office/drawing/2014/main" id="{26DAE24C-9B8A-489A-AAEE-BFA50806E0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05097" y="294064"/>
              <a:ext cx="507606" cy="507606"/>
            </a:xfrm>
            <a:prstGeom prst="rect">
              <a:avLst/>
            </a:prstGeom>
          </p:spPr>
        </p:pic>
      </p:grpSp>
      <p:pic>
        <p:nvPicPr>
          <p:cNvPr id="10" name="Picture 6"/>
          <p:cNvPicPr>
            <a:picLocks noChangeAspect="1"/>
          </p:cNvPicPr>
          <p:nvPr/>
        </p:nvPicPr>
        <p:blipFill>
          <a:blip r:embed="rId4"/>
          <a:srcRect l="64771" t="21970"/>
          <a:stretch>
            <a:fillRect/>
          </a:stretch>
        </p:blipFill>
        <p:spPr>
          <a:xfrm rot="5400000">
            <a:off x="1125712" y="2675664"/>
            <a:ext cx="3301835" cy="6264803"/>
          </a:xfrm>
          <a:prstGeom prst="rect">
            <a:avLst/>
          </a:prstGeom>
        </p:spPr>
      </p:pic>
      <p:grpSp>
        <p:nvGrpSpPr>
          <p:cNvPr id="11" name="Group 7"/>
          <p:cNvGrpSpPr/>
          <p:nvPr/>
        </p:nvGrpSpPr>
        <p:grpSpPr>
          <a:xfrm>
            <a:off x="1042829" y="615213"/>
            <a:ext cx="556781" cy="562926"/>
            <a:chOff x="0" y="0"/>
            <a:chExt cx="489869" cy="461803"/>
          </a:xfrm>
        </p:grpSpPr>
        <p:sp>
          <p:nvSpPr>
            <p:cNvPr id="12" name="AutoShape 8"/>
            <p:cNvSpPr/>
            <p:nvPr/>
          </p:nvSpPr>
          <p:spPr>
            <a:xfrm>
              <a:off x="0" y="0"/>
              <a:ext cx="489869" cy="0"/>
            </a:xfrm>
            <a:prstGeom prst="line">
              <a:avLst/>
            </a:prstGeom>
            <a:ln w="28575">
              <a:solidFill>
                <a:srgbClr val="FAAF40"/>
              </a:solidFill>
              <a:headEnd type="none" w="sm" len="sm"/>
              <a:tailEnd type="none" w="sm" len="sm"/>
            </a:ln>
          </p:spPr>
          <p:style>
            <a:lnRef idx="1">
              <a:schemeClr val="dk1"/>
            </a:lnRef>
            <a:fillRef idx="0">
              <a:schemeClr val="dk1"/>
            </a:fillRef>
            <a:effectRef idx="0">
              <a:schemeClr val="dk1"/>
            </a:effectRef>
            <a:fontRef idx="minor">
              <a:schemeClr val="tx1"/>
            </a:fontRef>
          </p:style>
        </p:sp>
        <p:sp>
          <p:nvSpPr>
            <p:cNvPr id="13" name="AutoShape 9"/>
            <p:cNvSpPr/>
            <p:nvPr/>
          </p:nvSpPr>
          <p:spPr>
            <a:xfrm>
              <a:off x="0" y="205275"/>
              <a:ext cx="489869" cy="0"/>
            </a:xfrm>
            <a:prstGeom prst="line">
              <a:avLst/>
            </a:prstGeom>
            <a:ln w="28575">
              <a:solidFill>
                <a:srgbClr val="FAAF40"/>
              </a:solidFill>
              <a:headEnd type="none" w="sm" len="sm"/>
              <a:tailEnd type="none" w="sm" len="sm"/>
            </a:ln>
          </p:spPr>
          <p:style>
            <a:lnRef idx="1">
              <a:schemeClr val="dk1"/>
            </a:lnRef>
            <a:fillRef idx="0">
              <a:schemeClr val="dk1"/>
            </a:fillRef>
            <a:effectRef idx="0">
              <a:schemeClr val="dk1"/>
            </a:effectRef>
            <a:fontRef idx="minor">
              <a:schemeClr val="tx1"/>
            </a:fontRef>
          </p:style>
        </p:sp>
        <p:sp>
          <p:nvSpPr>
            <p:cNvPr id="14" name="AutoShape 10"/>
            <p:cNvSpPr/>
            <p:nvPr/>
          </p:nvSpPr>
          <p:spPr>
            <a:xfrm>
              <a:off x="0" y="410931"/>
              <a:ext cx="489869" cy="0"/>
            </a:xfrm>
            <a:prstGeom prst="line">
              <a:avLst/>
            </a:prstGeom>
            <a:ln w="28575">
              <a:solidFill>
                <a:srgbClr val="FAAF40"/>
              </a:solidFill>
              <a:headEnd type="none" w="sm" len="sm"/>
              <a:tailEnd type="none" w="sm" len="sm"/>
            </a:ln>
          </p:spPr>
          <p:style>
            <a:lnRef idx="1">
              <a:schemeClr val="dk1"/>
            </a:lnRef>
            <a:fillRef idx="0">
              <a:schemeClr val="dk1"/>
            </a:fillRef>
            <a:effectRef idx="0">
              <a:schemeClr val="dk1"/>
            </a:effectRef>
            <a:fontRef idx="minor">
              <a:schemeClr val="tx1"/>
            </a:fontRef>
          </p:style>
        </p:sp>
      </p:grpSp>
      <p:pic>
        <p:nvPicPr>
          <p:cNvPr id="15" name="Picture 13"/>
          <p:cNvPicPr>
            <a:picLocks noChangeAspect="1"/>
          </p:cNvPicPr>
          <p:nvPr/>
        </p:nvPicPr>
        <p:blipFill>
          <a:blip r:embed="rId5"/>
          <a:srcRect/>
          <a:stretch>
            <a:fillRect/>
          </a:stretch>
        </p:blipFill>
        <p:spPr>
          <a:xfrm rot="-7094170">
            <a:off x="9021700" y="-2242322"/>
            <a:ext cx="5166578" cy="5313947"/>
          </a:xfrm>
          <a:prstGeom prst="rect">
            <a:avLst/>
          </a:prstGeom>
        </p:spPr>
      </p:pic>
      <p:sp>
        <p:nvSpPr>
          <p:cNvPr id="16" name="!!1a">
            <a:extLst>
              <a:ext uri="{FF2B5EF4-FFF2-40B4-BE49-F238E27FC236}">
                <a16:creationId xmlns:a16="http://schemas.microsoft.com/office/drawing/2014/main" id="{65DA152C-4C6C-4037-B246-7F8E64CF95AF}"/>
              </a:ext>
            </a:extLst>
          </p:cNvPr>
          <p:cNvSpPr txBox="1"/>
          <p:nvPr/>
        </p:nvSpPr>
        <p:spPr>
          <a:xfrm>
            <a:off x="931606" y="439163"/>
            <a:ext cx="10056564" cy="1877437"/>
          </a:xfrm>
          <a:prstGeom prst="rect">
            <a:avLst/>
          </a:prstGeom>
          <a:noFill/>
        </p:spPr>
        <p:txBody>
          <a:bodyPr wrap="square" rtlCol="0">
            <a:spAutoFit/>
          </a:bodyPr>
          <a:lstStyle/>
          <a:p>
            <a:pPr algn="ctr"/>
            <a:r>
              <a:rPr lang="en-US" sz="3600" b="1" dirty="0">
                <a:solidFill>
                  <a:srgbClr val="FC6E51"/>
                </a:solidFill>
                <a:effectLst>
                  <a:outerShdw blurRad="38100" dist="38100" dir="2700000" algn="tl">
                    <a:srgbClr val="000000">
                      <a:alpha val="43137"/>
                    </a:srgbClr>
                  </a:outerShdw>
                </a:effectLst>
                <a:latin typeface="Times New Roman" panose="02020603050405020304" pitchFamily="18" charset="0"/>
              </a:rPr>
              <a:t>KHTN 8</a:t>
            </a:r>
          </a:p>
          <a:p>
            <a:pPr algn="ctr"/>
            <a:r>
              <a:rPr lang="en-US" sz="8000" b="1" dirty="0">
                <a:solidFill>
                  <a:srgbClr val="FC6E51"/>
                </a:solidFill>
                <a:effectLst>
                  <a:outerShdw blurRad="38100" dist="38100" dir="2700000" algn="tl">
                    <a:srgbClr val="000000">
                      <a:alpha val="43137"/>
                    </a:srgbClr>
                  </a:outerShdw>
                </a:effectLst>
                <a:latin typeface="Times New Roman" panose="02020603050405020304" pitchFamily="18" charset="0"/>
              </a:rPr>
              <a:t>QUẦN THỂ</a:t>
            </a:r>
            <a:endParaRPr lang="vi-VN" sz="8000" b="1" dirty="0">
              <a:solidFill>
                <a:srgbClr val="FC6E51"/>
              </a:solidFill>
              <a:effectLst>
                <a:outerShdw blurRad="38100" dist="38100" dir="2700000" algn="tl">
                  <a:srgbClr val="000000">
                    <a:alpha val="43137"/>
                  </a:srgbClr>
                </a:outerShdw>
              </a:effectLst>
              <a:latin typeface="Times New Roman" panose="02020603050405020304" pitchFamily="18" charset="0"/>
            </a:endParaRPr>
          </a:p>
        </p:txBody>
      </p:sp>
      <p:sp>
        <p:nvSpPr>
          <p:cNvPr id="17" name="!!1a">
            <a:extLst>
              <a:ext uri="{FF2B5EF4-FFF2-40B4-BE49-F238E27FC236}">
                <a16:creationId xmlns:a16="http://schemas.microsoft.com/office/drawing/2014/main" id="{65DA152C-4C6C-4037-B246-7F8E64CF95AF}"/>
              </a:ext>
            </a:extLst>
          </p:cNvPr>
          <p:cNvSpPr txBox="1"/>
          <p:nvPr/>
        </p:nvSpPr>
        <p:spPr>
          <a:xfrm>
            <a:off x="433501" y="3668362"/>
            <a:ext cx="11313312" cy="2307683"/>
          </a:xfrm>
          <a:prstGeom prst="rect">
            <a:avLst/>
          </a:prstGeom>
          <a:noFill/>
        </p:spPr>
        <p:txBody>
          <a:bodyPr wrap="square" rtlCol="0">
            <a:spAutoFit/>
          </a:bodyPr>
          <a:lstStyle/>
          <a:p>
            <a:pPr algn="ct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Chọn</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1 ô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chữ</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tham</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gia</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trả</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lời</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câu</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hỏi</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để</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điền</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vào</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ô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chữ</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hoàn</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tất</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8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câu</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hỏi</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để</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tìm</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ra</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từ</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khóa</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của</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 ô </a:t>
            </a:r>
            <a:r>
              <a:rPr lang="en-US" sz="3599" b="1" dirty="0" err="1">
                <a:solidFill>
                  <a:srgbClr val="FC6E51"/>
                </a:solidFill>
                <a:effectLst>
                  <a:outerShdw blurRad="38100" dist="38100" dir="2700000" algn="tl">
                    <a:srgbClr val="000000">
                      <a:alpha val="43137"/>
                    </a:srgbClr>
                  </a:outerShdw>
                </a:effectLst>
                <a:latin typeface="Times New Roman" panose="02020603050405020304" pitchFamily="18" charset="0"/>
              </a:rPr>
              <a:t>chữ</a:t>
            </a:r>
            <a:r>
              <a:rPr lang="en-US" sz="3599" b="1" dirty="0">
                <a:solidFill>
                  <a:srgbClr val="FC6E51"/>
                </a:solidFill>
                <a:effectLst>
                  <a:outerShdw blurRad="38100" dist="38100" dir="2700000" algn="tl">
                    <a:srgbClr val="000000">
                      <a:alpha val="43137"/>
                    </a:srgbClr>
                  </a:outerShdw>
                </a:effectLst>
                <a:latin typeface="Times New Roman" panose="02020603050405020304" pitchFamily="18" charset="0"/>
              </a:rPr>
              <a:t>.</a:t>
            </a:r>
          </a:p>
          <a:p>
            <a:pPr algn="ctr">
              <a:lnSpc>
                <a:spcPct val="150000"/>
              </a:lnSpc>
            </a:pPr>
            <a:r>
              <a:rPr lang="en-US" sz="2399" b="1" dirty="0" err="1">
                <a:solidFill>
                  <a:schemeClr val="accent3">
                    <a:lumMod val="75000"/>
                  </a:schemeClr>
                </a:solidFill>
                <a:latin typeface="Times New Roman" panose="02020603050405020304" pitchFamily="18" charset="0"/>
              </a:rPr>
              <a:t>Câu</a:t>
            </a:r>
            <a:r>
              <a:rPr lang="en-US" sz="2399" b="1" dirty="0">
                <a:solidFill>
                  <a:schemeClr val="accent3">
                    <a:lumMod val="75000"/>
                  </a:schemeClr>
                </a:solidFill>
                <a:latin typeface="Times New Roman" panose="02020603050405020304" pitchFamily="18" charset="0"/>
              </a:rPr>
              <a:t> </a:t>
            </a:r>
            <a:r>
              <a:rPr lang="en-US" sz="2399" b="1" dirty="0" err="1">
                <a:solidFill>
                  <a:schemeClr val="accent3">
                    <a:lumMod val="75000"/>
                  </a:schemeClr>
                </a:solidFill>
                <a:latin typeface="Times New Roman" panose="02020603050405020304" pitchFamily="18" charset="0"/>
              </a:rPr>
              <a:t>trả</a:t>
            </a:r>
            <a:r>
              <a:rPr lang="en-US" sz="2399" b="1" dirty="0">
                <a:solidFill>
                  <a:schemeClr val="accent3">
                    <a:lumMod val="75000"/>
                  </a:schemeClr>
                </a:solidFill>
                <a:latin typeface="Times New Roman" panose="02020603050405020304" pitchFamily="18" charset="0"/>
              </a:rPr>
              <a:t> </a:t>
            </a:r>
            <a:r>
              <a:rPr lang="en-US" sz="2399" b="1" dirty="0" err="1">
                <a:solidFill>
                  <a:schemeClr val="accent3">
                    <a:lumMod val="75000"/>
                  </a:schemeClr>
                </a:solidFill>
                <a:latin typeface="Times New Roman" panose="02020603050405020304" pitchFamily="18" charset="0"/>
              </a:rPr>
              <a:t>lời</a:t>
            </a:r>
            <a:r>
              <a:rPr lang="en-US" sz="2399" b="1" dirty="0">
                <a:solidFill>
                  <a:schemeClr val="accent3">
                    <a:lumMod val="75000"/>
                  </a:schemeClr>
                </a:solidFill>
                <a:latin typeface="Times New Roman" panose="02020603050405020304" pitchFamily="18" charset="0"/>
              </a:rPr>
              <a:t> </a:t>
            </a:r>
            <a:r>
              <a:rPr lang="en-US" sz="2399" b="1" dirty="0" err="1">
                <a:solidFill>
                  <a:schemeClr val="accent3">
                    <a:lumMod val="75000"/>
                  </a:schemeClr>
                </a:solidFill>
                <a:latin typeface="Times New Roman" panose="02020603050405020304" pitchFamily="18" charset="0"/>
              </a:rPr>
              <a:t>đúng</a:t>
            </a:r>
            <a:r>
              <a:rPr lang="en-US" sz="2399" b="1" dirty="0">
                <a:solidFill>
                  <a:schemeClr val="accent3">
                    <a:lumMod val="75000"/>
                  </a:schemeClr>
                </a:solidFill>
                <a:latin typeface="Times New Roman" panose="02020603050405020304" pitchFamily="18" charset="0"/>
              </a:rPr>
              <a:t> </a:t>
            </a:r>
            <a:r>
              <a:rPr lang="en-US" sz="2399" b="1" dirty="0">
                <a:solidFill>
                  <a:srgbClr val="FF0000"/>
                </a:solidFill>
                <a:latin typeface="Times New Roman" panose="02020603050405020304" pitchFamily="18" charset="0"/>
              </a:rPr>
              <a:t>+1đ</a:t>
            </a:r>
          </a:p>
          <a:p>
            <a:pPr algn="ctr">
              <a:lnSpc>
                <a:spcPct val="150000"/>
              </a:lnSpc>
            </a:pPr>
            <a:r>
              <a:rPr lang="en-US" sz="2399" b="1" dirty="0" err="1">
                <a:solidFill>
                  <a:schemeClr val="accent3">
                    <a:lumMod val="75000"/>
                  </a:schemeClr>
                </a:solidFill>
                <a:latin typeface="Times New Roman" panose="02020603050405020304" pitchFamily="18" charset="0"/>
              </a:rPr>
              <a:t>Từ</a:t>
            </a:r>
            <a:r>
              <a:rPr lang="en-US" sz="2399" b="1" dirty="0">
                <a:solidFill>
                  <a:schemeClr val="accent3">
                    <a:lumMod val="75000"/>
                  </a:schemeClr>
                </a:solidFill>
                <a:latin typeface="Times New Roman" panose="02020603050405020304" pitchFamily="18" charset="0"/>
              </a:rPr>
              <a:t> </a:t>
            </a:r>
            <a:r>
              <a:rPr lang="en-US" sz="2399" b="1" dirty="0" err="1">
                <a:solidFill>
                  <a:schemeClr val="accent3">
                    <a:lumMod val="75000"/>
                  </a:schemeClr>
                </a:solidFill>
                <a:latin typeface="Times New Roman" panose="02020603050405020304" pitchFamily="18" charset="0"/>
              </a:rPr>
              <a:t>khóa</a:t>
            </a:r>
            <a:r>
              <a:rPr lang="en-US" sz="2399" b="1" dirty="0">
                <a:solidFill>
                  <a:schemeClr val="accent3">
                    <a:lumMod val="75000"/>
                  </a:schemeClr>
                </a:solidFill>
                <a:latin typeface="Times New Roman" panose="02020603050405020304" pitchFamily="18" charset="0"/>
              </a:rPr>
              <a:t> </a:t>
            </a:r>
            <a:r>
              <a:rPr lang="en-US" sz="2399" b="1" dirty="0" err="1">
                <a:solidFill>
                  <a:schemeClr val="accent3">
                    <a:lumMod val="75000"/>
                  </a:schemeClr>
                </a:solidFill>
                <a:latin typeface="Times New Roman" panose="02020603050405020304" pitchFamily="18" charset="0"/>
              </a:rPr>
              <a:t>đúng</a:t>
            </a:r>
            <a:r>
              <a:rPr lang="en-US" sz="2399" b="1" dirty="0">
                <a:solidFill>
                  <a:schemeClr val="accent3">
                    <a:lumMod val="75000"/>
                  </a:schemeClr>
                </a:solidFill>
                <a:latin typeface="Times New Roman" panose="02020603050405020304" pitchFamily="18" charset="0"/>
              </a:rPr>
              <a:t> </a:t>
            </a:r>
            <a:r>
              <a:rPr lang="en-US" sz="2399" b="1" dirty="0">
                <a:solidFill>
                  <a:srgbClr val="FF0000"/>
                </a:solidFill>
                <a:latin typeface="Times New Roman" panose="02020603050405020304" pitchFamily="18" charset="0"/>
              </a:rPr>
              <a:t>+3đ</a:t>
            </a:r>
          </a:p>
        </p:txBody>
      </p:sp>
    </p:spTree>
    <p:extLst>
      <p:ext uri="{BB962C8B-B14F-4D97-AF65-F5344CB8AC3E}">
        <p14:creationId xmlns:p14="http://schemas.microsoft.com/office/powerpoint/2010/main" val="41064452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1" nodeType="withEffect">
                                  <p:stCondLst>
                                    <p:cond delay="0"/>
                                  </p:stCondLst>
                                  <p:childTnLst>
                                    <p:set>
                                      <p:cBhvr>
                                        <p:cTn id="6" dur="1" fill="hold">
                                          <p:stCondLst>
                                            <p:cond delay="0"/>
                                          </p:stCondLst>
                                        </p:cTn>
                                        <p:tgtEl>
                                          <p:spTgt spid="116"/>
                                        </p:tgtEl>
                                        <p:attrNameLst>
                                          <p:attrName>style.visibility</p:attrName>
                                        </p:attrNameLst>
                                      </p:cBhvr>
                                      <p:to>
                                        <p:strVal val="visible"/>
                                      </p:to>
                                    </p:set>
                                    <p:anim calcmode="lin" valueType="num">
                                      <p:cBhvr additive="base">
                                        <p:cTn id="7" dur="1250" fill="hold"/>
                                        <p:tgtEl>
                                          <p:spTgt spid="116"/>
                                        </p:tgtEl>
                                        <p:attrNameLst>
                                          <p:attrName>ppt_x</p:attrName>
                                        </p:attrNameLst>
                                      </p:cBhvr>
                                      <p:tavLst>
                                        <p:tav tm="0">
                                          <p:val>
                                            <p:strVal val="#ppt_x"/>
                                          </p:val>
                                        </p:tav>
                                        <p:tav tm="100000">
                                          <p:val>
                                            <p:strVal val="#ppt_x"/>
                                          </p:val>
                                        </p:tav>
                                      </p:tavLst>
                                    </p:anim>
                                    <p:anim calcmode="lin" valueType="num">
                                      <p:cBhvr additive="base">
                                        <p:cTn id="8" dur="1250" fill="hold"/>
                                        <p:tgtEl>
                                          <p:spTgt spid="116"/>
                                        </p:tgtEl>
                                        <p:attrNameLst>
                                          <p:attrName>ppt_y</p:attrName>
                                        </p:attrNameLst>
                                      </p:cBhvr>
                                      <p:tavLst>
                                        <p:tav tm="0">
                                          <p:val>
                                            <p:strVal val="1+#ppt_h/2"/>
                                          </p:val>
                                        </p:tav>
                                        <p:tav tm="100000">
                                          <p:val>
                                            <p:strVal val="#ppt_y"/>
                                          </p:val>
                                        </p:tav>
                                      </p:tavLst>
                                    </p:anim>
                                  </p:childTnLst>
                                </p:cTn>
                              </p:par>
                              <p:par>
                                <p:cTn id="9" presetID="22" presetClass="entr" presetSubtype="4" fill="hold" grpId="2" nodeType="with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down)">
                                      <p:cBhvr>
                                        <p:cTn id="11" dur="500"/>
                                        <p:tgtEl>
                                          <p:spTgt spid="16"/>
                                        </p:tgtEl>
                                      </p:cBhvr>
                                    </p:animEffect>
                                  </p:childTnLst>
                                </p:cTn>
                              </p:par>
                              <p:par>
                                <p:cTn id="12" presetID="2" presetClass="entr" presetSubtype="4" fill="hold" grpId="1" nodeType="withEffect">
                                  <p:stCondLst>
                                    <p:cond delay="0"/>
                                  </p:stCondLst>
                                  <p:childTnLst>
                                    <p:set>
                                      <p:cBhvr>
                                        <p:cTn id="13" dur="1" fill="hold">
                                          <p:stCondLst>
                                            <p:cond delay="0"/>
                                          </p:stCondLst>
                                        </p:cTn>
                                        <p:tgtEl>
                                          <p:spTgt spid="117"/>
                                        </p:tgtEl>
                                        <p:attrNameLst>
                                          <p:attrName>style.visibility</p:attrName>
                                        </p:attrNameLst>
                                      </p:cBhvr>
                                      <p:to>
                                        <p:strVal val="visible"/>
                                      </p:to>
                                    </p:set>
                                    <p:anim calcmode="lin" valueType="num">
                                      <p:cBhvr additive="base">
                                        <p:cTn id="14" dur="1250" fill="hold"/>
                                        <p:tgtEl>
                                          <p:spTgt spid="117"/>
                                        </p:tgtEl>
                                        <p:attrNameLst>
                                          <p:attrName>ppt_x</p:attrName>
                                        </p:attrNameLst>
                                      </p:cBhvr>
                                      <p:tavLst>
                                        <p:tav tm="0">
                                          <p:val>
                                            <p:strVal val="#ppt_x"/>
                                          </p:val>
                                        </p:tav>
                                        <p:tav tm="100000">
                                          <p:val>
                                            <p:strVal val="#ppt_x"/>
                                          </p:val>
                                        </p:tav>
                                      </p:tavLst>
                                    </p:anim>
                                    <p:anim calcmode="lin" valueType="num">
                                      <p:cBhvr additive="base">
                                        <p:cTn id="15" dur="1250" fill="hold"/>
                                        <p:tgtEl>
                                          <p:spTgt spid="117"/>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25"/>
                                        </p:tgtEl>
                                        <p:attrNameLst>
                                          <p:attrName>style.visibility</p:attrName>
                                        </p:attrNameLst>
                                      </p:cBhvr>
                                      <p:to>
                                        <p:strVal val="visible"/>
                                      </p:to>
                                    </p:set>
                                    <p:anim calcmode="lin" valueType="num">
                                      <p:cBhvr additive="base">
                                        <p:cTn id="18" dur="1250" fill="hold"/>
                                        <p:tgtEl>
                                          <p:spTgt spid="125"/>
                                        </p:tgtEl>
                                        <p:attrNameLst>
                                          <p:attrName>ppt_x</p:attrName>
                                        </p:attrNameLst>
                                      </p:cBhvr>
                                      <p:tavLst>
                                        <p:tav tm="0">
                                          <p:val>
                                            <p:strVal val="#ppt_x"/>
                                          </p:val>
                                        </p:tav>
                                        <p:tav tm="100000">
                                          <p:val>
                                            <p:strVal val="#ppt_x"/>
                                          </p:val>
                                        </p:tav>
                                      </p:tavLst>
                                    </p:anim>
                                    <p:anim calcmode="lin" valueType="num">
                                      <p:cBhvr additive="base">
                                        <p:cTn id="19" dur="1250" fill="hold"/>
                                        <p:tgtEl>
                                          <p:spTgt spid="125"/>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129"/>
                                        </p:tgtEl>
                                        <p:attrNameLst>
                                          <p:attrName>style.visibility</p:attrName>
                                        </p:attrNameLst>
                                      </p:cBhvr>
                                      <p:to>
                                        <p:strVal val="visible"/>
                                      </p:to>
                                    </p:set>
                                    <p:anim calcmode="lin" valueType="num">
                                      <p:cBhvr additive="base">
                                        <p:cTn id="22" dur="1250" fill="hold"/>
                                        <p:tgtEl>
                                          <p:spTgt spid="129"/>
                                        </p:tgtEl>
                                        <p:attrNameLst>
                                          <p:attrName>ppt_x</p:attrName>
                                        </p:attrNameLst>
                                      </p:cBhvr>
                                      <p:tavLst>
                                        <p:tav tm="0">
                                          <p:val>
                                            <p:strVal val="#ppt_x"/>
                                          </p:val>
                                        </p:tav>
                                        <p:tav tm="100000">
                                          <p:val>
                                            <p:strVal val="#ppt_x"/>
                                          </p:val>
                                        </p:tav>
                                      </p:tavLst>
                                    </p:anim>
                                    <p:anim calcmode="lin" valueType="num">
                                      <p:cBhvr additive="base">
                                        <p:cTn id="23" dur="1250" fill="hold"/>
                                        <p:tgtEl>
                                          <p:spTgt spid="129"/>
                                        </p:tgtEl>
                                        <p:attrNameLst>
                                          <p:attrName>ppt_y</p:attrName>
                                        </p:attrNameLst>
                                      </p:cBhvr>
                                      <p:tavLst>
                                        <p:tav tm="0">
                                          <p:val>
                                            <p:strVal val="1+#ppt_h/2"/>
                                          </p:val>
                                        </p:tav>
                                        <p:tav tm="100000">
                                          <p:val>
                                            <p:strVal val="#ppt_y"/>
                                          </p:val>
                                        </p:tav>
                                      </p:tavLst>
                                    </p:anim>
                                  </p:childTnLst>
                                </p:cTn>
                              </p:par>
                              <p:par>
                                <p:cTn id="24" presetID="53" presetClass="entr" presetSubtype="16"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1000" fill="hold"/>
                                        <p:tgtEl>
                                          <p:spTgt spid="17"/>
                                        </p:tgtEl>
                                        <p:attrNameLst>
                                          <p:attrName>ppt_w</p:attrName>
                                        </p:attrNameLst>
                                      </p:cBhvr>
                                      <p:tavLst>
                                        <p:tav tm="0">
                                          <p:val>
                                            <p:fltVal val="0"/>
                                          </p:val>
                                        </p:tav>
                                        <p:tav tm="100000">
                                          <p:val>
                                            <p:strVal val="#ppt_w"/>
                                          </p:val>
                                        </p:tav>
                                      </p:tavLst>
                                    </p:anim>
                                    <p:anim calcmode="lin" valueType="num">
                                      <p:cBhvr>
                                        <p:cTn id="27" dur="1000" fill="hold"/>
                                        <p:tgtEl>
                                          <p:spTgt spid="17"/>
                                        </p:tgtEl>
                                        <p:attrNameLst>
                                          <p:attrName>ppt_h</p:attrName>
                                        </p:attrNameLst>
                                      </p:cBhvr>
                                      <p:tavLst>
                                        <p:tav tm="0">
                                          <p:val>
                                            <p:fltVal val="0"/>
                                          </p:val>
                                        </p:tav>
                                        <p:tav tm="100000">
                                          <p:val>
                                            <p:strVal val="#ppt_h"/>
                                          </p:val>
                                        </p:tav>
                                      </p:tavLst>
                                    </p:anim>
                                    <p:animEffect transition="in" filter="fade">
                                      <p:cBhvr>
                                        <p:cTn id="28" dur="1000"/>
                                        <p:tgtEl>
                                          <p:spTgt spid="17"/>
                                        </p:tgtEl>
                                      </p:cBhvr>
                                    </p:animEffect>
                                  </p:childTnLst>
                                </p:cTn>
                              </p:par>
                            </p:childTnLst>
                          </p:cTn>
                        </p:par>
                        <p:par>
                          <p:cTn id="29" fill="hold">
                            <p:stCondLst>
                              <p:cond delay="1250"/>
                            </p:stCondLst>
                            <p:childTnLst>
                              <p:par>
                                <p:cTn id="30" presetID="32" presetClass="emph" presetSubtype="0" repeatCount="4000" fill="hold" grpId="2" nodeType="afterEffect">
                                  <p:stCondLst>
                                    <p:cond delay="0"/>
                                  </p:stCondLst>
                                  <p:childTnLst>
                                    <p:animRot by="120000">
                                      <p:cBhvr>
                                        <p:cTn id="31" dur="100" fill="hold">
                                          <p:stCondLst>
                                            <p:cond delay="0"/>
                                          </p:stCondLst>
                                        </p:cTn>
                                        <p:tgtEl>
                                          <p:spTgt spid="116"/>
                                        </p:tgtEl>
                                        <p:attrNameLst>
                                          <p:attrName>r</p:attrName>
                                        </p:attrNameLst>
                                      </p:cBhvr>
                                    </p:animRot>
                                    <p:animRot by="-240000">
                                      <p:cBhvr>
                                        <p:cTn id="32" dur="200" fill="hold">
                                          <p:stCondLst>
                                            <p:cond delay="200"/>
                                          </p:stCondLst>
                                        </p:cTn>
                                        <p:tgtEl>
                                          <p:spTgt spid="116"/>
                                        </p:tgtEl>
                                        <p:attrNameLst>
                                          <p:attrName>r</p:attrName>
                                        </p:attrNameLst>
                                      </p:cBhvr>
                                    </p:animRot>
                                    <p:animRot by="240000">
                                      <p:cBhvr>
                                        <p:cTn id="33" dur="200" fill="hold">
                                          <p:stCondLst>
                                            <p:cond delay="400"/>
                                          </p:stCondLst>
                                        </p:cTn>
                                        <p:tgtEl>
                                          <p:spTgt spid="116"/>
                                        </p:tgtEl>
                                        <p:attrNameLst>
                                          <p:attrName>r</p:attrName>
                                        </p:attrNameLst>
                                      </p:cBhvr>
                                    </p:animRot>
                                    <p:animRot by="-240000">
                                      <p:cBhvr>
                                        <p:cTn id="34" dur="200" fill="hold">
                                          <p:stCondLst>
                                            <p:cond delay="600"/>
                                          </p:stCondLst>
                                        </p:cTn>
                                        <p:tgtEl>
                                          <p:spTgt spid="116"/>
                                        </p:tgtEl>
                                        <p:attrNameLst>
                                          <p:attrName>r</p:attrName>
                                        </p:attrNameLst>
                                      </p:cBhvr>
                                    </p:animRot>
                                    <p:animRot by="120000">
                                      <p:cBhvr>
                                        <p:cTn id="35" dur="200" fill="hold">
                                          <p:stCondLst>
                                            <p:cond delay="800"/>
                                          </p:stCondLst>
                                        </p:cTn>
                                        <p:tgtEl>
                                          <p:spTgt spid="116"/>
                                        </p:tgtEl>
                                        <p:attrNameLst>
                                          <p:attrName>r</p:attrName>
                                        </p:attrNameLst>
                                      </p:cBhvr>
                                    </p:animRot>
                                  </p:childTnLst>
                                </p:cTn>
                              </p:par>
                            </p:childTnLst>
                          </p:cTn>
                        </p:par>
                        <p:par>
                          <p:cTn id="36" fill="hold">
                            <p:stCondLst>
                              <p:cond delay="5250"/>
                            </p:stCondLst>
                            <p:childTnLst>
                              <p:par>
                                <p:cTn id="37" presetID="32" presetClass="emph" presetSubtype="0" repeatCount="4000" fill="hold" nodeType="afterEffect">
                                  <p:stCondLst>
                                    <p:cond delay="0"/>
                                  </p:stCondLst>
                                  <p:childTnLst>
                                    <p:animRot by="120000">
                                      <p:cBhvr>
                                        <p:cTn id="38" dur="100" fill="hold">
                                          <p:stCondLst>
                                            <p:cond delay="0"/>
                                          </p:stCondLst>
                                        </p:cTn>
                                        <p:tgtEl>
                                          <p:spTgt spid="129"/>
                                        </p:tgtEl>
                                        <p:attrNameLst>
                                          <p:attrName>r</p:attrName>
                                        </p:attrNameLst>
                                      </p:cBhvr>
                                    </p:animRot>
                                    <p:animRot by="-240000">
                                      <p:cBhvr>
                                        <p:cTn id="39" dur="200" fill="hold">
                                          <p:stCondLst>
                                            <p:cond delay="200"/>
                                          </p:stCondLst>
                                        </p:cTn>
                                        <p:tgtEl>
                                          <p:spTgt spid="129"/>
                                        </p:tgtEl>
                                        <p:attrNameLst>
                                          <p:attrName>r</p:attrName>
                                        </p:attrNameLst>
                                      </p:cBhvr>
                                    </p:animRot>
                                    <p:animRot by="240000">
                                      <p:cBhvr>
                                        <p:cTn id="40" dur="200" fill="hold">
                                          <p:stCondLst>
                                            <p:cond delay="400"/>
                                          </p:stCondLst>
                                        </p:cTn>
                                        <p:tgtEl>
                                          <p:spTgt spid="129"/>
                                        </p:tgtEl>
                                        <p:attrNameLst>
                                          <p:attrName>r</p:attrName>
                                        </p:attrNameLst>
                                      </p:cBhvr>
                                    </p:animRot>
                                    <p:animRot by="-240000">
                                      <p:cBhvr>
                                        <p:cTn id="41" dur="200" fill="hold">
                                          <p:stCondLst>
                                            <p:cond delay="600"/>
                                          </p:stCondLst>
                                        </p:cTn>
                                        <p:tgtEl>
                                          <p:spTgt spid="129"/>
                                        </p:tgtEl>
                                        <p:attrNameLst>
                                          <p:attrName>r</p:attrName>
                                        </p:attrNameLst>
                                      </p:cBhvr>
                                    </p:animRot>
                                    <p:animRot by="120000">
                                      <p:cBhvr>
                                        <p:cTn id="42" dur="200" fill="hold">
                                          <p:stCondLst>
                                            <p:cond delay="800"/>
                                          </p:stCondLst>
                                        </p:cTn>
                                        <p:tgtEl>
                                          <p:spTgt spid="129"/>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42" presetClass="path" presetSubtype="0" accel="50000" decel="50000" fill="hold" grpId="0" nodeType="clickEffect">
                                  <p:stCondLst>
                                    <p:cond delay="0"/>
                                  </p:stCondLst>
                                  <p:childTnLst>
                                    <p:animMotion origin="layout" path="M 1.875E-6 1.85185E-6 L 0.00117 -0.54607 " pathEditMode="relative" rAng="0" ptsTypes="AA">
                                      <p:cBhvr>
                                        <p:cTn id="46" dur="2000" fill="hold"/>
                                        <p:tgtEl>
                                          <p:spTgt spid="116"/>
                                        </p:tgtEl>
                                        <p:attrNameLst>
                                          <p:attrName>ppt_x</p:attrName>
                                          <p:attrName>ppt_y</p:attrName>
                                        </p:attrNameLst>
                                      </p:cBhvr>
                                      <p:rCtr x="52" y="-27315"/>
                                    </p:animMotion>
                                  </p:childTnLst>
                                </p:cTn>
                              </p:par>
                              <p:par>
                                <p:cTn id="47" presetID="42" presetClass="path" presetSubtype="0" accel="50000" decel="50000" fill="hold" grpId="0" nodeType="withEffect">
                                  <p:stCondLst>
                                    <p:cond delay="0"/>
                                  </p:stCondLst>
                                  <p:childTnLst>
                                    <p:animMotion origin="layout" path="M -3.33333E-6 -4.07407E-6 L 0.00417 -0.55185 " pathEditMode="relative" rAng="0" ptsTypes="AA">
                                      <p:cBhvr>
                                        <p:cTn id="48" dur="2000" fill="hold"/>
                                        <p:tgtEl>
                                          <p:spTgt spid="117"/>
                                        </p:tgtEl>
                                        <p:attrNameLst>
                                          <p:attrName>ppt_x</p:attrName>
                                          <p:attrName>ppt_y</p:attrName>
                                        </p:attrNameLst>
                                      </p:cBhvr>
                                      <p:rCtr x="208" y="-27593"/>
                                    </p:animMotion>
                                  </p:childTnLst>
                                </p:cTn>
                              </p:par>
                              <p:par>
                                <p:cTn id="49" presetID="42" presetClass="path" presetSubtype="0" accel="50000" decel="50000" fill="hold" nodeType="withEffect">
                                  <p:stCondLst>
                                    <p:cond delay="0"/>
                                  </p:stCondLst>
                                  <p:childTnLst>
                                    <p:animMotion origin="layout" path="M -1.66667E-6 -2.96296E-6 L 0.00287 -0.58426 " pathEditMode="relative" rAng="0" ptsTypes="AA">
                                      <p:cBhvr>
                                        <p:cTn id="50" dur="2000" fill="hold"/>
                                        <p:tgtEl>
                                          <p:spTgt spid="125"/>
                                        </p:tgtEl>
                                        <p:attrNameLst>
                                          <p:attrName>ppt_x</p:attrName>
                                          <p:attrName>ppt_y</p:attrName>
                                        </p:attrNameLst>
                                      </p:cBhvr>
                                      <p:rCtr x="143" y="-29213"/>
                                    </p:animMotion>
                                  </p:childTnLst>
                                </p:cTn>
                              </p:par>
                              <p:par>
                                <p:cTn id="51" presetID="42" presetClass="path" presetSubtype="0" accel="50000" decel="50000" fill="hold" nodeType="withEffect">
                                  <p:stCondLst>
                                    <p:cond delay="0"/>
                                  </p:stCondLst>
                                  <p:childTnLst>
                                    <p:animMotion origin="layout" path="M 1.66667E-6 -2.96296E-6 L -0.003 -0.58657 " pathEditMode="relative" rAng="0" ptsTypes="AA">
                                      <p:cBhvr>
                                        <p:cTn id="52" dur="2000" fill="hold"/>
                                        <p:tgtEl>
                                          <p:spTgt spid="129"/>
                                        </p:tgtEl>
                                        <p:attrNameLst>
                                          <p:attrName>ppt_x</p:attrName>
                                          <p:attrName>ppt_y</p:attrName>
                                        </p:attrNameLst>
                                      </p:cBhvr>
                                      <p:rCtr x="-156" y="-29329"/>
                                    </p:animMotion>
                                  </p:childTnLst>
                                </p:cTn>
                              </p:par>
                              <p:par>
                                <p:cTn id="53" presetID="2" presetClass="entr" presetSubtype="4" fill="hold" grpId="1" nodeType="withEffect">
                                  <p:stCondLst>
                                    <p:cond delay="0"/>
                                  </p:stCondLst>
                                  <p:childTnLst>
                                    <p:set>
                                      <p:cBhvr>
                                        <p:cTn id="54" dur="1" fill="hold">
                                          <p:stCondLst>
                                            <p:cond delay="0"/>
                                          </p:stCondLst>
                                        </p:cTn>
                                        <p:tgtEl>
                                          <p:spTgt spid="16"/>
                                        </p:tgtEl>
                                        <p:attrNameLst>
                                          <p:attrName>style.visibility</p:attrName>
                                        </p:attrNameLst>
                                      </p:cBhvr>
                                      <p:to>
                                        <p:strVal val="visible"/>
                                      </p:to>
                                    </p:set>
                                    <p:anim calcmode="lin" valueType="num">
                                      <p:cBhvr additive="base">
                                        <p:cTn id="55" dur="1250" fill="hold"/>
                                        <p:tgtEl>
                                          <p:spTgt spid="16"/>
                                        </p:tgtEl>
                                        <p:attrNameLst>
                                          <p:attrName>ppt_x</p:attrName>
                                        </p:attrNameLst>
                                      </p:cBhvr>
                                      <p:tavLst>
                                        <p:tav tm="0">
                                          <p:val>
                                            <p:strVal val="#ppt_x"/>
                                          </p:val>
                                        </p:tav>
                                        <p:tav tm="100000">
                                          <p:val>
                                            <p:strVal val="#ppt_x"/>
                                          </p:val>
                                        </p:tav>
                                      </p:tavLst>
                                    </p:anim>
                                    <p:anim calcmode="lin" valueType="num">
                                      <p:cBhvr additive="base">
                                        <p:cTn id="56" dur="1250" fill="hold"/>
                                        <p:tgtEl>
                                          <p:spTgt spid="16"/>
                                        </p:tgtEl>
                                        <p:attrNameLst>
                                          <p:attrName>ppt_y</p:attrName>
                                        </p:attrNameLst>
                                      </p:cBhvr>
                                      <p:tavLst>
                                        <p:tav tm="0">
                                          <p:val>
                                            <p:strVal val="1+#ppt_h/2"/>
                                          </p:val>
                                        </p:tav>
                                        <p:tav tm="100000">
                                          <p:val>
                                            <p:strVal val="#ppt_y"/>
                                          </p:val>
                                        </p:tav>
                                      </p:tavLst>
                                    </p:anim>
                                  </p:childTnLst>
                                </p:cTn>
                              </p:par>
                              <p:par>
                                <p:cTn id="57" presetID="42" presetClass="path" presetSubtype="0" accel="50000" decel="50000" fill="hold" grpId="0" nodeType="withEffect">
                                  <p:stCondLst>
                                    <p:cond delay="0"/>
                                  </p:stCondLst>
                                  <p:childTnLst>
                                    <p:animMotion origin="layout" path="M 3.125E-6 -3.7037E-6 L 0.00416 -0.55185 " pathEditMode="relative" rAng="0" ptsTypes="AA">
                                      <p:cBhvr>
                                        <p:cTn id="58" dur="2000" fill="hold"/>
                                        <p:tgtEl>
                                          <p:spTgt spid="16"/>
                                        </p:tgtEl>
                                        <p:attrNameLst>
                                          <p:attrName>ppt_x</p:attrName>
                                          <p:attrName>ppt_y</p:attrName>
                                        </p:attrNameLst>
                                      </p:cBhvr>
                                      <p:rCtr x="208" y="-27593"/>
                                    </p:animMotion>
                                  </p:childTnLst>
                                </p:cTn>
                              </p:par>
                              <p:par>
                                <p:cTn id="59" presetID="42" presetClass="path" presetSubtype="0" accel="50000" decel="50000" fill="hold" grpId="1" nodeType="withEffect">
                                  <p:stCondLst>
                                    <p:cond delay="0"/>
                                  </p:stCondLst>
                                  <p:childTnLst>
                                    <p:animMotion origin="layout" path="M -2.70833E-6 4.81481E-6 L -0.00065 -0.82917 " pathEditMode="relative" rAng="0" ptsTypes="AA">
                                      <p:cBhvr>
                                        <p:cTn id="60" dur="2000" fill="hold"/>
                                        <p:tgtEl>
                                          <p:spTgt spid="17"/>
                                        </p:tgtEl>
                                        <p:attrNameLst>
                                          <p:attrName>ppt_x</p:attrName>
                                          <p:attrName>ppt_y</p:attrName>
                                        </p:attrNameLst>
                                      </p:cBhvr>
                                      <p:rCtr x="-39" y="-4145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animBg="1"/>
      <p:bldP spid="116" grpId="1" animBg="1"/>
      <p:bldP spid="116" grpId="2" animBg="1"/>
      <p:bldP spid="117" grpId="0"/>
      <p:bldP spid="117" grpId="1"/>
      <p:bldP spid="16" grpId="0"/>
      <p:bldP spid="16" grpId="1"/>
      <p:bldP spid="16" grpId="2"/>
      <p:bldP spid="17" grpId="0"/>
      <p:bldP spid="17"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75C1F01-5F20-4F65-A85B-8ECBBFFA44E8}"/>
              </a:ext>
            </a:extLst>
          </p:cNvPr>
          <p:cNvGrpSpPr/>
          <p:nvPr/>
        </p:nvGrpSpPr>
        <p:grpSpPr>
          <a:xfrm>
            <a:off x="156851" y="158359"/>
            <a:ext cx="2941141" cy="662128"/>
            <a:chOff x="156892" y="157507"/>
            <a:chExt cx="2941907" cy="662300"/>
          </a:xfrm>
        </p:grpSpPr>
        <p:sp>
          <p:nvSpPr>
            <p:cNvPr id="25" name="Rectangle: Rounded Corners 24">
              <a:extLst>
                <a:ext uri="{FF2B5EF4-FFF2-40B4-BE49-F238E27FC236}">
                  <a16:creationId xmlns:a16="http://schemas.microsoft.com/office/drawing/2014/main" id="{E086CB75-4868-474A-B778-62351B64CD87}"/>
                </a:ext>
              </a:extLst>
            </p:cNvPr>
            <p:cNvSpPr/>
            <p:nvPr/>
          </p:nvSpPr>
          <p:spPr>
            <a:xfrm>
              <a:off x="156892" y="157507"/>
              <a:ext cx="2941907" cy="662300"/>
            </a:xfrm>
            <a:prstGeom prst="roundRect">
              <a:avLst>
                <a:gd name="adj" fmla="val 50000"/>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1b">
              <a:extLst>
                <a:ext uri="{FF2B5EF4-FFF2-40B4-BE49-F238E27FC236}">
                  <a16:creationId xmlns:a16="http://schemas.microsoft.com/office/drawing/2014/main" id="{4175ABC5-63F5-4C35-AB92-2AA48E303DCF}"/>
                </a:ext>
              </a:extLst>
            </p:cNvPr>
            <p:cNvSpPr txBox="1"/>
            <p:nvPr/>
          </p:nvSpPr>
          <p:spPr>
            <a:xfrm>
              <a:off x="876344" y="257822"/>
              <a:ext cx="2073232" cy="461665"/>
            </a:xfrm>
            <a:prstGeom prst="rect">
              <a:avLst/>
            </a:prstGeom>
            <a:noFill/>
          </p:spPr>
          <p:txBody>
            <a:bodyPr wrap="square" rtlCol="0">
              <a:spAutoFit/>
            </a:bodyPr>
            <a:lstStyle/>
            <a:p>
              <a:pPr algn="ct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Câu</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số</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8</a:t>
              </a:r>
            </a:p>
          </p:txBody>
        </p:sp>
      </p:grpSp>
      <p:sp>
        <p:nvSpPr>
          <p:cNvPr id="7" name="!!MatThu1">
            <a:extLst>
              <a:ext uri="{FF2B5EF4-FFF2-40B4-BE49-F238E27FC236}">
                <a16:creationId xmlns:a16="http://schemas.microsoft.com/office/drawing/2014/main" id="{4CC2E6FF-770D-4CD7-BB82-1937CA04DF8F}"/>
              </a:ext>
            </a:extLst>
          </p:cNvPr>
          <p:cNvSpPr/>
          <p:nvPr/>
        </p:nvSpPr>
        <p:spPr>
          <a:xfrm>
            <a:off x="156851" y="158359"/>
            <a:ext cx="662128" cy="66212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MatThu1a">
            <a:extLst>
              <a:ext uri="{FF2B5EF4-FFF2-40B4-BE49-F238E27FC236}">
                <a16:creationId xmlns:a16="http://schemas.microsoft.com/office/drawing/2014/main" id="{4B9E3EC3-AF64-4974-B68C-CA187BDD250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283596" y="361127"/>
            <a:ext cx="394383" cy="256587"/>
          </a:xfrm>
          <a:prstGeom prst="rect">
            <a:avLst/>
          </a:prstGeom>
        </p:spPr>
      </p:pic>
      <p:sp>
        <p:nvSpPr>
          <p:cNvPr id="29" name="Rectangle: Rounded Corners 28">
            <a:extLst>
              <a:ext uri="{FF2B5EF4-FFF2-40B4-BE49-F238E27FC236}">
                <a16:creationId xmlns:a16="http://schemas.microsoft.com/office/drawing/2014/main" id="{79081DE3-25B1-4AC5-88E2-CA1A582D540E}"/>
              </a:ext>
            </a:extLst>
          </p:cNvPr>
          <p:cNvSpPr/>
          <p:nvPr/>
        </p:nvSpPr>
        <p:spPr>
          <a:xfrm>
            <a:off x="1881510" y="1143000"/>
            <a:ext cx="8158230" cy="2258589"/>
          </a:xfrm>
          <a:prstGeom prst="roundRect">
            <a:avLst>
              <a:gd name="adj" fmla="val 15391"/>
            </a:avLst>
          </a:prstGeom>
          <a:solidFill>
            <a:schemeClr val="bg1"/>
          </a:solidFill>
          <a:ln w="76200">
            <a:noFill/>
          </a:ln>
          <a:effectLst>
            <a:innerShdw blurRad="114300">
              <a:srgbClr val="EE4036"/>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nvGrpSpPr>
          <p:cNvPr id="68" name="Group 67">
            <a:extLst>
              <a:ext uri="{FF2B5EF4-FFF2-40B4-BE49-F238E27FC236}">
                <a16:creationId xmlns:a16="http://schemas.microsoft.com/office/drawing/2014/main" id="{63858ED7-2267-4CC5-88D9-750AC4B510B7}"/>
              </a:ext>
            </a:extLst>
          </p:cNvPr>
          <p:cNvGrpSpPr/>
          <p:nvPr/>
        </p:nvGrpSpPr>
        <p:grpSpPr>
          <a:xfrm>
            <a:off x="4364823" y="3809455"/>
            <a:ext cx="3108126" cy="880242"/>
            <a:chOff x="4037538" y="4547895"/>
            <a:chExt cx="3108936" cy="880471"/>
          </a:xfrm>
        </p:grpSpPr>
        <p:sp>
          <p:nvSpPr>
            <p:cNvPr id="69" name="!!Ques3">
              <a:extLst>
                <a:ext uri="{FF2B5EF4-FFF2-40B4-BE49-F238E27FC236}">
                  <a16:creationId xmlns:a16="http://schemas.microsoft.com/office/drawing/2014/main" id="{314ADFB0-1525-4AD3-A5A1-47427C8A33F9}"/>
                </a:ext>
              </a:extLst>
            </p:cNvPr>
            <p:cNvSpPr/>
            <p:nvPr/>
          </p:nvSpPr>
          <p:spPr>
            <a:xfrm>
              <a:off x="4128476" y="4547895"/>
              <a:ext cx="3017998" cy="880470"/>
            </a:xfrm>
            <a:prstGeom prst="roundRect">
              <a:avLst>
                <a:gd name="adj" fmla="val 50000"/>
              </a:avLst>
            </a:prstGeom>
            <a:solidFill>
              <a:schemeClr val="bg1"/>
            </a:solidFill>
            <a:ln>
              <a:noFill/>
            </a:ln>
            <a:effectLst>
              <a:innerShdw blurRad="152400">
                <a:prstClr val="black">
                  <a:alpha val="4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70" name="!!Quesion1">
              <a:extLst>
                <a:ext uri="{FF2B5EF4-FFF2-40B4-BE49-F238E27FC236}">
                  <a16:creationId xmlns:a16="http://schemas.microsoft.com/office/drawing/2014/main" id="{C4425022-16BA-4BDD-9D76-C5A7629E652F}"/>
                </a:ext>
              </a:extLst>
            </p:cNvPr>
            <p:cNvSpPr txBox="1"/>
            <p:nvPr/>
          </p:nvSpPr>
          <p:spPr>
            <a:xfrm>
              <a:off x="4961071" y="4726520"/>
              <a:ext cx="1895428" cy="507835"/>
            </a:xfrm>
            <a:prstGeom prst="rect">
              <a:avLst/>
            </a:prstGeom>
            <a:noFill/>
          </p:spPr>
          <p:txBody>
            <a:bodyPr wrap="square">
              <a:spAutoFit/>
            </a:bodyPr>
            <a:lstStyle/>
            <a:p>
              <a:pPr algn="ctr"/>
              <a:r>
                <a:rPr lang="en-US" sz="2699" b="1" dirty="0" err="1">
                  <a:solidFill>
                    <a:srgbClr val="EE4036"/>
                  </a:solidFill>
                  <a:latin typeface="Times New Roman" panose="02020603050405020304" pitchFamily="18" charset="0"/>
                </a:rPr>
                <a:t>Đây</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là</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gì</a:t>
              </a:r>
              <a:r>
                <a:rPr lang="en-US" sz="2699" b="1" dirty="0">
                  <a:solidFill>
                    <a:srgbClr val="EE4036"/>
                  </a:solidFill>
                  <a:latin typeface="Times New Roman" panose="02020603050405020304" pitchFamily="18" charset="0"/>
                </a:rPr>
                <a:t>?</a:t>
              </a:r>
            </a:p>
          </p:txBody>
        </p:sp>
        <p:grpSp>
          <p:nvGrpSpPr>
            <p:cNvPr id="71" name="!!Ques2">
              <a:extLst>
                <a:ext uri="{FF2B5EF4-FFF2-40B4-BE49-F238E27FC236}">
                  <a16:creationId xmlns:a16="http://schemas.microsoft.com/office/drawing/2014/main" id="{E3801E23-4481-420A-B6D6-E8662AF4464A}"/>
                </a:ext>
              </a:extLst>
            </p:cNvPr>
            <p:cNvGrpSpPr/>
            <p:nvPr/>
          </p:nvGrpSpPr>
          <p:grpSpPr>
            <a:xfrm>
              <a:off x="4037538" y="4547895"/>
              <a:ext cx="880471" cy="880471"/>
              <a:chOff x="3024040" y="4053992"/>
              <a:chExt cx="880471" cy="880471"/>
            </a:xfrm>
          </p:grpSpPr>
          <p:sp>
            <p:nvSpPr>
              <p:cNvPr id="72" name="!!A1">
                <a:extLst>
                  <a:ext uri="{FF2B5EF4-FFF2-40B4-BE49-F238E27FC236}">
                    <a16:creationId xmlns:a16="http://schemas.microsoft.com/office/drawing/2014/main" id="{28DF8B6E-7E56-4946-9A60-002B18B98BA4}"/>
                  </a:ext>
                </a:extLst>
              </p:cNvPr>
              <p:cNvSpPr/>
              <p:nvPr/>
            </p:nvSpPr>
            <p:spPr>
              <a:xfrm>
                <a:off x="3024040" y="4053992"/>
                <a:ext cx="880471" cy="880471"/>
              </a:xfrm>
              <a:prstGeom prst="ellipse">
                <a:avLst/>
              </a:prstGeom>
              <a:solidFill>
                <a:srgbClr val="EE40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73" name="Group 72">
                <a:extLst>
                  <a:ext uri="{FF2B5EF4-FFF2-40B4-BE49-F238E27FC236}">
                    <a16:creationId xmlns:a16="http://schemas.microsoft.com/office/drawing/2014/main" id="{8794A029-C1D2-4517-AA18-862D45FEC8A8}"/>
                  </a:ext>
                </a:extLst>
              </p:cNvPr>
              <p:cNvGrpSpPr/>
              <p:nvPr/>
            </p:nvGrpSpPr>
            <p:grpSpPr>
              <a:xfrm>
                <a:off x="3274432" y="4303974"/>
                <a:ext cx="379686" cy="380506"/>
                <a:chOff x="-2134638" y="3977659"/>
                <a:chExt cx="1406150" cy="1409187"/>
              </a:xfrm>
              <a:solidFill>
                <a:schemeClr val="bg1"/>
              </a:solidFill>
              <a:effectLst/>
            </p:grpSpPr>
            <p:sp>
              <p:nvSpPr>
                <p:cNvPr id="74" name="Freeform: Shape 73">
                  <a:extLst>
                    <a:ext uri="{FF2B5EF4-FFF2-40B4-BE49-F238E27FC236}">
                      <a16:creationId xmlns:a16="http://schemas.microsoft.com/office/drawing/2014/main" id="{B535029A-7DF6-4F1C-8792-7D3E619CDB12}"/>
                    </a:ext>
                  </a:extLst>
                </p:cNvPr>
                <p:cNvSpPr/>
                <p:nvPr/>
              </p:nvSpPr>
              <p:spPr>
                <a:xfrm>
                  <a:off x="-2134638" y="3977659"/>
                  <a:ext cx="910399" cy="872275"/>
                </a:xfrm>
                <a:custGeom>
                  <a:avLst/>
                  <a:gdLst>
                    <a:gd name="connsiteX0" fmla="*/ 208057 w 910399"/>
                    <a:gd name="connsiteY0" fmla="*/ 749147 h 872275"/>
                    <a:gd name="connsiteX1" fmla="*/ 130762 w 910399"/>
                    <a:gd name="connsiteY1" fmla="*/ 749147 h 872275"/>
                    <a:gd name="connsiteX2" fmla="*/ 36 w 910399"/>
                    <a:gd name="connsiteY2" fmla="*/ 616874 h 872275"/>
                    <a:gd name="connsiteX3" fmla="*/ 36 w 910399"/>
                    <a:gd name="connsiteY3" fmla="*/ 130298 h 872275"/>
                    <a:gd name="connsiteX4" fmla="*/ 129947 w 910399"/>
                    <a:gd name="connsiteY4" fmla="*/ 61 h 872275"/>
                    <a:gd name="connsiteX5" fmla="*/ 780073 w 910399"/>
                    <a:gd name="connsiteY5" fmla="*/ 61 h 872275"/>
                    <a:gd name="connsiteX6" fmla="*/ 909495 w 910399"/>
                    <a:gd name="connsiteY6" fmla="*/ 127121 h 872275"/>
                    <a:gd name="connsiteX7" fmla="*/ 910228 w 910399"/>
                    <a:gd name="connsiteY7" fmla="*/ 625833 h 872275"/>
                    <a:gd name="connsiteX8" fmla="*/ 786100 w 910399"/>
                    <a:gd name="connsiteY8" fmla="*/ 749473 h 872275"/>
                    <a:gd name="connsiteX9" fmla="*/ 446784 w 910399"/>
                    <a:gd name="connsiteY9" fmla="*/ 749717 h 872275"/>
                    <a:gd name="connsiteX10" fmla="*/ 413878 w 910399"/>
                    <a:gd name="connsiteY10" fmla="*/ 760713 h 872275"/>
                    <a:gd name="connsiteX11" fmla="*/ 283723 w 910399"/>
                    <a:gd name="connsiteY11" fmla="*/ 857963 h 872275"/>
                    <a:gd name="connsiteX12" fmla="*/ 231270 w 910399"/>
                    <a:gd name="connsiteY12" fmla="*/ 867655 h 872275"/>
                    <a:gd name="connsiteX13" fmla="*/ 207894 w 910399"/>
                    <a:gd name="connsiteY13" fmla="*/ 819437 h 872275"/>
                    <a:gd name="connsiteX14" fmla="*/ 208057 w 910399"/>
                    <a:gd name="connsiteY14" fmla="*/ 749147 h 872275"/>
                    <a:gd name="connsiteX15" fmla="*/ 413471 w 910399"/>
                    <a:gd name="connsiteY15" fmla="*/ 397776 h 872275"/>
                    <a:gd name="connsiteX16" fmla="*/ 417788 w 910399"/>
                    <a:gd name="connsiteY16" fmla="*/ 425550 h 872275"/>
                    <a:gd name="connsiteX17" fmla="*/ 455743 w 910399"/>
                    <a:gd name="connsiteY17" fmla="*/ 453161 h 872275"/>
                    <a:gd name="connsiteX18" fmla="*/ 492721 w 910399"/>
                    <a:gd name="connsiteY18" fmla="*/ 427587 h 872275"/>
                    <a:gd name="connsiteX19" fmla="*/ 520250 w 910399"/>
                    <a:gd name="connsiteY19" fmla="*/ 396555 h 872275"/>
                    <a:gd name="connsiteX20" fmla="*/ 558450 w 910399"/>
                    <a:gd name="connsiteY20" fmla="*/ 222824 h 872275"/>
                    <a:gd name="connsiteX21" fmla="*/ 381217 w 910399"/>
                    <a:gd name="connsiteY21" fmla="*/ 190815 h 872275"/>
                    <a:gd name="connsiteX22" fmla="*/ 369081 w 910399"/>
                    <a:gd name="connsiteY22" fmla="*/ 246281 h 872275"/>
                    <a:gd name="connsiteX23" fmla="*/ 422349 w 910399"/>
                    <a:gd name="connsiteY23" fmla="*/ 261594 h 872275"/>
                    <a:gd name="connsiteX24" fmla="*/ 436847 w 910399"/>
                    <a:gd name="connsiteY24" fmla="*/ 254345 h 872275"/>
                    <a:gd name="connsiteX25" fmla="*/ 494105 w 910399"/>
                    <a:gd name="connsiteY25" fmla="*/ 276743 h 872275"/>
                    <a:gd name="connsiteX26" fmla="*/ 463969 w 910399"/>
                    <a:gd name="connsiteY26" fmla="*/ 331640 h 872275"/>
                    <a:gd name="connsiteX27" fmla="*/ 413471 w 910399"/>
                    <a:gd name="connsiteY27" fmla="*/ 397776 h 872275"/>
                    <a:gd name="connsiteX28" fmla="*/ 453218 w 910399"/>
                    <a:gd name="connsiteY28" fmla="*/ 497796 h 872275"/>
                    <a:gd name="connsiteX29" fmla="*/ 411842 w 910399"/>
                    <a:gd name="connsiteY29" fmla="*/ 539742 h 872275"/>
                    <a:gd name="connsiteX30" fmla="*/ 452159 w 910399"/>
                    <a:gd name="connsiteY30" fmla="*/ 580548 h 872275"/>
                    <a:gd name="connsiteX31" fmla="*/ 494513 w 910399"/>
                    <a:gd name="connsiteY31" fmla="*/ 539905 h 872275"/>
                    <a:gd name="connsiteX32" fmla="*/ 453218 w 910399"/>
                    <a:gd name="connsiteY32" fmla="*/ 497796 h 87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0399" h="872275">
                      <a:moveTo>
                        <a:pt x="208057" y="749147"/>
                      </a:moveTo>
                      <a:cubicBezTo>
                        <a:pt x="180608" y="749147"/>
                        <a:pt x="155685" y="749310"/>
                        <a:pt x="130762" y="749147"/>
                      </a:cubicBezTo>
                      <a:cubicBezTo>
                        <a:pt x="52571" y="748577"/>
                        <a:pt x="36" y="695309"/>
                        <a:pt x="36" y="616874"/>
                      </a:cubicBezTo>
                      <a:cubicBezTo>
                        <a:pt x="36" y="454709"/>
                        <a:pt x="-45" y="292463"/>
                        <a:pt x="36" y="130298"/>
                      </a:cubicBezTo>
                      <a:cubicBezTo>
                        <a:pt x="36" y="52759"/>
                        <a:pt x="52652" y="61"/>
                        <a:pt x="129947" y="61"/>
                      </a:cubicBezTo>
                      <a:cubicBezTo>
                        <a:pt x="346683" y="-20"/>
                        <a:pt x="563418" y="-20"/>
                        <a:pt x="780073" y="61"/>
                      </a:cubicBezTo>
                      <a:cubicBezTo>
                        <a:pt x="854924" y="61"/>
                        <a:pt x="909006" y="52107"/>
                        <a:pt x="909495" y="127121"/>
                      </a:cubicBezTo>
                      <a:cubicBezTo>
                        <a:pt x="910472" y="293359"/>
                        <a:pt x="910554" y="459596"/>
                        <a:pt x="910228" y="625833"/>
                      </a:cubicBezTo>
                      <a:cubicBezTo>
                        <a:pt x="910065" y="695716"/>
                        <a:pt x="855820" y="749310"/>
                        <a:pt x="786100" y="749473"/>
                      </a:cubicBezTo>
                      <a:cubicBezTo>
                        <a:pt x="672967" y="749799"/>
                        <a:pt x="559916" y="749066"/>
                        <a:pt x="446784" y="749717"/>
                      </a:cubicBezTo>
                      <a:cubicBezTo>
                        <a:pt x="435707" y="749799"/>
                        <a:pt x="422919" y="754197"/>
                        <a:pt x="413878" y="760713"/>
                      </a:cubicBezTo>
                      <a:cubicBezTo>
                        <a:pt x="369896" y="792315"/>
                        <a:pt x="326728" y="825139"/>
                        <a:pt x="283723" y="857963"/>
                      </a:cubicBezTo>
                      <a:cubicBezTo>
                        <a:pt x="267514" y="870343"/>
                        <a:pt x="250736" y="877510"/>
                        <a:pt x="231270" y="867655"/>
                      </a:cubicBezTo>
                      <a:cubicBezTo>
                        <a:pt x="211803" y="857718"/>
                        <a:pt x="207568" y="839637"/>
                        <a:pt x="207894" y="819437"/>
                      </a:cubicBezTo>
                      <a:cubicBezTo>
                        <a:pt x="208382" y="796957"/>
                        <a:pt x="208057" y="774559"/>
                        <a:pt x="208057" y="749147"/>
                      </a:cubicBezTo>
                      <a:close/>
                      <a:moveTo>
                        <a:pt x="413471" y="397776"/>
                      </a:moveTo>
                      <a:cubicBezTo>
                        <a:pt x="414856" y="407061"/>
                        <a:pt x="415263" y="416673"/>
                        <a:pt x="417788" y="425550"/>
                      </a:cubicBezTo>
                      <a:cubicBezTo>
                        <a:pt x="423082" y="444284"/>
                        <a:pt x="437254" y="452754"/>
                        <a:pt x="455743" y="453161"/>
                      </a:cubicBezTo>
                      <a:cubicBezTo>
                        <a:pt x="473743" y="453569"/>
                        <a:pt x="489870" y="444691"/>
                        <a:pt x="492721" y="427587"/>
                      </a:cubicBezTo>
                      <a:cubicBezTo>
                        <a:pt x="495816" y="409342"/>
                        <a:pt x="507707" y="404129"/>
                        <a:pt x="520250" y="396555"/>
                      </a:cubicBezTo>
                      <a:cubicBezTo>
                        <a:pt x="580034" y="360310"/>
                        <a:pt x="597301" y="280978"/>
                        <a:pt x="558450" y="222824"/>
                      </a:cubicBezTo>
                      <a:cubicBezTo>
                        <a:pt x="519355" y="164262"/>
                        <a:pt x="437010" y="149438"/>
                        <a:pt x="381217" y="190815"/>
                      </a:cubicBezTo>
                      <a:cubicBezTo>
                        <a:pt x="362240" y="204905"/>
                        <a:pt x="357434" y="226815"/>
                        <a:pt x="369081" y="246281"/>
                      </a:cubicBezTo>
                      <a:cubicBezTo>
                        <a:pt x="379670" y="264037"/>
                        <a:pt x="401987" y="270472"/>
                        <a:pt x="422349" y="261594"/>
                      </a:cubicBezTo>
                      <a:cubicBezTo>
                        <a:pt x="427317" y="259395"/>
                        <a:pt x="431878" y="256299"/>
                        <a:pt x="436847" y="254345"/>
                      </a:cubicBezTo>
                      <a:cubicBezTo>
                        <a:pt x="461119" y="244815"/>
                        <a:pt x="485960" y="254589"/>
                        <a:pt x="494105" y="276743"/>
                      </a:cubicBezTo>
                      <a:cubicBezTo>
                        <a:pt x="502902" y="300608"/>
                        <a:pt x="490522" y="323251"/>
                        <a:pt x="463969" y="331640"/>
                      </a:cubicBezTo>
                      <a:cubicBezTo>
                        <a:pt x="426258" y="343776"/>
                        <a:pt x="414774" y="359007"/>
                        <a:pt x="413471" y="397776"/>
                      </a:cubicBezTo>
                      <a:close/>
                      <a:moveTo>
                        <a:pt x="453218" y="497796"/>
                      </a:moveTo>
                      <a:cubicBezTo>
                        <a:pt x="431634" y="497714"/>
                        <a:pt x="411598" y="517995"/>
                        <a:pt x="411842" y="539742"/>
                      </a:cubicBezTo>
                      <a:cubicBezTo>
                        <a:pt x="412005" y="560919"/>
                        <a:pt x="430738" y="579815"/>
                        <a:pt x="452159" y="580548"/>
                      </a:cubicBezTo>
                      <a:cubicBezTo>
                        <a:pt x="473987" y="581281"/>
                        <a:pt x="494268" y="561896"/>
                        <a:pt x="494513" y="539905"/>
                      </a:cubicBezTo>
                      <a:cubicBezTo>
                        <a:pt x="494757" y="518321"/>
                        <a:pt x="474720" y="497877"/>
                        <a:pt x="453218" y="497796"/>
                      </a:cubicBezTo>
                      <a:close/>
                    </a:path>
                  </a:pathLst>
                </a:custGeom>
                <a:grpFill/>
                <a:ln w="8132" cap="flat">
                  <a:noFill/>
                  <a:prstDash val="solid"/>
                  <a:miter/>
                </a:ln>
              </p:spPr>
              <p:txBody>
                <a:bodyPr rtlCol="0" anchor="ctr"/>
                <a:lstStyle/>
                <a:p>
                  <a:endParaRPr lang="en-US" b="1" dirty="0"/>
                </a:p>
              </p:txBody>
            </p:sp>
            <p:sp>
              <p:nvSpPr>
                <p:cNvPr id="75" name="Freeform: Shape 74">
                  <a:extLst>
                    <a:ext uri="{FF2B5EF4-FFF2-40B4-BE49-F238E27FC236}">
                      <a16:creationId xmlns:a16="http://schemas.microsoft.com/office/drawing/2014/main" id="{D4064AA3-33F4-4BE9-8346-6BB4F1AD7337}"/>
                    </a:ext>
                  </a:extLst>
                </p:cNvPr>
                <p:cNvSpPr/>
                <p:nvPr/>
              </p:nvSpPr>
              <p:spPr>
                <a:xfrm>
                  <a:off x="-1638371" y="4558542"/>
                  <a:ext cx="909883" cy="828304"/>
                </a:xfrm>
                <a:custGeom>
                  <a:avLst/>
                  <a:gdLst>
                    <a:gd name="connsiteX0" fmla="*/ 1259 w 909883"/>
                    <a:gd name="connsiteY0" fmla="*/ 251016 h 828304"/>
                    <a:gd name="connsiteX1" fmla="*/ 183949 w 909883"/>
                    <a:gd name="connsiteY1" fmla="*/ 251016 h 828304"/>
                    <a:gd name="connsiteX2" fmla="*/ 173280 w 909883"/>
                    <a:gd name="connsiteY2" fmla="*/ 265351 h 828304"/>
                    <a:gd name="connsiteX3" fmla="*/ 195189 w 909883"/>
                    <a:gd name="connsiteY3" fmla="*/ 327578 h 828304"/>
                    <a:gd name="connsiteX4" fmla="*/ 219217 w 909883"/>
                    <a:gd name="connsiteY4" fmla="*/ 330429 h 828304"/>
                    <a:gd name="connsiteX5" fmla="*/ 684290 w 909883"/>
                    <a:gd name="connsiteY5" fmla="*/ 330510 h 828304"/>
                    <a:gd name="connsiteX6" fmla="*/ 742445 w 909883"/>
                    <a:gd name="connsiteY6" fmla="*/ 288809 h 828304"/>
                    <a:gd name="connsiteX7" fmla="*/ 684290 w 909883"/>
                    <a:gd name="connsiteY7" fmla="*/ 247188 h 828304"/>
                    <a:gd name="connsiteX8" fmla="*/ 375599 w 909883"/>
                    <a:gd name="connsiteY8" fmla="*/ 247107 h 828304"/>
                    <a:gd name="connsiteX9" fmla="*/ 351734 w 909883"/>
                    <a:gd name="connsiteY9" fmla="*/ 245233 h 828304"/>
                    <a:gd name="connsiteX10" fmla="*/ 495899 w 909883"/>
                    <a:gd name="connsiteY10" fmla="*/ 1782 h 828304"/>
                    <a:gd name="connsiteX11" fmla="*/ 514713 w 909883"/>
                    <a:gd name="connsiteY11" fmla="*/ 235 h 828304"/>
                    <a:gd name="connsiteX12" fmla="*/ 784798 w 909883"/>
                    <a:gd name="connsiteY12" fmla="*/ 398 h 828304"/>
                    <a:gd name="connsiteX13" fmla="*/ 909822 w 909883"/>
                    <a:gd name="connsiteY13" fmla="*/ 126970 h 828304"/>
                    <a:gd name="connsiteX14" fmla="*/ 909822 w 909883"/>
                    <a:gd name="connsiteY14" fmla="*/ 617536 h 828304"/>
                    <a:gd name="connsiteX15" fmla="*/ 781947 w 909883"/>
                    <a:gd name="connsiteY15" fmla="*/ 746307 h 828304"/>
                    <a:gd name="connsiteX16" fmla="*/ 618235 w 909883"/>
                    <a:gd name="connsiteY16" fmla="*/ 746389 h 828304"/>
                    <a:gd name="connsiteX17" fmla="*/ 618154 w 909883"/>
                    <a:gd name="connsiteY17" fmla="*/ 785321 h 828304"/>
                    <a:gd name="connsiteX18" fmla="*/ 557393 w 909883"/>
                    <a:gd name="connsiteY18" fmla="*/ 823032 h 828304"/>
                    <a:gd name="connsiteX19" fmla="*/ 426586 w 909883"/>
                    <a:gd name="connsiteY19" fmla="*/ 758036 h 828304"/>
                    <a:gd name="connsiteX20" fmla="*/ 380486 w 909883"/>
                    <a:gd name="connsiteY20" fmla="*/ 746959 h 828304"/>
                    <a:gd name="connsiteX21" fmla="*/ 136872 w 909883"/>
                    <a:gd name="connsiteY21" fmla="*/ 746470 h 828304"/>
                    <a:gd name="connsiteX22" fmla="*/ 201 w 909883"/>
                    <a:gd name="connsiteY22" fmla="*/ 609391 h 828304"/>
                    <a:gd name="connsiteX23" fmla="*/ 201 w 909883"/>
                    <a:gd name="connsiteY23" fmla="*/ 271541 h 828304"/>
                    <a:gd name="connsiteX24" fmla="*/ 1259 w 909883"/>
                    <a:gd name="connsiteY24" fmla="*/ 251016 h 828304"/>
                    <a:gd name="connsiteX25" fmla="*/ 452731 w 909883"/>
                    <a:gd name="connsiteY25" fmla="*/ 494630 h 828304"/>
                    <a:gd name="connsiteX26" fmla="*/ 694145 w 909883"/>
                    <a:gd name="connsiteY26" fmla="*/ 494793 h 828304"/>
                    <a:gd name="connsiteX27" fmla="*/ 737069 w 909883"/>
                    <a:gd name="connsiteY27" fmla="*/ 473697 h 828304"/>
                    <a:gd name="connsiteX28" fmla="*/ 695041 w 909883"/>
                    <a:gd name="connsiteY28" fmla="*/ 412937 h 828304"/>
                    <a:gd name="connsiteX29" fmla="*/ 214248 w 909883"/>
                    <a:gd name="connsiteY29" fmla="*/ 412937 h 828304"/>
                    <a:gd name="connsiteX30" fmla="*/ 166356 w 909883"/>
                    <a:gd name="connsiteY30" fmla="*/ 453498 h 828304"/>
                    <a:gd name="connsiteX31" fmla="*/ 213515 w 909883"/>
                    <a:gd name="connsiteY31" fmla="*/ 494630 h 828304"/>
                    <a:gd name="connsiteX32" fmla="*/ 452731 w 909883"/>
                    <a:gd name="connsiteY32" fmla="*/ 494630 h 82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9883" h="828304">
                      <a:moveTo>
                        <a:pt x="1259" y="251016"/>
                      </a:moveTo>
                      <a:cubicBezTo>
                        <a:pt x="62590" y="251016"/>
                        <a:pt x="121885" y="251016"/>
                        <a:pt x="183949" y="251016"/>
                      </a:cubicBezTo>
                      <a:cubicBezTo>
                        <a:pt x="179388" y="257125"/>
                        <a:pt x="176130" y="261116"/>
                        <a:pt x="173280" y="265351"/>
                      </a:cubicBezTo>
                      <a:cubicBezTo>
                        <a:pt x="157560" y="288809"/>
                        <a:pt x="168148" y="319677"/>
                        <a:pt x="195189" y="327578"/>
                      </a:cubicBezTo>
                      <a:cubicBezTo>
                        <a:pt x="202846" y="329777"/>
                        <a:pt x="211153" y="330429"/>
                        <a:pt x="219217" y="330429"/>
                      </a:cubicBezTo>
                      <a:cubicBezTo>
                        <a:pt x="374214" y="330592"/>
                        <a:pt x="529293" y="330592"/>
                        <a:pt x="684290" y="330510"/>
                      </a:cubicBezTo>
                      <a:cubicBezTo>
                        <a:pt x="721512" y="330510"/>
                        <a:pt x="742526" y="315361"/>
                        <a:pt x="742445" y="288809"/>
                      </a:cubicBezTo>
                      <a:cubicBezTo>
                        <a:pt x="742363" y="261767"/>
                        <a:pt x="722082" y="247188"/>
                        <a:pt x="684290" y="247188"/>
                      </a:cubicBezTo>
                      <a:cubicBezTo>
                        <a:pt x="581420" y="247188"/>
                        <a:pt x="478469" y="247107"/>
                        <a:pt x="375599" y="247107"/>
                      </a:cubicBezTo>
                      <a:cubicBezTo>
                        <a:pt x="368187" y="247107"/>
                        <a:pt x="360856" y="247107"/>
                        <a:pt x="351734" y="245233"/>
                      </a:cubicBezTo>
                      <a:cubicBezTo>
                        <a:pt x="461853" y="200599"/>
                        <a:pt x="504532" y="116055"/>
                        <a:pt x="495899" y="1782"/>
                      </a:cubicBezTo>
                      <a:cubicBezTo>
                        <a:pt x="504207" y="1049"/>
                        <a:pt x="509501" y="235"/>
                        <a:pt x="514713" y="235"/>
                      </a:cubicBezTo>
                      <a:cubicBezTo>
                        <a:pt x="604715" y="153"/>
                        <a:pt x="694797" y="-335"/>
                        <a:pt x="784798" y="398"/>
                      </a:cubicBezTo>
                      <a:cubicBezTo>
                        <a:pt x="857776" y="968"/>
                        <a:pt x="909822" y="54235"/>
                        <a:pt x="909822" y="126970"/>
                      </a:cubicBezTo>
                      <a:cubicBezTo>
                        <a:pt x="909904" y="290519"/>
                        <a:pt x="909904" y="453987"/>
                        <a:pt x="909822" y="617536"/>
                      </a:cubicBezTo>
                      <a:cubicBezTo>
                        <a:pt x="909822" y="691981"/>
                        <a:pt x="856799" y="745574"/>
                        <a:pt x="781947" y="746307"/>
                      </a:cubicBezTo>
                      <a:cubicBezTo>
                        <a:pt x="728517" y="746796"/>
                        <a:pt x="675086" y="746389"/>
                        <a:pt x="618235" y="746389"/>
                      </a:cubicBezTo>
                      <a:cubicBezTo>
                        <a:pt x="618235" y="760235"/>
                        <a:pt x="618561" y="772778"/>
                        <a:pt x="618154" y="785321"/>
                      </a:cubicBezTo>
                      <a:cubicBezTo>
                        <a:pt x="617095" y="819693"/>
                        <a:pt x="588343" y="838019"/>
                        <a:pt x="557393" y="823032"/>
                      </a:cubicBezTo>
                      <a:cubicBezTo>
                        <a:pt x="513573" y="801855"/>
                        <a:pt x="470650" y="778724"/>
                        <a:pt x="426586" y="758036"/>
                      </a:cubicBezTo>
                      <a:cubicBezTo>
                        <a:pt x="412495" y="751438"/>
                        <a:pt x="395961" y="747122"/>
                        <a:pt x="380486" y="746959"/>
                      </a:cubicBezTo>
                      <a:cubicBezTo>
                        <a:pt x="299281" y="745900"/>
                        <a:pt x="218076" y="746633"/>
                        <a:pt x="136872" y="746470"/>
                      </a:cubicBezTo>
                      <a:cubicBezTo>
                        <a:pt x="51921" y="746307"/>
                        <a:pt x="445" y="694994"/>
                        <a:pt x="201" y="609391"/>
                      </a:cubicBezTo>
                      <a:cubicBezTo>
                        <a:pt x="-207" y="496748"/>
                        <a:pt x="119" y="384185"/>
                        <a:pt x="201" y="271541"/>
                      </a:cubicBezTo>
                      <a:cubicBezTo>
                        <a:pt x="282" y="265351"/>
                        <a:pt x="852" y="259324"/>
                        <a:pt x="1259" y="251016"/>
                      </a:cubicBezTo>
                      <a:close/>
                      <a:moveTo>
                        <a:pt x="452731" y="494630"/>
                      </a:moveTo>
                      <a:cubicBezTo>
                        <a:pt x="533202" y="494630"/>
                        <a:pt x="613674" y="494467"/>
                        <a:pt x="694145" y="494793"/>
                      </a:cubicBezTo>
                      <a:cubicBezTo>
                        <a:pt x="712308" y="494874"/>
                        <a:pt x="727865" y="490639"/>
                        <a:pt x="737069" y="473697"/>
                      </a:cubicBezTo>
                      <a:cubicBezTo>
                        <a:pt x="753359" y="443562"/>
                        <a:pt x="732426" y="413018"/>
                        <a:pt x="695041" y="412937"/>
                      </a:cubicBezTo>
                      <a:cubicBezTo>
                        <a:pt x="534750" y="412774"/>
                        <a:pt x="374458" y="412855"/>
                        <a:pt x="214248" y="412937"/>
                      </a:cubicBezTo>
                      <a:cubicBezTo>
                        <a:pt x="184438" y="412937"/>
                        <a:pt x="166601" y="428412"/>
                        <a:pt x="166356" y="453498"/>
                      </a:cubicBezTo>
                      <a:cubicBezTo>
                        <a:pt x="166030" y="478747"/>
                        <a:pt x="183787" y="494548"/>
                        <a:pt x="213515" y="494630"/>
                      </a:cubicBezTo>
                      <a:cubicBezTo>
                        <a:pt x="293172" y="494793"/>
                        <a:pt x="372992" y="494630"/>
                        <a:pt x="452731" y="494630"/>
                      </a:cubicBezTo>
                      <a:close/>
                    </a:path>
                  </a:pathLst>
                </a:custGeom>
                <a:grpFill/>
                <a:ln w="8132" cap="flat">
                  <a:noFill/>
                  <a:prstDash val="solid"/>
                  <a:miter/>
                </a:ln>
              </p:spPr>
              <p:txBody>
                <a:bodyPr rtlCol="0" anchor="ctr"/>
                <a:lstStyle/>
                <a:p>
                  <a:endParaRPr lang="en-US" b="1" dirty="0"/>
                </a:p>
              </p:txBody>
            </p:sp>
          </p:grpSp>
        </p:grpSp>
      </p:grpSp>
      <p:sp>
        <p:nvSpPr>
          <p:cNvPr id="78" name="TextBox 77">
            <a:extLst>
              <a:ext uri="{FF2B5EF4-FFF2-40B4-BE49-F238E27FC236}">
                <a16:creationId xmlns:a16="http://schemas.microsoft.com/office/drawing/2014/main" id="{32846A3D-BAE2-4FFE-B054-AE802C1398BF}"/>
              </a:ext>
            </a:extLst>
          </p:cNvPr>
          <p:cNvSpPr txBox="1"/>
          <p:nvPr/>
        </p:nvSpPr>
        <p:spPr>
          <a:xfrm>
            <a:off x="2069488" y="1698544"/>
            <a:ext cx="7602982" cy="1076961"/>
          </a:xfrm>
          <a:prstGeom prst="rect">
            <a:avLst/>
          </a:prstGeom>
          <a:noFill/>
          <a:ln>
            <a:noFill/>
          </a:ln>
        </p:spPr>
        <p:txBody>
          <a:bodyPr wrap="square">
            <a:spAutoFit/>
          </a:bodyPr>
          <a:lstStyle/>
          <a:p>
            <a:pPr algn="ctr"/>
            <a:r>
              <a:rPr lang="en-US" sz="3199" b="1" dirty="0" err="1">
                <a:solidFill>
                  <a:srgbClr val="EE4036"/>
                </a:solidFill>
                <a:latin typeface="Times New Roman" panose="02020603050405020304" pitchFamily="18" charset="0"/>
                <a:sym typeface="Times New Roman"/>
              </a:rPr>
              <a:t>Mật</a:t>
            </a:r>
            <a:r>
              <a:rPr lang="en-US" sz="3199" b="1" dirty="0">
                <a:solidFill>
                  <a:srgbClr val="EE4036"/>
                </a:solidFill>
                <a:latin typeface="Times New Roman" panose="02020603050405020304" pitchFamily="18" charset="0"/>
                <a:sym typeface="Times New Roman"/>
              </a:rPr>
              <a:t> </a:t>
            </a:r>
            <a:r>
              <a:rPr lang="en-US" sz="3199" b="1" dirty="0" err="1">
                <a:solidFill>
                  <a:srgbClr val="EE4036"/>
                </a:solidFill>
                <a:latin typeface="Times New Roman" panose="02020603050405020304" pitchFamily="18" charset="0"/>
                <a:sym typeface="Times New Roman"/>
              </a:rPr>
              <a:t>độ</a:t>
            </a:r>
            <a:r>
              <a:rPr lang="en-US" sz="3199" b="1" dirty="0">
                <a:solidFill>
                  <a:srgbClr val="EE4036"/>
                </a:solidFill>
                <a:latin typeface="Times New Roman" panose="02020603050405020304" pitchFamily="18" charset="0"/>
                <a:sym typeface="Times New Roman"/>
              </a:rPr>
              <a:t> </a:t>
            </a:r>
            <a:r>
              <a:rPr lang="en-US" sz="3199" b="1" dirty="0" err="1">
                <a:solidFill>
                  <a:srgbClr val="EE4036"/>
                </a:solidFill>
                <a:latin typeface="Times New Roman" panose="02020603050405020304" pitchFamily="18" charset="0"/>
                <a:sym typeface="Times New Roman"/>
              </a:rPr>
              <a:t>cá</a:t>
            </a:r>
            <a:r>
              <a:rPr lang="en-US" sz="3199" b="1" dirty="0">
                <a:solidFill>
                  <a:srgbClr val="EE4036"/>
                </a:solidFill>
                <a:latin typeface="Times New Roman" panose="02020603050405020304" pitchFamily="18" charset="0"/>
                <a:sym typeface="Times New Roman"/>
              </a:rPr>
              <a:t> </a:t>
            </a:r>
            <a:r>
              <a:rPr lang="en-US" sz="3199" b="1" dirty="0" err="1">
                <a:solidFill>
                  <a:srgbClr val="EE4036"/>
                </a:solidFill>
                <a:latin typeface="Times New Roman" panose="02020603050405020304" pitchFamily="18" charset="0"/>
                <a:sym typeface="Times New Roman"/>
              </a:rPr>
              <a:t>thể</a:t>
            </a:r>
            <a:r>
              <a:rPr lang="en-US" sz="3199" b="1" dirty="0">
                <a:solidFill>
                  <a:srgbClr val="EE4036"/>
                </a:solidFill>
                <a:latin typeface="Times New Roman" panose="02020603050405020304" pitchFamily="18" charset="0"/>
                <a:sym typeface="Times New Roman"/>
              </a:rPr>
              <a:t> </a:t>
            </a:r>
            <a:r>
              <a:rPr lang="en-US" sz="3199" b="1" dirty="0" err="1">
                <a:solidFill>
                  <a:srgbClr val="EE4036"/>
                </a:solidFill>
                <a:latin typeface="Times New Roman" panose="02020603050405020304" pitchFamily="18" charset="0"/>
                <a:sym typeface="Times New Roman"/>
              </a:rPr>
              <a:t>trong</a:t>
            </a:r>
            <a:r>
              <a:rPr lang="en-US" sz="3199" b="1" dirty="0">
                <a:solidFill>
                  <a:srgbClr val="EE4036"/>
                </a:solidFill>
                <a:latin typeface="Times New Roman" panose="02020603050405020304" pitchFamily="18" charset="0"/>
                <a:sym typeface="Times New Roman"/>
              </a:rPr>
              <a:t> </a:t>
            </a:r>
            <a:r>
              <a:rPr lang="en-US" sz="3199" b="1" dirty="0" err="1">
                <a:solidFill>
                  <a:srgbClr val="EE4036"/>
                </a:solidFill>
                <a:latin typeface="Times New Roman" panose="02020603050405020304" pitchFamily="18" charset="0"/>
                <a:sym typeface="Times New Roman"/>
              </a:rPr>
              <a:t>một</a:t>
            </a:r>
            <a:r>
              <a:rPr lang="en-US" sz="3199" b="1" dirty="0">
                <a:solidFill>
                  <a:srgbClr val="EE4036"/>
                </a:solidFill>
                <a:latin typeface="Times New Roman" panose="02020603050405020304" pitchFamily="18" charset="0"/>
                <a:sym typeface="Times New Roman"/>
              </a:rPr>
              <a:t> </a:t>
            </a:r>
            <a:r>
              <a:rPr lang="en-US" sz="3199" b="1" dirty="0" err="1">
                <a:solidFill>
                  <a:srgbClr val="EE4036"/>
                </a:solidFill>
                <a:latin typeface="Times New Roman" panose="02020603050405020304" pitchFamily="18" charset="0"/>
                <a:sym typeface="Times New Roman"/>
              </a:rPr>
              <a:t>quần</a:t>
            </a:r>
            <a:r>
              <a:rPr lang="en-US" sz="3199" b="1" dirty="0">
                <a:solidFill>
                  <a:srgbClr val="EE4036"/>
                </a:solidFill>
                <a:latin typeface="Times New Roman" panose="02020603050405020304" pitchFamily="18" charset="0"/>
                <a:sym typeface="Times New Roman"/>
              </a:rPr>
              <a:t> </a:t>
            </a:r>
            <a:r>
              <a:rPr lang="en-US" sz="3199" b="1" dirty="0" err="1">
                <a:solidFill>
                  <a:srgbClr val="EE4036"/>
                </a:solidFill>
                <a:latin typeface="Times New Roman" panose="02020603050405020304" pitchFamily="18" charset="0"/>
                <a:sym typeface="Times New Roman"/>
              </a:rPr>
              <a:t>thể</a:t>
            </a:r>
            <a:r>
              <a:rPr lang="en-US" sz="3199" b="1" dirty="0">
                <a:solidFill>
                  <a:srgbClr val="EE4036"/>
                </a:solidFill>
                <a:latin typeface="Times New Roman" panose="02020603050405020304" pitchFamily="18" charset="0"/>
                <a:sym typeface="Times New Roman"/>
              </a:rPr>
              <a:t> </a:t>
            </a:r>
            <a:r>
              <a:rPr lang="en-US" sz="3199" b="1" dirty="0" err="1">
                <a:solidFill>
                  <a:srgbClr val="EE4036"/>
                </a:solidFill>
                <a:latin typeface="Times New Roman" panose="02020603050405020304" pitchFamily="18" charset="0"/>
                <a:sym typeface="Times New Roman"/>
              </a:rPr>
              <a:t>là</a:t>
            </a:r>
            <a:r>
              <a:rPr lang="en-US" sz="3199" b="1" dirty="0">
                <a:solidFill>
                  <a:srgbClr val="EE4036"/>
                </a:solidFill>
                <a:latin typeface="Times New Roman" panose="02020603050405020304" pitchFamily="18" charset="0"/>
                <a:sym typeface="Times New Roman"/>
              </a:rPr>
              <a:t> </a:t>
            </a:r>
            <a:r>
              <a:rPr lang="en-US" sz="3199" b="1" dirty="0" err="1">
                <a:solidFill>
                  <a:srgbClr val="EE4036"/>
                </a:solidFill>
                <a:latin typeface="Times New Roman" panose="02020603050405020304" pitchFamily="18" charset="0"/>
                <a:sym typeface="Times New Roman"/>
              </a:rPr>
              <a:t>số</a:t>
            </a:r>
            <a:r>
              <a:rPr lang="en-US" sz="3199" b="1" dirty="0">
                <a:solidFill>
                  <a:srgbClr val="EE4036"/>
                </a:solidFill>
                <a:latin typeface="Times New Roman" panose="02020603050405020304" pitchFamily="18" charset="0"/>
                <a:sym typeface="Times New Roman"/>
              </a:rPr>
              <a:t> </a:t>
            </a:r>
            <a:r>
              <a:rPr lang="en-US" sz="3199" b="1" dirty="0" err="1">
                <a:solidFill>
                  <a:srgbClr val="EE4036"/>
                </a:solidFill>
                <a:latin typeface="Times New Roman" panose="02020603050405020304" pitchFamily="18" charset="0"/>
                <a:sym typeface="Times New Roman"/>
              </a:rPr>
              <a:t>lượng</a:t>
            </a:r>
            <a:r>
              <a:rPr lang="en-US" sz="3199" b="1" dirty="0">
                <a:solidFill>
                  <a:srgbClr val="EE4036"/>
                </a:solidFill>
                <a:latin typeface="Times New Roman" panose="02020603050405020304" pitchFamily="18" charset="0"/>
                <a:sym typeface="Times New Roman"/>
              </a:rPr>
              <a:t> </a:t>
            </a:r>
            <a:r>
              <a:rPr lang="en-US" sz="3199" b="1" dirty="0" err="1">
                <a:solidFill>
                  <a:srgbClr val="EE4036"/>
                </a:solidFill>
                <a:latin typeface="Times New Roman" panose="02020603050405020304" pitchFamily="18" charset="0"/>
                <a:sym typeface="Times New Roman"/>
              </a:rPr>
              <a:t>cá</a:t>
            </a:r>
            <a:r>
              <a:rPr lang="en-US" sz="3199" b="1" dirty="0">
                <a:solidFill>
                  <a:srgbClr val="EE4036"/>
                </a:solidFill>
                <a:latin typeface="Times New Roman" panose="02020603050405020304" pitchFamily="18" charset="0"/>
                <a:sym typeface="Times New Roman"/>
              </a:rPr>
              <a:t> </a:t>
            </a:r>
            <a:r>
              <a:rPr lang="en-US" sz="3199" b="1" dirty="0" err="1">
                <a:solidFill>
                  <a:srgbClr val="EE4036"/>
                </a:solidFill>
                <a:latin typeface="Times New Roman" panose="02020603050405020304" pitchFamily="18" charset="0"/>
                <a:sym typeface="Times New Roman"/>
              </a:rPr>
              <a:t>thể</a:t>
            </a:r>
            <a:r>
              <a:rPr lang="en-US" sz="3199" b="1" dirty="0">
                <a:solidFill>
                  <a:srgbClr val="EE4036"/>
                </a:solidFill>
                <a:latin typeface="Times New Roman" panose="02020603050405020304" pitchFamily="18" charset="0"/>
                <a:sym typeface="Times New Roman"/>
              </a:rPr>
              <a:t> </a:t>
            </a:r>
            <a:r>
              <a:rPr lang="en-US" sz="3199" b="1" dirty="0" err="1">
                <a:solidFill>
                  <a:srgbClr val="EE4036"/>
                </a:solidFill>
                <a:latin typeface="Times New Roman" panose="02020603050405020304" pitchFamily="18" charset="0"/>
                <a:sym typeface="Times New Roman"/>
              </a:rPr>
              <a:t>trên</a:t>
            </a:r>
            <a:r>
              <a:rPr lang="en-US" sz="3199" b="1" dirty="0">
                <a:solidFill>
                  <a:srgbClr val="EE4036"/>
                </a:solidFill>
                <a:latin typeface="Times New Roman" panose="02020603050405020304" pitchFamily="18" charset="0"/>
                <a:sym typeface="Times New Roman"/>
              </a:rPr>
              <a:t> </a:t>
            </a:r>
            <a:r>
              <a:rPr lang="en-US" sz="3199" b="1" dirty="0" err="1">
                <a:solidFill>
                  <a:srgbClr val="EE4036"/>
                </a:solidFill>
                <a:latin typeface="Times New Roman" panose="02020603050405020304" pitchFamily="18" charset="0"/>
                <a:sym typeface="Times New Roman"/>
              </a:rPr>
              <a:t>một</a:t>
            </a:r>
            <a:r>
              <a:rPr lang="en-US" sz="3199" b="1" dirty="0">
                <a:solidFill>
                  <a:srgbClr val="EE4036"/>
                </a:solidFill>
                <a:latin typeface="Times New Roman" panose="02020603050405020304" pitchFamily="18" charset="0"/>
                <a:sym typeface="Times New Roman"/>
              </a:rPr>
              <a:t> </a:t>
            </a:r>
            <a:r>
              <a:rPr lang="en-US" sz="3199" b="1" dirty="0" err="1">
                <a:solidFill>
                  <a:srgbClr val="EE4036"/>
                </a:solidFill>
                <a:latin typeface="Times New Roman" panose="02020603050405020304" pitchFamily="18" charset="0"/>
                <a:sym typeface="Times New Roman"/>
              </a:rPr>
              <a:t>đơn</a:t>
            </a:r>
            <a:r>
              <a:rPr lang="en-US" sz="3199" b="1" dirty="0">
                <a:solidFill>
                  <a:srgbClr val="EE4036"/>
                </a:solidFill>
                <a:latin typeface="Times New Roman" panose="02020603050405020304" pitchFamily="18" charset="0"/>
                <a:sym typeface="Times New Roman"/>
              </a:rPr>
              <a:t> </a:t>
            </a:r>
            <a:r>
              <a:rPr lang="en-US" sz="3199" b="1" dirty="0" err="1">
                <a:solidFill>
                  <a:srgbClr val="EE4036"/>
                </a:solidFill>
                <a:latin typeface="Times New Roman" panose="02020603050405020304" pitchFamily="18" charset="0"/>
                <a:sym typeface="Times New Roman"/>
              </a:rPr>
              <a:t>vị</a:t>
            </a:r>
            <a:r>
              <a:rPr lang="en-US" sz="3199" b="1" dirty="0">
                <a:solidFill>
                  <a:srgbClr val="EE4036"/>
                </a:solidFill>
                <a:latin typeface="Times New Roman" panose="02020603050405020304" pitchFamily="18" charset="0"/>
                <a:sym typeface="Times New Roman"/>
              </a:rPr>
              <a:t> ______</a:t>
            </a:r>
            <a:endParaRPr lang="vi-VN" sz="3199" b="1" dirty="0">
              <a:solidFill>
                <a:srgbClr val="EE4036"/>
              </a:solidFill>
              <a:latin typeface="Times New Roman" panose="02020603050405020304" pitchFamily="18" charset="0"/>
            </a:endParaRPr>
          </a:p>
        </p:txBody>
      </p:sp>
      <p:pic>
        <p:nvPicPr>
          <p:cNvPr id="55" name="Picture 54">
            <a:extLst>
              <a:ext uri="{FF2B5EF4-FFF2-40B4-BE49-F238E27FC236}">
                <a16:creationId xmlns:a16="http://schemas.microsoft.com/office/drawing/2014/main" id="{9675DFE9-CA9A-4ECD-BA71-E68DA677B78E}"/>
              </a:ext>
            </a:extLst>
          </p:cNvPr>
          <p:cNvPicPr>
            <a:picLocks noChangeAspect="1"/>
          </p:cNvPicPr>
          <p:nvPr/>
        </p:nvPicPr>
        <p:blipFill>
          <a:blip r:embed="rId6"/>
          <a:stretch>
            <a:fillRect/>
          </a:stretch>
        </p:blipFill>
        <p:spPr>
          <a:xfrm>
            <a:off x="4296465" y="-631090"/>
            <a:ext cx="359906" cy="214559"/>
          </a:xfrm>
          <a:prstGeom prst="rect">
            <a:avLst/>
          </a:prstGeom>
        </p:spPr>
      </p:pic>
      <p:pic>
        <p:nvPicPr>
          <p:cNvPr id="56" name="Picture 55">
            <a:extLst>
              <a:ext uri="{FF2B5EF4-FFF2-40B4-BE49-F238E27FC236}">
                <a16:creationId xmlns:a16="http://schemas.microsoft.com/office/drawing/2014/main" id="{F0E72F9C-5ED5-4278-BAFD-A02E55A427D9}"/>
              </a:ext>
            </a:extLst>
          </p:cNvPr>
          <p:cNvPicPr>
            <a:picLocks noChangeAspect="1"/>
          </p:cNvPicPr>
          <p:nvPr/>
        </p:nvPicPr>
        <p:blipFill>
          <a:blip r:embed="rId7"/>
          <a:stretch>
            <a:fillRect/>
          </a:stretch>
        </p:blipFill>
        <p:spPr>
          <a:xfrm>
            <a:off x="2022362" y="-680213"/>
            <a:ext cx="359906" cy="214559"/>
          </a:xfrm>
          <a:prstGeom prst="rect">
            <a:avLst/>
          </a:prstGeom>
        </p:spPr>
      </p:pic>
      <p:pic>
        <p:nvPicPr>
          <p:cNvPr id="57" name="Picture 56">
            <a:extLst>
              <a:ext uri="{FF2B5EF4-FFF2-40B4-BE49-F238E27FC236}">
                <a16:creationId xmlns:a16="http://schemas.microsoft.com/office/drawing/2014/main" id="{5FE066A9-AE79-42AA-888F-CC57498EE90B}"/>
              </a:ext>
            </a:extLst>
          </p:cNvPr>
          <p:cNvPicPr>
            <a:picLocks noChangeAspect="1"/>
          </p:cNvPicPr>
          <p:nvPr/>
        </p:nvPicPr>
        <p:blipFill>
          <a:blip r:embed="rId8"/>
          <a:stretch>
            <a:fillRect/>
          </a:stretch>
        </p:blipFill>
        <p:spPr>
          <a:xfrm>
            <a:off x="3561476" y="-1010630"/>
            <a:ext cx="359906" cy="218018"/>
          </a:xfrm>
          <a:prstGeom prst="rect">
            <a:avLst/>
          </a:prstGeom>
        </p:spPr>
      </p:pic>
      <p:pic>
        <p:nvPicPr>
          <p:cNvPr id="58" name="Picture 57">
            <a:extLst>
              <a:ext uri="{FF2B5EF4-FFF2-40B4-BE49-F238E27FC236}">
                <a16:creationId xmlns:a16="http://schemas.microsoft.com/office/drawing/2014/main" id="{4CC87EF8-774F-428A-9339-6A305457035E}"/>
              </a:ext>
            </a:extLst>
          </p:cNvPr>
          <p:cNvPicPr>
            <a:picLocks noChangeAspect="1"/>
          </p:cNvPicPr>
          <p:nvPr/>
        </p:nvPicPr>
        <p:blipFill>
          <a:blip r:embed="rId9"/>
          <a:stretch>
            <a:fillRect/>
          </a:stretch>
        </p:blipFill>
        <p:spPr>
          <a:xfrm>
            <a:off x="5328308" y="-719058"/>
            <a:ext cx="359906" cy="218018"/>
          </a:xfrm>
          <a:prstGeom prst="rect">
            <a:avLst/>
          </a:prstGeom>
        </p:spPr>
      </p:pic>
      <p:pic>
        <p:nvPicPr>
          <p:cNvPr id="59" name="Picture 58">
            <a:extLst>
              <a:ext uri="{FF2B5EF4-FFF2-40B4-BE49-F238E27FC236}">
                <a16:creationId xmlns:a16="http://schemas.microsoft.com/office/drawing/2014/main" id="{DC059A72-C368-464F-9166-ABEB1FCD0C8A}"/>
              </a:ext>
            </a:extLst>
          </p:cNvPr>
          <p:cNvPicPr>
            <a:picLocks noChangeAspect="1"/>
          </p:cNvPicPr>
          <p:nvPr/>
        </p:nvPicPr>
        <p:blipFill>
          <a:blip r:embed="rId10"/>
          <a:stretch>
            <a:fillRect/>
          </a:stretch>
        </p:blipFill>
        <p:spPr>
          <a:xfrm>
            <a:off x="10148971" y="-649354"/>
            <a:ext cx="359906" cy="214559"/>
          </a:xfrm>
          <a:prstGeom prst="rect">
            <a:avLst/>
          </a:prstGeom>
        </p:spPr>
      </p:pic>
      <p:pic>
        <p:nvPicPr>
          <p:cNvPr id="60" name="Picture 59">
            <a:extLst>
              <a:ext uri="{FF2B5EF4-FFF2-40B4-BE49-F238E27FC236}">
                <a16:creationId xmlns:a16="http://schemas.microsoft.com/office/drawing/2014/main" id="{187D1FDD-56BC-404A-80B8-700F878EAE82}"/>
              </a:ext>
            </a:extLst>
          </p:cNvPr>
          <p:cNvPicPr>
            <a:picLocks noChangeAspect="1"/>
          </p:cNvPicPr>
          <p:nvPr/>
        </p:nvPicPr>
        <p:blipFill>
          <a:blip r:embed="rId11"/>
          <a:stretch>
            <a:fillRect/>
          </a:stretch>
        </p:blipFill>
        <p:spPr>
          <a:xfrm>
            <a:off x="7476920" y="-1101053"/>
            <a:ext cx="359906" cy="218018"/>
          </a:xfrm>
          <a:prstGeom prst="rect">
            <a:avLst/>
          </a:prstGeom>
        </p:spPr>
      </p:pic>
      <p:pic>
        <p:nvPicPr>
          <p:cNvPr id="62" name="Picture 61">
            <a:extLst>
              <a:ext uri="{FF2B5EF4-FFF2-40B4-BE49-F238E27FC236}">
                <a16:creationId xmlns:a16="http://schemas.microsoft.com/office/drawing/2014/main" id="{89E0D148-CF1A-4D3D-BC6C-E4ED4F8D8A3A}"/>
              </a:ext>
            </a:extLst>
          </p:cNvPr>
          <p:cNvPicPr>
            <a:picLocks noChangeAspect="1"/>
          </p:cNvPicPr>
          <p:nvPr/>
        </p:nvPicPr>
        <p:blipFill>
          <a:blip r:embed="rId12"/>
          <a:stretch>
            <a:fillRect/>
          </a:stretch>
        </p:blipFill>
        <p:spPr>
          <a:xfrm>
            <a:off x="8381505" y="-592875"/>
            <a:ext cx="359906" cy="214559"/>
          </a:xfrm>
          <a:prstGeom prst="rect">
            <a:avLst/>
          </a:prstGeom>
        </p:spPr>
      </p:pic>
      <p:pic>
        <p:nvPicPr>
          <p:cNvPr id="65" name="Picture 64">
            <a:extLst>
              <a:ext uri="{FF2B5EF4-FFF2-40B4-BE49-F238E27FC236}">
                <a16:creationId xmlns:a16="http://schemas.microsoft.com/office/drawing/2014/main" id="{7E2EB5AB-8BA8-4C6E-A4B1-E970107967EC}"/>
              </a:ext>
            </a:extLst>
          </p:cNvPr>
          <p:cNvPicPr>
            <a:picLocks noChangeAspect="1"/>
          </p:cNvPicPr>
          <p:nvPr/>
        </p:nvPicPr>
        <p:blipFill>
          <a:blip r:embed="rId13"/>
          <a:stretch>
            <a:fillRect/>
          </a:stretch>
        </p:blipFill>
        <p:spPr>
          <a:xfrm>
            <a:off x="9156703" y="-634549"/>
            <a:ext cx="359906" cy="218018"/>
          </a:xfrm>
          <a:prstGeom prst="rect">
            <a:avLst/>
          </a:prstGeom>
        </p:spPr>
      </p:pic>
      <p:pic>
        <p:nvPicPr>
          <p:cNvPr id="66" name="Picture 65">
            <a:extLst>
              <a:ext uri="{FF2B5EF4-FFF2-40B4-BE49-F238E27FC236}">
                <a16:creationId xmlns:a16="http://schemas.microsoft.com/office/drawing/2014/main" id="{E2ACEBE5-E6A1-4742-8F76-34CF0EE31CF1}"/>
              </a:ext>
            </a:extLst>
          </p:cNvPr>
          <p:cNvPicPr>
            <a:picLocks noChangeAspect="1"/>
          </p:cNvPicPr>
          <p:nvPr/>
        </p:nvPicPr>
        <p:blipFill>
          <a:blip r:embed="rId14"/>
          <a:stretch>
            <a:fillRect/>
          </a:stretch>
        </p:blipFill>
        <p:spPr>
          <a:xfrm>
            <a:off x="6912564" y="-556051"/>
            <a:ext cx="359906" cy="218018"/>
          </a:xfrm>
          <a:prstGeom prst="rect">
            <a:avLst/>
          </a:prstGeom>
        </p:spPr>
      </p:pic>
      <p:pic>
        <p:nvPicPr>
          <p:cNvPr id="67" name="Picture 66">
            <a:extLst>
              <a:ext uri="{FF2B5EF4-FFF2-40B4-BE49-F238E27FC236}">
                <a16:creationId xmlns:a16="http://schemas.microsoft.com/office/drawing/2014/main" id="{31FF0748-6D3A-4DC9-A5DA-C562E83EB93D}"/>
              </a:ext>
            </a:extLst>
          </p:cNvPr>
          <p:cNvPicPr>
            <a:picLocks noChangeAspect="1"/>
          </p:cNvPicPr>
          <p:nvPr/>
        </p:nvPicPr>
        <p:blipFill>
          <a:blip r:embed="rId15"/>
          <a:stretch>
            <a:fillRect/>
          </a:stretch>
        </p:blipFill>
        <p:spPr>
          <a:xfrm>
            <a:off x="2749158" y="-705460"/>
            <a:ext cx="359906" cy="218018"/>
          </a:xfrm>
          <a:prstGeom prst="rect">
            <a:avLst/>
          </a:prstGeom>
        </p:spPr>
      </p:pic>
      <p:pic>
        <p:nvPicPr>
          <p:cNvPr id="76" name="Picture 75">
            <a:extLst>
              <a:ext uri="{FF2B5EF4-FFF2-40B4-BE49-F238E27FC236}">
                <a16:creationId xmlns:a16="http://schemas.microsoft.com/office/drawing/2014/main" id="{50A915F1-2144-4B20-98CC-87F94380FE31}"/>
              </a:ext>
            </a:extLst>
          </p:cNvPr>
          <p:cNvPicPr>
            <a:picLocks noChangeAspect="1"/>
          </p:cNvPicPr>
          <p:nvPr/>
        </p:nvPicPr>
        <p:blipFill>
          <a:blip r:embed="rId7"/>
          <a:stretch>
            <a:fillRect/>
          </a:stretch>
        </p:blipFill>
        <p:spPr>
          <a:xfrm>
            <a:off x="6870902" y="-853256"/>
            <a:ext cx="359906" cy="214559"/>
          </a:xfrm>
          <a:prstGeom prst="rect">
            <a:avLst/>
          </a:prstGeom>
        </p:spPr>
      </p:pic>
      <p:pic>
        <p:nvPicPr>
          <p:cNvPr id="77" name="Picture 76">
            <a:extLst>
              <a:ext uri="{FF2B5EF4-FFF2-40B4-BE49-F238E27FC236}">
                <a16:creationId xmlns:a16="http://schemas.microsoft.com/office/drawing/2014/main" id="{8A88CF31-A1E3-415D-9BC4-1A3CC4C8606E}"/>
              </a:ext>
            </a:extLst>
          </p:cNvPr>
          <p:cNvPicPr>
            <a:picLocks noChangeAspect="1"/>
          </p:cNvPicPr>
          <p:nvPr/>
        </p:nvPicPr>
        <p:blipFill>
          <a:blip r:embed="rId8"/>
          <a:stretch>
            <a:fillRect/>
          </a:stretch>
        </p:blipFill>
        <p:spPr>
          <a:xfrm>
            <a:off x="8410016" y="-1183672"/>
            <a:ext cx="359906" cy="218018"/>
          </a:xfrm>
          <a:prstGeom prst="rect">
            <a:avLst/>
          </a:prstGeom>
        </p:spPr>
      </p:pic>
      <p:pic>
        <p:nvPicPr>
          <p:cNvPr id="79" name="Picture 78">
            <a:extLst>
              <a:ext uri="{FF2B5EF4-FFF2-40B4-BE49-F238E27FC236}">
                <a16:creationId xmlns:a16="http://schemas.microsoft.com/office/drawing/2014/main" id="{009EFD73-92A3-41E8-80AA-A85DBFF0AFF5}"/>
              </a:ext>
            </a:extLst>
          </p:cNvPr>
          <p:cNvPicPr>
            <a:picLocks noChangeAspect="1"/>
          </p:cNvPicPr>
          <p:nvPr/>
        </p:nvPicPr>
        <p:blipFill>
          <a:blip r:embed="rId15"/>
          <a:stretch>
            <a:fillRect/>
          </a:stretch>
        </p:blipFill>
        <p:spPr>
          <a:xfrm>
            <a:off x="7597698" y="-878503"/>
            <a:ext cx="359906" cy="218018"/>
          </a:xfrm>
          <a:prstGeom prst="rect">
            <a:avLst/>
          </a:prstGeom>
        </p:spPr>
      </p:pic>
      <p:pic>
        <p:nvPicPr>
          <p:cNvPr id="80" name="Picture 79">
            <a:extLst>
              <a:ext uri="{FF2B5EF4-FFF2-40B4-BE49-F238E27FC236}">
                <a16:creationId xmlns:a16="http://schemas.microsoft.com/office/drawing/2014/main" id="{77E2F0CA-80C3-4FEE-B820-DDD06F9EB02D}"/>
              </a:ext>
            </a:extLst>
          </p:cNvPr>
          <p:cNvPicPr>
            <a:picLocks noChangeAspect="1"/>
          </p:cNvPicPr>
          <p:nvPr/>
        </p:nvPicPr>
        <p:blipFill>
          <a:blip r:embed="rId9"/>
          <a:stretch>
            <a:fillRect/>
          </a:stretch>
        </p:blipFill>
        <p:spPr>
          <a:xfrm>
            <a:off x="700152" y="-564631"/>
            <a:ext cx="359906" cy="218018"/>
          </a:xfrm>
          <a:prstGeom prst="rect">
            <a:avLst/>
          </a:prstGeom>
        </p:spPr>
      </p:pic>
      <p:pic>
        <p:nvPicPr>
          <p:cNvPr id="81" name="Picture 80">
            <a:extLst>
              <a:ext uri="{FF2B5EF4-FFF2-40B4-BE49-F238E27FC236}">
                <a16:creationId xmlns:a16="http://schemas.microsoft.com/office/drawing/2014/main" id="{71585584-3952-41B3-8147-354196B4D0B2}"/>
              </a:ext>
            </a:extLst>
          </p:cNvPr>
          <p:cNvPicPr>
            <a:picLocks noChangeAspect="1"/>
          </p:cNvPicPr>
          <p:nvPr/>
        </p:nvPicPr>
        <p:blipFill>
          <a:blip r:embed="rId10"/>
          <a:stretch>
            <a:fillRect/>
          </a:stretch>
        </p:blipFill>
        <p:spPr>
          <a:xfrm>
            <a:off x="1630835" y="-979817"/>
            <a:ext cx="359906" cy="214559"/>
          </a:xfrm>
          <a:prstGeom prst="rect">
            <a:avLst/>
          </a:prstGeom>
        </p:spPr>
      </p:pic>
      <p:pic>
        <p:nvPicPr>
          <p:cNvPr id="82" name="Picture 81">
            <a:extLst>
              <a:ext uri="{FF2B5EF4-FFF2-40B4-BE49-F238E27FC236}">
                <a16:creationId xmlns:a16="http://schemas.microsoft.com/office/drawing/2014/main" id="{275ACA86-3767-4A5F-A08E-27D330F593DA}"/>
              </a:ext>
            </a:extLst>
          </p:cNvPr>
          <p:cNvPicPr>
            <a:picLocks noChangeAspect="1"/>
          </p:cNvPicPr>
          <p:nvPr/>
        </p:nvPicPr>
        <p:blipFill>
          <a:blip r:embed="rId11"/>
          <a:stretch>
            <a:fillRect/>
          </a:stretch>
        </p:blipFill>
        <p:spPr>
          <a:xfrm>
            <a:off x="2848765" y="-946625"/>
            <a:ext cx="359906" cy="218018"/>
          </a:xfrm>
          <a:prstGeom prst="rect">
            <a:avLst/>
          </a:prstGeom>
        </p:spPr>
      </p:pic>
      <p:pic>
        <p:nvPicPr>
          <p:cNvPr id="83" name="Picture 82">
            <a:extLst>
              <a:ext uri="{FF2B5EF4-FFF2-40B4-BE49-F238E27FC236}">
                <a16:creationId xmlns:a16="http://schemas.microsoft.com/office/drawing/2014/main" id="{1AE351B7-0398-4233-9C0E-E8FAD81CB0C7}"/>
              </a:ext>
            </a:extLst>
          </p:cNvPr>
          <p:cNvPicPr>
            <a:picLocks noChangeAspect="1"/>
          </p:cNvPicPr>
          <p:nvPr/>
        </p:nvPicPr>
        <p:blipFill>
          <a:blip r:embed="rId7"/>
          <a:stretch>
            <a:fillRect/>
          </a:stretch>
        </p:blipFill>
        <p:spPr>
          <a:xfrm>
            <a:off x="2242746" y="-698828"/>
            <a:ext cx="359906" cy="214559"/>
          </a:xfrm>
          <a:prstGeom prst="rect">
            <a:avLst/>
          </a:prstGeom>
        </p:spPr>
      </p:pic>
      <p:pic>
        <p:nvPicPr>
          <p:cNvPr id="84" name="Picture 83">
            <a:extLst>
              <a:ext uri="{FF2B5EF4-FFF2-40B4-BE49-F238E27FC236}">
                <a16:creationId xmlns:a16="http://schemas.microsoft.com/office/drawing/2014/main" id="{06DAFDD2-10C5-4908-BFE4-4CFDC767966F}"/>
              </a:ext>
            </a:extLst>
          </p:cNvPr>
          <p:cNvPicPr>
            <a:picLocks noChangeAspect="1"/>
          </p:cNvPicPr>
          <p:nvPr/>
        </p:nvPicPr>
        <p:blipFill>
          <a:blip r:embed="rId8"/>
          <a:stretch>
            <a:fillRect/>
          </a:stretch>
        </p:blipFill>
        <p:spPr>
          <a:xfrm>
            <a:off x="3781861" y="-1029245"/>
            <a:ext cx="359906" cy="218018"/>
          </a:xfrm>
          <a:prstGeom prst="rect">
            <a:avLst/>
          </a:prstGeom>
        </p:spPr>
      </p:pic>
      <p:pic>
        <p:nvPicPr>
          <p:cNvPr id="85" name="Picture 84">
            <a:extLst>
              <a:ext uri="{FF2B5EF4-FFF2-40B4-BE49-F238E27FC236}">
                <a16:creationId xmlns:a16="http://schemas.microsoft.com/office/drawing/2014/main" id="{73693C48-E9B6-4CDB-B670-9786AA89990B}"/>
              </a:ext>
            </a:extLst>
          </p:cNvPr>
          <p:cNvPicPr>
            <a:picLocks noChangeAspect="1"/>
          </p:cNvPicPr>
          <p:nvPr/>
        </p:nvPicPr>
        <p:blipFill>
          <a:blip r:embed="rId15"/>
          <a:stretch>
            <a:fillRect/>
          </a:stretch>
        </p:blipFill>
        <p:spPr>
          <a:xfrm>
            <a:off x="2969542" y="-724075"/>
            <a:ext cx="359906" cy="218018"/>
          </a:xfrm>
          <a:prstGeom prst="rect">
            <a:avLst/>
          </a:prstGeom>
        </p:spPr>
      </p:pic>
      <p:pic>
        <p:nvPicPr>
          <p:cNvPr id="86" name="Picture 85">
            <a:extLst>
              <a:ext uri="{FF2B5EF4-FFF2-40B4-BE49-F238E27FC236}">
                <a16:creationId xmlns:a16="http://schemas.microsoft.com/office/drawing/2014/main" id="{DB175582-052B-4A89-9812-57992605E5C4}"/>
              </a:ext>
            </a:extLst>
          </p:cNvPr>
          <p:cNvPicPr>
            <a:picLocks noChangeAspect="1"/>
          </p:cNvPicPr>
          <p:nvPr/>
        </p:nvPicPr>
        <p:blipFill>
          <a:blip r:embed="rId8"/>
          <a:stretch>
            <a:fillRect/>
          </a:stretch>
        </p:blipFill>
        <p:spPr>
          <a:xfrm>
            <a:off x="5979548" y="-1009014"/>
            <a:ext cx="359906" cy="218018"/>
          </a:xfrm>
          <a:prstGeom prst="rect">
            <a:avLst/>
          </a:prstGeom>
        </p:spPr>
      </p:pic>
      <p:pic>
        <p:nvPicPr>
          <p:cNvPr id="87" name="Picture 86">
            <a:extLst>
              <a:ext uri="{FF2B5EF4-FFF2-40B4-BE49-F238E27FC236}">
                <a16:creationId xmlns:a16="http://schemas.microsoft.com/office/drawing/2014/main" id="{3C524276-F7C6-4ACB-9030-612780FA5A51}"/>
              </a:ext>
            </a:extLst>
          </p:cNvPr>
          <p:cNvPicPr>
            <a:picLocks noChangeAspect="1"/>
          </p:cNvPicPr>
          <p:nvPr/>
        </p:nvPicPr>
        <p:blipFill>
          <a:blip r:embed="rId10"/>
          <a:stretch>
            <a:fillRect/>
          </a:stretch>
        </p:blipFill>
        <p:spPr>
          <a:xfrm>
            <a:off x="4048907" y="-978201"/>
            <a:ext cx="359906" cy="214559"/>
          </a:xfrm>
          <a:prstGeom prst="rect">
            <a:avLst/>
          </a:prstGeom>
        </p:spPr>
      </p:pic>
      <p:pic>
        <p:nvPicPr>
          <p:cNvPr id="88" name="Picture 87">
            <a:extLst>
              <a:ext uri="{FF2B5EF4-FFF2-40B4-BE49-F238E27FC236}">
                <a16:creationId xmlns:a16="http://schemas.microsoft.com/office/drawing/2014/main" id="{5082D3B4-BAC8-445A-9D29-D26AF49E42E1}"/>
              </a:ext>
            </a:extLst>
          </p:cNvPr>
          <p:cNvPicPr>
            <a:picLocks noChangeAspect="1"/>
          </p:cNvPicPr>
          <p:nvPr/>
        </p:nvPicPr>
        <p:blipFill>
          <a:blip r:embed="rId11"/>
          <a:stretch>
            <a:fillRect/>
          </a:stretch>
        </p:blipFill>
        <p:spPr>
          <a:xfrm>
            <a:off x="5266837" y="-945010"/>
            <a:ext cx="359906" cy="218018"/>
          </a:xfrm>
          <a:prstGeom prst="rect">
            <a:avLst/>
          </a:prstGeom>
        </p:spPr>
      </p:pic>
      <p:pic>
        <p:nvPicPr>
          <p:cNvPr id="89" name="Picture 88">
            <a:extLst>
              <a:ext uri="{FF2B5EF4-FFF2-40B4-BE49-F238E27FC236}">
                <a16:creationId xmlns:a16="http://schemas.microsoft.com/office/drawing/2014/main" id="{E70A302C-A080-4FF0-B68E-48442E8DDA74}"/>
              </a:ext>
            </a:extLst>
          </p:cNvPr>
          <p:cNvPicPr>
            <a:picLocks noChangeAspect="1"/>
          </p:cNvPicPr>
          <p:nvPr/>
        </p:nvPicPr>
        <p:blipFill>
          <a:blip r:embed="rId8"/>
          <a:stretch>
            <a:fillRect/>
          </a:stretch>
        </p:blipFill>
        <p:spPr>
          <a:xfrm>
            <a:off x="6199933" y="-1027629"/>
            <a:ext cx="359906" cy="218018"/>
          </a:xfrm>
          <a:prstGeom prst="rect">
            <a:avLst/>
          </a:prstGeom>
        </p:spPr>
      </p:pic>
      <p:pic>
        <p:nvPicPr>
          <p:cNvPr id="90" name="Picture 89">
            <a:extLst>
              <a:ext uri="{FF2B5EF4-FFF2-40B4-BE49-F238E27FC236}">
                <a16:creationId xmlns:a16="http://schemas.microsoft.com/office/drawing/2014/main" id="{26EB6412-86EC-4A0B-A327-E1DAE63882E9}"/>
              </a:ext>
            </a:extLst>
          </p:cNvPr>
          <p:cNvPicPr>
            <a:picLocks noChangeAspect="1"/>
          </p:cNvPicPr>
          <p:nvPr/>
        </p:nvPicPr>
        <p:blipFill>
          <a:blip r:embed="rId11"/>
          <a:stretch>
            <a:fillRect/>
          </a:stretch>
        </p:blipFill>
        <p:spPr>
          <a:xfrm>
            <a:off x="5158989" y="-577380"/>
            <a:ext cx="359906" cy="218018"/>
          </a:xfrm>
          <a:prstGeom prst="rect">
            <a:avLst/>
          </a:prstGeom>
        </p:spPr>
      </p:pic>
      <p:pic>
        <p:nvPicPr>
          <p:cNvPr id="91" name="Picture 90">
            <a:extLst>
              <a:ext uri="{FF2B5EF4-FFF2-40B4-BE49-F238E27FC236}">
                <a16:creationId xmlns:a16="http://schemas.microsoft.com/office/drawing/2014/main" id="{50077623-605A-4E4F-9EAB-70EBDF6C9543}"/>
              </a:ext>
            </a:extLst>
          </p:cNvPr>
          <p:cNvPicPr>
            <a:picLocks noChangeAspect="1"/>
          </p:cNvPicPr>
          <p:nvPr/>
        </p:nvPicPr>
        <p:blipFill>
          <a:blip r:embed="rId7"/>
          <a:stretch>
            <a:fillRect/>
          </a:stretch>
        </p:blipFill>
        <p:spPr>
          <a:xfrm>
            <a:off x="4552971" y="-329583"/>
            <a:ext cx="359906" cy="214559"/>
          </a:xfrm>
          <a:prstGeom prst="rect">
            <a:avLst/>
          </a:prstGeom>
        </p:spPr>
      </p:pic>
      <p:pic>
        <p:nvPicPr>
          <p:cNvPr id="92" name="Picture 91">
            <a:extLst>
              <a:ext uri="{FF2B5EF4-FFF2-40B4-BE49-F238E27FC236}">
                <a16:creationId xmlns:a16="http://schemas.microsoft.com/office/drawing/2014/main" id="{FD8FE783-5688-4994-A5B4-891DA846BDB2}"/>
              </a:ext>
            </a:extLst>
          </p:cNvPr>
          <p:cNvPicPr>
            <a:picLocks noChangeAspect="1"/>
          </p:cNvPicPr>
          <p:nvPr/>
        </p:nvPicPr>
        <p:blipFill>
          <a:blip r:embed="rId8"/>
          <a:stretch>
            <a:fillRect/>
          </a:stretch>
        </p:blipFill>
        <p:spPr>
          <a:xfrm>
            <a:off x="6092085" y="-660000"/>
            <a:ext cx="359906" cy="218018"/>
          </a:xfrm>
          <a:prstGeom prst="rect">
            <a:avLst/>
          </a:prstGeom>
        </p:spPr>
      </p:pic>
      <p:pic>
        <p:nvPicPr>
          <p:cNvPr id="93" name="Picture 92">
            <a:extLst>
              <a:ext uri="{FF2B5EF4-FFF2-40B4-BE49-F238E27FC236}">
                <a16:creationId xmlns:a16="http://schemas.microsoft.com/office/drawing/2014/main" id="{91DB4ABE-6263-42D1-9535-20AB27D3DB04}"/>
              </a:ext>
            </a:extLst>
          </p:cNvPr>
          <p:cNvPicPr>
            <a:picLocks noChangeAspect="1"/>
          </p:cNvPicPr>
          <p:nvPr/>
        </p:nvPicPr>
        <p:blipFill>
          <a:blip r:embed="rId15"/>
          <a:stretch>
            <a:fillRect/>
          </a:stretch>
        </p:blipFill>
        <p:spPr>
          <a:xfrm>
            <a:off x="5279766" y="-354830"/>
            <a:ext cx="359906" cy="218018"/>
          </a:xfrm>
          <a:prstGeom prst="rect">
            <a:avLst/>
          </a:prstGeom>
        </p:spPr>
      </p:pic>
      <p:pic>
        <p:nvPicPr>
          <p:cNvPr id="94" name="Picture 93">
            <a:extLst>
              <a:ext uri="{FF2B5EF4-FFF2-40B4-BE49-F238E27FC236}">
                <a16:creationId xmlns:a16="http://schemas.microsoft.com/office/drawing/2014/main" id="{5AC46BCB-B86D-49E7-8ED3-5AEA9D462F89}"/>
              </a:ext>
            </a:extLst>
          </p:cNvPr>
          <p:cNvPicPr>
            <a:picLocks noChangeAspect="1"/>
          </p:cNvPicPr>
          <p:nvPr/>
        </p:nvPicPr>
        <p:blipFill>
          <a:blip r:embed="rId8"/>
          <a:stretch>
            <a:fillRect/>
          </a:stretch>
        </p:blipFill>
        <p:spPr>
          <a:xfrm>
            <a:off x="3661617" y="-485341"/>
            <a:ext cx="359906" cy="218018"/>
          </a:xfrm>
          <a:prstGeom prst="rect">
            <a:avLst/>
          </a:prstGeom>
        </p:spPr>
      </p:pic>
      <p:pic>
        <p:nvPicPr>
          <p:cNvPr id="95" name="Picture 94">
            <a:extLst>
              <a:ext uri="{FF2B5EF4-FFF2-40B4-BE49-F238E27FC236}">
                <a16:creationId xmlns:a16="http://schemas.microsoft.com/office/drawing/2014/main" id="{CBDE6CB9-37C1-4F72-9F41-F52BA10A1836}"/>
              </a:ext>
            </a:extLst>
          </p:cNvPr>
          <p:cNvPicPr>
            <a:picLocks noChangeAspect="1"/>
          </p:cNvPicPr>
          <p:nvPr/>
        </p:nvPicPr>
        <p:blipFill>
          <a:blip r:embed="rId8"/>
          <a:stretch>
            <a:fillRect/>
          </a:stretch>
        </p:blipFill>
        <p:spPr>
          <a:xfrm>
            <a:off x="3882001" y="-503957"/>
            <a:ext cx="359906" cy="218018"/>
          </a:xfrm>
          <a:prstGeom prst="rect">
            <a:avLst/>
          </a:prstGeom>
        </p:spPr>
      </p:pic>
      <p:sp>
        <p:nvSpPr>
          <p:cNvPr id="99" name="!!o4a">
            <a:extLst>
              <a:ext uri="{FF2B5EF4-FFF2-40B4-BE49-F238E27FC236}">
                <a16:creationId xmlns:a16="http://schemas.microsoft.com/office/drawing/2014/main" id="{03CD02AD-A0B0-4461-82E4-ADE45F3505A9}"/>
              </a:ext>
            </a:extLst>
          </p:cNvPr>
          <p:cNvSpPr/>
          <p:nvPr/>
        </p:nvSpPr>
        <p:spPr>
          <a:xfrm>
            <a:off x="8372594" y="5115479"/>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1" name="!!4a">
            <a:extLst>
              <a:ext uri="{FF2B5EF4-FFF2-40B4-BE49-F238E27FC236}">
                <a16:creationId xmlns:a16="http://schemas.microsoft.com/office/drawing/2014/main" id="{7D7392F9-B328-40CF-A436-C3974F476E3C}"/>
              </a:ext>
            </a:extLst>
          </p:cNvPr>
          <p:cNvSpPr txBox="1"/>
          <p:nvPr/>
        </p:nvSpPr>
        <p:spPr>
          <a:xfrm>
            <a:off x="8547892" y="5164542"/>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c</a:t>
            </a:r>
          </a:p>
        </p:txBody>
      </p:sp>
      <p:sp>
        <p:nvSpPr>
          <p:cNvPr id="104" name="!!o4a">
            <a:extLst>
              <a:ext uri="{FF2B5EF4-FFF2-40B4-BE49-F238E27FC236}">
                <a16:creationId xmlns:a16="http://schemas.microsoft.com/office/drawing/2014/main" id="{03CD02AD-A0B0-4461-82E4-ADE45F3505A9}"/>
              </a:ext>
            </a:extLst>
          </p:cNvPr>
          <p:cNvSpPr/>
          <p:nvPr/>
        </p:nvSpPr>
        <p:spPr>
          <a:xfrm>
            <a:off x="7224961" y="5115479"/>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5" name="!!4a">
            <a:extLst>
              <a:ext uri="{FF2B5EF4-FFF2-40B4-BE49-F238E27FC236}">
                <a16:creationId xmlns:a16="http://schemas.microsoft.com/office/drawing/2014/main" id="{7D7392F9-B328-40CF-A436-C3974F476E3C}"/>
              </a:ext>
            </a:extLst>
          </p:cNvPr>
          <p:cNvSpPr txBox="1"/>
          <p:nvPr/>
        </p:nvSpPr>
        <p:spPr>
          <a:xfrm>
            <a:off x="7399533" y="5177965"/>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í</a:t>
            </a:r>
          </a:p>
        </p:txBody>
      </p:sp>
      <p:sp>
        <p:nvSpPr>
          <p:cNvPr id="112" name="!!o4a">
            <a:extLst>
              <a:ext uri="{FF2B5EF4-FFF2-40B4-BE49-F238E27FC236}">
                <a16:creationId xmlns:a16="http://schemas.microsoft.com/office/drawing/2014/main" id="{03CD02AD-A0B0-4461-82E4-ADE45F3505A9}"/>
              </a:ext>
            </a:extLst>
          </p:cNvPr>
          <p:cNvSpPr/>
          <p:nvPr/>
        </p:nvSpPr>
        <p:spPr>
          <a:xfrm>
            <a:off x="9516610" y="5115479"/>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13" name="!!4a">
            <a:extLst>
              <a:ext uri="{FF2B5EF4-FFF2-40B4-BE49-F238E27FC236}">
                <a16:creationId xmlns:a16="http://schemas.microsoft.com/office/drawing/2014/main" id="{7D7392F9-B328-40CF-A436-C3974F476E3C}"/>
              </a:ext>
            </a:extLst>
          </p:cNvPr>
          <p:cNvSpPr txBox="1"/>
          <p:nvPr/>
        </p:nvSpPr>
        <p:spPr>
          <a:xfrm>
            <a:off x="9682677" y="5161059"/>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96" name="!!o4a">
            <a:extLst>
              <a:ext uri="{FF2B5EF4-FFF2-40B4-BE49-F238E27FC236}">
                <a16:creationId xmlns:a16="http://schemas.microsoft.com/office/drawing/2014/main" id="{03CD02AD-A0B0-4461-82E4-ADE45F3505A9}"/>
              </a:ext>
            </a:extLst>
          </p:cNvPr>
          <p:cNvSpPr/>
          <p:nvPr/>
        </p:nvSpPr>
        <p:spPr>
          <a:xfrm>
            <a:off x="4936506" y="5115479"/>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97" name="!!4a">
            <a:extLst>
              <a:ext uri="{FF2B5EF4-FFF2-40B4-BE49-F238E27FC236}">
                <a16:creationId xmlns:a16="http://schemas.microsoft.com/office/drawing/2014/main" id="{7D7392F9-B328-40CF-A436-C3974F476E3C}"/>
              </a:ext>
            </a:extLst>
          </p:cNvPr>
          <p:cNvSpPr txBox="1"/>
          <p:nvPr/>
        </p:nvSpPr>
        <p:spPr>
          <a:xfrm>
            <a:off x="5111804" y="5164542"/>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98" name="!!o4a">
            <a:extLst>
              <a:ext uri="{FF2B5EF4-FFF2-40B4-BE49-F238E27FC236}">
                <a16:creationId xmlns:a16="http://schemas.microsoft.com/office/drawing/2014/main" id="{03CD02AD-A0B0-4461-82E4-ADE45F3505A9}"/>
              </a:ext>
            </a:extLst>
          </p:cNvPr>
          <p:cNvSpPr/>
          <p:nvPr/>
        </p:nvSpPr>
        <p:spPr>
          <a:xfrm>
            <a:off x="3776176" y="5115479"/>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0" name="!!4a">
            <a:extLst>
              <a:ext uri="{FF2B5EF4-FFF2-40B4-BE49-F238E27FC236}">
                <a16:creationId xmlns:a16="http://schemas.microsoft.com/office/drawing/2014/main" id="{7D7392F9-B328-40CF-A436-C3974F476E3C}"/>
              </a:ext>
            </a:extLst>
          </p:cNvPr>
          <p:cNvSpPr txBox="1"/>
          <p:nvPr/>
        </p:nvSpPr>
        <p:spPr>
          <a:xfrm>
            <a:off x="3950748" y="5177965"/>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ệ</a:t>
            </a:r>
          </a:p>
        </p:txBody>
      </p:sp>
      <p:sp>
        <p:nvSpPr>
          <p:cNvPr id="102" name="!!o4a">
            <a:extLst>
              <a:ext uri="{FF2B5EF4-FFF2-40B4-BE49-F238E27FC236}">
                <a16:creationId xmlns:a16="http://schemas.microsoft.com/office/drawing/2014/main" id="{03CD02AD-A0B0-4461-82E4-ADE45F3505A9}"/>
              </a:ext>
            </a:extLst>
          </p:cNvPr>
          <p:cNvSpPr/>
          <p:nvPr/>
        </p:nvSpPr>
        <p:spPr>
          <a:xfrm>
            <a:off x="6080522" y="5115479"/>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3" name="!!4a">
            <a:extLst>
              <a:ext uri="{FF2B5EF4-FFF2-40B4-BE49-F238E27FC236}">
                <a16:creationId xmlns:a16="http://schemas.microsoft.com/office/drawing/2014/main" id="{7D7392F9-B328-40CF-A436-C3974F476E3C}"/>
              </a:ext>
            </a:extLst>
          </p:cNvPr>
          <p:cNvSpPr txBox="1"/>
          <p:nvPr/>
        </p:nvSpPr>
        <p:spPr>
          <a:xfrm>
            <a:off x="6246589" y="5161059"/>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t</a:t>
            </a:r>
          </a:p>
        </p:txBody>
      </p:sp>
      <p:sp>
        <p:nvSpPr>
          <p:cNvPr id="106" name="!!o4a">
            <a:extLst>
              <a:ext uri="{FF2B5EF4-FFF2-40B4-BE49-F238E27FC236}">
                <a16:creationId xmlns:a16="http://schemas.microsoft.com/office/drawing/2014/main" id="{03CD02AD-A0B0-4461-82E4-ADE45F3505A9}"/>
              </a:ext>
            </a:extLst>
          </p:cNvPr>
          <p:cNvSpPr/>
          <p:nvPr/>
        </p:nvSpPr>
        <p:spPr>
          <a:xfrm>
            <a:off x="2622074" y="5115479"/>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7" name="!!4a">
            <a:extLst>
              <a:ext uri="{FF2B5EF4-FFF2-40B4-BE49-F238E27FC236}">
                <a16:creationId xmlns:a16="http://schemas.microsoft.com/office/drawing/2014/main" id="{7D7392F9-B328-40CF-A436-C3974F476E3C}"/>
              </a:ext>
            </a:extLst>
          </p:cNvPr>
          <p:cNvSpPr txBox="1"/>
          <p:nvPr/>
        </p:nvSpPr>
        <p:spPr>
          <a:xfrm>
            <a:off x="2797372" y="5164542"/>
            <a:ext cx="691984" cy="923090"/>
          </a:xfrm>
          <a:prstGeom prst="rect">
            <a:avLst/>
          </a:prstGeom>
          <a:noFill/>
        </p:spPr>
        <p:txBody>
          <a:bodyPr wrap="square" rtlCol="0">
            <a:spAutoFit/>
          </a:bodyPr>
          <a:lstStyle/>
          <a:p>
            <a:pPr algn="ctr"/>
            <a:r>
              <a:rPr lang="en-US" sz="5398"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108" name="!!o4a">
            <a:extLst>
              <a:ext uri="{FF2B5EF4-FFF2-40B4-BE49-F238E27FC236}">
                <a16:creationId xmlns:a16="http://schemas.microsoft.com/office/drawing/2014/main" id="{03CD02AD-A0B0-4461-82E4-ADE45F3505A9}"/>
              </a:ext>
            </a:extLst>
          </p:cNvPr>
          <p:cNvSpPr/>
          <p:nvPr/>
        </p:nvSpPr>
        <p:spPr>
          <a:xfrm>
            <a:off x="1461744" y="5115479"/>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9" name="!!4a">
            <a:extLst>
              <a:ext uri="{FF2B5EF4-FFF2-40B4-BE49-F238E27FC236}">
                <a16:creationId xmlns:a16="http://schemas.microsoft.com/office/drawing/2014/main" id="{7D7392F9-B328-40CF-A436-C3974F476E3C}"/>
              </a:ext>
            </a:extLst>
          </p:cNvPr>
          <p:cNvSpPr txBox="1"/>
          <p:nvPr/>
        </p:nvSpPr>
        <p:spPr>
          <a:xfrm>
            <a:off x="1636316" y="5177965"/>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d</a:t>
            </a:r>
          </a:p>
        </p:txBody>
      </p:sp>
      <p:grpSp>
        <p:nvGrpSpPr>
          <p:cNvPr id="115" name="Group 114">
            <a:extLst>
              <a:ext uri="{FF2B5EF4-FFF2-40B4-BE49-F238E27FC236}">
                <a16:creationId xmlns:a16="http://schemas.microsoft.com/office/drawing/2014/main" id="{DC4D4389-3269-48E5-9314-DCEC10EC78A8}"/>
              </a:ext>
            </a:extLst>
          </p:cNvPr>
          <p:cNvGrpSpPr/>
          <p:nvPr/>
        </p:nvGrpSpPr>
        <p:grpSpPr>
          <a:xfrm>
            <a:off x="11318044" y="157663"/>
            <a:ext cx="662823" cy="662823"/>
            <a:chOff x="11409342" y="180900"/>
            <a:chExt cx="662996" cy="662996"/>
          </a:xfrm>
        </p:grpSpPr>
        <p:sp>
          <p:nvSpPr>
            <p:cNvPr id="116" name="!!MatThu1">
              <a:hlinkClick r:id="rId16" action="ppaction://hlinksldjump"/>
              <a:extLst>
                <a:ext uri="{FF2B5EF4-FFF2-40B4-BE49-F238E27FC236}">
                  <a16:creationId xmlns:a16="http://schemas.microsoft.com/office/drawing/2014/main" id="{8D63E7FC-C34D-447D-B000-5CB6C0E535F6}"/>
                </a:ext>
              </a:extLst>
            </p:cNvPr>
            <p:cNvSpPr/>
            <p:nvPr/>
          </p:nvSpPr>
          <p:spPr>
            <a:xfrm>
              <a:off x="11409342" y="180900"/>
              <a:ext cx="662996" cy="66299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7" name="Graphic 62">
              <a:hlinkClick r:id="rId17" action="ppaction://hlinksldjump"/>
              <a:extLst>
                <a:ext uri="{FF2B5EF4-FFF2-40B4-BE49-F238E27FC236}">
                  <a16:creationId xmlns:a16="http://schemas.microsoft.com/office/drawing/2014/main" id="{582EA335-8085-435D-8B5F-FD1ECF6A5450}"/>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tretch>
              <a:fillRect/>
            </a:stretch>
          </p:blipFill>
          <p:spPr>
            <a:xfrm>
              <a:off x="11528358" y="343470"/>
              <a:ext cx="424964" cy="337856"/>
            </a:xfrm>
            <a:prstGeom prst="rect">
              <a:avLst/>
            </a:prstGeom>
          </p:spPr>
        </p:pic>
      </p:grpSp>
    </p:spTree>
    <p:extLst>
      <p:ext uri="{BB962C8B-B14F-4D97-AF65-F5344CB8AC3E}">
        <p14:creationId xmlns:p14="http://schemas.microsoft.com/office/powerpoint/2010/main" val="2355592299"/>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99"/>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1"/>
                                        </p:tgtEl>
                                        <p:attrNameLst>
                                          <p:attrName>style.visibility</p:attrName>
                                        </p:attrNameLst>
                                      </p:cBhvr>
                                      <p:to>
                                        <p:strVal val="visible"/>
                                      </p:to>
                                    </p:set>
                                    <p:anim calcmode="lin" valueType="num">
                                      <p:cBhvr>
                                        <p:cTn id="7" dur="500" fill="hold"/>
                                        <p:tgtEl>
                                          <p:spTgt spid="101"/>
                                        </p:tgtEl>
                                        <p:attrNameLst>
                                          <p:attrName>ppt_w</p:attrName>
                                        </p:attrNameLst>
                                      </p:cBhvr>
                                      <p:tavLst>
                                        <p:tav tm="0">
                                          <p:val>
                                            <p:fltVal val="0"/>
                                          </p:val>
                                        </p:tav>
                                        <p:tav tm="100000">
                                          <p:val>
                                            <p:strVal val="#ppt_w"/>
                                          </p:val>
                                        </p:tav>
                                      </p:tavLst>
                                    </p:anim>
                                    <p:anim calcmode="lin" valueType="num">
                                      <p:cBhvr>
                                        <p:cTn id="8" dur="500" fill="hold"/>
                                        <p:tgtEl>
                                          <p:spTgt spid="101"/>
                                        </p:tgtEl>
                                        <p:attrNameLst>
                                          <p:attrName>ppt_h</p:attrName>
                                        </p:attrNameLst>
                                      </p:cBhvr>
                                      <p:tavLst>
                                        <p:tav tm="0">
                                          <p:val>
                                            <p:fltVal val="0"/>
                                          </p:val>
                                        </p:tav>
                                        <p:tav tm="100000">
                                          <p:val>
                                            <p:strVal val="#ppt_h"/>
                                          </p:val>
                                        </p:tav>
                                      </p:tavLst>
                                    </p:anim>
                                    <p:animEffect transition="in" filter="fade">
                                      <p:cBhvr>
                                        <p:cTn id="9" dur="500"/>
                                        <p:tgtEl>
                                          <p:spTgt spid="101"/>
                                        </p:tgtEl>
                                      </p:cBhvr>
                                    </p:animEffect>
                                  </p:childTnLst>
                                  <p:subTnLst>
                                    <p:audio>
                                      <p:cMediaNode>
                                        <p:cTn display="0" masterRel="sameClick">
                                          <p:stCondLst>
                                            <p:cond evt="begin" delay="0">
                                              <p:tn val="5"/>
                                            </p:cond>
                                          </p:stCondLst>
                                          <p:endCondLst>
                                            <p:cond evt="onStopAudio" delay="0">
                                              <p:tgtEl>
                                                <p:sldTgt/>
                                              </p:tgtEl>
                                            </p:cond>
                                          </p:endCondLst>
                                        </p:cTn>
                                        <p:tgtEl>
                                          <p:sndTgt r:embed="rId3" name="Bling.wav"/>
                                        </p:tgtEl>
                                      </p:cMediaNode>
                                    </p:audio>
                                  </p:subTnLst>
                                </p:cTn>
                              </p:par>
                              <p:par>
                                <p:cTn id="10" presetID="26" presetClass="emph" presetSubtype="0" fill="hold" grpId="1" nodeType="withEffect">
                                  <p:stCondLst>
                                    <p:cond delay="500"/>
                                  </p:stCondLst>
                                  <p:childTnLst>
                                    <p:animEffect transition="out" filter="fade">
                                      <p:cBhvr>
                                        <p:cTn id="11" dur="500" tmFilter="0, 0; .2, .5; .8, .5; 1, 0"/>
                                        <p:tgtEl>
                                          <p:spTgt spid="101"/>
                                        </p:tgtEl>
                                      </p:cBhvr>
                                    </p:animEffect>
                                    <p:animScale>
                                      <p:cBhvr>
                                        <p:cTn id="12" dur="250" autoRev="1" fill="hold"/>
                                        <p:tgtEl>
                                          <p:spTgt spid="101"/>
                                        </p:tgtEl>
                                      </p:cBhvr>
                                      <p:by x="105000" y="105000"/>
                                    </p:animScale>
                                  </p:childTnLst>
                                </p:cTn>
                              </p:par>
                              <p:par>
                                <p:cTn id="13"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14" dur="2000" fill="hold"/>
                                        <p:tgtEl>
                                          <p:spTgt spid="56"/>
                                        </p:tgtEl>
                                        <p:attrNameLst>
                                          <p:attrName>ppt_x</p:attrName>
                                          <p:attrName>ppt_y</p:attrName>
                                        </p:attrNameLst>
                                      </p:cBhvr>
                                    </p:animMotion>
                                  </p:childTnLst>
                                </p:cTn>
                              </p:par>
                              <p:par>
                                <p:cTn id="15"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16" dur="2000" fill="hold"/>
                                        <p:tgtEl>
                                          <p:spTgt spid="67"/>
                                        </p:tgtEl>
                                        <p:attrNameLst>
                                          <p:attrName>ppt_x</p:attrName>
                                          <p:attrName>ppt_y</p:attrName>
                                        </p:attrNameLst>
                                      </p:cBhvr>
                                    </p:animMotion>
                                  </p:childTnLst>
                                </p:cTn>
                              </p:par>
                              <p:par>
                                <p:cTn id="1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18" dur="2000" fill="hold"/>
                                        <p:tgtEl>
                                          <p:spTgt spid="57"/>
                                        </p:tgtEl>
                                        <p:attrNameLst>
                                          <p:attrName>ppt_x</p:attrName>
                                          <p:attrName>ppt_y</p:attrName>
                                        </p:attrNameLst>
                                      </p:cBhvr>
                                    </p:animMotion>
                                  </p:childTnLst>
                                </p:cTn>
                              </p:par>
                              <p:par>
                                <p:cTn id="19" presetID="0" presetClass="path" presetSubtype="0" fill="hold" nodeType="withEffect">
                                  <p:stCondLst>
                                    <p:cond delay="500"/>
                                  </p:stCondLst>
                                  <p:childTnLst>
                                    <p:animMotion origin="layout" path="M -0.00026 0.00833 L -0.00026 0.00833 L 0.14661 0.11042 C 0.19219 0.14236 0.20156 0.13958 0.23281 0.18982 C 0.23554 0.19445 0.23698 0.20116 0.23919 0.20671 C 0.23112 0.23148 0.22825 0.26435 0.21523 0.28056 C 0.19596 0.30463 0.17096 0.30949 0.14817 0.32037 C 0.13099 0.32847 0.11302 0.33125 0.09557 0.33727 C 0.05286 0.35185 0.06015 0.35 0.01732 0.3713 C 0.0125 0.38171 0.00638 0.39051 0.00299 0.40255 C 0.00026 0.41204 -0.00065 0.42315 -0.00026 0.4338 C 0.0026 0.49769 0.00117 0.51296 0.02695 0.54722 C 0.04857 0.57616 0.07864 0.58982 0.10351 0.60116 C 0.13737 0.61644 0.15234 0.6162 0.18646 0.62107 C 0.21575 0.61806 0.24505 0.61667 0.27422 0.6125 C 0.2776 0.61204 0.28633 0.61088 0.28385 0.60671 C 0.27539 0.59306 0.26354 0.58796 0.25351 0.57847 C 0.20599 0.58033 0.17239 0.57454 0.12747 0.60116 C 0.08945 0.62361 0.01575 0.68056 0.01575 0.68056 C 0.00104 0.70671 -0.01628 0.72431 0.03646 0.74861 C 0.06588 0.76227 0.09713 0.7544 0.12747 0.75718 C 0.16041 0.76389 0.19362 0.76736 0.22643 0.77708 C 0.36367 0.81806 0.34948 0.81412 0.44492 0.86783 C 0.44713 0.87546 0.45234 0.88218 0.4513 0.89051 C 0.44401 0.94908 0.37018 0.93218 0.36523 0.9331 L 0.21198 0.92732 C 0.17096 0.92269 0.13008 0.91597 0.08919 0.91042 C 0.07799 0.90093 0.06484 0.89676 0.0556 0.88195 C 0.03984 0.85671 0.03945 0.82894 0.03646 0.79699 C 0.0444 0.79306 0.05221 0.78542 0.06041 0.78565 C 0.14388 0.7875 0.15534 0.79537 0.22955 0.8537 C 0.27565 0.88982 0.31992 0.91065 0.35247 0.9757 C 0.35898 0.98889 0.36484 1.00301 0.36992 1.01829 C 0.37448 1.03171 0.37747 1.04653 0.38112 1.06065 C 0.38958 1.16134 0.38411 1.11227 0.39713 1.20833 L 0.39713 1.20833 L 0.40026 1.23958 " pathEditMode="relative" ptsTypes="AAAAAAAAAAAAAAAAAAAAAAAAAAAAAAAAAAAAA">
                                      <p:cBhvr>
                                        <p:cTn id="20" dur="2000" fill="hold"/>
                                        <p:tgtEl>
                                          <p:spTgt spid="55"/>
                                        </p:tgtEl>
                                        <p:attrNameLst>
                                          <p:attrName>ppt_x</p:attrName>
                                          <p:attrName>ppt_y</p:attrName>
                                        </p:attrNameLst>
                                      </p:cBhvr>
                                    </p:animMotion>
                                  </p:childTnLst>
                                </p:cTn>
                              </p:par>
                              <p:par>
                                <p:cTn id="21" presetID="0" presetClass="path" presetSubtype="0" fill="hold" nodeType="withEffect">
                                  <p:stCondLst>
                                    <p:cond delay="500"/>
                                  </p:stCondLst>
                                  <p:childTnLst>
                                    <p:animMotion origin="layout" path="M -0.00026 0.00671 L -0.00026 0.00671 C 0.00873 0.0713 0.00599 0.07454 0.02526 0.12847 C 0.02826 0.13704 0.03203 0.14491 0.03633 0.15139 C 0.05482 0.1787 0.07604 0.19005 0.09857 0.20509 C 0.15157 0.24097 0.1375 0.23241 0.18633 0.25046 C 0.20443 0.24769 0.22318 0.2507 0.24063 0.24213 C 0.24896 0.23796 0.22357 0.23357 0.21511 0.23634 C 0.20625 0.23935 0.19909 0.25162 0.19115 0.25903 C 0.18959 0.26667 0.18607 0.27361 0.18633 0.28171 C 0.18881 0.33727 0.19349 0.37801 0.21511 0.41806 C 0.24141 0.46667 0.28229 0.52107 0.3125 0.56551 C 0.33607 0.6 0.34623 0.61088 0.36185 0.65347 C 0.36472 0.66111 0.36615 0.67037 0.36823 0.67894 C 0.36901 0.69028 0.37214 0.72593 0.36823 0.73565 C 0.36029 0.75602 0.34284 0.75394 0.33164 0.75556 C 0.30703 0.74537 0.29896 0.74745 0.27891 0.71574 C 0.2724 0.70556 0.26823 0.6912 0.26302 0.67894 C 0.26133 0.66667 0.25703 0.65463 0.25821 0.64213 C 0.26107 0.60972 0.29948 0.62778 0.30131 0.62778 C 0.31693 0.63333 0.35339 0.63472 0.36823 0.66482 C 0.37214 0.67245 0.37253 0.68357 0.37474 0.69306 C 0.37409 0.71204 0.37565 0.73148 0.37305 0.74977 C 0.3694 0.77708 0.35847 0.80602 0.34753 0.82639 C 0.34258 0.83565 0.3362 0.84236 0.33164 0.85208 C 0.32709 0.86134 0.32383 0.87245 0.32045 0.8831 C 0.31263 0.90787 0.3237 0.8912 0.30769 0.92292 C 0.29453 0.94884 0.26992 0.98125 0.25495 0.99954 C 0.24519 1.01158 0.23516 1.02338 0.22474 1.03357 C 0.20482 1.05278 0.18347 1.0669 0.16407 1.0875 C 0.14805 1.1044 0.13034 1.1169 0.11615 1.13843 C 0.1125 1.14421 0.10834 1.14908 0.10495 1.15556 C 0.09453 1.17616 0.10495 1.16551 0.09701 1.17245 " pathEditMode="relative" ptsTypes="AAAAAAAAAAAAAAAAAAAAAAAAAAAAAAAAA">
                                      <p:cBhvr>
                                        <p:cTn id="22" dur="2000" fill="hold"/>
                                        <p:tgtEl>
                                          <p:spTgt spid="58"/>
                                        </p:tgtEl>
                                        <p:attrNameLst>
                                          <p:attrName>ppt_x</p:attrName>
                                          <p:attrName>ppt_y</p:attrName>
                                        </p:attrNameLst>
                                      </p:cBhvr>
                                    </p:animMotion>
                                  </p:childTnLst>
                                </p:cTn>
                              </p:par>
                              <p:par>
                                <p:cTn id="23" presetID="0" presetClass="path" presetSubtype="0" fill="hold" nodeType="withEffect">
                                  <p:stCondLst>
                                    <p:cond delay="500"/>
                                  </p:stCondLst>
                                  <p:childTnLst>
                                    <p:animMotion origin="layout" path="M -0.00013 0.0051 L -0.00013 0.00533 C -0.04519 0.08542 -0.04831 0.08288 -0.07982 0.16088 C -0.08881 0.18311 -0.09831 0.20487 -0.10534 0.22917 C -0.11276 0.2544 -0.11706 0.28195 -0.12292 0.30857 C -0.12618 0.33982 -0.13425 0.38288 -0.12618 0.41621 C -0.11485 0.46274 -0.09336 0.47176 -0.06706 0.48426 C -0.02735 0.50325 0.00117 0.49954 0.04296 0.50139 C 0.05794 0.49561 0.07343 0.49399 0.08763 0.48426 C 0.09453 0.47963 0.10507 0.44815 0.09401 0.43612 C 0.08033 0.42107 0.06315 0.41922 0.04778 0.41065 C 0.0276 0.41436 0.00716 0.41575 -0.01289 0.422 C -0.03386 0.42848 -0.06185 0.44815 -0.08151 0.46436 C -0.09076 0.47223 -0.09961 0.48149 -0.1086 0.49005 C -0.11342 0.50232 -0.1198 0.51297 -0.12292 0.52686 C -0.12579 0.53936 -0.12592 0.55325 -0.12618 0.56667 C -0.12644 0.57987 -0.12826 0.59491 -0.12448 0.60625 C -0.11967 0.62153 -0.11081 0.63195 -0.10222 0.64028 C -0.06263 0.67917 -0.01381 0.66922 0.02864 0.67454 C 0.05677 0.67246 0.08515 0.67362 0.11315 0.66852 C 0.12526 0.66667 0.13828 0.6426 0.11953 0.62061 C 0.10612 0.60463 0.08867 0.60348 0.0733 0.59491 C 0.04127 0.59908 0.00026 0.59885 -0.03204 0.6176 C -0.0474 0.62663 -0.06159 0.64098 -0.0767 0.65163 C -0.09623 0.66551 -0.11628 0.67709 -0.13568 0.69121 C -0.14714 0.69977 -0.15847 0.7088 -0.16927 0.71991 C -0.18477 0.73588 -0.20638 0.76644 -0.21862 0.79075 C -0.22162 0.79607 -0.22292 0.80394 -0.225 0.81065 C -0.2224 0.82917 -0.22201 0.84977 -0.21706 0.86737 C -0.21316 0.88102 -0.2073 0.89468 -0.19948 0.90139 C -0.17956 0.91829 -0.07852 0.94676 -0.07032 0.94954 C -0.05651 0.95996 -0.04154 0.96667 -0.02878 0.98079 C -0.00899 1.00278 -0.02188 1.07084 -0.03034 1.08866 C -0.03816 1.10487 -0.05378 1.09792 -0.0655 1.10278 C -0.15756 1.09213 -0.17813 1.15024 -0.2043 1.04028 C -0.20782 1.02593 -0.2086 1.01019 -0.21068 0.99491 C -0.20704 0.98264 -0.20664 0.96413 -0.19948 0.95811 C -0.15248 0.91806 -0.09857 0.93473 -0.04961 0.9382 C -0.02435 0.95186 0.0427 0.97547 0.06692 1.02338 C 0.072 1.03334 0.06901 1.04977 0.07018 1.06297 C 0.06484 1.09051 0.06106 1.11899 0.05416 1.14538 C 0.03906 1.20348 0.02604 1.22431 0.00468 1.27292 C 0.00195 1.2794 -0.00039 1.28658 -0.00326 1.29283 C -0.01029 1.30834 -0.01185 1.31088 -0.01758 1.3213 " pathEditMode="relative" rAng="0" ptsTypes="AAAAAAAAAAAAAAAAAAAAAAAAAAAAAAAAAAAAAAAAAAAA">
                                      <p:cBhvr>
                                        <p:cTn id="24" dur="2000" fill="hold"/>
                                        <p:tgtEl>
                                          <p:spTgt spid="59"/>
                                        </p:tgtEl>
                                        <p:attrNameLst>
                                          <p:attrName>ppt_x</p:attrName>
                                          <p:attrName>ppt_y</p:attrName>
                                        </p:attrNameLst>
                                      </p:cBhvr>
                                      <p:rCtr x="-4792" y="65810"/>
                                    </p:animMotion>
                                  </p:childTnLst>
                                </p:cTn>
                              </p:par>
                              <p:par>
                                <p:cTn id="25" presetID="0" presetClass="path" presetSubtype="0" fill="hold" nodeType="withEffect">
                                  <p:stCondLst>
                                    <p:cond delay="500"/>
                                  </p:stCondLst>
                                  <p:childTnLst>
                                    <p:animMotion origin="layout" path="M 0.00052 0.00834 L 0.00052 0.00834 C 0.11003 0.08542 0.0668 0.0375 0.1362 0.13311 C 0.15208 0.21783 0.15977 0.22014 0.13294 0.32593 C 0.12969 0.33866 0.11914 0.33912 0.11224 0.34584 C 0.08776 0.3382 0.06211 0.3382 0.0388 0.32315 C 0.02526 0.31436 0.03346 0.28125 0.04037 0.275 C 0.06042 0.25625 0.08255 0.25602 0.10417 0.25232 C 0.16862 0.29792 0.14037 0.28565 0.18724 0.30047 C 0.20026 0.32361 0.19271 0.30625 0.2 0.35996 C 0.20156 0.3713 0.20482 0.39399 0.20482 0.39399 C 0.20313 0.41019 0.203 0.42686 0.2 0.44236 C 0.19492 0.46783 0.18229 0.49838 0.1681 0.51042 C 0.15807 0.51875 0.14675 0.51991 0.1362 0.52454 C 0.10469 0.52223 0.10013 0.53172 0.07708 0.50186 C 0.07513 0.49931 0.075 0.49422 0.07396 0.49051 C 0.075 0.48473 0.07409 0.47593 0.07708 0.47338 C 0.1112 0.44561 0.125 0.46436 0.16172 0.47917 C 0.16914 0.48959 0.178 0.49723 0.18399 0.51042 C 0.19961 0.54422 0.20404 0.57639 0.18086 0.60973 C 0.17409 0.61922 0.1638 0.61505 0.15534 0.61528 C 0.10313 0.61783 0.05104 0.61713 -0.00104 0.61829 C -0.00286 0.61899 -0.04284 0.6338 -0.05221 0.64653 C -0.05521 0.6507 -0.05638 0.65787 -0.05859 0.66366 C -0.05989 0.68658 -0.06211 0.71158 -0.05859 0.73449 C -0.0569 0.74514 -0.05377 0.75579 -0.04896 0.76297 C -0.04049 0.77524 -0.03086 0.78635 -0.02018 0.79121 C -0.00208 0.79977 0.01693 0.79885 0.03555 0.80255 C 0.07018 0.79792 0.10534 0.80047 0.13932 0.78843 C 0.14466 0.78658 0.14805 0.77246 0.14727 0.76297 C 0.1457 0.74144 0.14323 0.71482 0.13294 0.70324 C 0.12123 0.69028 0.10534 0.70139 0.09141 0.70047 C 0.05143 0.71459 0.04388 0.70787 0.01328 0.74861 C 0.00339 0.76204 -0.00351 0.78195 -0.0138 0.79399 C -0.04362 0.82848 -0.07656 0.85348 -0.10638 0.88774 C -0.15768 0.9463 -0.1707 0.95556 -0.21172 1.01829 C -0.22174 1.03334 -0.23164 1.04885 -0.24049 1.06644 C -0.24492 1.07547 -0.25729 1.11968 -0.25963 1.12894 C -0.26328 1.14329 -0.26523 1.15625 -0.26758 1.1713 C -0.2694 1.18357 -0.26693 1.18264 -0.2707 1.18264 " pathEditMode="relative" ptsTypes="AAAAAAAAAAAAAAAAAAAAAAAAAAAAAAAAAAAAAAAA">
                                      <p:cBhvr>
                                        <p:cTn id="26" dur="2000" fill="hold"/>
                                        <p:tgtEl>
                                          <p:spTgt spid="66"/>
                                        </p:tgtEl>
                                        <p:attrNameLst>
                                          <p:attrName>ppt_x</p:attrName>
                                          <p:attrName>ppt_y</p:attrName>
                                        </p:attrNameLst>
                                      </p:cBhvr>
                                    </p:animMotion>
                                  </p:childTnLst>
                                </p:cTn>
                              </p:par>
                              <p:par>
                                <p:cTn id="27"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28" dur="2000" fill="hold"/>
                                        <p:tgtEl>
                                          <p:spTgt spid="60"/>
                                        </p:tgtEl>
                                        <p:attrNameLst>
                                          <p:attrName>ppt_x</p:attrName>
                                          <p:attrName>ppt_y</p:attrName>
                                        </p:attrNameLst>
                                      </p:cBhvr>
                                    </p:animMotion>
                                  </p:childTnLst>
                                </p:cTn>
                              </p:par>
                              <p:par>
                                <p:cTn id="29" presetID="0" presetClass="path" presetSubtype="0" fill="hold" nodeType="withEffect">
                                  <p:stCondLst>
                                    <p:cond delay="500"/>
                                  </p:stCondLst>
                                  <p:childTnLst>
                                    <p:animMotion origin="layout" path="M -0.00664 0.00277 L -0.00664 0.00277 C 0.00717 0.0162 0.02305 0.02407 0.0349 0.04259 C 0.07774 0.10949 0.07813 0.15231 0.09714 0.24652 C 0.09922 0.2787 0.10521 0.31088 0.10352 0.34305 C 0.09922 0.4243 0.07579 0.46852 0.03802 0.51319 C 0.02123 0.53333 0.00079 0.54166 -0.01783 0.55578 C -0.03802 0.55393 -0.05859 0.55764 -0.07838 0.55023 C -0.12786 0.53194 -0.1401 0.50324 -0.1789 0.45092 C -0.18698 0.42639 -0.19856 0.40439 -0.20286 0.37708 C -0.21367 0.30902 -0.1806 0.29004 -0.15026 0.26944 C -0.12617 0.25277 -0.10026 0.24652 -0.07526 0.23518 C -0.04974 0.25416 -0.022 0.26551 0.00131 0.29213 C 0.02162 0.31504 0.03972 0.3743 0.05248 0.41111 C 0.05352 0.42916 0.05664 0.44722 0.0556 0.46504 C 0.05495 0.47569 0.05144 0.48541 0.04766 0.49352 C 0.04271 0.5037 0.03685 0.51273 0.03008 0.51898 C 0.01185 0.53588 -0.04661 0.54051 -0.05286 0.54166 C -0.18216 0.54004 -0.23203 0.58402 -0.32252 0.5162 C -0.33086 0.50995 -0.33854 0.50092 -0.34648 0.49352 C -0.3513 0.48402 -0.35807 0.47685 -0.3608 0.46504 C -0.36445 0.44977 -0.36536 0.40972 -0.35286 0.39977 C -0.34257 0.39166 -0.3306 0.39421 -0.3194 0.39143 C -0.29466 0.40671 -0.26875 0.41852 -0.24752 0.44814 C -0.24075 0.45764 -0.23698 0.47268 -0.23164 0.48495 C -0.22942 0.50092 -0.22395 0.51689 -0.22526 0.5331 C -0.2289 0.58055 -0.23255 0.63055 -0.24596 0.67222 C -0.25651 0.70463 -0.27721 0.72291 -0.29388 0.74583 C -0.33997 0.80949 -0.32695 0.79629 -0.37526 0.81111 C -0.39283 0.79977 -0.41263 0.79629 -0.42786 0.77708 C -0.43671 0.7662 -0.43619 0.71551 -0.42786 0.70347 C -0.42252 0.69537 -0.41406 0.69953 -0.40716 0.69768 C -0.38372 0.70139 -0.35989 0.70069 -0.33698 0.70902 C -0.28737 0.72685 -0.28971 0.75277 -0.24114 0.77708 C -0.2125 0.79166 -0.18255 0.79699 -0.15338 0.80833 C -0.10234 0.82824 -0.06198 0.84027 -0.01614 0.87916 C 0.01875 0.90902 0.05873 0.94259 0.08438 0.99838 C 0.09414 1.01967 0.10026 1.0456 0.10821 1.06944 C 0.10938 1.07963 0.11472 1.12361 0.11472 1.14027 C 0.11472 1.14977 0.11302 1.16875 0.11302 1.16875 " pathEditMode="relative" ptsTypes="AAAAAAAAAAAAAAAAAAAAAAAAAAAAAAAAAAAAAAAA">
                                      <p:cBhvr>
                                        <p:cTn id="30" dur="2000" fill="hold"/>
                                        <p:tgtEl>
                                          <p:spTgt spid="62"/>
                                        </p:tgtEl>
                                        <p:attrNameLst>
                                          <p:attrName>ppt_x</p:attrName>
                                          <p:attrName>ppt_y</p:attrName>
                                        </p:attrNameLst>
                                      </p:cBhvr>
                                    </p:animMotion>
                                  </p:childTnLst>
                                </p:cTn>
                              </p:par>
                              <p:par>
                                <p:cTn id="31" presetID="0" presetClass="path" presetSubtype="0" fill="hold" nodeType="withEffect">
                                  <p:stCondLst>
                                    <p:cond delay="500"/>
                                  </p:stCondLst>
                                  <p:childTnLst>
                                    <p:animMotion origin="layout" path="M 0.00143 0.01412 L 0.00143 0.01412 C -0.00391 0.04074 -0.00612 0.06968 -0.01446 0.09352 C -0.02461 0.12245 -0.03789 0.14838 -0.05274 0.17014 C -0.09753 0.23518 -0.12631 0.25833 -0.17891 0.28634 C -0.18607 0.29028 -0.19362 0.2912 -0.20118 0.29213 C -0.24102 0.29676 -0.32084 0.30347 -0.32084 0.30347 C -0.33607 0.30185 -0.39493 0.31968 -0.41498 0.275 C -0.4198 0.26435 -0.42136 0.25046 -0.42461 0.23819 C -0.42084 0.22106 -0.42084 0.19977 -0.41342 0.18704 C -0.39193 0.15023 -0.34792 0.17431 -0.32722 0.17847 C -0.30704 0.19838 -0.28438 0.21204 -0.26667 0.23819 C -0.25586 0.25393 -0.24675 0.27639 -0.24428 0.30046 C -0.24011 0.3419 -0.26485 0.39421 -0.27943 0.4169 C -0.29141 0.43565 -0.30469 0.45278 -0.31928 0.46505 C -0.33542 0.4787 -0.353 0.48657 -0.37032 0.49352 C -0.41602 0.51181 -0.44128 0.51134 -0.48685 0.5162 C -0.50599 0.50602 -0.52657 0.50231 -0.53946 0.47083 C -0.5448 0.45764 -0.54584 0.44051 -0.54909 0.42546 C -0.54584 0.41018 -0.54623 0.39097 -0.53946 0.38009 C -0.51914 0.34676 -0.46797 0.36204 -0.45013 0.36296 C -0.4237 0.38912 -0.38763 0.4044 -0.3767 0.46227 C -0.3737 0.47847 -0.37566 0.4963 -0.37513 0.51343 C -0.37722 0.53125 -0.37787 0.55 -0.38151 0.56736 C -0.39206 0.61667 -0.41107 0.66227 -0.43099 0.70069 C -0.4392 0.71643 -0.44779 0.73194 -0.45808 0.74306 C -0.46576 0.75139 -0.47513 0.75255 -0.4836 0.75741 C -0.52227 0.74745 -0.5392 0.76134 -0.56185 0.70903 C -0.5668 0.69768 -0.56823 0.68264 -0.57136 0.66944 C -0.57084 0.65995 -0.57344 0.64792 -0.5698 0.64097 C -0.55053 0.60486 -0.51862 0.61273 -0.4948 0.60972 C -0.46185 0.61736 -0.42865 0.62222 -0.39584 0.63241 C -0.37696 0.63843 -0.35873 0.65023 -0.33998 0.6581 C -0.33308 0.66088 -0.25951 0.68796 -0.25066 0.68935 C -0.22683 0.69282 -0.20274 0.6912 -0.17891 0.69213 C -0.07032 0.68634 0.03841 0.68866 0.14674 0.675 C 0.15312 0.67431 0.16054 0.66065 0.1595 0.64954 C 0.15572 0.61366 0.14908 0.57477 0.13398 0.55023 C 0.12187 0.53056 0.10195 0.53704 0.08606 0.53032 C 0.06692 0.5456 0.04687 0.55764 0.02864 0.57569 C 0.01184 0.59259 0.00026 0.62153 -0.00964 0.64954 C -0.03034 0.70718 -0.04011 0.75301 -0.06875 0.80556 C -0.08737 0.83981 -0.11068 0.86528 -0.13099 0.8963 C -0.14454 0.91713 -0.18659 0.98542 -0.19961 1.01551 C -0.26159 1.15903 -0.2323 1.10231 -0.26667 1.18866 C -0.27331 1.20556 -0.29115 1.24259 -0.29688 1.26806 C -0.30079 1.28472 -0.30651 1.31898 -0.30651 1.31898 " pathEditMode="relative" ptsTypes="AAAAAAAAAAAAAAAAAAAAAAAAAAAAAAAAAAAAAAAAAAAAAAA">
                                      <p:cBhvr>
                                        <p:cTn id="32" dur="2000" fill="hold"/>
                                        <p:tgtEl>
                                          <p:spTgt spid="65"/>
                                        </p:tgtEl>
                                        <p:attrNameLst>
                                          <p:attrName>ppt_x</p:attrName>
                                          <p:attrName>ppt_y</p:attrName>
                                        </p:attrNameLst>
                                      </p:cBhvr>
                                    </p:animMotion>
                                  </p:childTnLst>
                                </p:cTn>
                              </p:par>
                              <p:par>
                                <p:cTn id="33"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34" dur="2000" fill="hold"/>
                                        <p:tgtEl>
                                          <p:spTgt spid="76"/>
                                        </p:tgtEl>
                                        <p:attrNameLst>
                                          <p:attrName>ppt_x</p:attrName>
                                          <p:attrName>ppt_y</p:attrName>
                                        </p:attrNameLst>
                                      </p:cBhvr>
                                    </p:animMotion>
                                  </p:childTnLst>
                                </p:cTn>
                              </p:par>
                              <p:par>
                                <p:cTn id="35"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36" dur="2000" fill="hold"/>
                                        <p:tgtEl>
                                          <p:spTgt spid="79"/>
                                        </p:tgtEl>
                                        <p:attrNameLst>
                                          <p:attrName>ppt_x</p:attrName>
                                          <p:attrName>ppt_y</p:attrName>
                                        </p:attrNameLst>
                                      </p:cBhvr>
                                    </p:animMotion>
                                  </p:childTnLst>
                                </p:cTn>
                              </p:par>
                              <p:par>
                                <p:cTn id="3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38" dur="2000" fill="hold"/>
                                        <p:tgtEl>
                                          <p:spTgt spid="77"/>
                                        </p:tgtEl>
                                        <p:attrNameLst>
                                          <p:attrName>ppt_x</p:attrName>
                                          <p:attrName>ppt_y</p:attrName>
                                        </p:attrNameLst>
                                      </p:cBhvr>
                                    </p:animMotion>
                                  </p:childTnLst>
                                </p:cTn>
                              </p:par>
                              <p:par>
                                <p:cTn id="39" presetID="0" presetClass="path" presetSubtype="0" fill="hold" nodeType="withEffect">
                                  <p:stCondLst>
                                    <p:cond delay="500"/>
                                  </p:stCondLst>
                                  <p:childTnLst>
                                    <p:animMotion origin="layout" path="M -3.33333E-6 3.7037E-7 L -3.33333E-6 0.00023 C 0.00899 0.06458 0.00625 0.06782 0.02552 0.12176 C 0.02852 0.13032 0.0323 0.13819 0.03659 0.14468 C 0.05508 0.17176 0.07631 0.1831 0.09883 0.19838 C 0.15183 0.23426 0.13776 0.22546 0.18659 0.24375 C 0.20469 0.24097 0.22344 0.24398 0.24089 0.23542 C 0.24922 0.23102 0.22383 0.22685 0.21537 0.22963 C 0.20651 0.23264 0.19935 0.24491 0.19141 0.25231 C 0.18985 0.25995 0.18633 0.2669 0.18659 0.27477 C 0.18907 0.33056 0.19375 0.37106 0.21537 0.41111 C 0.24167 0.45995 0.28256 0.51435 0.31276 0.5588 C 0.33633 0.59329 0.34649 0.60417 0.36211 0.64676 C 0.36498 0.65417 0.36641 0.66366 0.36849 0.67222 C 0.36927 0.68356 0.3724 0.71921 0.36849 0.72893 C 0.36055 0.74931 0.3431 0.74722 0.3319 0.74884 C 0.3073 0.73866 0.29922 0.74074 0.27917 0.7088 C 0.27266 0.69861 0.26849 0.68449 0.26328 0.67222 C 0.26159 0.65995 0.2573 0.64792 0.25847 0.63542 C 0.26133 0.60301 0.29974 0.62083 0.30157 0.62083 C 0.31719 0.62662 0.35365 0.62801 0.36849 0.6581 C 0.3724 0.66551 0.37279 0.67662 0.375 0.68611 C 0.37435 0.70532 0.37591 0.72477 0.37331 0.74282 C 0.36966 0.77037 0.35873 0.79907 0.34779 0.81968 C 0.34284 0.82893 0.33646 0.83542 0.3319 0.84514 C 0.32735 0.8544 0.32409 0.86551 0.32071 0.87616 C 0.31289 0.90093 0.32396 0.88449 0.30795 0.9162 C 0.2948 0.94213 0.27019 0.97454 0.25521 0.99282 C 0.24545 1.00486 0.23542 1.01667 0.225 1.02685 C 0.20508 1.04606 0.18373 1.06018 0.16433 1.08079 C 0.14831 1.09768 0.1306 1.10995 0.11641 1.13171 C 0.11276 1.1375 0.1086 1.14236 0.10521 1.14884 C 0.0948 1.16944 0.10521 1.1588 0.09727 1.16551 " pathEditMode="relative" rAng="0" ptsTypes="AAAAAAAAAAAAAAAAAAAAAAAAAAAAAAAAA">
                                      <p:cBhvr>
                                        <p:cTn id="40" dur="2000" fill="hold"/>
                                        <p:tgtEl>
                                          <p:spTgt spid="80"/>
                                        </p:tgtEl>
                                        <p:attrNameLst>
                                          <p:attrName>ppt_x</p:attrName>
                                          <p:attrName>ppt_y</p:attrName>
                                        </p:attrNameLst>
                                      </p:cBhvr>
                                      <p:rCtr x="18750" y="58287"/>
                                    </p:animMotion>
                                  </p:childTnLst>
                                </p:cTn>
                              </p:par>
                              <p:par>
                                <p:cTn id="41"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42" dur="2000" fill="hold"/>
                                        <p:tgtEl>
                                          <p:spTgt spid="81"/>
                                        </p:tgtEl>
                                        <p:attrNameLst>
                                          <p:attrName>ppt_x</p:attrName>
                                          <p:attrName>ppt_y</p:attrName>
                                        </p:attrNameLst>
                                      </p:cBhvr>
                                    </p:animMotion>
                                  </p:childTnLst>
                                </p:cTn>
                              </p:par>
                              <p:par>
                                <p:cTn id="43"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44" dur="2000" fill="hold"/>
                                        <p:tgtEl>
                                          <p:spTgt spid="82"/>
                                        </p:tgtEl>
                                        <p:attrNameLst>
                                          <p:attrName>ppt_x</p:attrName>
                                          <p:attrName>ppt_y</p:attrName>
                                        </p:attrNameLst>
                                      </p:cBhvr>
                                    </p:animMotion>
                                  </p:childTnLst>
                                </p:cTn>
                              </p:par>
                              <p:par>
                                <p:cTn id="4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46" dur="2000" fill="hold"/>
                                        <p:tgtEl>
                                          <p:spTgt spid="83"/>
                                        </p:tgtEl>
                                        <p:attrNameLst>
                                          <p:attrName>ppt_x</p:attrName>
                                          <p:attrName>ppt_y</p:attrName>
                                        </p:attrNameLst>
                                      </p:cBhvr>
                                    </p:animMotion>
                                  </p:childTnLst>
                                </p:cTn>
                              </p:par>
                              <p:par>
                                <p:cTn id="4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48" dur="2000" fill="hold"/>
                                        <p:tgtEl>
                                          <p:spTgt spid="85"/>
                                        </p:tgtEl>
                                        <p:attrNameLst>
                                          <p:attrName>ppt_x</p:attrName>
                                          <p:attrName>ppt_y</p:attrName>
                                        </p:attrNameLst>
                                      </p:cBhvr>
                                    </p:animMotion>
                                  </p:childTnLst>
                                </p:cTn>
                              </p:par>
                              <p:par>
                                <p:cTn id="4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50" dur="2000" fill="hold"/>
                                        <p:tgtEl>
                                          <p:spTgt spid="84"/>
                                        </p:tgtEl>
                                        <p:attrNameLst>
                                          <p:attrName>ppt_x</p:attrName>
                                          <p:attrName>ppt_y</p:attrName>
                                        </p:attrNameLst>
                                      </p:cBhvr>
                                    </p:animMotion>
                                  </p:childTnLst>
                                </p:cTn>
                              </p:par>
                              <p:par>
                                <p:cTn id="5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52" dur="2000" fill="hold"/>
                                        <p:tgtEl>
                                          <p:spTgt spid="86"/>
                                        </p:tgtEl>
                                        <p:attrNameLst>
                                          <p:attrName>ppt_x</p:attrName>
                                          <p:attrName>ppt_y</p:attrName>
                                        </p:attrNameLst>
                                      </p:cBhvr>
                                    </p:animMotion>
                                  </p:childTnLst>
                                </p:cTn>
                              </p:par>
                              <p:par>
                                <p:cTn id="53"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54" dur="2000" fill="hold"/>
                                        <p:tgtEl>
                                          <p:spTgt spid="87"/>
                                        </p:tgtEl>
                                        <p:attrNameLst>
                                          <p:attrName>ppt_x</p:attrName>
                                          <p:attrName>ppt_y</p:attrName>
                                        </p:attrNameLst>
                                      </p:cBhvr>
                                    </p:animMotion>
                                  </p:childTnLst>
                                </p:cTn>
                              </p:par>
                              <p:par>
                                <p:cTn id="55"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56" dur="2000" fill="hold"/>
                                        <p:tgtEl>
                                          <p:spTgt spid="88"/>
                                        </p:tgtEl>
                                        <p:attrNameLst>
                                          <p:attrName>ppt_x</p:attrName>
                                          <p:attrName>ppt_y</p:attrName>
                                        </p:attrNameLst>
                                      </p:cBhvr>
                                    </p:animMotion>
                                  </p:childTnLst>
                                </p:cTn>
                              </p:par>
                              <p:par>
                                <p:cTn id="5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58" dur="2000" fill="hold"/>
                                        <p:tgtEl>
                                          <p:spTgt spid="89"/>
                                        </p:tgtEl>
                                        <p:attrNameLst>
                                          <p:attrName>ppt_x</p:attrName>
                                          <p:attrName>ppt_y</p:attrName>
                                        </p:attrNameLst>
                                      </p:cBhvr>
                                    </p:animMotion>
                                  </p:childTnLst>
                                </p:cTn>
                              </p:par>
                              <p:par>
                                <p:cTn id="59"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60" dur="2000" fill="hold"/>
                                        <p:tgtEl>
                                          <p:spTgt spid="90"/>
                                        </p:tgtEl>
                                        <p:attrNameLst>
                                          <p:attrName>ppt_x</p:attrName>
                                          <p:attrName>ppt_y</p:attrName>
                                        </p:attrNameLst>
                                      </p:cBhvr>
                                    </p:animMotion>
                                  </p:childTnLst>
                                </p:cTn>
                              </p:par>
                              <p:par>
                                <p:cTn id="61"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62" dur="2000" fill="hold"/>
                                        <p:tgtEl>
                                          <p:spTgt spid="91"/>
                                        </p:tgtEl>
                                        <p:attrNameLst>
                                          <p:attrName>ppt_x</p:attrName>
                                          <p:attrName>ppt_y</p:attrName>
                                        </p:attrNameLst>
                                      </p:cBhvr>
                                    </p:animMotion>
                                  </p:childTnLst>
                                </p:cTn>
                              </p:par>
                              <p:par>
                                <p:cTn id="63"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64" dur="2000" fill="hold"/>
                                        <p:tgtEl>
                                          <p:spTgt spid="93"/>
                                        </p:tgtEl>
                                        <p:attrNameLst>
                                          <p:attrName>ppt_x</p:attrName>
                                          <p:attrName>ppt_y</p:attrName>
                                        </p:attrNameLst>
                                      </p:cBhvr>
                                    </p:animMotion>
                                  </p:childTnLst>
                                </p:cTn>
                              </p:par>
                              <p:par>
                                <p:cTn id="65"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6" dur="2000" fill="hold"/>
                                        <p:tgtEl>
                                          <p:spTgt spid="92"/>
                                        </p:tgtEl>
                                        <p:attrNameLst>
                                          <p:attrName>ppt_x</p:attrName>
                                          <p:attrName>ppt_y</p:attrName>
                                        </p:attrNameLst>
                                      </p:cBhvr>
                                    </p:animMotion>
                                  </p:childTnLst>
                                </p:cTn>
                              </p:par>
                              <p:par>
                                <p:cTn id="6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8" dur="2000" fill="hold"/>
                                        <p:tgtEl>
                                          <p:spTgt spid="94"/>
                                        </p:tgtEl>
                                        <p:attrNameLst>
                                          <p:attrName>ppt_x</p:attrName>
                                          <p:attrName>ppt_y</p:attrName>
                                        </p:attrNameLst>
                                      </p:cBhvr>
                                    </p:animMotion>
                                  </p:childTnLst>
                                </p:cTn>
                              </p:par>
                              <p:par>
                                <p:cTn id="6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0" dur="2000" fill="hold"/>
                                        <p:tgtEl>
                                          <p:spTgt spid="95"/>
                                        </p:tgtEl>
                                        <p:attrNameLst>
                                          <p:attrName>ppt_x</p:attrName>
                                          <p:attrName>ppt_y</p:attrName>
                                        </p:attrNameLst>
                                      </p:cBhvr>
                                    </p:animMotion>
                                  </p:childTnLst>
                                </p:cTn>
                              </p:par>
                            </p:childTnLst>
                          </p:cTn>
                        </p:par>
                      </p:childTnLst>
                    </p:cTn>
                  </p:par>
                </p:childTnLst>
              </p:cTn>
              <p:nextCondLst>
                <p:cond evt="onClick" delay="0">
                  <p:tgtEl>
                    <p:spTgt spid="99"/>
                  </p:tgtEl>
                </p:cond>
              </p:nextCondLst>
            </p:seq>
            <p:seq concurrent="1" nextAc="seek">
              <p:cTn id="71" restart="whenNotActive" fill="hold" evtFilter="cancelBubble" nodeType="interactiveSeq">
                <p:stCondLst>
                  <p:cond evt="onClick" delay="0">
                    <p:tgtEl>
                      <p:spTgt spid="104"/>
                    </p:tgtEl>
                  </p:cond>
                </p:stCondLst>
                <p:endSync evt="end" delay="0">
                  <p:rtn val="all"/>
                </p:endSync>
                <p:childTnLst>
                  <p:par>
                    <p:cTn id="72" fill="hold">
                      <p:stCondLst>
                        <p:cond delay="0"/>
                      </p:stCondLst>
                      <p:childTnLst>
                        <p:par>
                          <p:cTn id="73" fill="hold">
                            <p:stCondLst>
                              <p:cond delay="0"/>
                            </p:stCondLst>
                            <p:childTnLst>
                              <p:par>
                                <p:cTn id="74" presetID="53" presetClass="entr" presetSubtype="16" fill="hold" grpId="0" nodeType="withEffect">
                                  <p:stCondLst>
                                    <p:cond delay="0"/>
                                  </p:stCondLst>
                                  <p:childTnLst>
                                    <p:set>
                                      <p:cBhvr>
                                        <p:cTn id="75" dur="1" fill="hold">
                                          <p:stCondLst>
                                            <p:cond delay="0"/>
                                          </p:stCondLst>
                                        </p:cTn>
                                        <p:tgtEl>
                                          <p:spTgt spid="105"/>
                                        </p:tgtEl>
                                        <p:attrNameLst>
                                          <p:attrName>style.visibility</p:attrName>
                                        </p:attrNameLst>
                                      </p:cBhvr>
                                      <p:to>
                                        <p:strVal val="visible"/>
                                      </p:to>
                                    </p:set>
                                    <p:anim calcmode="lin" valueType="num">
                                      <p:cBhvr>
                                        <p:cTn id="76" dur="500" fill="hold"/>
                                        <p:tgtEl>
                                          <p:spTgt spid="105"/>
                                        </p:tgtEl>
                                        <p:attrNameLst>
                                          <p:attrName>ppt_w</p:attrName>
                                        </p:attrNameLst>
                                      </p:cBhvr>
                                      <p:tavLst>
                                        <p:tav tm="0">
                                          <p:val>
                                            <p:fltVal val="0"/>
                                          </p:val>
                                        </p:tav>
                                        <p:tav tm="100000">
                                          <p:val>
                                            <p:strVal val="#ppt_w"/>
                                          </p:val>
                                        </p:tav>
                                      </p:tavLst>
                                    </p:anim>
                                    <p:anim calcmode="lin" valueType="num">
                                      <p:cBhvr>
                                        <p:cTn id="77" dur="500" fill="hold"/>
                                        <p:tgtEl>
                                          <p:spTgt spid="105"/>
                                        </p:tgtEl>
                                        <p:attrNameLst>
                                          <p:attrName>ppt_h</p:attrName>
                                        </p:attrNameLst>
                                      </p:cBhvr>
                                      <p:tavLst>
                                        <p:tav tm="0">
                                          <p:val>
                                            <p:fltVal val="0"/>
                                          </p:val>
                                        </p:tav>
                                        <p:tav tm="100000">
                                          <p:val>
                                            <p:strVal val="#ppt_h"/>
                                          </p:val>
                                        </p:tav>
                                      </p:tavLst>
                                    </p:anim>
                                    <p:animEffect transition="in" filter="fade">
                                      <p:cBhvr>
                                        <p:cTn id="78" dur="500"/>
                                        <p:tgtEl>
                                          <p:spTgt spid="105"/>
                                        </p:tgtEl>
                                      </p:cBhvr>
                                    </p:animEffect>
                                  </p:childTnLst>
                                  <p:subTnLst>
                                    <p:audio>
                                      <p:cMediaNode>
                                        <p:cTn display="0" masterRel="sameClick">
                                          <p:stCondLst>
                                            <p:cond evt="begin" delay="0">
                                              <p:tn val="74"/>
                                            </p:cond>
                                          </p:stCondLst>
                                          <p:endCondLst>
                                            <p:cond evt="onStopAudio" delay="0">
                                              <p:tgtEl>
                                                <p:sldTgt/>
                                              </p:tgtEl>
                                            </p:cond>
                                          </p:endCondLst>
                                        </p:cTn>
                                        <p:tgtEl>
                                          <p:sndTgt r:embed="rId3" name="Bling.wav"/>
                                        </p:tgtEl>
                                      </p:cMediaNode>
                                    </p:audio>
                                  </p:subTnLst>
                                </p:cTn>
                              </p:par>
                              <p:par>
                                <p:cTn id="79" presetID="26" presetClass="emph" presetSubtype="0" fill="hold" grpId="1" nodeType="withEffect">
                                  <p:stCondLst>
                                    <p:cond delay="500"/>
                                  </p:stCondLst>
                                  <p:childTnLst>
                                    <p:animEffect transition="out" filter="fade">
                                      <p:cBhvr>
                                        <p:cTn id="80" dur="500" tmFilter="0, 0; .2, .5; .8, .5; 1, 0"/>
                                        <p:tgtEl>
                                          <p:spTgt spid="105"/>
                                        </p:tgtEl>
                                      </p:cBhvr>
                                    </p:animEffect>
                                    <p:animScale>
                                      <p:cBhvr>
                                        <p:cTn id="81" dur="250" autoRev="1" fill="hold"/>
                                        <p:tgtEl>
                                          <p:spTgt spid="105"/>
                                        </p:tgtEl>
                                      </p:cBhvr>
                                      <p:by x="105000" y="105000"/>
                                    </p:animScale>
                                  </p:childTnLst>
                                </p:cTn>
                              </p:par>
                            </p:childTnLst>
                          </p:cTn>
                        </p:par>
                      </p:childTnLst>
                    </p:cTn>
                  </p:par>
                </p:childTnLst>
              </p:cTn>
              <p:nextCondLst>
                <p:cond evt="onClick" delay="0">
                  <p:tgtEl>
                    <p:spTgt spid="104"/>
                  </p:tgtEl>
                </p:cond>
              </p:nextCondLst>
            </p:seq>
            <p:seq concurrent="1" nextAc="seek">
              <p:cTn id="82" restart="whenNotActive" fill="hold" evtFilter="cancelBubble" nodeType="interactiveSeq">
                <p:stCondLst>
                  <p:cond evt="onClick" delay="0">
                    <p:tgtEl>
                      <p:spTgt spid="112"/>
                    </p:tgtEl>
                  </p:cond>
                </p:stCondLst>
                <p:endSync evt="end" delay="0">
                  <p:rtn val="all"/>
                </p:endSync>
                <p:childTnLst>
                  <p:par>
                    <p:cTn id="83" fill="hold">
                      <p:stCondLst>
                        <p:cond delay="0"/>
                      </p:stCondLst>
                      <p:childTnLst>
                        <p:par>
                          <p:cTn id="84" fill="hold">
                            <p:stCondLst>
                              <p:cond delay="0"/>
                            </p:stCondLst>
                            <p:childTnLst>
                              <p:par>
                                <p:cTn id="85" presetID="53" presetClass="entr" presetSubtype="16" fill="hold" grpId="0" nodeType="withEffect">
                                  <p:stCondLst>
                                    <p:cond delay="0"/>
                                  </p:stCondLst>
                                  <p:childTnLst>
                                    <p:set>
                                      <p:cBhvr>
                                        <p:cTn id="86" dur="1" fill="hold">
                                          <p:stCondLst>
                                            <p:cond delay="0"/>
                                          </p:stCondLst>
                                        </p:cTn>
                                        <p:tgtEl>
                                          <p:spTgt spid="113"/>
                                        </p:tgtEl>
                                        <p:attrNameLst>
                                          <p:attrName>style.visibility</p:attrName>
                                        </p:attrNameLst>
                                      </p:cBhvr>
                                      <p:to>
                                        <p:strVal val="visible"/>
                                      </p:to>
                                    </p:set>
                                    <p:anim calcmode="lin" valueType="num">
                                      <p:cBhvr>
                                        <p:cTn id="87" dur="500" fill="hold"/>
                                        <p:tgtEl>
                                          <p:spTgt spid="113"/>
                                        </p:tgtEl>
                                        <p:attrNameLst>
                                          <p:attrName>ppt_w</p:attrName>
                                        </p:attrNameLst>
                                      </p:cBhvr>
                                      <p:tavLst>
                                        <p:tav tm="0">
                                          <p:val>
                                            <p:fltVal val="0"/>
                                          </p:val>
                                        </p:tav>
                                        <p:tav tm="100000">
                                          <p:val>
                                            <p:strVal val="#ppt_w"/>
                                          </p:val>
                                        </p:tav>
                                      </p:tavLst>
                                    </p:anim>
                                    <p:anim calcmode="lin" valueType="num">
                                      <p:cBhvr>
                                        <p:cTn id="88" dur="500" fill="hold"/>
                                        <p:tgtEl>
                                          <p:spTgt spid="113"/>
                                        </p:tgtEl>
                                        <p:attrNameLst>
                                          <p:attrName>ppt_h</p:attrName>
                                        </p:attrNameLst>
                                      </p:cBhvr>
                                      <p:tavLst>
                                        <p:tav tm="0">
                                          <p:val>
                                            <p:fltVal val="0"/>
                                          </p:val>
                                        </p:tav>
                                        <p:tav tm="100000">
                                          <p:val>
                                            <p:strVal val="#ppt_h"/>
                                          </p:val>
                                        </p:tav>
                                      </p:tavLst>
                                    </p:anim>
                                    <p:animEffect transition="in" filter="fade">
                                      <p:cBhvr>
                                        <p:cTn id="89" dur="500"/>
                                        <p:tgtEl>
                                          <p:spTgt spid="113"/>
                                        </p:tgtEl>
                                      </p:cBhvr>
                                    </p:animEffect>
                                  </p:childTnLst>
                                  <p:subTnLst>
                                    <p:audio>
                                      <p:cMediaNode>
                                        <p:cTn display="0" masterRel="sameClick">
                                          <p:stCondLst>
                                            <p:cond evt="begin" delay="0">
                                              <p:tn val="85"/>
                                            </p:cond>
                                          </p:stCondLst>
                                          <p:endCondLst>
                                            <p:cond evt="onStopAudio" delay="0">
                                              <p:tgtEl>
                                                <p:sldTgt/>
                                              </p:tgtEl>
                                            </p:cond>
                                          </p:endCondLst>
                                        </p:cTn>
                                        <p:tgtEl>
                                          <p:sndTgt r:embed="rId3" name="Bling.wav"/>
                                        </p:tgtEl>
                                      </p:cMediaNode>
                                    </p:audio>
                                  </p:subTnLst>
                                </p:cTn>
                              </p:par>
                              <p:par>
                                <p:cTn id="90" presetID="26" presetClass="emph" presetSubtype="0" fill="hold" grpId="1" nodeType="withEffect">
                                  <p:stCondLst>
                                    <p:cond delay="500"/>
                                  </p:stCondLst>
                                  <p:childTnLst>
                                    <p:animEffect transition="out" filter="fade">
                                      <p:cBhvr>
                                        <p:cTn id="91" dur="500" tmFilter="0, 0; .2, .5; .8, .5; 1, 0"/>
                                        <p:tgtEl>
                                          <p:spTgt spid="113"/>
                                        </p:tgtEl>
                                      </p:cBhvr>
                                    </p:animEffect>
                                    <p:animScale>
                                      <p:cBhvr>
                                        <p:cTn id="92" dur="250" autoRev="1" fill="hold"/>
                                        <p:tgtEl>
                                          <p:spTgt spid="113"/>
                                        </p:tgtEl>
                                      </p:cBhvr>
                                      <p:by x="105000" y="105000"/>
                                    </p:animScale>
                                  </p:childTnLst>
                                </p:cTn>
                              </p:par>
                            </p:childTnLst>
                          </p:cTn>
                        </p:par>
                      </p:childTnLst>
                    </p:cTn>
                  </p:par>
                </p:childTnLst>
              </p:cTn>
              <p:nextCondLst>
                <p:cond evt="onClick" delay="0">
                  <p:tgtEl>
                    <p:spTgt spid="112"/>
                  </p:tgtEl>
                </p:cond>
              </p:nextCondLst>
            </p:seq>
            <p:seq concurrent="1" nextAc="seek">
              <p:cTn id="93" restart="whenNotActive" fill="hold" evtFilter="cancelBubble" nodeType="interactiveSeq">
                <p:stCondLst>
                  <p:cond evt="onClick" delay="0">
                    <p:tgtEl>
                      <p:spTgt spid="96"/>
                    </p:tgtEl>
                  </p:cond>
                </p:stCondLst>
                <p:endSync evt="end" delay="0">
                  <p:rtn val="all"/>
                </p:endSync>
                <p:childTnLst>
                  <p:par>
                    <p:cTn id="94" fill="hold">
                      <p:stCondLst>
                        <p:cond delay="0"/>
                      </p:stCondLst>
                      <p:childTnLst>
                        <p:par>
                          <p:cTn id="95" fill="hold">
                            <p:stCondLst>
                              <p:cond delay="0"/>
                            </p:stCondLst>
                            <p:childTnLst>
                              <p:par>
                                <p:cTn id="96" presetID="53" presetClass="entr" presetSubtype="16" fill="hold" grpId="0" nodeType="withEffect">
                                  <p:stCondLst>
                                    <p:cond delay="0"/>
                                  </p:stCondLst>
                                  <p:childTnLst>
                                    <p:set>
                                      <p:cBhvr>
                                        <p:cTn id="97" dur="1" fill="hold">
                                          <p:stCondLst>
                                            <p:cond delay="0"/>
                                          </p:stCondLst>
                                        </p:cTn>
                                        <p:tgtEl>
                                          <p:spTgt spid="97"/>
                                        </p:tgtEl>
                                        <p:attrNameLst>
                                          <p:attrName>style.visibility</p:attrName>
                                        </p:attrNameLst>
                                      </p:cBhvr>
                                      <p:to>
                                        <p:strVal val="visible"/>
                                      </p:to>
                                    </p:set>
                                    <p:anim calcmode="lin" valueType="num">
                                      <p:cBhvr>
                                        <p:cTn id="98" dur="500" fill="hold"/>
                                        <p:tgtEl>
                                          <p:spTgt spid="97"/>
                                        </p:tgtEl>
                                        <p:attrNameLst>
                                          <p:attrName>ppt_w</p:attrName>
                                        </p:attrNameLst>
                                      </p:cBhvr>
                                      <p:tavLst>
                                        <p:tav tm="0">
                                          <p:val>
                                            <p:fltVal val="0"/>
                                          </p:val>
                                        </p:tav>
                                        <p:tav tm="100000">
                                          <p:val>
                                            <p:strVal val="#ppt_w"/>
                                          </p:val>
                                        </p:tav>
                                      </p:tavLst>
                                    </p:anim>
                                    <p:anim calcmode="lin" valueType="num">
                                      <p:cBhvr>
                                        <p:cTn id="99" dur="500" fill="hold"/>
                                        <p:tgtEl>
                                          <p:spTgt spid="97"/>
                                        </p:tgtEl>
                                        <p:attrNameLst>
                                          <p:attrName>ppt_h</p:attrName>
                                        </p:attrNameLst>
                                      </p:cBhvr>
                                      <p:tavLst>
                                        <p:tav tm="0">
                                          <p:val>
                                            <p:fltVal val="0"/>
                                          </p:val>
                                        </p:tav>
                                        <p:tav tm="100000">
                                          <p:val>
                                            <p:strVal val="#ppt_h"/>
                                          </p:val>
                                        </p:tav>
                                      </p:tavLst>
                                    </p:anim>
                                    <p:animEffect transition="in" filter="fade">
                                      <p:cBhvr>
                                        <p:cTn id="100" dur="500"/>
                                        <p:tgtEl>
                                          <p:spTgt spid="97"/>
                                        </p:tgtEl>
                                      </p:cBhvr>
                                    </p:animEffect>
                                  </p:childTnLst>
                                  <p:subTnLst>
                                    <p:audio>
                                      <p:cMediaNode>
                                        <p:cTn display="0" masterRel="sameClick">
                                          <p:stCondLst>
                                            <p:cond evt="begin" delay="0">
                                              <p:tn val="96"/>
                                            </p:cond>
                                          </p:stCondLst>
                                          <p:endCondLst>
                                            <p:cond evt="onStopAudio" delay="0">
                                              <p:tgtEl>
                                                <p:sldTgt/>
                                              </p:tgtEl>
                                            </p:cond>
                                          </p:endCondLst>
                                        </p:cTn>
                                        <p:tgtEl>
                                          <p:sndTgt r:embed="rId3" name="Bling.wav"/>
                                        </p:tgtEl>
                                      </p:cMediaNode>
                                    </p:audio>
                                  </p:subTnLst>
                                </p:cTn>
                              </p:par>
                              <p:par>
                                <p:cTn id="101" presetID="26" presetClass="emph" presetSubtype="0" fill="hold" grpId="1" nodeType="withEffect">
                                  <p:stCondLst>
                                    <p:cond delay="500"/>
                                  </p:stCondLst>
                                  <p:childTnLst>
                                    <p:animEffect transition="out" filter="fade">
                                      <p:cBhvr>
                                        <p:cTn id="102" dur="500" tmFilter="0, 0; .2, .5; .8, .5; 1, 0"/>
                                        <p:tgtEl>
                                          <p:spTgt spid="97"/>
                                        </p:tgtEl>
                                      </p:cBhvr>
                                    </p:animEffect>
                                    <p:animScale>
                                      <p:cBhvr>
                                        <p:cTn id="103" dur="250" autoRev="1" fill="hold"/>
                                        <p:tgtEl>
                                          <p:spTgt spid="97"/>
                                        </p:tgtEl>
                                      </p:cBhvr>
                                      <p:by x="105000" y="105000"/>
                                    </p:animScale>
                                  </p:childTnLst>
                                </p:cTn>
                              </p:par>
                            </p:childTnLst>
                          </p:cTn>
                        </p:par>
                      </p:childTnLst>
                    </p:cTn>
                  </p:par>
                </p:childTnLst>
              </p:cTn>
              <p:nextCondLst>
                <p:cond evt="onClick" delay="0">
                  <p:tgtEl>
                    <p:spTgt spid="96"/>
                  </p:tgtEl>
                </p:cond>
              </p:nextCondLst>
            </p:seq>
            <p:seq concurrent="1" nextAc="seek">
              <p:cTn id="104" restart="whenNotActive" fill="hold" evtFilter="cancelBubble" nodeType="interactiveSeq">
                <p:stCondLst>
                  <p:cond evt="onClick" delay="0">
                    <p:tgtEl>
                      <p:spTgt spid="98"/>
                    </p:tgtEl>
                  </p:cond>
                </p:stCondLst>
                <p:endSync evt="end" delay="0">
                  <p:rtn val="all"/>
                </p:endSync>
                <p:childTnLst>
                  <p:par>
                    <p:cTn id="105" fill="hold">
                      <p:stCondLst>
                        <p:cond delay="0"/>
                      </p:stCondLst>
                      <p:childTnLst>
                        <p:par>
                          <p:cTn id="106" fill="hold">
                            <p:stCondLst>
                              <p:cond delay="0"/>
                            </p:stCondLst>
                            <p:childTnLst>
                              <p:par>
                                <p:cTn id="107" presetID="53" presetClass="entr" presetSubtype="16" fill="hold" grpId="0" nodeType="withEffect">
                                  <p:stCondLst>
                                    <p:cond delay="0"/>
                                  </p:stCondLst>
                                  <p:childTnLst>
                                    <p:set>
                                      <p:cBhvr>
                                        <p:cTn id="108" dur="1" fill="hold">
                                          <p:stCondLst>
                                            <p:cond delay="0"/>
                                          </p:stCondLst>
                                        </p:cTn>
                                        <p:tgtEl>
                                          <p:spTgt spid="100"/>
                                        </p:tgtEl>
                                        <p:attrNameLst>
                                          <p:attrName>style.visibility</p:attrName>
                                        </p:attrNameLst>
                                      </p:cBhvr>
                                      <p:to>
                                        <p:strVal val="visible"/>
                                      </p:to>
                                    </p:set>
                                    <p:anim calcmode="lin" valueType="num">
                                      <p:cBhvr>
                                        <p:cTn id="109" dur="500" fill="hold"/>
                                        <p:tgtEl>
                                          <p:spTgt spid="100"/>
                                        </p:tgtEl>
                                        <p:attrNameLst>
                                          <p:attrName>ppt_w</p:attrName>
                                        </p:attrNameLst>
                                      </p:cBhvr>
                                      <p:tavLst>
                                        <p:tav tm="0">
                                          <p:val>
                                            <p:fltVal val="0"/>
                                          </p:val>
                                        </p:tav>
                                        <p:tav tm="100000">
                                          <p:val>
                                            <p:strVal val="#ppt_w"/>
                                          </p:val>
                                        </p:tav>
                                      </p:tavLst>
                                    </p:anim>
                                    <p:anim calcmode="lin" valueType="num">
                                      <p:cBhvr>
                                        <p:cTn id="110" dur="500" fill="hold"/>
                                        <p:tgtEl>
                                          <p:spTgt spid="100"/>
                                        </p:tgtEl>
                                        <p:attrNameLst>
                                          <p:attrName>ppt_h</p:attrName>
                                        </p:attrNameLst>
                                      </p:cBhvr>
                                      <p:tavLst>
                                        <p:tav tm="0">
                                          <p:val>
                                            <p:fltVal val="0"/>
                                          </p:val>
                                        </p:tav>
                                        <p:tav tm="100000">
                                          <p:val>
                                            <p:strVal val="#ppt_h"/>
                                          </p:val>
                                        </p:tav>
                                      </p:tavLst>
                                    </p:anim>
                                    <p:animEffect transition="in" filter="fade">
                                      <p:cBhvr>
                                        <p:cTn id="111" dur="500"/>
                                        <p:tgtEl>
                                          <p:spTgt spid="100"/>
                                        </p:tgtEl>
                                      </p:cBhvr>
                                    </p:animEffect>
                                  </p:childTnLst>
                                  <p:subTnLst>
                                    <p:audio>
                                      <p:cMediaNode>
                                        <p:cTn display="0" masterRel="sameClick">
                                          <p:stCondLst>
                                            <p:cond evt="begin" delay="0">
                                              <p:tn val="107"/>
                                            </p:cond>
                                          </p:stCondLst>
                                          <p:endCondLst>
                                            <p:cond evt="onStopAudio" delay="0">
                                              <p:tgtEl>
                                                <p:sldTgt/>
                                              </p:tgtEl>
                                            </p:cond>
                                          </p:endCondLst>
                                        </p:cTn>
                                        <p:tgtEl>
                                          <p:sndTgt r:embed="rId3" name="Bling.wav"/>
                                        </p:tgtEl>
                                      </p:cMediaNode>
                                    </p:audio>
                                  </p:subTnLst>
                                </p:cTn>
                              </p:par>
                              <p:par>
                                <p:cTn id="112" presetID="26" presetClass="emph" presetSubtype="0" fill="hold" grpId="1" nodeType="withEffect">
                                  <p:stCondLst>
                                    <p:cond delay="500"/>
                                  </p:stCondLst>
                                  <p:childTnLst>
                                    <p:animEffect transition="out" filter="fade">
                                      <p:cBhvr>
                                        <p:cTn id="113" dur="500" tmFilter="0, 0; .2, .5; .8, .5; 1, 0"/>
                                        <p:tgtEl>
                                          <p:spTgt spid="100"/>
                                        </p:tgtEl>
                                      </p:cBhvr>
                                    </p:animEffect>
                                    <p:animScale>
                                      <p:cBhvr>
                                        <p:cTn id="114" dur="250" autoRev="1" fill="hold"/>
                                        <p:tgtEl>
                                          <p:spTgt spid="100"/>
                                        </p:tgtEl>
                                      </p:cBhvr>
                                      <p:by x="105000" y="105000"/>
                                    </p:animScale>
                                  </p:childTnLst>
                                </p:cTn>
                              </p:par>
                            </p:childTnLst>
                          </p:cTn>
                        </p:par>
                      </p:childTnLst>
                    </p:cTn>
                  </p:par>
                </p:childTnLst>
              </p:cTn>
              <p:nextCondLst>
                <p:cond evt="onClick" delay="0">
                  <p:tgtEl>
                    <p:spTgt spid="98"/>
                  </p:tgtEl>
                </p:cond>
              </p:nextCondLst>
            </p:seq>
            <p:seq concurrent="1" nextAc="seek">
              <p:cTn id="115" restart="whenNotActive" fill="hold" evtFilter="cancelBubble" nodeType="interactiveSeq">
                <p:stCondLst>
                  <p:cond evt="onClick" delay="0">
                    <p:tgtEl>
                      <p:spTgt spid="102"/>
                    </p:tgtEl>
                  </p:cond>
                </p:stCondLst>
                <p:endSync evt="end" delay="0">
                  <p:rtn val="all"/>
                </p:endSync>
                <p:childTnLst>
                  <p:par>
                    <p:cTn id="116" fill="hold">
                      <p:stCondLst>
                        <p:cond delay="0"/>
                      </p:stCondLst>
                      <p:childTnLst>
                        <p:par>
                          <p:cTn id="117" fill="hold">
                            <p:stCondLst>
                              <p:cond delay="0"/>
                            </p:stCondLst>
                            <p:childTnLst>
                              <p:par>
                                <p:cTn id="118" presetID="53" presetClass="entr" presetSubtype="16" fill="hold" grpId="0" nodeType="withEffect">
                                  <p:stCondLst>
                                    <p:cond delay="0"/>
                                  </p:stCondLst>
                                  <p:childTnLst>
                                    <p:set>
                                      <p:cBhvr>
                                        <p:cTn id="119" dur="1" fill="hold">
                                          <p:stCondLst>
                                            <p:cond delay="0"/>
                                          </p:stCondLst>
                                        </p:cTn>
                                        <p:tgtEl>
                                          <p:spTgt spid="103"/>
                                        </p:tgtEl>
                                        <p:attrNameLst>
                                          <p:attrName>style.visibility</p:attrName>
                                        </p:attrNameLst>
                                      </p:cBhvr>
                                      <p:to>
                                        <p:strVal val="visible"/>
                                      </p:to>
                                    </p:set>
                                    <p:anim calcmode="lin" valueType="num">
                                      <p:cBhvr>
                                        <p:cTn id="120" dur="500" fill="hold"/>
                                        <p:tgtEl>
                                          <p:spTgt spid="103"/>
                                        </p:tgtEl>
                                        <p:attrNameLst>
                                          <p:attrName>ppt_w</p:attrName>
                                        </p:attrNameLst>
                                      </p:cBhvr>
                                      <p:tavLst>
                                        <p:tav tm="0">
                                          <p:val>
                                            <p:fltVal val="0"/>
                                          </p:val>
                                        </p:tav>
                                        <p:tav tm="100000">
                                          <p:val>
                                            <p:strVal val="#ppt_w"/>
                                          </p:val>
                                        </p:tav>
                                      </p:tavLst>
                                    </p:anim>
                                    <p:anim calcmode="lin" valueType="num">
                                      <p:cBhvr>
                                        <p:cTn id="121" dur="500" fill="hold"/>
                                        <p:tgtEl>
                                          <p:spTgt spid="103"/>
                                        </p:tgtEl>
                                        <p:attrNameLst>
                                          <p:attrName>ppt_h</p:attrName>
                                        </p:attrNameLst>
                                      </p:cBhvr>
                                      <p:tavLst>
                                        <p:tav tm="0">
                                          <p:val>
                                            <p:fltVal val="0"/>
                                          </p:val>
                                        </p:tav>
                                        <p:tav tm="100000">
                                          <p:val>
                                            <p:strVal val="#ppt_h"/>
                                          </p:val>
                                        </p:tav>
                                      </p:tavLst>
                                    </p:anim>
                                    <p:animEffect transition="in" filter="fade">
                                      <p:cBhvr>
                                        <p:cTn id="122" dur="500"/>
                                        <p:tgtEl>
                                          <p:spTgt spid="103"/>
                                        </p:tgtEl>
                                      </p:cBhvr>
                                    </p:animEffect>
                                  </p:childTnLst>
                                  <p:subTnLst>
                                    <p:audio>
                                      <p:cMediaNode>
                                        <p:cTn display="0" masterRel="sameClick">
                                          <p:stCondLst>
                                            <p:cond evt="begin" delay="0">
                                              <p:tn val="118"/>
                                            </p:cond>
                                          </p:stCondLst>
                                          <p:endCondLst>
                                            <p:cond evt="onStopAudio" delay="0">
                                              <p:tgtEl>
                                                <p:sldTgt/>
                                              </p:tgtEl>
                                            </p:cond>
                                          </p:endCondLst>
                                        </p:cTn>
                                        <p:tgtEl>
                                          <p:sndTgt r:embed="rId3" name="Bling.wav"/>
                                        </p:tgtEl>
                                      </p:cMediaNode>
                                    </p:audio>
                                  </p:subTnLst>
                                </p:cTn>
                              </p:par>
                              <p:par>
                                <p:cTn id="123" presetID="26" presetClass="emph" presetSubtype="0" fill="hold" grpId="1" nodeType="withEffect">
                                  <p:stCondLst>
                                    <p:cond delay="500"/>
                                  </p:stCondLst>
                                  <p:childTnLst>
                                    <p:animEffect transition="out" filter="fade">
                                      <p:cBhvr>
                                        <p:cTn id="124" dur="500" tmFilter="0, 0; .2, .5; .8, .5; 1, 0"/>
                                        <p:tgtEl>
                                          <p:spTgt spid="103"/>
                                        </p:tgtEl>
                                      </p:cBhvr>
                                    </p:animEffect>
                                    <p:animScale>
                                      <p:cBhvr>
                                        <p:cTn id="125" dur="250" autoRev="1" fill="hold"/>
                                        <p:tgtEl>
                                          <p:spTgt spid="103"/>
                                        </p:tgtEl>
                                      </p:cBhvr>
                                      <p:by x="105000" y="105000"/>
                                    </p:animScale>
                                  </p:childTnLst>
                                </p:cTn>
                              </p:par>
                            </p:childTnLst>
                          </p:cTn>
                        </p:par>
                      </p:childTnLst>
                    </p:cTn>
                  </p:par>
                </p:childTnLst>
              </p:cTn>
              <p:nextCondLst>
                <p:cond evt="onClick" delay="0">
                  <p:tgtEl>
                    <p:spTgt spid="102"/>
                  </p:tgtEl>
                </p:cond>
              </p:nextCondLst>
            </p:seq>
            <p:seq concurrent="1" nextAc="seek">
              <p:cTn id="126" restart="whenNotActive" fill="hold" evtFilter="cancelBubble" nodeType="interactiveSeq">
                <p:stCondLst>
                  <p:cond evt="onClick" delay="0">
                    <p:tgtEl>
                      <p:spTgt spid="106"/>
                    </p:tgtEl>
                  </p:cond>
                </p:stCondLst>
                <p:endSync evt="end" delay="0">
                  <p:rtn val="all"/>
                </p:endSync>
                <p:childTnLst>
                  <p:par>
                    <p:cTn id="127" fill="hold">
                      <p:stCondLst>
                        <p:cond delay="0"/>
                      </p:stCondLst>
                      <p:childTnLst>
                        <p:par>
                          <p:cTn id="128" fill="hold">
                            <p:stCondLst>
                              <p:cond delay="0"/>
                            </p:stCondLst>
                            <p:childTnLst>
                              <p:par>
                                <p:cTn id="129" presetID="53" presetClass="entr" presetSubtype="16" fill="hold" grpId="0" nodeType="withEffect">
                                  <p:stCondLst>
                                    <p:cond delay="0"/>
                                  </p:stCondLst>
                                  <p:childTnLst>
                                    <p:set>
                                      <p:cBhvr>
                                        <p:cTn id="130" dur="1" fill="hold">
                                          <p:stCondLst>
                                            <p:cond delay="0"/>
                                          </p:stCondLst>
                                        </p:cTn>
                                        <p:tgtEl>
                                          <p:spTgt spid="107"/>
                                        </p:tgtEl>
                                        <p:attrNameLst>
                                          <p:attrName>style.visibility</p:attrName>
                                        </p:attrNameLst>
                                      </p:cBhvr>
                                      <p:to>
                                        <p:strVal val="visible"/>
                                      </p:to>
                                    </p:set>
                                    <p:anim calcmode="lin" valueType="num">
                                      <p:cBhvr>
                                        <p:cTn id="131" dur="500" fill="hold"/>
                                        <p:tgtEl>
                                          <p:spTgt spid="107"/>
                                        </p:tgtEl>
                                        <p:attrNameLst>
                                          <p:attrName>ppt_w</p:attrName>
                                        </p:attrNameLst>
                                      </p:cBhvr>
                                      <p:tavLst>
                                        <p:tav tm="0">
                                          <p:val>
                                            <p:fltVal val="0"/>
                                          </p:val>
                                        </p:tav>
                                        <p:tav tm="100000">
                                          <p:val>
                                            <p:strVal val="#ppt_w"/>
                                          </p:val>
                                        </p:tav>
                                      </p:tavLst>
                                    </p:anim>
                                    <p:anim calcmode="lin" valueType="num">
                                      <p:cBhvr>
                                        <p:cTn id="132" dur="500" fill="hold"/>
                                        <p:tgtEl>
                                          <p:spTgt spid="107"/>
                                        </p:tgtEl>
                                        <p:attrNameLst>
                                          <p:attrName>ppt_h</p:attrName>
                                        </p:attrNameLst>
                                      </p:cBhvr>
                                      <p:tavLst>
                                        <p:tav tm="0">
                                          <p:val>
                                            <p:fltVal val="0"/>
                                          </p:val>
                                        </p:tav>
                                        <p:tav tm="100000">
                                          <p:val>
                                            <p:strVal val="#ppt_h"/>
                                          </p:val>
                                        </p:tav>
                                      </p:tavLst>
                                    </p:anim>
                                    <p:animEffect transition="in" filter="fade">
                                      <p:cBhvr>
                                        <p:cTn id="133" dur="500"/>
                                        <p:tgtEl>
                                          <p:spTgt spid="107"/>
                                        </p:tgtEl>
                                      </p:cBhvr>
                                    </p:animEffect>
                                  </p:childTnLst>
                                  <p:subTnLst>
                                    <p:audio>
                                      <p:cMediaNode>
                                        <p:cTn display="0" masterRel="sameClick">
                                          <p:stCondLst>
                                            <p:cond evt="begin" delay="0">
                                              <p:tn val="129"/>
                                            </p:cond>
                                          </p:stCondLst>
                                          <p:endCondLst>
                                            <p:cond evt="onStopAudio" delay="0">
                                              <p:tgtEl>
                                                <p:sldTgt/>
                                              </p:tgtEl>
                                            </p:cond>
                                          </p:endCondLst>
                                        </p:cTn>
                                        <p:tgtEl>
                                          <p:sndTgt r:embed="rId3" name="Bling.wav"/>
                                        </p:tgtEl>
                                      </p:cMediaNode>
                                    </p:audio>
                                  </p:subTnLst>
                                </p:cTn>
                              </p:par>
                              <p:par>
                                <p:cTn id="134" presetID="26" presetClass="emph" presetSubtype="0" fill="hold" grpId="1" nodeType="withEffect">
                                  <p:stCondLst>
                                    <p:cond delay="500"/>
                                  </p:stCondLst>
                                  <p:childTnLst>
                                    <p:animEffect transition="out" filter="fade">
                                      <p:cBhvr>
                                        <p:cTn id="135" dur="500" tmFilter="0, 0; .2, .5; .8, .5; 1, 0"/>
                                        <p:tgtEl>
                                          <p:spTgt spid="107"/>
                                        </p:tgtEl>
                                      </p:cBhvr>
                                    </p:animEffect>
                                    <p:animScale>
                                      <p:cBhvr>
                                        <p:cTn id="136" dur="250" autoRev="1" fill="hold"/>
                                        <p:tgtEl>
                                          <p:spTgt spid="107"/>
                                        </p:tgtEl>
                                      </p:cBhvr>
                                      <p:by x="105000" y="105000"/>
                                    </p:animScale>
                                  </p:childTnLst>
                                </p:cTn>
                              </p:par>
                            </p:childTnLst>
                          </p:cTn>
                        </p:par>
                      </p:childTnLst>
                    </p:cTn>
                  </p:par>
                </p:childTnLst>
              </p:cTn>
              <p:nextCondLst>
                <p:cond evt="onClick" delay="0">
                  <p:tgtEl>
                    <p:spTgt spid="106"/>
                  </p:tgtEl>
                </p:cond>
              </p:nextCondLst>
            </p:seq>
            <p:seq concurrent="1" nextAc="seek">
              <p:cTn id="137" restart="whenNotActive" fill="hold" evtFilter="cancelBubble" nodeType="interactiveSeq">
                <p:stCondLst>
                  <p:cond evt="onClick" delay="0">
                    <p:tgtEl>
                      <p:spTgt spid="108"/>
                    </p:tgtEl>
                  </p:cond>
                </p:stCondLst>
                <p:endSync evt="end" delay="0">
                  <p:rtn val="all"/>
                </p:endSync>
                <p:childTnLst>
                  <p:par>
                    <p:cTn id="138" fill="hold">
                      <p:stCondLst>
                        <p:cond delay="0"/>
                      </p:stCondLst>
                      <p:childTnLst>
                        <p:par>
                          <p:cTn id="139" fill="hold">
                            <p:stCondLst>
                              <p:cond delay="0"/>
                            </p:stCondLst>
                            <p:childTnLst>
                              <p:par>
                                <p:cTn id="140" presetID="53" presetClass="entr" presetSubtype="16" fill="hold" grpId="0" nodeType="withEffect">
                                  <p:stCondLst>
                                    <p:cond delay="0"/>
                                  </p:stCondLst>
                                  <p:childTnLst>
                                    <p:set>
                                      <p:cBhvr>
                                        <p:cTn id="141" dur="1" fill="hold">
                                          <p:stCondLst>
                                            <p:cond delay="0"/>
                                          </p:stCondLst>
                                        </p:cTn>
                                        <p:tgtEl>
                                          <p:spTgt spid="109"/>
                                        </p:tgtEl>
                                        <p:attrNameLst>
                                          <p:attrName>style.visibility</p:attrName>
                                        </p:attrNameLst>
                                      </p:cBhvr>
                                      <p:to>
                                        <p:strVal val="visible"/>
                                      </p:to>
                                    </p:set>
                                    <p:anim calcmode="lin" valueType="num">
                                      <p:cBhvr>
                                        <p:cTn id="142" dur="500" fill="hold"/>
                                        <p:tgtEl>
                                          <p:spTgt spid="109"/>
                                        </p:tgtEl>
                                        <p:attrNameLst>
                                          <p:attrName>ppt_w</p:attrName>
                                        </p:attrNameLst>
                                      </p:cBhvr>
                                      <p:tavLst>
                                        <p:tav tm="0">
                                          <p:val>
                                            <p:fltVal val="0"/>
                                          </p:val>
                                        </p:tav>
                                        <p:tav tm="100000">
                                          <p:val>
                                            <p:strVal val="#ppt_w"/>
                                          </p:val>
                                        </p:tav>
                                      </p:tavLst>
                                    </p:anim>
                                    <p:anim calcmode="lin" valueType="num">
                                      <p:cBhvr>
                                        <p:cTn id="143" dur="500" fill="hold"/>
                                        <p:tgtEl>
                                          <p:spTgt spid="109"/>
                                        </p:tgtEl>
                                        <p:attrNameLst>
                                          <p:attrName>ppt_h</p:attrName>
                                        </p:attrNameLst>
                                      </p:cBhvr>
                                      <p:tavLst>
                                        <p:tav tm="0">
                                          <p:val>
                                            <p:fltVal val="0"/>
                                          </p:val>
                                        </p:tav>
                                        <p:tav tm="100000">
                                          <p:val>
                                            <p:strVal val="#ppt_h"/>
                                          </p:val>
                                        </p:tav>
                                      </p:tavLst>
                                    </p:anim>
                                    <p:animEffect transition="in" filter="fade">
                                      <p:cBhvr>
                                        <p:cTn id="144" dur="500"/>
                                        <p:tgtEl>
                                          <p:spTgt spid="109"/>
                                        </p:tgtEl>
                                      </p:cBhvr>
                                    </p:animEffect>
                                  </p:childTnLst>
                                  <p:subTnLst>
                                    <p:audio>
                                      <p:cMediaNode>
                                        <p:cTn display="0" masterRel="sameClick">
                                          <p:stCondLst>
                                            <p:cond evt="begin" delay="0">
                                              <p:tn val="140"/>
                                            </p:cond>
                                          </p:stCondLst>
                                          <p:endCondLst>
                                            <p:cond evt="onStopAudio" delay="0">
                                              <p:tgtEl>
                                                <p:sldTgt/>
                                              </p:tgtEl>
                                            </p:cond>
                                          </p:endCondLst>
                                        </p:cTn>
                                        <p:tgtEl>
                                          <p:sndTgt r:embed="rId3" name="Bling.wav"/>
                                        </p:tgtEl>
                                      </p:cMediaNode>
                                    </p:audio>
                                  </p:subTnLst>
                                </p:cTn>
                              </p:par>
                              <p:par>
                                <p:cTn id="145" presetID="26" presetClass="emph" presetSubtype="0" fill="hold" grpId="1" nodeType="withEffect">
                                  <p:stCondLst>
                                    <p:cond delay="500"/>
                                  </p:stCondLst>
                                  <p:childTnLst>
                                    <p:animEffect transition="out" filter="fade">
                                      <p:cBhvr>
                                        <p:cTn id="146" dur="500" tmFilter="0, 0; .2, .5; .8, .5; 1, 0"/>
                                        <p:tgtEl>
                                          <p:spTgt spid="109"/>
                                        </p:tgtEl>
                                      </p:cBhvr>
                                    </p:animEffect>
                                    <p:animScale>
                                      <p:cBhvr>
                                        <p:cTn id="147" dur="250" autoRev="1" fill="hold"/>
                                        <p:tgtEl>
                                          <p:spTgt spid="109"/>
                                        </p:tgtEl>
                                      </p:cBhvr>
                                      <p:by x="105000" y="105000"/>
                                    </p:animScale>
                                  </p:childTnLst>
                                </p:cTn>
                              </p:par>
                            </p:childTnLst>
                          </p:cTn>
                        </p:par>
                      </p:childTnLst>
                    </p:cTn>
                  </p:par>
                </p:childTnLst>
              </p:cTn>
              <p:nextCondLst>
                <p:cond evt="onClick" delay="0">
                  <p:tgtEl>
                    <p:spTgt spid="108"/>
                  </p:tgtEl>
                </p:cond>
              </p:nextCondLst>
            </p:seq>
          </p:childTnLst>
        </p:cTn>
      </p:par>
    </p:tnLst>
    <p:bldLst>
      <p:bldP spid="101" grpId="0"/>
      <p:bldP spid="101" grpId="1"/>
      <p:bldP spid="105" grpId="0"/>
      <p:bldP spid="105" grpId="1"/>
      <p:bldP spid="113" grpId="0"/>
      <p:bldP spid="113" grpId="1"/>
      <p:bldP spid="97" grpId="0"/>
      <p:bldP spid="97" grpId="1"/>
      <p:bldP spid="100" grpId="0"/>
      <p:bldP spid="100" grpId="1"/>
      <p:bldP spid="103" grpId="0"/>
      <p:bldP spid="103" grpId="1"/>
      <p:bldP spid="107" grpId="0"/>
      <p:bldP spid="107" grpId="1"/>
      <p:bldP spid="109" grpId="0"/>
      <p:bldP spid="109" grpId="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0CC0DF">
                <a:alpha val="100000"/>
              </a:srgbClr>
            </a:gs>
            <a:gs pos="100000">
              <a:srgbClr val="FFDE59">
                <a:alpha val="100000"/>
              </a:srgbClr>
            </a:gs>
          </a:gsLst>
          <a:lin ang="0"/>
        </a:gradFill>
        <a:effectLst/>
      </p:bgPr>
    </p:bg>
    <p:spTree>
      <p:nvGrpSpPr>
        <p:cNvPr id="1" name=""/>
        <p:cNvGrpSpPr/>
        <p:nvPr/>
      </p:nvGrpSpPr>
      <p:grpSpPr>
        <a:xfrm>
          <a:off x="0" y="0"/>
          <a:ext cx="0" cy="0"/>
          <a:chOff x="0" y="0"/>
          <a:chExt cx="0" cy="0"/>
        </a:xfrm>
      </p:grpSpPr>
      <p:sp>
        <p:nvSpPr>
          <p:cNvPr id="2" name="TextBox 2"/>
          <p:cNvSpPr txBox="1"/>
          <p:nvPr/>
        </p:nvSpPr>
        <p:spPr>
          <a:xfrm>
            <a:off x="4172236" y="1147777"/>
            <a:ext cx="6359516" cy="762388"/>
          </a:xfrm>
          <a:prstGeom prst="rect">
            <a:avLst/>
          </a:prstGeom>
        </p:spPr>
        <p:txBody>
          <a:bodyPr lIns="0" tIns="0" rIns="0" bIns="0" rtlCol="0" anchor="t">
            <a:spAutoFit/>
          </a:bodyPr>
          <a:lstStyle/>
          <a:p>
            <a:pPr>
              <a:lnSpc>
                <a:spcPts val="6531"/>
              </a:lnSpc>
              <a:spcBef>
                <a:spcPct val="0"/>
              </a:spcBef>
            </a:pPr>
            <a:r>
              <a:rPr lang="en-US" sz="4700" b="1" dirty="0">
                <a:solidFill>
                  <a:srgbClr val="000000"/>
                </a:solidFill>
                <a:latin typeface="Arial" pitchFamily="34" charset="0"/>
              </a:rPr>
              <a:t>BÀI </a:t>
            </a:r>
            <a:r>
              <a:rPr lang="en-US" sz="4700" b="1" dirty="0" smtClean="0">
                <a:solidFill>
                  <a:srgbClr val="000000"/>
                </a:solidFill>
                <a:latin typeface="Arial" pitchFamily="34" charset="0"/>
              </a:rPr>
              <a:t>43</a:t>
            </a:r>
            <a:endParaRPr lang="en-US" sz="4700" b="1" dirty="0">
              <a:solidFill>
                <a:srgbClr val="000000"/>
              </a:solidFill>
              <a:latin typeface="Arial" pitchFamily="34" charset="0"/>
            </a:endParaRPr>
          </a:p>
        </p:txBody>
      </p:sp>
      <p:grpSp>
        <p:nvGrpSpPr>
          <p:cNvPr id="3" name="Group 3"/>
          <p:cNvGrpSpPr/>
          <p:nvPr/>
        </p:nvGrpSpPr>
        <p:grpSpPr>
          <a:xfrm>
            <a:off x="0" y="0"/>
            <a:ext cx="3766079" cy="6858000"/>
            <a:chOff x="0" y="0"/>
            <a:chExt cx="7534120" cy="13716000"/>
          </a:xfrm>
        </p:grpSpPr>
        <p:pic>
          <p:nvPicPr>
            <p:cNvPr id="4" name="Picture 4"/>
            <p:cNvPicPr>
              <a:picLocks noChangeAspect="1"/>
            </p:cNvPicPr>
            <p:nvPr/>
          </p:nvPicPr>
          <p:blipFill>
            <a:blip r:embed="rId2"/>
            <a:srcRect l="19070" r="50100"/>
            <a:stretch>
              <a:fillRect/>
            </a:stretch>
          </p:blipFill>
          <p:spPr>
            <a:xfrm>
              <a:off x="0" y="0"/>
              <a:ext cx="7534120" cy="13716000"/>
            </a:xfrm>
            <a:prstGeom prst="rect">
              <a:avLst/>
            </a:prstGeom>
          </p:spPr>
        </p:pic>
      </p:grpSp>
      <p:sp>
        <p:nvSpPr>
          <p:cNvPr id="5" name="Freeform 5"/>
          <p:cNvSpPr/>
          <p:nvPr/>
        </p:nvSpPr>
        <p:spPr>
          <a:xfrm>
            <a:off x="2041390" y="-2545590"/>
            <a:ext cx="4261691" cy="3782267"/>
          </a:xfrm>
          <a:custGeom>
            <a:avLst/>
            <a:gdLst/>
            <a:ahLst/>
            <a:cxnLst/>
            <a:rect l="l" t="t" r="r" b="b"/>
            <a:pathLst>
              <a:path w="6394201" h="5673400">
                <a:moveTo>
                  <a:pt x="0" y="0"/>
                </a:moveTo>
                <a:lnTo>
                  <a:pt x="6394201" y="0"/>
                </a:lnTo>
                <a:lnTo>
                  <a:pt x="6394201" y="5673400"/>
                </a:lnTo>
                <a:lnTo>
                  <a:pt x="0" y="56734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Freeform 6"/>
          <p:cNvSpPr/>
          <p:nvPr/>
        </p:nvSpPr>
        <p:spPr>
          <a:xfrm>
            <a:off x="9131156" y="5739661"/>
            <a:ext cx="4261691" cy="3782267"/>
          </a:xfrm>
          <a:custGeom>
            <a:avLst/>
            <a:gdLst/>
            <a:ahLst/>
            <a:cxnLst/>
            <a:rect l="l" t="t" r="r" b="b"/>
            <a:pathLst>
              <a:path w="6394201" h="5673400">
                <a:moveTo>
                  <a:pt x="0" y="0"/>
                </a:moveTo>
                <a:lnTo>
                  <a:pt x="6394201" y="0"/>
                </a:lnTo>
                <a:lnTo>
                  <a:pt x="6394201" y="5673401"/>
                </a:lnTo>
                <a:lnTo>
                  <a:pt x="0" y="5673401"/>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7" name="Freeform 7"/>
          <p:cNvSpPr/>
          <p:nvPr/>
        </p:nvSpPr>
        <p:spPr>
          <a:xfrm rot="-3125260" flipH="1">
            <a:off x="11723968" y="2493186"/>
            <a:ext cx="1423035" cy="2742486"/>
          </a:xfrm>
          <a:custGeom>
            <a:avLst/>
            <a:gdLst/>
            <a:ahLst/>
            <a:cxnLst/>
            <a:rect l="l" t="t" r="r" b="b"/>
            <a:pathLst>
              <a:path w="2134553" h="4114800">
                <a:moveTo>
                  <a:pt x="2134553" y="0"/>
                </a:moveTo>
                <a:lnTo>
                  <a:pt x="0" y="0"/>
                </a:lnTo>
                <a:lnTo>
                  <a:pt x="0" y="4114800"/>
                </a:lnTo>
                <a:lnTo>
                  <a:pt x="2134553" y="4114800"/>
                </a:lnTo>
                <a:lnTo>
                  <a:pt x="2134553"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8" name="Freeform 8"/>
          <p:cNvSpPr/>
          <p:nvPr/>
        </p:nvSpPr>
        <p:spPr>
          <a:xfrm rot="-3125260" flipH="1">
            <a:off x="8073792" y="5301464"/>
            <a:ext cx="1423035" cy="2742486"/>
          </a:xfrm>
          <a:custGeom>
            <a:avLst/>
            <a:gdLst/>
            <a:ahLst/>
            <a:cxnLst/>
            <a:rect l="l" t="t" r="r" b="b"/>
            <a:pathLst>
              <a:path w="2134553" h="4114800">
                <a:moveTo>
                  <a:pt x="2134552" y="0"/>
                </a:moveTo>
                <a:lnTo>
                  <a:pt x="0" y="0"/>
                </a:lnTo>
                <a:lnTo>
                  <a:pt x="0" y="4114800"/>
                </a:lnTo>
                <a:lnTo>
                  <a:pt x="2134552" y="4114800"/>
                </a:lnTo>
                <a:lnTo>
                  <a:pt x="2134552"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9" name="TextBox 9"/>
          <p:cNvSpPr txBox="1"/>
          <p:nvPr/>
        </p:nvSpPr>
        <p:spPr>
          <a:xfrm>
            <a:off x="4172235" y="2022270"/>
            <a:ext cx="6622086" cy="3046988"/>
          </a:xfrm>
          <a:prstGeom prst="rect">
            <a:avLst/>
          </a:prstGeom>
        </p:spPr>
        <p:txBody>
          <a:bodyPr lIns="0" tIns="0" rIns="0" bIns="0" rtlCol="0" anchor="t">
            <a:spAutoFit/>
          </a:bodyPr>
          <a:lstStyle/>
          <a:p>
            <a:r>
              <a:rPr lang="en-US" sz="9900" b="1" dirty="0">
                <a:solidFill>
                  <a:srgbClr val="000000"/>
                </a:solidFill>
                <a:latin typeface="Arial" pitchFamily="34" charset="0"/>
              </a:rPr>
              <a:t>QUẦN XÃ </a:t>
            </a:r>
          </a:p>
          <a:p>
            <a:pPr>
              <a:spcBef>
                <a:spcPct val="0"/>
              </a:spcBef>
            </a:pPr>
            <a:r>
              <a:rPr lang="en-US" sz="9900" b="1" dirty="0">
                <a:solidFill>
                  <a:srgbClr val="000000"/>
                </a:solidFill>
                <a:latin typeface="Arial" pitchFamily="34" charset="0"/>
              </a:rPr>
              <a:t>SINH VẬT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587362" y="-587362"/>
            <a:ext cx="4561428" cy="5736151"/>
          </a:xfrm>
          <a:custGeom>
            <a:avLst/>
            <a:gdLst/>
            <a:ahLst/>
            <a:cxnLst/>
            <a:rect l="l" t="t" r="r" b="b"/>
            <a:pathLst>
              <a:path w="6842142" h="8606468">
                <a:moveTo>
                  <a:pt x="0" y="0"/>
                </a:moveTo>
                <a:lnTo>
                  <a:pt x="6842142" y="0"/>
                </a:lnTo>
                <a:lnTo>
                  <a:pt x="6842142" y="8606468"/>
                </a:lnTo>
                <a:lnTo>
                  <a:pt x="0" y="8606468"/>
                </a:lnTo>
                <a:lnTo>
                  <a:pt x="0" y="0"/>
                </a:lnTo>
                <a:close/>
              </a:path>
            </a:pathLst>
          </a:custGeom>
          <a:blipFill>
            <a:blip r:embed="rId2"/>
            <a:stretch>
              <a:fillRect/>
            </a:stretch>
          </a:blipFill>
        </p:spPr>
      </p:sp>
      <p:grpSp>
        <p:nvGrpSpPr>
          <p:cNvPr id="3" name="Group 3"/>
          <p:cNvGrpSpPr/>
          <p:nvPr/>
        </p:nvGrpSpPr>
        <p:grpSpPr>
          <a:xfrm>
            <a:off x="1002673" y="0"/>
            <a:ext cx="11248914" cy="2701045"/>
            <a:chOff x="0" y="0"/>
            <a:chExt cx="22503690" cy="5402090"/>
          </a:xfrm>
        </p:grpSpPr>
        <p:grpSp>
          <p:nvGrpSpPr>
            <p:cNvPr id="4" name="Group 4"/>
            <p:cNvGrpSpPr/>
            <p:nvPr/>
          </p:nvGrpSpPr>
          <p:grpSpPr>
            <a:xfrm>
              <a:off x="0" y="2440396"/>
              <a:ext cx="21006532" cy="2961694"/>
              <a:chOff x="0" y="0"/>
              <a:chExt cx="4149438" cy="585026"/>
            </a:xfrm>
          </p:grpSpPr>
          <p:sp>
            <p:nvSpPr>
              <p:cNvPr id="5" name="Freeform 5"/>
              <p:cNvSpPr/>
              <p:nvPr/>
            </p:nvSpPr>
            <p:spPr>
              <a:xfrm>
                <a:off x="0" y="0"/>
                <a:ext cx="4149439" cy="585026"/>
              </a:xfrm>
              <a:custGeom>
                <a:avLst/>
                <a:gdLst/>
                <a:ahLst/>
                <a:cxnLst/>
                <a:rect l="l" t="t" r="r" b="b"/>
                <a:pathLst>
                  <a:path w="4149439" h="585026">
                    <a:moveTo>
                      <a:pt x="25061" y="0"/>
                    </a:moveTo>
                    <a:lnTo>
                      <a:pt x="4124377" y="0"/>
                    </a:lnTo>
                    <a:cubicBezTo>
                      <a:pt x="4138218" y="0"/>
                      <a:pt x="4149439" y="11220"/>
                      <a:pt x="4149439" y="25061"/>
                    </a:cubicBezTo>
                    <a:lnTo>
                      <a:pt x="4149439" y="559965"/>
                    </a:lnTo>
                    <a:cubicBezTo>
                      <a:pt x="4149439" y="573806"/>
                      <a:pt x="4138218" y="585026"/>
                      <a:pt x="4124377" y="585026"/>
                    </a:cubicBezTo>
                    <a:lnTo>
                      <a:pt x="25061" y="585026"/>
                    </a:lnTo>
                    <a:cubicBezTo>
                      <a:pt x="18415" y="585026"/>
                      <a:pt x="12040" y="582386"/>
                      <a:pt x="7340" y="577686"/>
                    </a:cubicBezTo>
                    <a:cubicBezTo>
                      <a:pt x="2640" y="572986"/>
                      <a:pt x="0" y="566611"/>
                      <a:pt x="0" y="559965"/>
                    </a:cubicBezTo>
                    <a:lnTo>
                      <a:pt x="0" y="25061"/>
                    </a:lnTo>
                    <a:cubicBezTo>
                      <a:pt x="0" y="11220"/>
                      <a:pt x="11220" y="0"/>
                      <a:pt x="25061" y="0"/>
                    </a:cubicBezTo>
                    <a:close/>
                  </a:path>
                </a:pathLst>
              </a:custGeom>
              <a:solidFill>
                <a:srgbClr val="FFDE59"/>
              </a:solidFill>
            </p:spPr>
          </p:sp>
          <p:sp>
            <p:nvSpPr>
              <p:cNvPr id="6" name="TextBox 6"/>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7" name="TextBox 7"/>
            <p:cNvSpPr txBox="1"/>
            <p:nvPr/>
          </p:nvSpPr>
          <p:spPr>
            <a:xfrm>
              <a:off x="620616" y="2675584"/>
              <a:ext cx="19765301" cy="2470292"/>
            </a:xfrm>
            <a:prstGeom prst="rect">
              <a:avLst/>
            </a:prstGeom>
          </p:spPr>
          <p:txBody>
            <a:bodyPr lIns="0" tIns="0" rIns="0" bIns="0" rtlCol="0" anchor="t">
              <a:spAutoFit/>
            </a:bodyPr>
            <a:lstStyle/>
            <a:p>
              <a:pPr algn="just">
                <a:lnSpc>
                  <a:spcPct val="120000"/>
                </a:lnSpc>
                <a:spcBef>
                  <a:spcPct val="0"/>
                </a:spcBef>
              </a:pPr>
              <a:r>
                <a:rPr lang="vi-VN" sz="2300" b="1" dirty="0">
                  <a:solidFill>
                    <a:srgbClr val="000000"/>
                  </a:solidFill>
                  <a:latin typeface="Arial" pitchFamily="34" charset="0"/>
                </a:rPr>
                <a:t>Trong một khoảng không gian xác định luôn có nhiều quần thể cùng tồn tại tạo nên một cấp độ tổ chức sống cao hơn, đó là quần xã sinh vật. Quần xã sinh vật là gì và có những đặc trưng cơ bản nào?</a:t>
              </a:r>
              <a:endParaRPr lang="en-US" sz="2300" b="1" dirty="0">
                <a:solidFill>
                  <a:srgbClr val="000000"/>
                </a:solidFill>
                <a:latin typeface="Arial" pitchFamily="34" charset="0"/>
              </a:endParaRPr>
            </a:p>
          </p:txBody>
        </p:sp>
        <p:sp>
          <p:nvSpPr>
            <p:cNvPr id="8" name="Freeform 8"/>
            <p:cNvSpPr/>
            <p:nvPr/>
          </p:nvSpPr>
          <p:spPr>
            <a:xfrm>
              <a:off x="18181245" y="0"/>
              <a:ext cx="4322445" cy="2652900"/>
            </a:xfrm>
            <a:custGeom>
              <a:avLst/>
              <a:gdLst/>
              <a:ahLst/>
              <a:cxnLst/>
              <a:rect l="l" t="t" r="r" b="b"/>
              <a:pathLst>
                <a:path w="4322445" h="2652900">
                  <a:moveTo>
                    <a:pt x="0" y="0"/>
                  </a:moveTo>
                  <a:lnTo>
                    <a:pt x="4322445" y="0"/>
                  </a:lnTo>
                  <a:lnTo>
                    <a:pt x="4322445" y="2652900"/>
                  </a:lnTo>
                  <a:lnTo>
                    <a:pt x="0" y="2652900"/>
                  </a:lnTo>
                  <a:lnTo>
                    <a:pt x="0" y="0"/>
                  </a:lnTo>
                  <a:close/>
                </a:path>
              </a:pathLst>
            </a:custGeom>
            <a:blipFill>
              <a:blip r:embed="rId3"/>
              <a:stretch>
                <a:fillRect/>
              </a:stretch>
            </a:blipFill>
          </p:spPr>
        </p:sp>
        <p:sp>
          <p:nvSpPr>
            <p:cNvPr id="9" name="Freeform 9"/>
            <p:cNvSpPr/>
            <p:nvPr/>
          </p:nvSpPr>
          <p:spPr>
            <a:xfrm>
              <a:off x="16438782" y="0"/>
              <a:ext cx="3484927" cy="2652900"/>
            </a:xfrm>
            <a:custGeom>
              <a:avLst/>
              <a:gdLst/>
              <a:ahLst/>
              <a:cxnLst/>
              <a:rect l="l" t="t" r="r" b="b"/>
              <a:pathLst>
                <a:path w="3484927" h="2652900">
                  <a:moveTo>
                    <a:pt x="0" y="0"/>
                  </a:moveTo>
                  <a:lnTo>
                    <a:pt x="3484926" y="0"/>
                  </a:lnTo>
                  <a:lnTo>
                    <a:pt x="3484926" y="2652900"/>
                  </a:lnTo>
                  <a:lnTo>
                    <a:pt x="0" y="2652900"/>
                  </a:lnTo>
                  <a:lnTo>
                    <a:pt x="0" y="0"/>
                  </a:lnTo>
                  <a:close/>
                </a:path>
              </a:pathLst>
            </a:custGeom>
            <a:blipFill>
              <a:blip r:embed="rId4"/>
              <a:stretch>
                <a:fillRect/>
              </a:stretch>
            </a:blipFill>
          </p:spPr>
        </p:sp>
        <p:sp>
          <p:nvSpPr>
            <p:cNvPr id="10" name="Freeform 10"/>
            <p:cNvSpPr/>
            <p:nvPr/>
          </p:nvSpPr>
          <p:spPr>
            <a:xfrm>
              <a:off x="15715069" y="0"/>
              <a:ext cx="2466176" cy="2652900"/>
            </a:xfrm>
            <a:custGeom>
              <a:avLst/>
              <a:gdLst/>
              <a:ahLst/>
              <a:cxnLst/>
              <a:rect l="l" t="t" r="r" b="b"/>
              <a:pathLst>
                <a:path w="2466176" h="2652900">
                  <a:moveTo>
                    <a:pt x="0" y="0"/>
                  </a:moveTo>
                  <a:lnTo>
                    <a:pt x="2466176" y="0"/>
                  </a:lnTo>
                  <a:lnTo>
                    <a:pt x="2466176" y="2652900"/>
                  </a:lnTo>
                  <a:lnTo>
                    <a:pt x="0" y="2652900"/>
                  </a:lnTo>
                  <a:lnTo>
                    <a:pt x="0" y="0"/>
                  </a:lnTo>
                  <a:close/>
                </a:path>
              </a:pathLst>
            </a:custGeom>
            <a:blipFill>
              <a:blip r:embed="rId5"/>
              <a:stretch>
                <a:fillRect/>
              </a:stretch>
            </a:blipFill>
          </p:spPr>
        </p:sp>
      </p:grpSp>
      <p:sp>
        <p:nvSpPr>
          <p:cNvPr id="11" name="Freeform 11"/>
          <p:cNvSpPr/>
          <p:nvPr/>
        </p:nvSpPr>
        <p:spPr>
          <a:xfrm>
            <a:off x="5736151" y="2836276"/>
            <a:ext cx="5767052" cy="3875070"/>
          </a:xfrm>
          <a:custGeom>
            <a:avLst/>
            <a:gdLst/>
            <a:ahLst/>
            <a:cxnLst/>
            <a:rect l="l" t="t" r="r" b="b"/>
            <a:pathLst>
              <a:path w="8652832" h="5812605">
                <a:moveTo>
                  <a:pt x="0" y="0"/>
                </a:moveTo>
                <a:lnTo>
                  <a:pt x="8652832" y="0"/>
                </a:lnTo>
                <a:lnTo>
                  <a:pt x="8652832" y="5812605"/>
                </a:lnTo>
                <a:lnTo>
                  <a:pt x="0" y="5812605"/>
                </a:lnTo>
                <a:lnTo>
                  <a:pt x="0" y="0"/>
                </a:lnTo>
                <a:close/>
              </a:path>
            </a:pathLst>
          </a:custGeom>
          <a:blipFill>
            <a:blip r:embed="rId6"/>
            <a:stretch>
              <a:fillRect l="-25478" r="-25478"/>
            </a:stretch>
          </a:blipFill>
        </p:spPr>
      </p:sp>
      <p:sp>
        <p:nvSpPr>
          <p:cNvPr id="12" name="Freeform 12"/>
          <p:cNvSpPr/>
          <p:nvPr/>
        </p:nvSpPr>
        <p:spPr>
          <a:xfrm>
            <a:off x="1002673" y="2826009"/>
            <a:ext cx="4624196" cy="3885336"/>
          </a:xfrm>
          <a:custGeom>
            <a:avLst/>
            <a:gdLst/>
            <a:ahLst/>
            <a:cxnLst/>
            <a:rect l="l" t="t" r="r" b="b"/>
            <a:pathLst>
              <a:path w="6938101" h="5828004">
                <a:moveTo>
                  <a:pt x="0" y="0"/>
                </a:moveTo>
                <a:lnTo>
                  <a:pt x="6938100" y="0"/>
                </a:lnTo>
                <a:lnTo>
                  <a:pt x="6938100" y="5828004"/>
                </a:lnTo>
                <a:lnTo>
                  <a:pt x="0" y="5828004"/>
                </a:lnTo>
                <a:lnTo>
                  <a:pt x="0" y="0"/>
                </a:lnTo>
                <a:close/>
              </a:path>
            </a:pathLst>
          </a:custGeom>
          <a:blipFill>
            <a:blip r:embed="rId7"/>
            <a:stretch>
              <a:fillRect/>
            </a:stretch>
          </a:blipFill>
        </p:spPr>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2188825" cy="1117164"/>
          </a:xfrm>
          <a:custGeom>
            <a:avLst/>
            <a:gdLst/>
            <a:ahLst/>
            <a:cxnLst/>
            <a:rect l="l" t="t" r="r" b="b"/>
            <a:pathLst>
              <a:path w="18288000" h="1675746">
                <a:moveTo>
                  <a:pt x="18288000" y="0"/>
                </a:moveTo>
                <a:lnTo>
                  <a:pt x="0" y="0"/>
                </a:lnTo>
                <a:lnTo>
                  <a:pt x="0" y="1675746"/>
                </a:lnTo>
                <a:lnTo>
                  <a:pt x="18288000" y="1675746"/>
                </a:lnTo>
                <a:lnTo>
                  <a:pt x="18288000" y="0"/>
                </a:lnTo>
                <a:close/>
              </a:path>
            </a:pathLst>
          </a:custGeom>
          <a:blipFill>
            <a:blip r:embed="rId2"/>
            <a:stretch>
              <a:fillRect l="-4490" t="-271458" b="-334124"/>
            </a:stretch>
          </a:blipFill>
        </p:spPr>
      </p:sp>
      <p:grpSp>
        <p:nvGrpSpPr>
          <p:cNvPr id="3" name="Group 3"/>
          <p:cNvGrpSpPr/>
          <p:nvPr/>
        </p:nvGrpSpPr>
        <p:grpSpPr>
          <a:xfrm>
            <a:off x="685622" y="1262352"/>
            <a:ext cx="6821440" cy="1927815"/>
            <a:chOff x="0" y="0"/>
            <a:chExt cx="13646434" cy="3855631"/>
          </a:xfrm>
        </p:grpSpPr>
        <p:grpSp>
          <p:nvGrpSpPr>
            <p:cNvPr id="4" name="Group 4"/>
            <p:cNvGrpSpPr/>
            <p:nvPr/>
          </p:nvGrpSpPr>
          <p:grpSpPr>
            <a:xfrm>
              <a:off x="0" y="0"/>
              <a:ext cx="13646434" cy="3855631"/>
              <a:chOff x="0" y="0"/>
              <a:chExt cx="2695592" cy="761606"/>
            </a:xfrm>
          </p:grpSpPr>
          <p:sp>
            <p:nvSpPr>
              <p:cNvPr id="5" name="Freeform 5"/>
              <p:cNvSpPr/>
              <p:nvPr/>
            </p:nvSpPr>
            <p:spPr>
              <a:xfrm>
                <a:off x="0" y="0"/>
                <a:ext cx="2695592" cy="761606"/>
              </a:xfrm>
              <a:custGeom>
                <a:avLst/>
                <a:gdLst/>
                <a:ahLst/>
                <a:cxnLst/>
                <a:rect l="l" t="t" r="r" b="b"/>
                <a:pathLst>
                  <a:path w="2695592" h="761606">
                    <a:moveTo>
                      <a:pt x="38578" y="0"/>
                    </a:moveTo>
                    <a:lnTo>
                      <a:pt x="2657014" y="0"/>
                    </a:lnTo>
                    <a:cubicBezTo>
                      <a:pt x="2678320" y="0"/>
                      <a:pt x="2695592" y="17272"/>
                      <a:pt x="2695592" y="38578"/>
                    </a:cubicBezTo>
                    <a:lnTo>
                      <a:pt x="2695592" y="723028"/>
                    </a:lnTo>
                    <a:cubicBezTo>
                      <a:pt x="2695592" y="733260"/>
                      <a:pt x="2691527" y="743072"/>
                      <a:pt x="2684293" y="750307"/>
                    </a:cubicBezTo>
                    <a:cubicBezTo>
                      <a:pt x="2677058" y="757542"/>
                      <a:pt x="2667246" y="761606"/>
                      <a:pt x="2657014" y="761606"/>
                    </a:cubicBezTo>
                    <a:lnTo>
                      <a:pt x="38578" y="761606"/>
                    </a:lnTo>
                    <a:cubicBezTo>
                      <a:pt x="28346" y="761606"/>
                      <a:pt x="18534" y="757542"/>
                      <a:pt x="11299" y="750307"/>
                    </a:cubicBezTo>
                    <a:cubicBezTo>
                      <a:pt x="4064" y="743072"/>
                      <a:pt x="0" y="733260"/>
                      <a:pt x="0" y="723028"/>
                    </a:cubicBezTo>
                    <a:lnTo>
                      <a:pt x="0" y="38578"/>
                    </a:lnTo>
                    <a:cubicBezTo>
                      <a:pt x="0" y="28346"/>
                      <a:pt x="4064" y="18534"/>
                      <a:pt x="11299" y="11299"/>
                    </a:cubicBezTo>
                    <a:cubicBezTo>
                      <a:pt x="18534" y="4064"/>
                      <a:pt x="28346" y="0"/>
                      <a:pt x="38578" y="0"/>
                    </a:cubicBezTo>
                    <a:close/>
                  </a:path>
                </a:pathLst>
              </a:custGeom>
              <a:gradFill rotWithShape="1">
                <a:gsLst>
                  <a:gs pos="0">
                    <a:srgbClr val="CDFFD8">
                      <a:alpha val="100000"/>
                    </a:srgbClr>
                  </a:gs>
                  <a:gs pos="100000">
                    <a:srgbClr val="94B9FF">
                      <a:alpha val="100000"/>
                    </a:srgbClr>
                  </a:gs>
                </a:gsLst>
                <a:lin ang="0"/>
              </a:gradFill>
            </p:spPr>
          </p:sp>
          <p:sp>
            <p:nvSpPr>
              <p:cNvPr id="6" name="TextBox 6"/>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7" name="TextBox 7"/>
            <p:cNvSpPr txBox="1"/>
            <p:nvPr/>
          </p:nvSpPr>
          <p:spPr>
            <a:xfrm>
              <a:off x="344096" y="638842"/>
              <a:ext cx="12958241" cy="2548391"/>
            </a:xfrm>
            <a:prstGeom prst="rect">
              <a:avLst/>
            </a:prstGeom>
          </p:spPr>
          <p:txBody>
            <a:bodyPr wrap="square" lIns="0" tIns="0" rIns="0" bIns="0" rtlCol="0" anchor="t">
              <a:spAutoFit/>
            </a:bodyPr>
            <a:lstStyle/>
            <a:p>
              <a:pPr algn="just">
                <a:lnSpc>
                  <a:spcPct val="120000"/>
                </a:lnSpc>
                <a:spcBef>
                  <a:spcPct val="0"/>
                </a:spcBef>
              </a:pPr>
              <a:r>
                <a:rPr lang="en-US" sz="2300" i="1" dirty="0" err="1">
                  <a:solidFill>
                    <a:srgbClr val="000000"/>
                  </a:solidFill>
                  <a:latin typeface="Arial" pitchFamily="34" charset="0"/>
                </a:rPr>
                <a:t>Quần</a:t>
              </a:r>
              <a:r>
                <a:rPr lang="en-US" sz="2300" i="1" dirty="0">
                  <a:solidFill>
                    <a:srgbClr val="000000"/>
                  </a:solidFill>
                  <a:latin typeface="Arial" pitchFamily="34" charset="0"/>
                </a:rPr>
                <a:t> </a:t>
              </a:r>
              <a:r>
                <a:rPr lang="en-US" sz="2300" i="1" dirty="0" err="1">
                  <a:solidFill>
                    <a:srgbClr val="000000"/>
                  </a:solidFill>
                  <a:latin typeface="Arial" pitchFamily="34" charset="0"/>
                </a:rPr>
                <a:t>xã</a:t>
              </a:r>
              <a:r>
                <a:rPr lang="en-US" sz="2300" i="1" dirty="0">
                  <a:solidFill>
                    <a:srgbClr val="000000"/>
                  </a:solidFill>
                  <a:latin typeface="Arial" pitchFamily="34" charset="0"/>
                </a:rPr>
                <a:t> </a:t>
              </a:r>
              <a:r>
                <a:rPr lang="en-US" sz="2300" i="1" dirty="0" err="1">
                  <a:solidFill>
                    <a:srgbClr val="000000"/>
                  </a:solidFill>
                  <a:latin typeface="Arial" pitchFamily="34" charset="0"/>
                </a:rPr>
                <a:t>sinh</a:t>
              </a:r>
              <a:r>
                <a:rPr lang="en-US" sz="2300" i="1" dirty="0">
                  <a:solidFill>
                    <a:srgbClr val="000000"/>
                  </a:solidFill>
                  <a:latin typeface="Arial" pitchFamily="34" charset="0"/>
                </a:rPr>
                <a:t> </a:t>
              </a:r>
              <a:r>
                <a:rPr lang="en-US" sz="2300" i="1" dirty="0" err="1">
                  <a:solidFill>
                    <a:srgbClr val="000000"/>
                  </a:solidFill>
                  <a:latin typeface="Arial" pitchFamily="34" charset="0"/>
                </a:rPr>
                <a:t>vật</a:t>
              </a:r>
              <a:r>
                <a:rPr lang="en-US" sz="2300" i="1" dirty="0">
                  <a:solidFill>
                    <a:srgbClr val="000000"/>
                  </a:solidFill>
                  <a:latin typeface="Arial" pitchFamily="34" charset="0"/>
                </a:rPr>
                <a:t> </a:t>
              </a:r>
              <a:r>
                <a:rPr lang="en-US" sz="2300" i="1" dirty="0" err="1">
                  <a:solidFill>
                    <a:srgbClr val="000000"/>
                  </a:solidFill>
                  <a:latin typeface="Arial" pitchFamily="34" charset="0"/>
                </a:rPr>
                <a:t>là</a:t>
              </a:r>
              <a:r>
                <a:rPr lang="en-US" sz="2300" i="1" dirty="0">
                  <a:solidFill>
                    <a:srgbClr val="000000"/>
                  </a:solidFill>
                  <a:latin typeface="Arial" pitchFamily="34" charset="0"/>
                </a:rPr>
                <a:t> </a:t>
              </a:r>
              <a:r>
                <a:rPr lang="en-US" sz="2300" i="1" dirty="0" err="1">
                  <a:solidFill>
                    <a:srgbClr val="000000"/>
                  </a:solidFill>
                  <a:latin typeface="Arial" pitchFamily="34" charset="0"/>
                </a:rPr>
                <a:t>một</a:t>
              </a:r>
              <a:r>
                <a:rPr lang="en-US" sz="2300" i="1" dirty="0">
                  <a:solidFill>
                    <a:srgbClr val="000000"/>
                  </a:solidFill>
                  <a:latin typeface="Arial" pitchFamily="34" charset="0"/>
                </a:rPr>
                <a:t> </a:t>
              </a:r>
              <a:r>
                <a:rPr lang="en-US" sz="2300" i="1" dirty="0" err="1">
                  <a:solidFill>
                    <a:srgbClr val="000000"/>
                  </a:solidFill>
                  <a:latin typeface="Arial" pitchFamily="34" charset="0"/>
                </a:rPr>
                <a:t>tập</a:t>
              </a:r>
              <a:r>
                <a:rPr lang="en-US" sz="2300" i="1" dirty="0">
                  <a:solidFill>
                    <a:srgbClr val="000000"/>
                  </a:solidFill>
                  <a:latin typeface="Arial" pitchFamily="34" charset="0"/>
                </a:rPr>
                <a:t> </a:t>
              </a:r>
              <a:r>
                <a:rPr lang="en-US" sz="2300" i="1" dirty="0" err="1">
                  <a:solidFill>
                    <a:srgbClr val="000000"/>
                  </a:solidFill>
                  <a:latin typeface="Arial" pitchFamily="34" charset="0"/>
                </a:rPr>
                <a:t>hợp</a:t>
              </a:r>
              <a:r>
                <a:rPr lang="en-US" sz="2300" i="1" dirty="0">
                  <a:solidFill>
                    <a:srgbClr val="000000"/>
                  </a:solidFill>
                  <a:latin typeface="Arial" pitchFamily="34" charset="0"/>
                </a:rPr>
                <a:t> </a:t>
              </a:r>
              <a:r>
                <a:rPr lang="en-US" sz="2300" i="1" dirty="0" err="1">
                  <a:solidFill>
                    <a:srgbClr val="000000"/>
                  </a:solidFill>
                  <a:latin typeface="Arial" pitchFamily="34" charset="0"/>
                </a:rPr>
                <a:t>các</a:t>
              </a:r>
              <a:r>
                <a:rPr lang="en-US" sz="2300" i="1" dirty="0">
                  <a:solidFill>
                    <a:srgbClr val="000000"/>
                  </a:solidFill>
                  <a:latin typeface="Arial" pitchFamily="34" charset="0"/>
                </a:rPr>
                <a:t> </a:t>
              </a:r>
              <a:r>
                <a:rPr lang="en-US" sz="2300" i="1" dirty="0" err="1">
                  <a:solidFill>
                    <a:srgbClr val="000000"/>
                  </a:solidFill>
                  <a:latin typeface="Arial" pitchFamily="34" charset="0"/>
                </a:rPr>
                <a:t>quần</a:t>
              </a:r>
              <a:r>
                <a:rPr lang="en-US" sz="2300" i="1" dirty="0">
                  <a:solidFill>
                    <a:srgbClr val="000000"/>
                  </a:solidFill>
                  <a:latin typeface="Arial" pitchFamily="34" charset="0"/>
                </a:rPr>
                <a:t> </a:t>
              </a:r>
              <a:r>
                <a:rPr lang="en-US" sz="2300" i="1" dirty="0" err="1">
                  <a:solidFill>
                    <a:srgbClr val="000000"/>
                  </a:solidFill>
                  <a:latin typeface="Arial" pitchFamily="34" charset="0"/>
                </a:rPr>
                <a:t>thể</a:t>
              </a:r>
              <a:r>
                <a:rPr lang="en-US" sz="2300" i="1" dirty="0">
                  <a:solidFill>
                    <a:srgbClr val="000000"/>
                  </a:solidFill>
                  <a:latin typeface="Arial" pitchFamily="34" charset="0"/>
                </a:rPr>
                <a:t> </a:t>
              </a:r>
              <a:r>
                <a:rPr lang="en-US" sz="2300" i="1" dirty="0" err="1">
                  <a:solidFill>
                    <a:srgbClr val="000000"/>
                  </a:solidFill>
                  <a:latin typeface="Arial" pitchFamily="34" charset="0"/>
                </a:rPr>
                <a:t>sinh</a:t>
              </a:r>
              <a:r>
                <a:rPr lang="en-US" sz="2300" i="1" dirty="0">
                  <a:solidFill>
                    <a:srgbClr val="000000"/>
                  </a:solidFill>
                  <a:latin typeface="Arial" pitchFamily="34" charset="0"/>
                </a:rPr>
                <a:t> </a:t>
              </a:r>
              <a:r>
                <a:rPr lang="en-US" sz="2300" i="1" dirty="0" err="1">
                  <a:solidFill>
                    <a:srgbClr val="000000"/>
                  </a:solidFill>
                  <a:latin typeface="Arial" pitchFamily="34" charset="0"/>
                </a:rPr>
                <a:t>vật</a:t>
              </a:r>
              <a:r>
                <a:rPr lang="en-US" sz="2300" i="1" dirty="0">
                  <a:solidFill>
                    <a:srgbClr val="000000"/>
                  </a:solidFill>
                  <a:latin typeface="Arial" pitchFamily="34" charset="0"/>
                </a:rPr>
                <a:t> </a:t>
              </a:r>
              <a:r>
                <a:rPr lang="en-US" sz="2300" i="1" dirty="0" err="1">
                  <a:solidFill>
                    <a:srgbClr val="000000"/>
                  </a:solidFill>
                  <a:latin typeface="Arial" pitchFamily="34" charset="0"/>
                </a:rPr>
                <a:t>thuộc</a:t>
              </a:r>
              <a:r>
                <a:rPr lang="en-US" sz="2300" i="1" dirty="0">
                  <a:solidFill>
                    <a:srgbClr val="000000"/>
                  </a:solidFill>
                  <a:latin typeface="Arial" pitchFamily="34" charset="0"/>
                </a:rPr>
                <a:t> </a:t>
              </a:r>
              <a:r>
                <a:rPr lang="en-US" sz="2300" i="1" dirty="0" err="1">
                  <a:solidFill>
                    <a:srgbClr val="000000"/>
                  </a:solidFill>
                  <a:latin typeface="Arial" pitchFamily="34" charset="0"/>
                </a:rPr>
                <a:t>nhiều</a:t>
              </a:r>
              <a:r>
                <a:rPr lang="en-US" sz="2300" i="1" dirty="0">
                  <a:solidFill>
                    <a:srgbClr val="000000"/>
                  </a:solidFill>
                  <a:latin typeface="Arial" pitchFamily="34" charset="0"/>
                </a:rPr>
                <a:t> </a:t>
              </a:r>
              <a:r>
                <a:rPr lang="en-US" sz="2300" i="1" dirty="0" err="1">
                  <a:solidFill>
                    <a:srgbClr val="000000"/>
                  </a:solidFill>
                  <a:latin typeface="Arial" pitchFamily="34" charset="0"/>
                </a:rPr>
                <a:t>loài</a:t>
              </a:r>
              <a:r>
                <a:rPr lang="en-US" sz="2300" i="1" dirty="0">
                  <a:solidFill>
                    <a:srgbClr val="000000"/>
                  </a:solidFill>
                  <a:latin typeface="Arial" pitchFamily="34" charset="0"/>
                </a:rPr>
                <a:t> </a:t>
              </a:r>
              <a:r>
                <a:rPr lang="en-US" sz="2300" i="1" dirty="0" err="1">
                  <a:solidFill>
                    <a:srgbClr val="000000"/>
                  </a:solidFill>
                  <a:latin typeface="Arial" pitchFamily="34" charset="0"/>
                </a:rPr>
                <a:t>khác</a:t>
              </a:r>
              <a:r>
                <a:rPr lang="en-US" sz="2300" i="1" dirty="0">
                  <a:solidFill>
                    <a:srgbClr val="000000"/>
                  </a:solidFill>
                  <a:latin typeface="Arial" pitchFamily="34" charset="0"/>
                </a:rPr>
                <a:t> </a:t>
              </a:r>
              <a:r>
                <a:rPr lang="en-US" sz="2300" i="1" dirty="0" err="1">
                  <a:solidFill>
                    <a:srgbClr val="000000"/>
                  </a:solidFill>
                  <a:latin typeface="Arial" pitchFamily="34" charset="0"/>
                </a:rPr>
                <a:t>nhau</a:t>
              </a:r>
              <a:r>
                <a:rPr lang="en-US" sz="2300" i="1" dirty="0" smtClean="0">
                  <a:solidFill>
                    <a:srgbClr val="000000"/>
                  </a:solidFill>
                  <a:latin typeface="Arial" pitchFamily="34" charset="0"/>
                </a:rPr>
                <a:t>, </a:t>
              </a:r>
              <a:r>
                <a:rPr lang="en-US" sz="2300" i="1" dirty="0" err="1" smtClean="0">
                  <a:solidFill>
                    <a:srgbClr val="000000"/>
                  </a:solidFill>
                  <a:latin typeface="Arial" pitchFamily="34" charset="0"/>
                </a:rPr>
                <a:t>chúng</a:t>
              </a:r>
              <a:r>
                <a:rPr lang="en-US" sz="2300" i="1" dirty="0" smtClean="0">
                  <a:solidFill>
                    <a:srgbClr val="000000"/>
                  </a:solidFill>
                  <a:latin typeface="Arial" pitchFamily="34" charset="0"/>
                </a:rPr>
                <a:t> </a:t>
              </a:r>
              <a:r>
                <a:rPr lang="en-US" sz="2300" i="1" dirty="0" err="1">
                  <a:solidFill>
                    <a:srgbClr val="000000"/>
                  </a:solidFill>
                  <a:latin typeface="Arial" pitchFamily="34" charset="0"/>
                </a:rPr>
                <a:t>cùng</a:t>
              </a:r>
              <a:r>
                <a:rPr lang="en-US" sz="2300" i="1" dirty="0">
                  <a:solidFill>
                    <a:srgbClr val="000000"/>
                  </a:solidFill>
                  <a:latin typeface="Arial" pitchFamily="34" charset="0"/>
                </a:rPr>
                <a:t> </a:t>
              </a:r>
              <a:r>
                <a:rPr lang="en-US" sz="2300" i="1" dirty="0" err="1">
                  <a:solidFill>
                    <a:srgbClr val="000000"/>
                  </a:solidFill>
                  <a:latin typeface="Arial" pitchFamily="34" charset="0"/>
                </a:rPr>
                <a:t>sống</a:t>
              </a:r>
              <a:r>
                <a:rPr lang="en-US" sz="2300" i="1" dirty="0">
                  <a:solidFill>
                    <a:srgbClr val="000000"/>
                  </a:solidFill>
                  <a:latin typeface="Arial" pitchFamily="34" charset="0"/>
                </a:rPr>
                <a:t> </a:t>
              </a:r>
              <a:r>
                <a:rPr lang="en-US" sz="2300" i="1" dirty="0" err="1">
                  <a:solidFill>
                    <a:srgbClr val="000000"/>
                  </a:solidFill>
                  <a:latin typeface="Arial" pitchFamily="34" charset="0"/>
                </a:rPr>
                <a:t>trong</a:t>
              </a:r>
              <a:r>
                <a:rPr lang="en-US" sz="2300" i="1" dirty="0">
                  <a:solidFill>
                    <a:srgbClr val="000000"/>
                  </a:solidFill>
                  <a:latin typeface="Arial" pitchFamily="34" charset="0"/>
                </a:rPr>
                <a:t> </a:t>
              </a:r>
              <a:r>
                <a:rPr lang="en-US" sz="2300" i="1" dirty="0" err="1">
                  <a:solidFill>
                    <a:srgbClr val="000000"/>
                  </a:solidFill>
                  <a:latin typeface="Arial" pitchFamily="34" charset="0"/>
                </a:rPr>
                <a:t>một</a:t>
              </a:r>
              <a:r>
                <a:rPr lang="en-US" sz="2300" i="1" dirty="0">
                  <a:solidFill>
                    <a:srgbClr val="000000"/>
                  </a:solidFill>
                  <a:latin typeface="Arial" pitchFamily="34" charset="0"/>
                </a:rPr>
                <a:t> </a:t>
              </a:r>
              <a:r>
                <a:rPr lang="en-US" sz="2300" i="1" dirty="0" err="1">
                  <a:solidFill>
                    <a:srgbClr val="000000"/>
                  </a:solidFill>
                  <a:latin typeface="Arial" pitchFamily="34" charset="0"/>
                </a:rPr>
                <a:t>không</a:t>
              </a:r>
              <a:r>
                <a:rPr lang="en-US" sz="2300" i="1" dirty="0">
                  <a:solidFill>
                    <a:srgbClr val="000000"/>
                  </a:solidFill>
                  <a:latin typeface="Arial" pitchFamily="34" charset="0"/>
                </a:rPr>
                <a:t> </a:t>
              </a:r>
              <a:r>
                <a:rPr lang="en-US" sz="2300" i="1" dirty="0" err="1">
                  <a:solidFill>
                    <a:srgbClr val="000000"/>
                  </a:solidFill>
                  <a:latin typeface="Arial" pitchFamily="34" charset="0"/>
                </a:rPr>
                <a:t>gian</a:t>
              </a:r>
              <a:r>
                <a:rPr lang="en-US" sz="2300" i="1" dirty="0">
                  <a:solidFill>
                    <a:srgbClr val="000000"/>
                  </a:solidFill>
                  <a:latin typeface="Arial" pitchFamily="34" charset="0"/>
                </a:rPr>
                <a:t> </a:t>
              </a:r>
              <a:r>
                <a:rPr lang="en-US" sz="2300" i="1" dirty="0" err="1">
                  <a:solidFill>
                    <a:srgbClr val="000000"/>
                  </a:solidFill>
                  <a:latin typeface="Arial" pitchFamily="34" charset="0"/>
                </a:rPr>
                <a:t>và</a:t>
              </a:r>
              <a:r>
                <a:rPr lang="en-US" sz="2300" i="1" dirty="0">
                  <a:solidFill>
                    <a:srgbClr val="000000"/>
                  </a:solidFill>
                  <a:latin typeface="Arial" pitchFamily="34" charset="0"/>
                </a:rPr>
                <a:t> </a:t>
              </a:r>
              <a:r>
                <a:rPr lang="en-US" sz="2300" i="1" dirty="0" err="1">
                  <a:solidFill>
                    <a:srgbClr val="000000"/>
                  </a:solidFill>
                  <a:latin typeface="Arial" pitchFamily="34" charset="0"/>
                </a:rPr>
                <a:t>thời</a:t>
              </a:r>
              <a:r>
                <a:rPr lang="en-US" sz="2300" i="1" dirty="0">
                  <a:solidFill>
                    <a:srgbClr val="000000"/>
                  </a:solidFill>
                  <a:latin typeface="Arial" pitchFamily="34" charset="0"/>
                </a:rPr>
                <a:t> </a:t>
              </a:r>
              <a:r>
                <a:rPr lang="en-US" sz="2300" i="1" dirty="0" err="1">
                  <a:solidFill>
                    <a:srgbClr val="000000"/>
                  </a:solidFill>
                  <a:latin typeface="Arial" pitchFamily="34" charset="0"/>
                </a:rPr>
                <a:t>gian</a:t>
              </a:r>
              <a:r>
                <a:rPr lang="en-US" sz="2300" i="1" dirty="0">
                  <a:solidFill>
                    <a:srgbClr val="000000"/>
                  </a:solidFill>
                  <a:latin typeface="Arial" pitchFamily="34" charset="0"/>
                </a:rPr>
                <a:t> </a:t>
              </a:r>
              <a:r>
                <a:rPr lang="en-US" sz="2300" i="1" dirty="0" err="1">
                  <a:solidFill>
                    <a:srgbClr val="000000"/>
                  </a:solidFill>
                  <a:latin typeface="Arial" pitchFamily="34" charset="0"/>
                </a:rPr>
                <a:t>nhất</a:t>
              </a:r>
              <a:r>
                <a:rPr lang="en-US" sz="2300" i="1" dirty="0">
                  <a:solidFill>
                    <a:srgbClr val="000000"/>
                  </a:solidFill>
                  <a:latin typeface="Arial" pitchFamily="34" charset="0"/>
                </a:rPr>
                <a:t> </a:t>
              </a:r>
              <a:r>
                <a:rPr lang="en-US" sz="2300" i="1" dirty="0" err="1">
                  <a:solidFill>
                    <a:srgbClr val="000000"/>
                  </a:solidFill>
                  <a:latin typeface="Arial" pitchFamily="34" charset="0"/>
                </a:rPr>
                <a:t>định</a:t>
              </a:r>
              <a:endParaRPr lang="en-US" sz="2300" i="1" dirty="0">
                <a:solidFill>
                  <a:srgbClr val="000000"/>
                </a:solidFill>
                <a:latin typeface="Arial" pitchFamily="34" charset="0"/>
              </a:endParaRPr>
            </a:p>
          </p:txBody>
        </p:sp>
      </p:grpSp>
      <p:sp>
        <p:nvSpPr>
          <p:cNvPr id="8" name="Freeform 8"/>
          <p:cNvSpPr/>
          <p:nvPr/>
        </p:nvSpPr>
        <p:spPr>
          <a:xfrm>
            <a:off x="7644696" y="1262352"/>
            <a:ext cx="3858508" cy="5464797"/>
          </a:xfrm>
          <a:custGeom>
            <a:avLst/>
            <a:gdLst/>
            <a:ahLst/>
            <a:cxnLst/>
            <a:rect l="l" t="t" r="r" b="b"/>
            <a:pathLst>
              <a:path w="5789269" h="8197195">
                <a:moveTo>
                  <a:pt x="0" y="0"/>
                </a:moveTo>
                <a:lnTo>
                  <a:pt x="5789269" y="0"/>
                </a:lnTo>
                <a:lnTo>
                  <a:pt x="5789269" y="8197195"/>
                </a:lnTo>
                <a:lnTo>
                  <a:pt x="0" y="8197195"/>
                </a:lnTo>
                <a:lnTo>
                  <a:pt x="0" y="0"/>
                </a:lnTo>
                <a:close/>
              </a:path>
            </a:pathLst>
          </a:custGeom>
          <a:blipFill>
            <a:blip r:embed="rId3"/>
            <a:stretch>
              <a:fillRect/>
            </a:stretch>
          </a:blipFill>
        </p:spPr>
      </p:sp>
      <p:sp>
        <p:nvSpPr>
          <p:cNvPr id="9" name="Freeform 9"/>
          <p:cNvSpPr/>
          <p:nvPr/>
        </p:nvSpPr>
        <p:spPr>
          <a:xfrm>
            <a:off x="685622" y="3336217"/>
            <a:ext cx="6821440" cy="3390931"/>
          </a:xfrm>
          <a:custGeom>
            <a:avLst/>
            <a:gdLst/>
            <a:ahLst/>
            <a:cxnLst/>
            <a:rect l="l" t="t" r="r" b="b"/>
            <a:pathLst>
              <a:path w="10234825" h="5086397">
                <a:moveTo>
                  <a:pt x="0" y="0"/>
                </a:moveTo>
                <a:lnTo>
                  <a:pt x="10234825" y="0"/>
                </a:lnTo>
                <a:lnTo>
                  <a:pt x="10234825" y="5086397"/>
                </a:lnTo>
                <a:lnTo>
                  <a:pt x="0" y="5086397"/>
                </a:lnTo>
                <a:lnTo>
                  <a:pt x="0" y="0"/>
                </a:lnTo>
                <a:close/>
              </a:path>
            </a:pathLst>
          </a:custGeom>
          <a:blipFill>
            <a:blip r:embed="rId4"/>
            <a:stretch>
              <a:fillRect t="-6592" b="-6592"/>
            </a:stretch>
          </a:blipFill>
        </p:spPr>
      </p:sp>
      <p:sp>
        <p:nvSpPr>
          <p:cNvPr id="10" name="TextBox 10"/>
          <p:cNvSpPr txBox="1"/>
          <p:nvPr/>
        </p:nvSpPr>
        <p:spPr>
          <a:xfrm>
            <a:off x="685622" y="464609"/>
            <a:ext cx="6821440" cy="384529"/>
          </a:xfrm>
          <a:prstGeom prst="rect">
            <a:avLst/>
          </a:prstGeom>
        </p:spPr>
        <p:txBody>
          <a:bodyPr lIns="0" tIns="0" rIns="0" bIns="0" rtlCol="0" anchor="t">
            <a:spAutoFit/>
          </a:bodyPr>
          <a:lstStyle/>
          <a:p>
            <a:pPr>
              <a:lnSpc>
                <a:spcPts val="3266"/>
              </a:lnSpc>
            </a:pPr>
            <a:r>
              <a:rPr lang="en-US" sz="2300" b="1">
                <a:solidFill>
                  <a:srgbClr val="000000"/>
                </a:solidFill>
                <a:latin typeface="Arial" pitchFamily="34" charset="0"/>
              </a:rPr>
              <a:t>I. KHÁI NIỆM QUẦN XÃ SINH VẬT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2188825" cy="1117164"/>
          </a:xfrm>
          <a:custGeom>
            <a:avLst/>
            <a:gdLst/>
            <a:ahLst/>
            <a:cxnLst/>
            <a:rect l="l" t="t" r="r" b="b"/>
            <a:pathLst>
              <a:path w="18288000" h="1675746">
                <a:moveTo>
                  <a:pt x="18288000" y="0"/>
                </a:moveTo>
                <a:lnTo>
                  <a:pt x="0" y="0"/>
                </a:lnTo>
                <a:lnTo>
                  <a:pt x="0" y="1675746"/>
                </a:lnTo>
                <a:lnTo>
                  <a:pt x="18288000" y="1675746"/>
                </a:lnTo>
                <a:lnTo>
                  <a:pt x="18288000" y="0"/>
                </a:lnTo>
                <a:close/>
              </a:path>
            </a:pathLst>
          </a:custGeom>
          <a:blipFill>
            <a:blip r:embed="rId2"/>
            <a:stretch>
              <a:fillRect l="-4490" t="-271458" b="-334124"/>
            </a:stretch>
          </a:blipFill>
        </p:spPr>
      </p:sp>
      <p:sp>
        <p:nvSpPr>
          <p:cNvPr id="3" name="Freeform 3"/>
          <p:cNvSpPr/>
          <p:nvPr/>
        </p:nvSpPr>
        <p:spPr>
          <a:xfrm>
            <a:off x="685622" y="2265823"/>
            <a:ext cx="4646790" cy="4331173"/>
          </a:xfrm>
          <a:custGeom>
            <a:avLst/>
            <a:gdLst/>
            <a:ahLst/>
            <a:cxnLst/>
            <a:rect l="l" t="t" r="r" b="b"/>
            <a:pathLst>
              <a:path w="6279821" h="6496760">
                <a:moveTo>
                  <a:pt x="0" y="0"/>
                </a:moveTo>
                <a:lnTo>
                  <a:pt x="6279821" y="0"/>
                </a:lnTo>
                <a:lnTo>
                  <a:pt x="6279821" y="6496760"/>
                </a:lnTo>
                <a:lnTo>
                  <a:pt x="0" y="6496760"/>
                </a:lnTo>
                <a:lnTo>
                  <a:pt x="0" y="0"/>
                </a:lnTo>
                <a:close/>
              </a:path>
            </a:pathLst>
          </a:custGeom>
          <a:blipFill>
            <a:blip r:embed="rId3"/>
            <a:srcRect/>
            <a:stretch>
              <a:fillRect t="-8172" r="-5680"/>
            </a:stretch>
          </a:blipFill>
        </p:spPr>
      </p:sp>
      <p:sp>
        <p:nvSpPr>
          <p:cNvPr id="4" name="Freeform 4"/>
          <p:cNvSpPr/>
          <p:nvPr/>
        </p:nvSpPr>
        <p:spPr>
          <a:xfrm>
            <a:off x="5561012" y="2265823"/>
            <a:ext cx="5942192" cy="4331173"/>
          </a:xfrm>
          <a:custGeom>
            <a:avLst/>
            <a:gdLst/>
            <a:ahLst/>
            <a:cxnLst/>
            <a:rect l="l" t="t" r="r" b="b"/>
            <a:pathLst>
              <a:path w="9765582" h="6496760">
                <a:moveTo>
                  <a:pt x="0" y="0"/>
                </a:moveTo>
                <a:lnTo>
                  <a:pt x="9765582" y="0"/>
                </a:lnTo>
                <a:lnTo>
                  <a:pt x="9765582" y="6496760"/>
                </a:lnTo>
                <a:lnTo>
                  <a:pt x="0" y="6496760"/>
                </a:lnTo>
                <a:lnTo>
                  <a:pt x="0" y="0"/>
                </a:lnTo>
                <a:close/>
              </a:path>
            </a:pathLst>
          </a:custGeom>
          <a:blipFill>
            <a:blip r:embed="rId4"/>
            <a:stretch>
              <a:fillRect l="-9135" r="-9135"/>
            </a:stretch>
          </a:blipFill>
        </p:spPr>
      </p:sp>
      <p:sp>
        <p:nvSpPr>
          <p:cNvPr id="5" name="TextBox 5"/>
          <p:cNvSpPr txBox="1"/>
          <p:nvPr/>
        </p:nvSpPr>
        <p:spPr>
          <a:xfrm>
            <a:off x="685622" y="464609"/>
            <a:ext cx="6821440" cy="384529"/>
          </a:xfrm>
          <a:prstGeom prst="rect">
            <a:avLst/>
          </a:prstGeom>
        </p:spPr>
        <p:txBody>
          <a:bodyPr lIns="0" tIns="0" rIns="0" bIns="0" rtlCol="0" anchor="t">
            <a:spAutoFit/>
          </a:bodyPr>
          <a:lstStyle/>
          <a:p>
            <a:pPr>
              <a:lnSpc>
                <a:spcPts val="3266"/>
              </a:lnSpc>
            </a:pPr>
            <a:r>
              <a:rPr lang="en-US" sz="2300" b="1">
                <a:solidFill>
                  <a:srgbClr val="000000"/>
                </a:solidFill>
                <a:latin typeface="Arial" pitchFamily="34" charset="0"/>
              </a:rPr>
              <a:t>I. KHÁI NIỆM QUẦN XÃ SINH VẬT</a:t>
            </a:r>
          </a:p>
        </p:txBody>
      </p:sp>
      <p:sp>
        <p:nvSpPr>
          <p:cNvPr id="6" name="TextBox 6"/>
          <p:cNvSpPr txBox="1"/>
          <p:nvPr/>
        </p:nvSpPr>
        <p:spPr>
          <a:xfrm>
            <a:off x="685622" y="1264640"/>
            <a:ext cx="10817582" cy="807722"/>
          </a:xfrm>
          <a:prstGeom prst="rect">
            <a:avLst/>
          </a:prstGeom>
        </p:spPr>
        <p:txBody>
          <a:bodyPr lIns="0" tIns="0" rIns="0" bIns="0" rtlCol="0" anchor="t">
            <a:spAutoFit/>
          </a:bodyPr>
          <a:lstStyle/>
          <a:p>
            <a:pPr algn="just">
              <a:lnSpc>
                <a:spcPct val="120000"/>
              </a:lnSpc>
              <a:spcBef>
                <a:spcPct val="0"/>
              </a:spcBef>
            </a:pPr>
            <a:r>
              <a:rPr lang="en-US" sz="2300" i="1" dirty="0" err="1">
                <a:solidFill>
                  <a:srgbClr val="000000"/>
                </a:solidFill>
                <a:latin typeface="Arial" pitchFamily="34" charset="0"/>
              </a:rPr>
              <a:t>Các</a:t>
            </a:r>
            <a:r>
              <a:rPr lang="en-US" sz="2300" i="1" dirty="0">
                <a:solidFill>
                  <a:srgbClr val="000000"/>
                </a:solidFill>
                <a:latin typeface="Arial" pitchFamily="34" charset="0"/>
              </a:rPr>
              <a:t> </a:t>
            </a:r>
            <a:r>
              <a:rPr lang="en-US" sz="2300" i="1" dirty="0" err="1">
                <a:solidFill>
                  <a:srgbClr val="000000"/>
                </a:solidFill>
                <a:latin typeface="Arial" pitchFamily="34" charset="0"/>
              </a:rPr>
              <a:t>sinh</a:t>
            </a:r>
            <a:r>
              <a:rPr lang="en-US" sz="2300" i="1" dirty="0">
                <a:solidFill>
                  <a:srgbClr val="000000"/>
                </a:solidFill>
                <a:latin typeface="Arial" pitchFamily="34" charset="0"/>
              </a:rPr>
              <a:t> </a:t>
            </a:r>
            <a:r>
              <a:rPr lang="en-US" sz="2300" i="1" dirty="0" err="1">
                <a:solidFill>
                  <a:srgbClr val="000000"/>
                </a:solidFill>
                <a:latin typeface="Arial" pitchFamily="34" charset="0"/>
              </a:rPr>
              <a:t>vật</a:t>
            </a:r>
            <a:r>
              <a:rPr lang="en-US" sz="2300" i="1" dirty="0">
                <a:solidFill>
                  <a:srgbClr val="000000"/>
                </a:solidFill>
                <a:latin typeface="Arial" pitchFamily="34" charset="0"/>
              </a:rPr>
              <a:t> </a:t>
            </a:r>
            <a:r>
              <a:rPr lang="en-US" sz="2300" i="1" dirty="0" err="1">
                <a:solidFill>
                  <a:srgbClr val="000000"/>
                </a:solidFill>
                <a:latin typeface="Arial" pitchFamily="34" charset="0"/>
              </a:rPr>
              <a:t>trong</a:t>
            </a:r>
            <a:r>
              <a:rPr lang="en-US" sz="2300" i="1" dirty="0">
                <a:solidFill>
                  <a:srgbClr val="000000"/>
                </a:solidFill>
                <a:latin typeface="Arial" pitchFamily="34" charset="0"/>
              </a:rPr>
              <a:t> </a:t>
            </a:r>
            <a:r>
              <a:rPr lang="en-US" sz="2300" i="1" dirty="0" err="1">
                <a:solidFill>
                  <a:srgbClr val="000000"/>
                </a:solidFill>
                <a:latin typeface="Arial" pitchFamily="34" charset="0"/>
              </a:rPr>
              <a:t>quần</a:t>
            </a:r>
            <a:r>
              <a:rPr lang="en-US" sz="2300" i="1" dirty="0">
                <a:solidFill>
                  <a:srgbClr val="000000"/>
                </a:solidFill>
                <a:latin typeface="Arial" pitchFamily="34" charset="0"/>
              </a:rPr>
              <a:t> </a:t>
            </a:r>
            <a:r>
              <a:rPr lang="en-US" sz="2300" i="1" dirty="0" err="1">
                <a:solidFill>
                  <a:srgbClr val="000000"/>
                </a:solidFill>
                <a:latin typeface="Arial" pitchFamily="34" charset="0"/>
              </a:rPr>
              <a:t>xã</a:t>
            </a:r>
            <a:r>
              <a:rPr lang="en-US" sz="2300" i="1" dirty="0">
                <a:solidFill>
                  <a:srgbClr val="000000"/>
                </a:solidFill>
                <a:latin typeface="Arial" pitchFamily="34" charset="0"/>
              </a:rPr>
              <a:t> </a:t>
            </a:r>
            <a:r>
              <a:rPr lang="en-US" sz="2300" i="1" dirty="0" err="1">
                <a:solidFill>
                  <a:srgbClr val="000000"/>
                </a:solidFill>
                <a:latin typeface="Arial" pitchFamily="34" charset="0"/>
              </a:rPr>
              <a:t>có</a:t>
            </a:r>
            <a:r>
              <a:rPr lang="en-US" sz="2300" i="1" dirty="0">
                <a:solidFill>
                  <a:srgbClr val="000000"/>
                </a:solidFill>
                <a:latin typeface="Arial" pitchFamily="34" charset="0"/>
              </a:rPr>
              <a:t> </a:t>
            </a:r>
            <a:r>
              <a:rPr lang="en-US" sz="2300" i="1" dirty="0" err="1">
                <a:solidFill>
                  <a:srgbClr val="000000"/>
                </a:solidFill>
                <a:latin typeface="Arial" pitchFamily="34" charset="0"/>
              </a:rPr>
              <a:t>mối</a:t>
            </a:r>
            <a:r>
              <a:rPr lang="en-US" sz="2300" i="1" dirty="0">
                <a:solidFill>
                  <a:srgbClr val="000000"/>
                </a:solidFill>
                <a:latin typeface="Arial" pitchFamily="34" charset="0"/>
              </a:rPr>
              <a:t> </a:t>
            </a:r>
            <a:r>
              <a:rPr lang="en-US" sz="2300" i="1" dirty="0" err="1">
                <a:solidFill>
                  <a:srgbClr val="000000"/>
                </a:solidFill>
                <a:latin typeface="Arial" pitchFamily="34" charset="0"/>
              </a:rPr>
              <a:t>quan</a:t>
            </a:r>
            <a:r>
              <a:rPr lang="en-US" sz="2300" i="1" dirty="0">
                <a:solidFill>
                  <a:srgbClr val="000000"/>
                </a:solidFill>
                <a:latin typeface="Arial" pitchFamily="34" charset="0"/>
              </a:rPr>
              <a:t> </a:t>
            </a:r>
            <a:r>
              <a:rPr lang="en-US" sz="2300" i="1" dirty="0" err="1">
                <a:solidFill>
                  <a:srgbClr val="000000"/>
                </a:solidFill>
                <a:latin typeface="Arial" pitchFamily="34" charset="0"/>
              </a:rPr>
              <a:t>hệ</a:t>
            </a:r>
            <a:r>
              <a:rPr lang="en-US" sz="2300" i="1" dirty="0">
                <a:solidFill>
                  <a:srgbClr val="000000"/>
                </a:solidFill>
                <a:latin typeface="Arial" pitchFamily="34" charset="0"/>
              </a:rPr>
              <a:t> </a:t>
            </a:r>
            <a:r>
              <a:rPr lang="en-US" sz="2300" i="1" dirty="0" err="1">
                <a:solidFill>
                  <a:srgbClr val="000000"/>
                </a:solidFill>
                <a:latin typeface="Arial" pitchFamily="34" charset="0"/>
              </a:rPr>
              <a:t>gắn</a:t>
            </a:r>
            <a:r>
              <a:rPr lang="en-US" sz="2300" i="1" dirty="0">
                <a:solidFill>
                  <a:srgbClr val="000000"/>
                </a:solidFill>
                <a:latin typeface="Arial" pitchFamily="34" charset="0"/>
              </a:rPr>
              <a:t> </a:t>
            </a:r>
            <a:r>
              <a:rPr lang="en-US" sz="2300" i="1" dirty="0" err="1">
                <a:solidFill>
                  <a:srgbClr val="000000"/>
                </a:solidFill>
                <a:latin typeface="Arial" pitchFamily="34" charset="0"/>
              </a:rPr>
              <a:t>bó</a:t>
            </a:r>
            <a:r>
              <a:rPr lang="en-US" sz="2300" i="1" dirty="0">
                <a:solidFill>
                  <a:srgbClr val="000000"/>
                </a:solidFill>
                <a:latin typeface="Arial" pitchFamily="34" charset="0"/>
              </a:rPr>
              <a:t> </a:t>
            </a:r>
            <a:r>
              <a:rPr lang="en-US" sz="2300" i="1" dirty="0" err="1">
                <a:solidFill>
                  <a:srgbClr val="000000"/>
                </a:solidFill>
                <a:latin typeface="Arial" pitchFamily="34" charset="0"/>
              </a:rPr>
              <a:t>với</a:t>
            </a:r>
            <a:r>
              <a:rPr lang="en-US" sz="2300" i="1" dirty="0">
                <a:solidFill>
                  <a:srgbClr val="000000"/>
                </a:solidFill>
                <a:latin typeface="Arial" pitchFamily="34" charset="0"/>
              </a:rPr>
              <a:t> </a:t>
            </a:r>
            <a:r>
              <a:rPr lang="en-US" sz="2300" i="1" dirty="0" err="1">
                <a:solidFill>
                  <a:srgbClr val="000000"/>
                </a:solidFill>
                <a:latin typeface="Arial" pitchFamily="34" charset="0"/>
              </a:rPr>
              <a:t>nhau</a:t>
            </a:r>
            <a:r>
              <a:rPr lang="en-US" sz="2300" i="1" dirty="0">
                <a:solidFill>
                  <a:srgbClr val="000000"/>
                </a:solidFill>
                <a:latin typeface="Arial" pitchFamily="34" charset="0"/>
              </a:rPr>
              <a:t> </a:t>
            </a:r>
            <a:r>
              <a:rPr lang="en-US" sz="2300" i="1" dirty="0" err="1">
                <a:solidFill>
                  <a:srgbClr val="000000"/>
                </a:solidFill>
                <a:latin typeface="Arial" pitchFamily="34" charset="0"/>
              </a:rPr>
              <a:t>như</a:t>
            </a:r>
            <a:r>
              <a:rPr lang="en-US" sz="2300" i="1" dirty="0">
                <a:solidFill>
                  <a:srgbClr val="000000"/>
                </a:solidFill>
                <a:latin typeface="Arial" pitchFamily="34" charset="0"/>
              </a:rPr>
              <a:t> </a:t>
            </a:r>
            <a:r>
              <a:rPr lang="en-US" sz="2300" i="1" dirty="0" err="1">
                <a:solidFill>
                  <a:srgbClr val="000000"/>
                </a:solidFill>
                <a:latin typeface="Arial" pitchFamily="34" charset="0"/>
              </a:rPr>
              <a:t>một</a:t>
            </a:r>
            <a:r>
              <a:rPr lang="en-US" sz="2300" i="1" dirty="0">
                <a:solidFill>
                  <a:srgbClr val="000000"/>
                </a:solidFill>
                <a:latin typeface="Arial" pitchFamily="34" charset="0"/>
              </a:rPr>
              <a:t> </a:t>
            </a:r>
            <a:r>
              <a:rPr lang="en-US" sz="2300" i="1" dirty="0" err="1">
                <a:solidFill>
                  <a:srgbClr val="000000"/>
                </a:solidFill>
                <a:latin typeface="Arial" pitchFamily="34" charset="0"/>
              </a:rPr>
              <a:t>thể</a:t>
            </a:r>
            <a:r>
              <a:rPr lang="en-US" sz="2300" i="1" dirty="0">
                <a:solidFill>
                  <a:srgbClr val="000000"/>
                </a:solidFill>
                <a:latin typeface="Arial" pitchFamily="34" charset="0"/>
              </a:rPr>
              <a:t> </a:t>
            </a:r>
            <a:r>
              <a:rPr lang="en-US" sz="2300" i="1" dirty="0" err="1">
                <a:solidFill>
                  <a:srgbClr val="000000"/>
                </a:solidFill>
                <a:latin typeface="Arial" pitchFamily="34" charset="0"/>
              </a:rPr>
              <a:t>thống</a:t>
            </a:r>
            <a:r>
              <a:rPr lang="en-US" sz="2300" i="1" dirty="0">
                <a:solidFill>
                  <a:srgbClr val="000000"/>
                </a:solidFill>
                <a:latin typeface="Arial" pitchFamily="34" charset="0"/>
              </a:rPr>
              <a:t> </a:t>
            </a:r>
            <a:r>
              <a:rPr lang="en-US" sz="2300" i="1" dirty="0" err="1">
                <a:solidFill>
                  <a:srgbClr val="000000"/>
                </a:solidFill>
                <a:latin typeface="Arial" pitchFamily="34" charset="0"/>
              </a:rPr>
              <a:t>nhất</a:t>
            </a:r>
            <a:r>
              <a:rPr lang="en-US" sz="2300" i="1" dirty="0">
                <a:solidFill>
                  <a:srgbClr val="000000"/>
                </a:solidFill>
                <a:latin typeface="Arial" pitchFamily="34" charset="0"/>
              </a:rPr>
              <a:t>, do </a:t>
            </a:r>
            <a:r>
              <a:rPr lang="en-US" sz="2300" i="1" dirty="0" err="1">
                <a:solidFill>
                  <a:srgbClr val="000000"/>
                </a:solidFill>
                <a:latin typeface="Arial" pitchFamily="34" charset="0"/>
              </a:rPr>
              <a:t>vậy</a:t>
            </a:r>
            <a:r>
              <a:rPr lang="en-US" sz="2300" i="1" dirty="0">
                <a:solidFill>
                  <a:srgbClr val="000000"/>
                </a:solidFill>
                <a:latin typeface="Arial" pitchFamily="34" charset="0"/>
              </a:rPr>
              <a:t> </a:t>
            </a:r>
            <a:r>
              <a:rPr lang="en-US" sz="2300" i="1" dirty="0" err="1">
                <a:solidFill>
                  <a:srgbClr val="000000"/>
                </a:solidFill>
                <a:latin typeface="Arial" pitchFamily="34" charset="0"/>
              </a:rPr>
              <a:t>quần</a:t>
            </a:r>
            <a:r>
              <a:rPr lang="en-US" sz="2300" i="1" dirty="0">
                <a:solidFill>
                  <a:srgbClr val="000000"/>
                </a:solidFill>
                <a:latin typeface="Arial" pitchFamily="34" charset="0"/>
              </a:rPr>
              <a:t> </a:t>
            </a:r>
            <a:r>
              <a:rPr lang="en-US" sz="2300" i="1" dirty="0" err="1">
                <a:solidFill>
                  <a:srgbClr val="000000"/>
                </a:solidFill>
                <a:latin typeface="Arial" pitchFamily="34" charset="0"/>
              </a:rPr>
              <a:t>xã</a:t>
            </a:r>
            <a:r>
              <a:rPr lang="en-US" sz="2300" i="1" dirty="0">
                <a:solidFill>
                  <a:srgbClr val="000000"/>
                </a:solidFill>
                <a:latin typeface="Arial" pitchFamily="34" charset="0"/>
              </a:rPr>
              <a:t> </a:t>
            </a:r>
            <a:r>
              <a:rPr lang="en-US" sz="2300" i="1" dirty="0" err="1">
                <a:solidFill>
                  <a:srgbClr val="000000"/>
                </a:solidFill>
                <a:latin typeface="Arial" pitchFamily="34" charset="0"/>
              </a:rPr>
              <a:t>có</a:t>
            </a:r>
            <a:r>
              <a:rPr lang="en-US" sz="2300" i="1" dirty="0">
                <a:solidFill>
                  <a:srgbClr val="000000"/>
                </a:solidFill>
                <a:latin typeface="Arial" pitchFamily="34" charset="0"/>
              </a:rPr>
              <a:t> </a:t>
            </a:r>
            <a:r>
              <a:rPr lang="en-US" sz="2300" i="1" dirty="0" err="1">
                <a:solidFill>
                  <a:srgbClr val="000000"/>
                </a:solidFill>
                <a:latin typeface="Arial" pitchFamily="34" charset="0"/>
              </a:rPr>
              <a:t>cấu</a:t>
            </a:r>
            <a:r>
              <a:rPr lang="en-US" sz="2300" i="1" dirty="0">
                <a:solidFill>
                  <a:srgbClr val="000000"/>
                </a:solidFill>
                <a:latin typeface="Arial" pitchFamily="34" charset="0"/>
              </a:rPr>
              <a:t> </a:t>
            </a:r>
            <a:r>
              <a:rPr lang="en-US" sz="2300" i="1" dirty="0" err="1">
                <a:solidFill>
                  <a:srgbClr val="000000"/>
                </a:solidFill>
                <a:latin typeface="Arial" pitchFamily="34" charset="0"/>
              </a:rPr>
              <a:t>trúc</a:t>
            </a:r>
            <a:r>
              <a:rPr lang="en-US" sz="2300" i="1" dirty="0">
                <a:solidFill>
                  <a:srgbClr val="000000"/>
                </a:solidFill>
                <a:latin typeface="Arial" pitchFamily="34" charset="0"/>
              </a:rPr>
              <a:t> </a:t>
            </a:r>
            <a:r>
              <a:rPr lang="en-US" sz="2300" i="1" dirty="0" err="1">
                <a:solidFill>
                  <a:srgbClr val="000000"/>
                </a:solidFill>
                <a:latin typeface="Arial" pitchFamily="34" charset="0"/>
              </a:rPr>
              <a:t>tương</a:t>
            </a:r>
            <a:r>
              <a:rPr lang="en-US" sz="2300" i="1" dirty="0">
                <a:solidFill>
                  <a:srgbClr val="000000"/>
                </a:solidFill>
                <a:latin typeface="Arial" pitchFamily="34" charset="0"/>
              </a:rPr>
              <a:t> </a:t>
            </a:r>
            <a:r>
              <a:rPr lang="en-US" sz="2300" i="1" dirty="0" err="1">
                <a:solidFill>
                  <a:srgbClr val="000000"/>
                </a:solidFill>
                <a:latin typeface="Arial" pitchFamily="34" charset="0"/>
              </a:rPr>
              <a:t>đối</a:t>
            </a:r>
            <a:r>
              <a:rPr lang="en-US" sz="2300" i="1" dirty="0">
                <a:solidFill>
                  <a:srgbClr val="000000"/>
                </a:solidFill>
                <a:latin typeface="Arial" pitchFamily="34" charset="0"/>
              </a:rPr>
              <a:t> </a:t>
            </a:r>
            <a:r>
              <a:rPr lang="en-US" sz="2300" i="1" dirty="0" err="1">
                <a:solidFill>
                  <a:srgbClr val="000000"/>
                </a:solidFill>
                <a:latin typeface="Arial" pitchFamily="34" charset="0"/>
              </a:rPr>
              <a:t>ổn</a:t>
            </a:r>
            <a:r>
              <a:rPr lang="en-US" sz="2300" i="1" dirty="0">
                <a:solidFill>
                  <a:srgbClr val="000000"/>
                </a:solidFill>
                <a:latin typeface="Arial" pitchFamily="34" charset="0"/>
              </a:rPr>
              <a:t> </a:t>
            </a:r>
            <a:r>
              <a:rPr lang="en-US" sz="2300" i="1" dirty="0" err="1">
                <a:solidFill>
                  <a:srgbClr val="000000"/>
                </a:solidFill>
                <a:latin typeface="Arial" pitchFamily="34" charset="0"/>
              </a:rPr>
              <a:t>định</a:t>
            </a:r>
            <a:endParaRPr lang="en-US" sz="2300" i="1" dirty="0">
              <a:solidFill>
                <a:srgbClr val="000000"/>
              </a:solidFill>
              <a:latin typeface="Arial"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2188825" cy="1117164"/>
          </a:xfrm>
          <a:custGeom>
            <a:avLst/>
            <a:gdLst/>
            <a:ahLst/>
            <a:cxnLst/>
            <a:rect l="l" t="t" r="r" b="b"/>
            <a:pathLst>
              <a:path w="18288000" h="1675746">
                <a:moveTo>
                  <a:pt x="18288000" y="0"/>
                </a:moveTo>
                <a:lnTo>
                  <a:pt x="0" y="0"/>
                </a:lnTo>
                <a:lnTo>
                  <a:pt x="0" y="1675746"/>
                </a:lnTo>
                <a:lnTo>
                  <a:pt x="18288000" y="1675746"/>
                </a:lnTo>
                <a:lnTo>
                  <a:pt x="18288000" y="0"/>
                </a:lnTo>
                <a:close/>
              </a:path>
            </a:pathLst>
          </a:custGeom>
          <a:blipFill>
            <a:blip r:embed="rId2"/>
            <a:stretch>
              <a:fillRect l="-4490" t="-271458" b="-334124"/>
            </a:stretch>
          </a:blipFill>
        </p:spPr>
      </p:sp>
      <p:sp>
        <p:nvSpPr>
          <p:cNvPr id="3" name="TextBox 3"/>
          <p:cNvSpPr txBox="1"/>
          <p:nvPr/>
        </p:nvSpPr>
        <p:spPr>
          <a:xfrm>
            <a:off x="685622" y="464609"/>
            <a:ext cx="6821440" cy="384529"/>
          </a:xfrm>
          <a:prstGeom prst="rect">
            <a:avLst/>
          </a:prstGeom>
        </p:spPr>
        <p:txBody>
          <a:bodyPr lIns="0" tIns="0" rIns="0" bIns="0" rtlCol="0" anchor="t">
            <a:spAutoFit/>
          </a:bodyPr>
          <a:lstStyle/>
          <a:p>
            <a:pPr>
              <a:lnSpc>
                <a:spcPts val="3266"/>
              </a:lnSpc>
            </a:pPr>
            <a:r>
              <a:rPr lang="en-US" sz="2300" b="1">
                <a:solidFill>
                  <a:srgbClr val="000000"/>
                </a:solidFill>
                <a:latin typeface="Arial" pitchFamily="34" charset="0"/>
              </a:rPr>
              <a:t>I. KHÁI NIỆM QUẦN XÃ SINH VẬT</a:t>
            </a:r>
          </a:p>
        </p:txBody>
      </p:sp>
      <p:grpSp>
        <p:nvGrpSpPr>
          <p:cNvPr id="4" name="Group 4"/>
          <p:cNvGrpSpPr/>
          <p:nvPr/>
        </p:nvGrpSpPr>
        <p:grpSpPr>
          <a:xfrm>
            <a:off x="685622" y="1286999"/>
            <a:ext cx="10817582" cy="655347"/>
            <a:chOff x="0" y="0"/>
            <a:chExt cx="21640800" cy="1310694"/>
          </a:xfrm>
        </p:grpSpPr>
        <p:grpSp>
          <p:nvGrpSpPr>
            <p:cNvPr id="5" name="Group 5"/>
            <p:cNvGrpSpPr/>
            <p:nvPr/>
          </p:nvGrpSpPr>
          <p:grpSpPr>
            <a:xfrm>
              <a:off x="0" y="0"/>
              <a:ext cx="21640800" cy="1310694"/>
              <a:chOff x="0" y="0"/>
              <a:chExt cx="4274726" cy="258903"/>
            </a:xfrm>
          </p:grpSpPr>
          <p:sp>
            <p:nvSpPr>
              <p:cNvPr id="6" name="Freeform 6"/>
              <p:cNvSpPr/>
              <p:nvPr/>
            </p:nvSpPr>
            <p:spPr>
              <a:xfrm>
                <a:off x="0" y="0"/>
                <a:ext cx="4274726" cy="258903"/>
              </a:xfrm>
              <a:custGeom>
                <a:avLst/>
                <a:gdLst/>
                <a:ahLst/>
                <a:cxnLst/>
                <a:rect l="l" t="t" r="r" b="b"/>
                <a:pathLst>
                  <a:path w="4274726" h="258903">
                    <a:moveTo>
                      <a:pt x="24327" y="0"/>
                    </a:moveTo>
                    <a:lnTo>
                      <a:pt x="4250399" y="0"/>
                    </a:lnTo>
                    <a:cubicBezTo>
                      <a:pt x="4263834" y="0"/>
                      <a:pt x="4274726" y="10891"/>
                      <a:pt x="4274726" y="24327"/>
                    </a:cubicBezTo>
                    <a:lnTo>
                      <a:pt x="4274726" y="234576"/>
                    </a:lnTo>
                    <a:cubicBezTo>
                      <a:pt x="4274726" y="248011"/>
                      <a:pt x="4263834" y="258903"/>
                      <a:pt x="4250399" y="258903"/>
                    </a:cubicBezTo>
                    <a:lnTo>
                      <a:pt x="24327" y="258903"/>
                    </a:lnTo>
                    <a:cubicBezTo>
                      <a:pt x="10891" y="258903"/>
                      <a:pt x="0" y="248011"/>
                      <a:pt x="0" y="234576"/>
                    </a:cubicBezTo>
                    <a:lnTo>
                      <a:pt x="0" y="24327"/>
                    </a:lnTo>
                    <a:cubicBezTo>
                      <a:pt x="0" y="10891"/>
                      <a:pt x="10891" y="0"/>
                      <a:pt x="24327" y="0"/>
                    </a:cubicBezTo>
                    <a:close/>
                  </a:path>
                </a:pathLst>
              </a:custGeom>
              <a:solidFill>
                <a:srgbClr val="FFDE59"/>
              </a:solidFill>
            </p:spPr>
          </p:sp>
          <p:sp>
            <p:nvSpPr>
              <p:cNvPr id="7" name="TextBox 7"/>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8" name="TextBox 8"/>
            <p:cNvSpPr txBox="1"/>
            <p:nvPr/>
          </p:nvSpPr>
          <p:spPr>
            <a:xfrm>
              <a:off x="639355" y="235190"/>
              <a:ext cx="20362091" cy="846386"/>
            </a:xfrm>
            <a:prstGeom prst="rect">
              <a:avLst/>
            </a:prstGeom>
          </p:spPr>
          <p:txBody>
            <a:bodyPr lIns="0" tIns="0" rIns="0" bIns="0" rtlCol="0" anchor="t">
              <a:spAutoFit/>
            </a:bodyPr>
            <a:lstStyle/>
            <a:p>
              <a:pPr algn="just">
                <a:lnSpc>
                  <a:spcPts val="3266"/>
                </a:lnSpc>
                <a:spcBef>
                  <a:spcPct val="0"/>
                </a:spcBef>
              </a:pPr>
              <a:r>
                <a:rPr lang="en-US" sz="2300" b="1" dirty="0" err="1">
                  <a:solidFill>
                    <a:srgbClr val="000000"/>
                  </a:solidFill>
                  <a:latin typeface="Arial" pitchFamily="34" charset="0"/>
                </a:rPr>
                <a:t>Kể</a:t>
              </a:r>
              <a:r>
                <a:rPr lang="en-US" sz="2300" b="1" dirty="0">
                  <a:solidFill>
                    <a:srgbClr val="000000"/>
                  </a:solidFill>
                  <a:latin typeface="Arial" pitchFamily="34" charset="0"/>
                </a:rPr>
                <a:t> </a:t>
              </a:r>
              <a:r>
                <a:rPr lang="en-US" sz="2300" b="1" dirty="0" err="1">
                  <a:solidFill>
                    <a:srgbClr val="000000"/>
                  </a:solidFill>
                  <a:latin typeface="Arial" pitchFamily="34" charset="0"/>
                </a:rPr>
                <a:t>tên</a:t>
              </a:r>
              <a:r>
                <a:rPr lang="en-US" sz="2300" b="1" dirty="0">
                  <a:solidFill>
                    <a:srgbClr val="000000"/>
                  </a:solidFill>
                  <a:latin typeface="Arial" pitchFamily="34" charset="0"/>
                </a:rPr>
                <a:t> </a:t>
              </a:r>
              <a:r>
                <a:rPr lang="en-US" sz="2300" b="1" dirty="0" err="1">
                  <a:solidFill>
                    <a:srgbClr val="000000"/>
                  </a:solidFill>
                  <a:latin typeface="Arial" pitchFamily="34" charset="0"/>
                </a:rPr>
                <a:t>một</a:t>
              </a:r>
              <a:r>
                <a:rPr lang="en-US" sz="2300" b="1" dirty="0">
                  <a:solidFill>
                    <a:srgbClr val="000000"/>
                  </a:solidFill>
                  <a:latin typeface="Arial" pitchFamily="34" charset="0"/>
                </a:rPr>
                <a:t> </a:t>
              </a:r>
              <a:r>
                <a:rPr lang="en-US" sz="2300" b="1" dirty="0" err="1">
                  <a:solidFill>
                    <a:srgbClr val="000000"/>
                  </a:solidFill>
                  <a:latin typeface="Arial" pitchFamily="34" charset="0"/>
                </a:rPr>
                <a:t>số</a:t>
              </a:r>
              <a:r>
                <a:rPr lang="en-US" sz="2300" b="1" dirty="0">
                  <a:solidFill>
                    <a:srgbClr val="000000"/>
                  </a:solidFill>
                  <a:latin typeface="Arial" pitchFamily="34" charset="0"/>
                </a:rPr>
                <a:t> </a:t>
              </a:r>
              <a:r>
                <a:rPr lang="en-US" sz="2300" b="1" dirty="0" err="1">
                  <a:solidFill>
                    <a:srgbClr val="000000"/>
                  </a:solidFill>
                  <a:latin typeface="Arial" pitchFamily="34" charset="0"/>
                </a:rPr>
                <a:t>quần</a:t>
              </a:r>
              <a:r>
                <a:rPr lang="en-US" sz="2300" b="1" dirty="0">
                  <a:solidFill>
                    <a:srgbClr val="000000"/>
                  </a:solidFill>
                  <a:latin typeface="Arial" pitchFamily="34" charset="0"/>
                </a:rPr>
                <a:t> </a:t>
              </a:r>
              <a:r>
                <a:rPr lang="en-US" sz="2300" b="1" dirty="0" err="1">
                  <a:solidFill>
                    <a:srgbClr val="000000"/>
                  </a:solidFill>
                  <a:latin typeface="Arial" pitchFamily="34" charset="0"/>
                </a:rPr>
                <a:t>thể</a:t>
              </a:r>
              <a:r>
                <a:rPr lang="en-US" sz="2300" b="1" dirty="0">
                  <a:solidFill>
                    <a:srgbClr val="000000"/>
                  </a:solidFill>
                  <a:latin typeface="Arial" pitchFamily="34" charset="0"/>
                </a:rPr>
                <a:t> </a:t>
              </a:r>
              <a:r>
                <a:rPr lang="en-US" sz="2300" b="1" dirty="0" err="1">
                  <a:solidFill>
                    <a:srgbClr val="000000"/>
                  </a:solidFill>
                  <a:latin typeface="Arial" pitchFamily="34" charset="0"/>
                </a:rPr>
                <a:t>có</a:t>
              </a:r>
              <a:r>
                <a:rPr lang="en-US" sz="2300" b="1" dirty="0">
                  <a:solidFill>
                    <a:srgbClr val="000000"/>
                  </a:solidFill>
                  <a:latin typeface="Arial" pitchFamily="34" charset="0"/>
                </a:rPr>
                <a:t> </a:t>
              </a:r>
              <a:r>
                <a:rPr lang="en-US" sz="2300" b="1" dirty="0" err="1">
                  <a:solidFill>
                    <a:srgbClr val="000000"/>
                  </a:solidFill>
                  <a:latin typeface="Arial" pitchFamily="34" charset="0"/>
                </a:rPr>
                <a:t>trong</a:t>
              </a:r>
              <a:r>
                <a:rPr lang="en-US" sz="2300" b="1" dirty="0">
                  <a:solidFill>
                    <a:srgbClr val="000000"/>
                  </a:solidFill>
                  <a:latin typeface="Arial" pitchFamily="34" charset="0"/>
                </a:rPr>
                <a:t> </a:t>
              </a:r>
              <a:r>
                <a:rPr lang="en-US" sz="2300" b="1" dirty="0" err="1" smtClean="0">
                  <a:solidFill>
                    <a:srgbClr val="000000"/>
                  </a:solidFill>
                  <a:latin typeface="Arial" pitchFamily="34" charset="0"/>
                </a:rPr>
                <a:t>hình</a:t>
              </a:r>
              <a:r>
                <a:rPr lang="en-US" sz="2300" b="1" dirty="0" smtClean="0">
                  <a:solidFill>
                    <a:srgbClr val="000000"/>
                  </a:solidFill>
                  <a:latin typeface="Arial" pitchFamily="34" charset="0"/>
                </a:rPr>
                <a:t>.</a:t>
              </a:r>
              <a:endParaRPr lang="en-US" sz="2300" b="1" dirty="0">
                <a:solidFill>
                  <a:srgbClr val="000000"/>
                </a:solidFill>
                <a:latin typeface="Arial" pitchFamily="34" charset="0"/>
              </a:endParaRPr>
            </a:p>
          </p:txBody>
        </p:sp>
      </p:grpSp>
      <p:sp>
        <p:nvSpPr>
          <p:cNvPr id="9" name="TextBox 9"/>
          <p:cNvSpPr txBox="1"/>
          <p:nvPr/>
        </p:nvSpPr>
        <p:spPr>
          <a:xfrm>
            <a:off x="685622" y="3541124"/>
            <a:ext cx="5180190" cy="1551194"/>
          </a:xfrm>
          <a:prstGeom prst="rect">
            <a:avLst/>
          </a:prstGeom>
        </p:spPr>
        <p:txBody>
          <a:bodyPr wrap="square" lIns="0" tIns="0" rIns="0" bIns="0" rtlCol="0" anchor="t">
            <a:spAutoFit/>
          </a:bodyPr>
          <a:lstStyle/>
          <a:p>
            <a:pPr>
              <a:lnSpc>
                <a:spcPct val="120000"/>
              </a:lnSpc>
            </a:pPr>
            <a:r>
              <a:rPr lang="vi-VN" sz="2800" dirty="0" smtClean="0">
                <a:solidFill>
                  <a:srgbClr val="000000"/>
                </a:solidFill>
                <a:latin typeface="Arial" pitchFamily="34" charset="0"/>
              </a:rPr>
              <a:t>Một số quần thể có trong </a:t>
            </a:r>
            <a:r>
              <a:rPr lang="en-US" sz="2800" dirty="0" err="1" smtClean="0">
                <a:solidFill>
                  <a:srgbClr val="000000"/>
                </a:solidFill>
                <a:latin typeface="Arial" pitchFamily="34" charset="0"/>
              </a:rPr>
              <a:t>hình</a:t>
            </a:r>
            <a:endParaRPr lang="en-US" sz="2800" dirty="0" smtClean="0">
              <a:solidFill>
                <a:srgbClr val="000000"/>
              </a:solidFill>
              <a:latin typeface="Arial" pitchFamily="34" charset="0"/>
            </a:endParaRPr>
          </a:p>
          <a:p>
            <a:pPr>
              <a:lnSpc>
                <a:spcPct val="120000"/>
              </a:lnSpc>
            </a:pPr>
            <a:r>
              <a:rPr lang="vi-VN" sz="2800" dirty="0" smtClean="0">
                <a:solidFill>
                  <a:srgbClr val="000000"/>
                </a:solidFill>
                <a:latin typeface="Arial" pitchFamily="34" charset="0"/>
              </a:rPr>
              <a:t>Quần thể cá, vịt ếch, bư</a:t>
            </a:r>
            <a:r>
              <a:rPr lang="en-US" sz="2800" dirty="0" smtClean="0">
                <a:solidFill>
                  <a:srgbClr val="000000"/>
                </a:solidFill>
                <a:latin typeface="Arial" pitchFamily="34" charset="0"/>
              </a:rPr>
              <a:t>ớ</a:t>
            </a:r>
            <a:r>
              <a:rPr lang="vi-VN" sz="2800" dirty="0" smtClean="0">
                <a:solidFill>
                  <a:srgbClr val="000000"/>
                </a:solidFill>
                <a:latin typeface="Arial" pitchFamily="34" charset="0"/>
              </a:rPr>
              <a:t>m bướm, sen, rong,...</a:t>
            </a:r>
            <a:endParaRPr lang="vi-VN" sz="2800" dirty="0">
              <a:solidFill>
                <a:srgbClr val="000000"/>
              </a:solidFill>
              <a:latin typeface="Arial" pitchFamily="34" charset="0"/>
            </a:endParaRPr>
          </a:p>
        </p:txBody>
      </p:sp>
      <p:pic>
        <p:nvPicPr>
          <p:cNvPr id="10" name="Picture 2" descr="Bài 36: Động vật - Khoa học tự nhiên lớp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5812" y="2209799"/>
            <a:ext cx="5637392" cy="398808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1000"/>
                                        <p:tgtEl>
                                          <p:spTgt spid="9"/>
                                        </p:tgtEl>
                                      </p:cBhvr>
                                    </p:animEffect>
                                    <p:anim calcmode="lin" valueType="num">
                                      <p:cBhvr>
                                        <p:cTn id="31" dur="1000" fill="hold"/>
                                        <p:tgtEl>
                                          <p:spTgt spid="9"/>
                                        </p:tgtEl>
                                        <p:attrNameLst>
                                          <p:attrName>ppt_x</p:attrName>
                                        </p:attrNameLst>
                                      </p:cBhvr>
                                      <p:tavLst>
                                        <p:tav tm="0">
                                          <p:val>
                                            <p:strVal val="#ppt_x"/>
                                          </p:val>
                                        </p:tav>
                                        <p:tav tm="100000">
                                          <p:val>
                                            <p:strVal val="#ppt_x"/>
                                          </p:val>
                                        </p:tav>
                                      </p:tavLst>
                                    </p:anim>
                                    <p:anim calcmode="lin" valueType="num">
                                      <p:cBhvr>
                                        <p:cTn id="3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2188825" cy="1117164"/>
          </a:xfrm>
          <a:custGeom>
            <a:avLst/>
            <a:gdLst/>
            <a:ahLst/>
            <a:cxnLst/>
            <a:rect l="l" t="t" r="r" b="b"/>
            <a:pathLst>
              <a:path w="18288000" h="1675746">
                <a:moveTo>
                  <a:pt x="18288000" y="0"/>
                </a:moveTo>
                <a:lnTo>
                  <a:pt x="0" y="0"/>
                </a:lnTo>
                <a:lnTo>
                  <a:pt x="0" y="1675746"/>
                </a:lnTo>
                <a:lnTo>
                  <a:pt x="18288000" y="1675746"/>
                </a:lnTo>
                <a:lnTo>
                  <a:pt x="18288000" y="0"/>
                </a:lnTo>
                <a:close/>
              </a:path>
            </a:pathLst>
          </a:custGeom>
          <a:blipFill>
            <a:blip r:embed="rId2"/>
            <a:stretch>
              <a:fillRect l="-4490" t="-271458" b="-334124"/>
            </a:stretch>
          </a:blipFill>
        </p:spPr>
      </p:sp>
      <p:sp>
        <p:nvSpPr>
          <p:cNvPr id="3" name="TextBox 3"/>
          <p:cNvSpPr txBox="1"/>
          <p:nvPr/>
        </p:nvSpPr>
        <p:spPr>
          <a:xfrm>
            <a:off x="685622" y="464609"/>
            <a:ext cx="6821440" cy="384529"/>
          </a:xfrm>
          <a:prstGeom prst="rect">
            <a:avLst/>
          </a:prstGeom>
        </p:spPr>
        <p:txBody>
          <a:bodyPr lIns="0" tIns="0" rIns="0" bIns="0" rtlCol="0" anchor="t">
            <a:spAutoFit/>
          </a:bodyPr>
          <a:lstStyle/>
          <a:p>
            <a:pPr>
              <a:lnSpc>
                <a:spcPts val="3266"/>
              </a:lnSpc>
            </a:pPr>
            <a:r>
              <a:rPr lang="en-US" sz="2300" b="1" dirty="0">
                <a:solidFill>
                  <a:srgbClr val="000000"/>
                </a:solidFill>
                <a:latin typeface="Arial" pitchFamily="34" charset="0"/>
              </a:rPr>
              <a:t>I. KHÁI NIỆM QUẦN XÃ SINH VẬT</a:t>
            </a:r>
          </a:p>
        </p:txBody>
      </p:sp>
      <p:grpSp>
        <p:nvGrpSpPr>
          <p:cNvPr id="4" name="Group 4"/>
          <p:cNvGrpSpPr/>
          <p:nvPr/>
        </p:nvGrpSpPr>
        <p:grpSpPr>
          <a:xfrm>
            <a:off x="685622" y="1286999"/>
            <a:ext cx="10817582" cy="655347"/>
            <a:chOff x="0" y="0"/>
            <a:chExt cx="21640800" cy="1310694"/>
          </a:xfrm>
        </p:grpSpPr>
        <p:grpSp>
          <p:nvGrpSpPr>
            <p:cNvPr id="5" name="Group 5"/>
            <p:cNvGrpSpPr/>
            <p:nvPr/>
          </p:nvGrpSpPr>
          <p:grpSpPr>
            <a:xfrm>
              <a:off x="0" y="0"/>
              <a:ext cx="21640800" cy="1310694"/>
              <a:chOff x="0" y="0"/>
              <a:chExt cx="4274726" cy="258903"/>
            </a:xfrm>
          </p:grpSpPr>
          <p:sp>
            <p:nvSpPr>
              <p:cNvPr id="6" name="Freeform 6"/>
              <p:cNvSpPr/>
              <p:nvPr/>
            </p:nvSpPr>
            <p:spPr>
              <a:xfrm>
                <a:off x="0" y="0"/>
                <a:ext cx="4274726" cy="258903"/>
              </a:xfrm>
              <a:custGeom>
                <a:avLst/>
                <a:gdLst/>
                <a:ahLst/>
                <a:cxnLst/>
                <a:rect l="l" t="t" r="r" b="b"/>
                <a:pathLst>
                  <a:path w="4274726" h="258903">
                    <a:moveTo>
                      <a:pt x="24327" y="0"/>
                    </a:moveTo>
                    <a:lnTo>
                      <a:pt x="4250399" y="0"/>
                    </a:lnTo>
                    <a:cubicBezTo>
                      <a:pt x="4263834" y="0"/>
                      <a:pt x="4274726" y="10891"/>
                      <a:pt x="4274726" y="24327"/>
                    </a:cubicBezTo>
                    <a:lnTo>
                      <a:pt x="4274726" y="234576"/>
                    </a:lnTo>
                    <a:cubicBezTo>
                      <a:pt x="4274726" y="248011"/>
                      <a:pt x="4263834" y="258903"/>
                      <a:pt x="4250399" y="258903"/>
                    </a:cubicBezTo>
                    <a:lnTo>
                      <a:pt x="24327" y="258903"/>
                    </a:lnTo>
                    <a:cubicBezTo>
                      <a:pt x="10891" y="258903"/>
                      <a:pt x="0" y="248011"/>
                      <a:pt x="0" y="234576"/>
                    </a:cubicBezTo>
                    <a:lnTo>
                      <a:pt x="0" y="24327"/>
                    </a:lnTo>
                    <a:cubicBezTo>
                      <a:pt x="0" y="10891"/>
                      <a:pt x="10891" y="0"/>
                      <a:pt x="24327" y="0"/>
                    </a:cubicBezTo>
                    <a:close/>
                  </a:path>
                </a:pathLst>
              </a:custGeom>
              <a:solidFill>
                <a:srgbClr val="FFDE59"/>
              </a:solidFill>
            </p:spPr>
          </p:sp>
          <p:sp>
            <p:nvSpPr>
              <p:cNvPr id="7" name="TextBox 7"/>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8" name="TextBox 8"/>
            <p:cNvSpPr txBox="1"/>
            <p:nvPr/>
          </p:nvSpPr>
          <p:spPr>
            <a:xfrm>
              <a:off x="639355" y="235190"/>
              <a:ext cx="20362091" cy="739946"/>
            </a:xfrm>
            <a:prstGeom prst="rect">
              <a:avLst/>
            </a:prstGeom>
          </p:spPr>
          <p:txBody>
            <a:bodyPr lIns="0" tIns="0" rIns="0" bIns="0" rtlCol="0" anchor="t">
              <a:spAutoFit/>
            </a:bodyPr>
            <a:lstStyle/>
            <a:p>
              <a:pPr algn="just">
                <a:lnSpc>
                  <a:spcPts val="3266"/>
                </a:lnSpc>
                <a:spcBef>
                  <a:spcPct val="0"/>
                </a:spcBef>
              </a:pPr>
              <a:r>
                <a:rPr lang="en-US" sz="1800" b="1" dirty="0" err="1">
                  <a:solidFill>
                    <a:srgbClr val="000000"/>
                  </a:solidFill>
                  <a:latin typeface="Arial" pitchFamily="34" charset="0"/>
                </a:rPr>
                <a:t>Lấy</a:t>
              </a:r>
              <a:r>
                <a:rPr lang="en-US" sz="1800" b="1" dirty="0">
                  <a:solidFill>
                    <a:srgbClr val="000000"/>
                  </a:solidFill>
                  <a:latin typeface="Arial" pitchFamily="34" charset="0"/>
                </a:rPr>
                <a:t> </a:t>
              </a:r>
              <a:r>
                <a:rPr lang="en-US" sz="1800" b="1" dirty="0" err="1">
                  <a:solidFill>
                    <a:srgbClr val="000000"/>
                  </a:solidFill>
                  <a:latin typeface="Arial" pitchFamily="34" charset="0"/>
                </a:rPr>
                <a:t>thêm</a:t>
              </a:r>
              <a:r>
                <a:rPr lang="en-US" sz="1800" b="1" dirty="0">
                  <a:solidFill>
                    <a:srgbClr val="000000"/>
                  </a:solidFill>
                  <a:latin typeface="Arial" pitchFamily="34" charset="0"/>
                </a:rPr>
                <a:t> </a:t>
              </a:r>
              <a:r>
                <a:rPr lang="en-US" sz="1800" b="1" dirty="0" err="1">
                  <a:solidFill>
                    <a:srgbClr val="000000"/>
                  </a:solidFill>
                  <a:latin typeface="Arial" pitchFamily="34" charset="0"/>
                </a:rPr>
                <a:t>ví</a:t>
              </a:r>
              <a:r>
                <a:rPr lang="en-US" sz="1800" b="1" dirty="0">
                  <a:solidFill>
                    <a:srgbClr val="000000"/>
                  </a:solidFill>
                  <a:latin typeface="Arial" pitchFamily="34" charset="0"/>
                </a:rPr>
                <a:t> </a:t>
              </a:r>
              <a:r>
                <a:rPr lang="en-US" sz="1800" b="1" dirty="0" err="1">
                  <a:solidFill>
                    <a:srgbClr val="000000"/>
                  </a:solidFill>
                  <a:latin typeface="Arial" pitchFamily="34" charset="0"/>
                </a:rPr>
                <a:t>dụ</a:t>
              </a:r>
              <a:r>
                <a:rPr lang="en-US" sz="1800" b="1" dirty="0">
                  <a:solidFill>
                    <a:srgbClr val="000000"/>
                  </a:solidFill>
                  <a:latin typeface="Arial" pitchFamily="34" charset="0"/>
                </a:rPr>
                <a:t> </a:t>
              </a:r>
              <a:r>
                <a:rPr lang="en-US" sz="1800" b="1" dirty="0" err="1">
                  <a:solidFill>
                    <a:srgbClr val="000000"/>
                  </a:solidFill>
                  <a:latin typeface="Arial" pitchFamily="34" charset="0"/>
                </a:rPr>
                <a:t>về</a:t>
              </a:r>
              <a:r>
                <a:rPr lang="en-US" sz="1800" b="1" dirty="0">
                  <a:solidFill>
                    <a:srgbClr val="000000"/>
                  </a:solidFill>
                  <a:latin typeface="Arial" pitchFamily="34" charset="0"/>
                </a:rPr>
                <a:t> </a:t>
              </a:r>
              <a:r>
                <a:rPr lang="en-US" sz="1800" b="1" dirty="0" err="1">
                  <a:solidFill>
                    <a:srgbClr val="000000"/>
                  </a:solidFill>
                  <a:latin typeface="Arial" pitchFamily="34" charset="0"/>
                </a:rPr>
                <a:t>quần</a:t>
              </a:r>
              <a:r>
                <a:rPr lang="en-US" sz="1800" b="1" dirty="0">
                  <a:solidFill>
                    <a:srgbClr val="000000"/>
                  </a:solidFill>
                  <a:latin typeface="Arial" pitchFamily="34" charset="0"/>
                </a:rPr>
                <a:t> </a:t>
              </a:r>
              <a:r>
                <a:rPr lang="en-US" sz="1800" b="1" dirty="0" err="1">
                  <a:solidFill>
                    <a:srgbClr val="000000"/>
                  </a:solidFill>
                  <a:latin typeface="Arial" pitchFamily="34" charset="0"/>
                </a:rPr>
                <a:t>xã</a:t>
              </a:r>
              <a:r>
                <a:rPr lang="en-US" sz="1800" b="1" dirty="0">
                  <a:solidFill>
                    <a:srgbClr val="000000"/>
                  </a:solidFill>
                  <a:latin typeface="Arial" pitchFamily="34" charset="0"/>
                </a:rPr>
                <a:t> </a:t>
              </a:r>
              <a:r>
                <a:rPr lang="en-US" sz="1800" b="1" dirty="0" err="1">
                  <a:solidFill>
                    <a:srgbClr val="000000"/>
                  </a:solidFill>
                  <a:latin typeface="Arial" pitchFamily="34" charset="0"/>
                </a:rPr>
                <a:t>sinh</a:t>
              </a:r>
              <a:r>
                <a:rPr lang="en-US" sz="1800" b="1" dirty="0">
                  <a:solidFill>
                    <a:srgbClr val="000000"/>
                  </a:solidFill>
                  <a:latin typeface="Arial" pitchFamily="34" charset="0"/>
                </a:rPr>
                <a:t> </a:t>
              </a:r>
              <a:r>
                <a:rPr lang="en-US" sz="1800" b="1" dirty="0" err="1">
                  <a:solidFill>
                    <a:srgbClr val="000000"/>
                  </a:solidFill>
                  <a:latin typeface="Arial" pitchFamily="34" charset="0"/>
                </a:rPr>
                <a:t>vật</a:t>
              </a:r>
              <a:r>
                <a:rPr lang="en-US" sz="1800" b="1" dirty="0">
                  <a:solidFill>
                    <a:srgbClr val="000000"/>
                  </a:solidFill>
                  <a:latin typeface="Arial" pitchFamily="34" charset="0"/>
                </a:rPr>
                <a:t> </a:t>
              </a:r>
              <a:r>
                <a:rPr lang="en-US" sz="1800" b="1" dirty="0" err="1">
                  <a:solidFill>
                    <a:srgbClr val="000000"/>
                  </a:solidFill>
                  <a:latin typeface="Arial" pitchFamily="34" charset="0"/>
                </a:rPr>
                <a:t>và</a:t>
              </a:r>
              <a:r>
                <a:rPr lang="en-US" sz="1800" b="1" dirty="0">
                  <a:solidFill>
                    <a:srgbClr val="000000"/>
                  </a:solidFill>
                  <a:latin typeface="Arial" pitchFamily="34" charset="0"/>
                </a:rPr>
                <a:t> </a:t>
              </a:r>
              <a:r>
                <a:rPr lang="en-US" sz="1800" b="1" dirty="0" err="1">
                  <a:solidFill>
                    <a:srgbClr val="000000"/>
                  </a:solidFill>
                  <a:latin typeface="Arial" pitchFamily="34" charset="0"/>
                </a:rPr>
                <a:t>chỉ</a:t>
              </a:r>
              <a:r>
                <a:rPr lang="en-US" sz="1800" b="1" dirty="0">
                  <a:solidFill>
                    <a:srgbClr val="000000"/>
                  </a:solidFill>
                  <a:latin typeface="Arial" pitchFamily="34" charset="0"/>
                </a:rPr>
                <a:t> </a:t>
              </a:r>
              <a:r>
                <a:rPr lang="en-US" sz="1800" b="1" dirty="0" err="1">
                  <a:solidFill>
                    <a:srgbClr val="000000"/>
                  </a:solidFill>
                  <a:latin typeface="Arial" pitchFamily="34" charset="0"/>
                </a:rPr>
                <a:t>ra</a:t>
              </a:r>
              <a:r>
                <a:rPr lang="en-US" sz="1800" b="1" dirty="0">
                  <a:solidFill>
                    <a:srgbClr val="000000"/>
                  </a:solidFill>
                  <a:latin typeface="Arial" pitchFamily="34" charset="0"/>
                </a:rPr>
                <a:t> </a:t>
              </a:r>
              <a:r>
                <a:rPr lang="en-US" sz="1800" b="1" dirty="0" err="1">
                  <a:solidFill>
                    <a:srgbClr val="000000"/>
                  </a:solidFill>
                  <a:latin typeface="Arial" pitchFamily="34" charset="0"/>
                </a:rPr>
                <a:t>các</a:t>
              </a:r>
              <a:r>
                <a:rPr lang="en-US" sz="1800" b="1" dirty="0">
                  <a:solidFill>
                    <a:srgbClr val="000000"/>
                  </a:solidFill>
                  <a:latin typeface="Arial" pitchFamily="34" charset="0"/>
                </a:rPr>
                <a:t> </a:t>
              </a:r>
              <a:r>
                <a:rPr lang="en-US" sz="1800" b="1" dirty="0" err="1">
                  <a:solidFill>
                    <a:srgbClr val="000000"/>
                  </a:solidFill>
                  <a:latin typeface="Arial" pitchFamily="34" charset="0"/>
                </a:rPr>
                <a:t>thành</a:t>
              </a:r>
              <a:r>
                <a:rPr lang="en-US" sz="1800" b="1" dirty="0">
                  <a:solidFill>
                    <a:srgbClr val="000000"/>
                  </a:solidFill>
                  <a:latin typeface="Arial" pitchFamily="34" charset="0"/>
                </a:rPr>
                <a:t> </a:t>
              </a:r>
              <a:r>
                <a:rPr lang="en-US" sz="1800" b="1" dirty="0" err="1">
                  <a:solidFill>
                    <a:srgbClr val="000000"/>
                  </a:solidFill>
                  <a:latin typeface="Arial" pitchFamily="34" charset="0"/>
                </a:rPr>
                <a:t>phần</a:t>
              </a:r>
              <a:r>
                <a:rPr lang="en-US" sz="1800" b="1" dirty="0">
                  <a:solidFill>
                    <a:srgbClr val="000000"/>
                  </a:solidFill>
                  <a:latin typeface="Arial" pitchFamily="34" charset="0"/>
                </a:rPr>
                <a:t> </a:t>
              </a:r>
              <a:r>
                <a:rPr lang="en-US" sz="1800" b="1" dirty="0" err="1">
                  <a:solidFill>
                    <a:srgbClr val="000000"/>
                  </a:solidFill>
                  <a:latin typeface="Arial" pitchFamily="34" charset="0"/>
                </a:rPr>
                <a:t>quần</a:t>
              </a:r>
              <a:r>
                <a:rPr lang="en-US" sz="1800" b="1" dirty="0">
                  <a:solidFill>
                    <a:srgbClr val="000000"/>
                  </a:solidFill>
                  <a:latin typeface="Arial" pitchFamily="34" charset="0"/>
                </a:rPr>
                <a:t> </a:t>
              </a:r>
              <a:r>
                <a:rPr lang="en-US" sz="1800" b="1" dirty="0" err="1">
                  <a:solidFill>
                    <a:srgbClr val="000000"/>
                  </a:solidFill>
                  <a:latin typeface="Arial" pitchFamily="34" charset="0"/>
                </a:rPr>
                <a:t>thể</a:t>
              </a:r>
              <a:r>
                <a:rPr lang="en-US" sz="1800" b="1" dirty="0">
                  <a:solidFill>
                    <a:srgbClr val="000000"/>
                  </a:solidFill>
                  <a:latin typeface="Arial" pitchFamily="34" charset="0"/>
                </a:rPr>
                <a:t> </a:t>
              </a:r>
              <a:r>
                <a:rPr lang="en-US" sz="1800" b="1" dirty="0" err="1">
                  <a:solidFill>
                    <a:srgbClr val="000000"/>
                  </a:solidFill>
                  <a:latin typeface="Arial" pitchFamily="34" charset="0"/>
                </a:rPr>
                <a:t>trong</a:t>
              </a:r>
              <a:r>
                <a:rPr lang="en-US" sz="1800" b="1" dirty="0">
                  <a:solidFill>
                    <a:srgbClr val="000000"/>
                  </a:solidFill>
                  <a:latin typeface="Arial" pitchFamily="34" charset="0"/>
                </a:rPr>
                <a:t> </a:t>
              </a:r>
              <a:r>
                <a:rPr lang="en-US" sz="1800" b="1" dirty="0" err="1">
                  <a:solidFill>
                    <a:srgbClr val="000000"/>
                  </a:solidFill>
                  <a:latin typeface="Arial" pitchFamily="34" charset="0"/>
                </a:rPr>
                <a:t>quần</a:t>
              </a:r>
              <a:r>
                <a:rPr lang="en-US" sz="1800" b="1" dirty="0">
                  <a:solidFill>
                    <a:srgbClr val="000000"/>
                  </a:solidFill>
                  <a:latin typeface="Arial" pitchFamily="34" charset="0"/>
                </a:rPr>
                <a:t> </a:t>
              </a:r>
              <a:r>
                <a:rPr lang="en-US" sz="1800" b="1" dirty="0" err="1">
                  <a:solidFill>
                    <a:srgbClr val="000000"/>
                  </a:solidFill>
                  <a:latin typeface="Arial" pitchFamily="34" charset="0"/>
                </a:rPr>
                <a:t>xã</a:t>
              </a:r>
              <a:r>
                <a:rPr lang="en-US" sz="1800" b="1" dirty="0">
                  <a:solidFill>
                    <a:srgbClr val="000000"/>
                  </a:solidFill>
                  <a:latin typeface="Arial" pitchFamily="34" charset="0"/>
                </a:rPr>
                <a:t> </a:t>
              </a:r>
              <a:r>
                <a:rPr lang="en-US" sz="1800" b="1" dirty="0" err="1">
                  <a:solidFill>
                    <a:srgbClr val="000000"/>
                  </a:solidFill>
                  <a:latin typeface="Arial" pitchFamily="34" charset="0"/>
                </a:rPr>
                <a:t>đó</a:t>
              </a:r>
              <a:r>
                <a:rPr lang="en-US" sz="1800" b="1" dirty="0">
                  <a:solidFill>
                    <a:srgbClr val="000000"/>
                  </a:solidFill>
                  <a:latin typeface="Arial" pitchFamily="34" charset="0"/>
                </a:rPr>
                <a:t>.</a:t>
              </a:r>
            </a:p>
          </p:txBody>
        </p:sp>
      </p:grpSp>
      <p:sp>
        <p:nvSpPr>
          <p:cNvPr id="9" name="TextBox 9"/>
          <p:cNvSpPr txBox="1"/>
          <p:nvPr/>
        </p:nvSpPr>
        <p:spPr>
          <a:xfrm>
            <a:off x="685622" y="2515125"/>
            <a:ext cx="4784396" cy="3323987"/>
          </a:xfrm>
          <a:prstGeom prst="rect">
            <a:avLst/>
          </a:prstGeom>
        </p:spPr>
        <p:txBody>
          <a:bodyPr wrap="square" lIns="0" tIns="0" rIns="0" bIns="0" rtlCol="0" anchor="t">
            <a:spAutoFit/>
          </a:bodyPr>
          <a:lstStyle/>
          <a:p>
            <a:r>
              <a:rPr lang="vi-VN" sz="1800" dirty="0">
                <a:solidFill>
                  <a:srgbClr val="000000"/>
                </a:solidFill>
                <a:latin typeface="Arial" pitchFamily="34" charset="0"/>
              </a:rPr>
              <a:t>Ví dụ: Ruộng lúa là một quần xã sinh vật, gồm có các quần thể như: lúa, cỏ, giun đất, vi sinh vật,…</a:t>
            </a:r>
          </a:p>
          <a:p>
            <a:r>
              <a:rPr lang="vi-VN" sz="1800" dirty="0">
                <a:solidFill>
                  <a:srgbClr val="000000"/>
                </a:solidFill>
                <a:latin typeface="Arial" pitchFamily="34" charset="0"/>
              </a:rPr>
              <a:t>Lúa che mát, chắn bớt gió cho cỏ.</a:t>
            </a:r>
          </a:p>
          <a:p>
            <a:r>
              <a:rPr lang="vi-VN" sz="1800" dirty="0">
                <a:solidFill>
                  <a:srgbClr val="000000"/>
                </a:solidFill>
                <a:latin typeface="Arial" pitchFamily="34" charset="0"/>
              </a:rPr>
              <a:t>Cỏ che mát, giữ ẩm cho gốc lúa, đồng thời cạnh tranh chất dinh dưỡng trong đất với gốc lúa.</a:t>
            </a:r>
          </a:p>
          <a:p>
            <a:r>
              <a:rPr lang="vi-VN" sz="1800" dirty="0">
                <a:solidFill>
                  <a:srgbClr val="000000"/>
                </a:solidFill>
                <a:latin typeface="Arial" pitchFamily="34" charset="0"/>
              </a:rPr>
              <a:t>Lúa, cỏ giữ cho đất ẩm, có nhiệt độ thích hợp cho hệ vi sinh vật phát triển.</a:t>
            </a:r>
          </a:p>
          <a:p>
            <a:r>
              <a:rPr lang="vi-VN" sz="1800" dirty="0">
                <a:solidFill>
                  <a:srgbClr val="000000"/>
                </a:solidFill>
                <a:latin typeface="Arial" pitchFamily="34" charset="0"/>
              </a:rPr>
              <a:t>Giun đất làm tơi xốp cho lúa, cỏ.</a:t>
            </a:r>
          </a:p>
          <a:p>
            <a:r>
              <a:rPr lang="vi-VN" sz="1800" dirty="0">
                <a:solidFill>
                  <a:srgbClr val="000000"/>
                </a:solidFill>
                <a:latin typeface="Arial" pitchFamily="34" charset="0"/>
              </a:rPr>
              <a:t>Vi sinh vật biến đổi xác thực vật, động vật thành chất mùn cho cỏ và lúa.</a:t>
            </a:r>
          </a:p>
        </p:txBody>
      </p:sp>
      <p:pic>
        <p:nvPicPr>
          <p:cNvPr id="2050" name="Picture 2" descr="Chụp Chính Xác: Lập Bố Cục Để Thể Hiện Các Hoa Văn của Ruộng Lúa Mì"/>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7862" y="2334439"/>
            <a:ext cx="5525342" cy="3685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322080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2188825" cy="1117164"/>
          </a:xfrm>
          <a:custGeom>
            <a:avLst/>
            <a:gdLst/>
            <a:ahLst/>
            <a:cxnLst/>
            <a:rect l="l" t="t" r="r" b="b"/>
            <a:pathLst>
              <a:path w="18288000" h="1675746">
                <a:moveTo>
                  <a:pt x="18288000" y="0"/>
                </a:moveTo>
                <a:lnTo>
                  <a:pt x="0" y="0"/>
                </a:lnTo>
                <a:lnTo>
                  <a:pt x="0" y="1675746"/>
                </a:lnTo>
                <a:lnTo>
                  <a:pt x="18288000" y="1675746"/>
                </a:lnTo>
                <a:lnTo>
                  <a:pt x="18288000" y="0"/>
                </a:lnTo>
                <a:close/>
              </a:path>
            </a:pathLst>
          </a:custGeom>
          <a:blipFill>
            <a:blip r:embed="rId2"/>
            <a:stretch>
              <a:fillRect l="-4490" t="-80117" b="-525465"/>
            </a:stretch>
          </a:blipFill>
        </p:spPr>
      </p:sp>
      <p:grpSp>
        <p:nvGrpSpPr>
          <p:cNvPr id="4" name="Group 4"/>
          <p:cNvGrpSpPr/>
          <p:nvPr/>
        </p:nvGrpSpPr>
        <p:grpSpPr>
          <a:xfrm>
            <a:off x="685622" y="1752600"/>
            <a:ext cx="10817582" cy="1144470"/>
            <a:chOff x="0" y="0"/>
            <a:chExt cx="21640800" cy="2288940"/>
          </a:xfrm>
        </p:grpSpPr>
        <p:grpSp>
          <p:nvGrpSpPr>
            <p:cNvPr id="5" name="Group 5"/>
            <p:cNvGrpSpPr/>
            <p:nvPr/>
          </p:nvGrpSpPr>
          <p:grpSpPr>
            <a:xfrm>
              <a:off x="0" y="0"/>
              <a:ext cx="21640800" cy="2288940"/>
              <a:chOff x="0" y="0"/>
              <a:chExt cx="4274726" cy="452136"/>
            </a:xfrm>
          </p:grpSpPr>
          <p:sp>
            <p:nvSpPr>
              <p:cNvPr id="6" name="Freeform 6"/>
              <p:cNvSpPr/>
              <p:nvPr/>
            </p:nvSpPr>
            <p:spPr>
              <a:xfrm>
                <a:off x="0" y="0"/>
                <a:ext cx="4274726" cy="452136"/>
              </a:xfrm>
              <a:custGeom>
                <a:avLst/>
                <a:gdLst/>
                <a:ahLst/>
                <a:cxnLst/>
                <a:rect l="l" t="t" r="r" b="b"/>
                <a:pathLst>
                  <a:path w="4274726" h="452136">
                    <a:moveTo>
                      <a:pt x="0" y="0"/>
                    </a:moveTo>
                    <a:lnTo>
                      <a:pt x="4274726" y="0"/>
                    </a:lnTo>
                    <a:lnTo>
                      <a:pt x="4274726" y="452136"/>
                    </a:lnTo>
                    <a:lnTo>
                      <a:pt x="0" y="452136"/>
                    </a:lnTo>
                    <a:close/>
                  </a:path>
                </a:pathLst>
              </a:custGeom>
              <a:gradFill rotWithShape="1">
                <a:gsLst>
                  <a:gs pos="0">
                    <a:srgbClr val="0CC0DF">
                      <a:alpha val="100000"/>
                    </a:srgbClr>
                  </a:gs>
                  <a:gs pos="100000">
                    <a:srgbClr val="FFDE59">
                      <a:alpha val="100000"/>
                    </a:srgbClr>
                  </a:gs>
                </a:gsLst>
                <a:lin ang="0"/>
              </a:gradFill>
            </p:spPr>
          </p:sp>
          <p:sp>
            <p:nvSpPr>
              <p:cNvPr id="7" name="TextBox 7"/>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8" name="TextBox 8"/>
            <p:cNvSpPr txBox="1"/>
            <p:nvPr/>
          </p:nvSpPr>
          <p:spPr>
            <a:xfrm>
              <a:off x="538862" y="311562"/>
              <a:ext cx="20563075" cy="1615444"/>
            </a:xfrm>
            <a:prstGeom prst="rect">
              <a:avLst/>
            </a:prstGeom>
          </p:spPr>
          <p:txBody>
            <a:bodyPr lIns="0" tIns="0" rIns="0" bIns="0" rtlCol="0" anchor="t">
              <a:spAutoFit/>
            </a:bodyPr>
            <a:lstStyle/>
            <a:p>
              <a:pPr algn="just">
                <a:lnSpc>
                  <a:spcPct val="120000"/>
                </a:lnSpc>
                <a:spcBef>
                  <a:spcPct val="0"/>
                </a:spcBef>
              </a:pPr>
              <a:r>
                <a:rPr lang="en-US" sz="2300" dirty="0" err="1">
                  <a:solidFill>
                    <a:srgbClr val="000000"/>
                  </a:solidFill>
                  <a:latin typeface="Arial" pitchFamily="34" charset="0"/>
                </a:rPr>
                <a:t>Độ</a:t>
              </a:r>
              <a:r>
                <a:rPr lang="en-US" sz="2300" dirty="0">
                  <a:solidFill>
                    <a:srgbClr val="000000"/>
                  </a:solidFill>
                  <a:latin typeface="Arial" pitchFamily="34" charset="0"/>
                </a:rPr>
                <a:t> </a:t>
              </a:r>
              <a:r>
                <a:rPr lang="en-US" sz="2300" dirty="0" err="1">
                  <a:solidFill>
                    <a:srgbClr val="000000"/>
                  </a:solidFill>
                  <a:latin typeface="Arial" pitchFamily="34" charset="0"/>
                </a:rPr>
                <a:t>đa</a:t>
              </a:r>
              <a:r>
                <a:rPr lang="en-US" sz="2300" dirty="0">
                  <a:solidFill>
                    <a:srgbClr val="000000"/>
                  </a:solidFill>
                  <a:latin typeface="Arial" pitchFamily="34" charset="0"/>
                </a:rPr>
                <a:t> </a:t>
              </a:r>
              <a:r>
                <a:rPr lang="en-US" sz="2300" dirty="0" err="1">
                  <a:solidFill>
                    <a:srgbClr val="000000"/>
                  </a:solidFill>
                  <a:latin typeface="Arial" pitchFamily="34" charset="0"/>
                </a:rPr>
                <a:t>dạng</a:t>
              </a:r>
              <a:r>
                <a:rPr lang="en-US" sz="2300" dirty="0">
                  <a:solidFill>
                    <a:srgbClr val="000000"/>
                  </a:solidFill>
                  <a:latin typeface="Arial" pitchFamily="34" charset="0"/>
                </a:rPr>
                <a:t> </a:t>
              </a:r>
              <a:r>
                <a:rPr lang="en-US" sz="2300" dirty="0" err="1">
                  <a:solidFill>
                    <a:srgbClr val="000000"/>
                  </a:solidFill>
                  <a:latin typeface="Arial" pitchFamily="34" charset="0"/>
                </a:rPr>
                <a:t>của</a:t>
              </a:r>
              <a:r>
                <a:rPr lang="en-US" sz="2300" dirty="0">
                  <a:solidFill>
                    <a:srgbClr val="000000"/>
                  </a:solidFill>
                  <a:latin typeface="Arial" pitchFamily="34" charset="0"/>
                </a:rPr>
                <a:t> </a:t>
              </a:r>
              <a:r>
                <a:rPr lang="en-US" sz="2300" dirty="0" err="1">
                  <a:solidFill>
                    <a:srgbClr val="000000"/>
                  </a:solidFill>
                  <a:latin typeface="Arial" pitchFamily="34" charset="0"/>
                </a:rPr>
                <a:t>quần</a:t>
              </a:r>
              <a:r>
                <a:rPr lang="en-US" sz="2300" dirty="0">
                  <a:solidFill>
                    <a:srgbClr val="000000"/>
                  </a:solidFill>
                  <a:latin typeface="Arial" pitchFamily="34" charset="0"/>
                </a:rPr>
                <a:t> </a:t>
              </a:r>
              <a:r>
                <a:rPr lang="en-US" sz="2300" dirty="0" err="1">
                  <a:solidFill>
                    <a:srgbClr val="000000"/>
                  </a:solidFill>
                  <a:latin typeface="Arial" pitchFamily="34" charset="0"/>
                </a:rPr>
                <a:t>xã</a:t>
              </a:r>
              <a:r>
                <a:rPr lang="en-US" sz="2300" dirty="0">
                  <a:solidFill>
                    <a:srgbClr val="000000"/>
                  </a:solidFill>
                  <a:latin typeface="Arial" pitchFamily="34" charset="0"/>
                </a:rPr>
                <a:t> </a:t>
              </a:r>
              <a:r>
                <a:rPr lang="en-US" sz="2300" dirty="0" err="1">
                  <a:solidFill>
                    <a:srgbClr val="000000"/>
                  </a:solidFill>
                  <a:latin typeface="Arial" pitchFamily="34" charset="0"/>
                </a:rPr>
                <a:t>được</a:t>
              </a:r>
              <a:r>
                <a:rPr lang="en-US" sz="2300" dirty="0">
                  <a:solidFill>
                    <a:srgbClr val="000000"/>
                  </a:solidFill>
                  <a:latin typeface="Arial" pitchFamily="34" charset="0"/>
                </a:rPr>
                <a:t> </a:t>
              </a:r>
              <a:r>
                <a:rPr lang="en-US" sz="2300" dirty="0" err="1">
                  <a:solidFill>
                    <a:srgbClr val="000000"/>
                  </a:solidFill>
                  <a:latin typeface="Arial" pitchFamily="34" charset="0"/>
                </a:rPr>
                <a:t>thể</a:t>
              </a:r>
              <a:r>
                <a:rPr lang="en-US" sz="2300" dirty="0">
                  <a:solidFill>
                    <a:srgbClr val="000000"/>
                  </a:solidFill>
                  <a:latin typeface="Arial" pitchFamily="34" charset="0"/>
                </a:rPr>
                <a:t> </a:t>
              </a:r>
              <a:r>
                <a:rPr lang="en-US" sz="2300" dirty="0" err="1">
                  <a:solidFill>
                    <a:srgbClr val="000000"/>
                  </a:solidFill>
                  <a:latin typeface="Arial" pitchFamily="34" charset="0"/>
                </a:rPr>
                <a:t>hiện</a:t>
              </a:r>
              <a:r>
                <a:rPr lang="en-US" sz="2300" dirty="0">
                  <a:solidFill>
                    <a:srgbClr val="000000"/>
                  </a:solidFill>
                  <a:latin typeface="Arial" pitchFamily="34" charset="0"/>
                </a:rPr>
                <a:t> qua </a:t>
              </a:r>
              <a:r>
                <a:rPr lang="en-US" sz="2300" dirty="0" err="1">
                  <a:solidFill>
                    <a:srgbClr val="000000"/>
                  </a:solidFill>
                  <a:latin typeface="Arial" pitchFamily="34" charset="0"/>
                </a:rPr>
                <a:t>số</a:t>
              </a:r>
              <a:r>
                <a:rPr lang="en-US" sz="2300" dirty="0">
                  <a:solidFill>
                    <a:srgbClr val="000000"/>
                  </a:solidFill>
                  <a:latin typeface="Arial" pitchFamily="34" charset="0"/>
                </a:rPr>
                <a:t> </a:t>
              </a:r>
              <a:r>
                <a:rPr lang="en-US" sz="2300" dirty="0" err="1">
                  <a:solidFill>
                    <a:srgbClr val="000000"/>
                  </a:solidFill>
                  <a:latin typeface="Arial" pitchFamily="34" charset="0"/>
                </a:rPr>
                <a:t>lượng</a:t>
              </a:r>
              <a:r>
                <a:rPr lang="en-US" sz="2300" dirty="0">
                  <a:solidFill>
                    <a:srgbClr val="000000"/>
                  </a:solidFill>
                  <a:latin typeface="Arial" pitchFamily="34" charset="0"/>
                </a:rPr>
                <a:t> </a:t>
              </a:r>
              <a:r>
                <a:rPr lang="en-US" sz="2300" dirty="0" err="1">
                  <a:solidFill>
                    <a:srgbClr val="000000"/>
                  </a:solidFill>
                  <a:latin typeface="Arial" pitchFamily="34" charset="0"/>
                </a:rPr>
                <a:t>loài</a:t>
              </a:r>
              <a:r>
                <a:rPr lang="en-US" sz="2300" dirty="0">
                  <a:solidFill>
                    <a:srgbClr val="000000"/>
                  </a:solidFill>
                  <a:latin typeface="Arial" pitchFamily="34" charset="0"/>
                </a:rPr>
                <a:t> </a:t>
              </a:r>
              <a:r>
                <a:rPr lang="en-US" sz="2300" dirty="0" err="1">
                  <a:solidFill>
                    <a:srgbClr val="000000"/>
                  </a:solidFill>
                  <a:latin typeface="Arial" pitchFamily="34" charset="0"/>
                </a:rPr>
                <a:t>và</a:t>
              </a:r>
              <a:r>
                <a:rPr lang="en-US" sz="2300" dirty="0">
                  <a:solidFill>
                    <a:srgbClr val="000000"/>
                  </a:solidFill>
                  <a:latin typeface="Arial" pitchFamily="34" charset="0"/>
                </a:rPr>
                <a:t> </a:t>
              </a:r>
              <a:r>
                <a:rPr lang="en-US" sz="2300" dirty="0" err="1">
                  <a:solidFill>
                    <a:srgbClr val="000000"/>
                  </a:solidFill>
                  <a:latin typeface="Arial" pitchFamily="34" charset="0"/>
                </a:rPr>
                <a:t>số</a:t>
              </a:r>
              <a:r>
                <a:rPr lang="en-US" sz="2300" dirty="0">
                  <a:solidFill>
                    <a:srgbClr val="000000"/>
                  </a:solidFill>
                  <a:latin typeface="Arial" pitchFamily="34" charset="0"/>
                </a:rPr>
                <a:t> </a:t>
              </a:r>
              <a:r>
                <a:rPr lang="en-US" sz="2300" dirty="0" err="1">
                  <a:solidFill>
                    <a:srgbClr val="000000"/>
                  </a:solidFill>
                  <a:latin typeface="Arial" pitchFamily="34" charset="0"/>
                </a:rPr>
                <a:t>lượng</a:t>
              </a:r>
              <a:r>
                <a:rPr lang="en-US" sz="2300" dirty="0">
                  <a:solidFill>
                    <a:srgbClr val="000000"/>
                  </a:solidFill>
                  <a:latin typeface="Arial" pitchFamily="34" charset="0"/>
                </a:rPr>
                <a:t> </a:t>
              </a:r>
              <a:r>
                <a:rPr lang="en-US" sz="2300" dirty="0" err="1">
                  <a:solidFill>
                    <a:srgbClr val="000000"/>
                  </a:solidFill>
                  <a:latin typeface="Arial" pitchFamily="34" charset="0"/>
                </a:rPr>
                <a:t>cá</a:t>
              </a:r>
              <a:r>
                <a:rPr lang="en-US" sz="2300" dirty="0">
                  <a:solidFill>
                    <a:srgbClr val="000000"/>
                  </a:solidFill>
                  <a:latin typeface="Arial" pitchFamily="34" charset="0"/>
                </a:rPr>
                <a:t> </a:t>
              </a:r>
              <a:r>
                <a:rPr lang="en-US" sz="2300" dirty="0" err="1">
                  <a:solidFill>
                    <a:srgbClr val="000000"/>
                  </a:solidFill>
                  <a:latin typeface="Arial" pitchFamily="34" charset="0"/>
                </a:rPr>
                <a:t>thể</a:t>
              </a:r>
              <a:r>
                <a:rPr lang="en-US" sz="2300" dirty="0">
                  <a:solidFill>
                    <a:srgbClr val="000000"/>
                  </a:solidFill>
                  <a:latin typeface="Arial" pitchFamily="34" charset="0"/>
                </a:rPr>
                <a:t> </a:t>
              </a:r>
              <a:r>
                <a:rPr lang="en-US" sz="2300" dirty="0" err="1">
                  <a:solidFill>
                    <a:srgbClr val="000000"/>
                  </a:solidFill>
                  <a:latin typeface="Arial" pitchFamily="34" charset="0"/>
                </a:rPr>
                <a:t>của</a:t>
              </a:r>
              <a:r>
                <a:rPr lang="en-US" sz="2300" dirty="0">
                  <a:solidFill>
                    <a:srgbClr val="000000"/>
                  </a:solidFill>
                  <a:latin typeface="Arial" pitchFamily="34" charset="0"/>
                </a:rPr>
                <a:t> </a:t>
              </a:r>
              <a:r>
                <a:rPr lang="en-US" sz="2300" dirty="0" err="1">
                  <a:solidFill>
                    <a:srgbClr val="000000"/>
                  </a:solidFill>
                  <a:latin typeface="Arial" pitchFamily="34" charset="0"/>
                </a:rPr>
                <a:t>mỗi</a:t>
              </a:r>
              <a:r>
                <a:rPr lang="en-US" sz="2300" dirty="0">
                  <a:solidFill>
                    <a:srgbClr val="000000"/>
                  </a:solidFill>
                  <a:latin typeface="Arial" pitchFamily="34" charset="0"/>
                </a:rPr>
                <a:t> </a:t>
              </a:r>
              <a:r>
                <a:rPr lang="en-US" sz="2300" dirty="0" err="1">
                  <a:solidFill>
                    <a:srgbClr val="000000"/>
                  </a:solidFill>
                  <a:latin typeface="Arial" pitchFamily="34" charset="0"/>
                </a:rPr>
                <a:t>loài</a:t>
              </a:r>
              <a:r>
                <a:rPr lang="en-US" sz="2300" dirty="0">
                  <a:solidFill>
                    <a:srgbClr val="000000"/>
                  </a:solidFill>
                  <a:latin typeface="Arial" pitchFamily="34" charset="0"/>
                </a:rPr>
                <a:t> </a:t>
              </a:r>
              <a:r>
                <a:rPr lang="en-US" sz="2300" dirty="0" err="1">
                  <a:solidFill>
                    <a:srgbClr val="000000"/>
                  </a:solidFill>
                  <a:latin typeface="Arial" pitchFamily="34" charset="0"/>
                </a:rPr>
                <a:t>trong</a:t>
              </a:r>
              <a:r>
                <a:rPr lang="en-US" sz="2300" dirty="0">
                  <a:solidFill>
                    <a:srgbClr val="000000"/>
                  </a:solidFill>
                  <a:latin typeface="Arial" pitchFamily="34" charset="0"/>
                </a:rPr>
                <a:t> </a:t>
              </a:r>
              <a:r>
                <a:rPr lang="en-US" sz="2300" dirty="0" err="1">
                  <a:solidFill>
                    <a:srgbClr val="000000"/>
                  </a:solidFill>
                  <a:latin typeface="Arial" pitchFamily="34" charset="0"/>
                </a:rPr>
                <a:t>quần</a:t>
              </a:r>
              <a:r>
                <a:rPr lang="en-US" sz="2300" dirty="0">
                  <a:solidFill>
                    <a:srgbClr val="000000"/>
                  </a:solidFill>
                  <a:latin typeface="Arial" pitchFamily="34" charset="0"/>
                </a:rPr>
                <a:t> </a:t>
              </a:r>
              <a:r>
                <a:rPr lang="en-US" sz="2300" dirty="0" err="1">
                  <a:solidFill>
                    <a:srgbClr val="000000"/>
                  </a:solidFill>
                  <a:latin typeface="Arial" pitchFamily="34" charset="0"/>
                </a:rPr>
                <a:t>xã</a:t>
              </a:r>
              <a:endParaRPr lang="en-US" sz="2300" dirty="0">
                <a:solidFill>
                  <a:srgbClr val="000000"/>
                </a:solidFill>
                <a:latin typeface="Arial" pitchFamily="34" charset="0"/>
              </a:endParaRPr>
            </a:p>
          </p:txBody>
        </p:sp>
      </p:grpSp>
      <p:sp>
        <p:nvSpPr>
          <p:cNvPr id="9" name="Freeform 9"/>
          <p:cNvSpPr/>
          <p:nvPr/>
        </p:nvSpPr>
        <p:spPr>
          <a:xfrm>
            <a:off x="685622" y="3682353"/>
            <a:ext cx="10817582" cy="2691354"/>
          </a:xfrm>
          <a:custGeom>
            <a:avLst/>
            <a:gdLst/>
            <a:ahLst/>
            <a:cxnLst/>
            <a:rect l="l" t="t" r="r" b="b"/>
            <a:pathLst>
              <a:path w="16230600" h="4037031">
                <a:moveTo>
                  <a:pt x="0" y="0"/>
                </a:moveTo>
                <a:lnTo>
                  <a:pt x="16230600" y="0"/>
                </a:lnTo>
                <a:lnTo>
                  <a:pt x="16230600" y="4037032"/>
                </a:lnTo>
                <a:lnTo>
                  <a:pt x="0" y="4037032"/>
                </a:lnTo>
                <a:lnTo>
                  <a:pt x="0" y="0"/>
                </a:lnTo>
                <a:close/>
              </a:path>
            </a:pathLst>
          </a:custGeom>
          <a:blipFill>
            <a:blip r:embed="rId3"/>
            <a:stretch>
              <a:fillRect l="-3215" t="-36613" b="-29374"/>
            </a:stretch>
          </a:blipFill>
        </p:spPr>
      </p:sp>
      <p:sp>
        <p:nvSpPr>
          <p:cNvPr id="10" name="TextBox 10"/>
          <p:cNvSpPr txBox="1"/>
          <p:nvPr/>
        </p:nvSpPr>
        <p:spPr>
          <a:xfrm>
            <a:off x="685622" y="464609"/>
            <a:ext cx="8001262" cy="384529"/>
          </a:xfrm>
          <a:prstGeom prst="rect">
            <a:avLst/>
          </a:prstGeom>
        </p:spPr>
        <p:txBody>
          <a:bodyPr lIns="0" tIns="0" rIns="0" bIns="0" rtlCol="0" anchor="t">
            <a:spAutoFit/>
          </a:bodyPr>
          <a:lstStyle/>
          <a:p>
            <a:pPr>
              <a:lnSpc>
                <a:spcPts val="3266"/>
              </a:lnSpc>
            </a:pPr>
            <a:r>
              <a:rPr lang="en-US" sz="2300" b="1">
                <a:solidFill>
                  <a:srgbClr val="000000"/>
                </a:solidFill>
                <a:latin typeface="Arial" pitchFamily="34" charset="0"/>
              </a:rPr>
              <a:t>II. MỘT SỐ ĐẶC TRƯNG CƠ BẢN CỦA QUẦN XÃ</a:t>
            </a:r>
          </a:p>
        </p:txBody>
      </p:sp>
      <p:sp>
        <p:nvSpPr>
          <p:cNvPr id="12" name="TextBox 12"/>
          <p:cNvSpPr txBox="1"/>
          <p:nvPr/>
        </p:nvSpPr>
        <p:spPr>
          <a:xfrm>
            <a:off x="685622" y="3068520"/>
            <a:ext cx="10817582" cy="384529"/>
          </a:xfrm>
          <a:prstGeom prst="rect">
            <a:avLst/>
          </a:prstGeom>
        </p:spPr>
        <p:txBody>
          <a:bodyPr lIns="0" tIns="0" rIns="0" bIns="0" rtlCol="0" anchor="t">
            <a:spAutoFit/>
          </a:bodyPr>
          <a:lstStyle/>
          <a:p>
            <a:pPr algn="ctr">
              <a:lnSpc>
                <a:spcPts val="3266"/>
              </a:lnSpc>
              <a:spcBef>
                <a:spcPct val="0"/>
              </a:spcBef>
            </a:pPr>
            <a:r>
              <a:rPr lang="en-US" sz="2300" b="1" i="1">
                <a:solidFill>
                  <a:srgbClr val="000000"/>
                </a:solidFill>
                <a:latin typeface="Arial" pitchFamily="34" charset="0"/>
              </a:rPr>
              <a:t>Quần xã có độ đa dạng càng cao thì tính ổn định càng lớn</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2188825" cy="1117164"/>
          </a:xfrm>
          <a:custGeom>
            <a:avLst/>
            <a:gdLst/>
            <a:ahLst/>
            <a:cxnLst/>
            <a:rect l="l" t="t" r="r" b="b"/>
            <a:pathLst>
              <a:path w="18288000" h="1675746">
                <a:moveTo>
                  <a:pt x="18288000" y="0"/>
                </a:moveTo>
                <a:lnTo>
                  <a:pt x="0" y="0"/>
                </a:lnTo>
                <a:lnTo>
                  <a:pt x="0" y="1675746"/>
                </a:lnTo>
                <a:lnTo>
                  <a:pt x="18288000" y="1675746"/>
                </a:lnTo>
                <a:lnTo>
                  <a:pt x="18288000" y="0"/>
                </a:lnTo>
                <a:close/>
              </a:path>
            </a:pathLst>
          </a:custGeom>
          <a:blipFill>
            <a:blip r:embed="rId2"/>
            <a:stretch>
              <a:fillRect l="-4490" t="-80117" b="-525465"/>
            </a:stretch>
          </a:blipFill>
        </p:spPr>
      </p:sp>
      <p:grpSp>
        <p:nvGrpSpPr>
          <p:cNvPr id="4" name="Group 4"/>
          <p:cNvGrpSpPr/>
          <p:nvPr/>
        </p:nvGrpSpPr>
        <p:grpSpPr>
          <a:xfrm>
            <a:off x="685622" y="1752600"/>
            <a:ext cx="10817582" cy="1144470"/>
            <a:chOff x="0" y="0"/>
            <a:chExt cx="21640800" cy="2288940"/>
          </a:xfrm>
        </p:grpSpPr>
        <p:grpSp>
          <p:nvGrpSpPr>
            <p:cNvPr id="5" name="Group 5"/>
            <p:cNvGrpSpPr/>
            <p:nvPr/>
          </p:nvGrpSpPr>
          <p:grpSpPr>
            <a:xfrm>
              <a:off x="0" y="0"/>
              <a:ext cx="21640800" cy="2288940"/>
              <a:chOff x="0" y="0"/>
              <a:chExt cx="4274726" cy="452136"/>
            </a:xfrm>
          </p:grpSpPr>
          <p:sp>
            <p:nvSpPr>
              <p:cNvPr id="6" name="Freeform 6"/>
              <p:cNvSpPr/>
              <p:nvPr/>
            </p:nvSpPr>
            <p:spPr>
              <a:xfrm>
                <a:off x="0" y="0"/>
                <a:ext cx="4274726" cy="452136"/>
              </a:xfrm>
              <a:custGeom>
                <a:avLst/>
                <a:gdLst/>
                <a:ahLst/>
                <a:cxnLst/>
                <a:rect l="l" t="t" r="r" b="b"/>
                <a:pathLst>
                  <a:path w="4274726" h="452136">
                    <a:moveTo>
                      <a:pt x="0" y="0"/>
                    </a:moveTo>
                    <a:lnTo>
                      <a:pt x="4274726" y="0"/>
                    </a:lnTo>
                    <a:lnTo>
                      <a:pt x="4274726" y="452136"/>
                    </a:lnTo>
                    <a:lnTo>
                      <a:pt x="0" y="452136"/>
                    </a:lnTo>
                    <a:close/>
                  </a:path>
                </a:pathLst>
              </a:custGeom>
              <a:gradFill rotWithShape="1">
                <a:gsLst>
                  <a:gs pos="0">
                    <a:srgbClr val="0CC0DF">
                      <a:alpha val="100000"/>
                    </a:srgbClr>
                  </a:gs>
                  <a:gs pos="100000">
                    <a:srgbClr val="FFDE59">
                      <a:alpha val="100000"/>
                    </a:srgbClr>
                  </a:gs>
                </a:gsLst>
                <a:lin ang="0"/>
              </a:gradFill>
            </p:spPr>
          </p:sp>
          <p:sp>
            <p:nvSpPr>
              <p:cNvPr id="7" name="TextBox 7"/>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8" name="TextBox 8"/>
            <p:cNvSpPr txBox="1"/>
            <p:nvPr/>
          </p:nvSpPr>
          <p:spPr>
            <a:xfrm>
              <a:off x="386419" y="311562"/>
              <a:ext cx="20952319" cy="1698926"/>
            </a:xfrm>
            <a:prstGeom prst="rect">
              <a:avLst/>
            </a:prstGeom>
          </p:spPr>
          <p:txBody>
            <a:bodyPr wrap="square" lIns="0" tIns="0" rIns="0" bIns="0" rtlCol="0" anchor="t">
              <a:spAutoFit/>
            </a:bodyPr>
            <a:lstStyle/>
            <a:p>
              <a:pPr>
                <a:lnSpc>
                  <a:spcPct val="120000"/>
                </a:lnSpc>
                <a:spcBef>
                  <a:spcPct val="0"/>
                </a:spcBef>
              </a:pPr>
              <a:r>
                <a:rPr lang="en-US" sz="2300" b="1" dirty="0" err="1">
                  <a:solidFill>
                    <a:srgbClr val="000000"/>
                  </a:solidFill>
                  <a:latin typeface="Arial" pitchFamily="34" charset="0"/>
                </a:rPr>
                <a:t>Hãy</a:t>
              </a:r>
              <a:r>
                <a:rPr lang="en-US" sz="2300" b="1" dirty="0">
                  <a:solidFill>
                    <a:srgbClr val="000000"/>
                  </a:solidFill>
                  <a:latin typeface="Arial" pitchFamily="34" charset="0"/>
                </a:rPr>
                <a:t> </a:t>
              </a:r>
              <a:r>
                <a:rPr lang="en-US" sz="2300" b="1" dirty="0" err="1">
                  <a:solidFill>
                    <a:srgbClr val="000000"/>
                  </a:solidFill>
                  <a:latin typeface="Arial" pitchFamily="34" charset="0"/>
                </a:rPr>
                <a:t>sắp</a:t>
              </a:r>
              <a:r>
                <a:rPr lang="en-US" sz="2300" b="1" dirty="0">
                  <a:solidFill>
                    <a:srgbClr val="000000"/>
                  </a:solidFill>
                  <a:latin typeface="Arial" pitchFamily="34" charset="0"/>
                </a:rPr>
                <a:t> </a:t>
              </a:r>
              <a:r>
                <a:rPr lang="en-US" sz="2300" b="1" dirty="0" err="1">
                  <a:solidFill>
                    <a:srgbClr val="000000"/>
                  </a:solidFill>
                  <a:latin typeface="Arial" pitchFamily="34" charset="0"/>
                </a:rPr>
                <a:t>xếp</a:t>
              </a:r>
              <a:r>
                <a:rPr lang="en-US" sz="2300" b="1" dirty="0">
                  <a:solidFill>
                    <a:srgbClr val="000000"/>
                  </a:solidFill>
                  <a:latin typeface="Arial" pitchFamily="34" charset="0"/>
                </a:rPr>
                <a:t> </a:t>
              </a:r>
              <a:r>
                <a:rPr lang="en-US" sz="2300" b="1" dirty="0" err="1">
                  <a:solidFill>
                    <a:srgbClr val="000000"/>
                  </a:solidFill>
                  <a:latin typeface="Arial" pitchFamily="34" charset="0"/>
                </a:rPr>
                <a:t>các</a:t>
              </a:r>
              <a:r>
                <a:rPr lang="en-US" sz="2300" b="1" dirty="0">
                  <a:solidFill>
                    <a:srgbClr val="000000"/>
                  </a:solidFill>
                  <a:latin typeface="Arial" pitchFamily="34" charset="0"/>
                </a:rPr>
                <a:t> </a:t>
              </a:r>
              <a:r>
                <a:rPr lang="en-US" sz="2300" b="1" dirty="0" err="1">
                  <a:solidFill>
                    <a:srgbClr val="000000"/>
                  </a:solidFill>
                  <a:latin typeface="Arial" pitchFamily="34" charset="0"/>
                </a:rPr>
                <a:t>quần</a:t>
              </a:r>
              <a:r>
                <a:rPr lang="en-US" sz="2300" b="1" dirty="0">
                  <a:solidFill>
                    <a:srgbClr val="000000"/>
                  </a:solidFill>
                  <a:latin typeface="Arial" pitchFamily="34" charset="0"/>
                </a:rPr>
                <a:t> </a:t>
              </a:r>
              <a:r>
                <a:rPr lang="en-US" sz="2300" b="1" dirty="0" err="1">
                  <a:solidFill>
                    <a:srgbClr val="000000"/>
                  </a:solidFill>
                  <a:latin typeface="Arial" pitchFamily="34" charset="0"/>
                </a:rPr>
                <a:t>xã</a:t>
              </a:r>
              <a:r>
                <a:rPr lang="en-US" sz="2300" b="1" dirty="0">
                  <a:solidFill>
                    <a:srgbClr val="000000"/>
                  </a:solidFill>
                  <a:latin typeface="Arial" pitchFamily="34" charset="0"/>
                </a:rPr>
                <a:t> </a:t>
              </a:r>
              <a:r>
                <a:rPr lang="en-US" sz="2300" b="1" dirty="0" err="1">
                  <a:solidFill>
                    <a:srgbClr val="000000"/>
                  </a:solidFill>
                  <a:latin typeface="Arial" pitchFamily="34" charset="0"/>
                </a:rPr>
                <a:t>trong</a:t>
              </a:r>
              <a:r>
                <a:rPr lang="en-US" sz="2300" b="1" dirty="0">
                  <a:solidFill>
                    <a:srgbClr val="000000"/>
                  </a:solidFill>
                  <a:latin typeface="Arial" pitchFamily="34" charset="0"/>
                </a:rPr>
                <a:t> </a:t>
              </a:r>
              <a:r>
                <a:rPr lang="en-US" sz="2300" b="1" dirty="0" err="1">
                  <a:solidFill>
                    <a:srgbClr val="000000"/>
                  </a:solidFill>
                  <a:latin typeface="Arial" pitchFamily="34" charset="0"/>
                </a:rPr>
                <a:t>hình</a:t>
              </a:r>
              <a:r>
                <a:rPr lang="en-US" sz="2300" b="1" dirty="0">
                  <a:solidFill>
                    <a:srgbClr val="000000"/>
                  </a:solidFill>
                  <a:latin typeface="Arial" pitchFamily="34" charset="0"/>
                </a:rPr>
                <a:t> </a:t>
              </a:r>
              <a:r>
                <a:rPr lang="en-US" sz="2300" b="1" dirty="0" err="1" smtClean="0">
                  <a:solidFill>
                    <a:srgbClr val="000000"/>
                  </a:solidFill>
                  <a:latin typeface="Arial" pitchFamily="34" charset="0"/>
                </a:rPr>
                <a:t>dưới</a:t>
              </a:r>
              <a:r>
                <a:rPr lang="en-US" sz="2300" b="1" dirty="0" smtClean="0">
                  <a:solidFill>
                    <a:srgbClr val="000000"/>
                  </a:solidFill>
                  <a:latin typeface="Arial" pitchFamily="34" charset="0"/>
                </a:rPr>
                <a:t> </a:t>
              </a:r>
              <a:r>
                <a:rPr lang="en-US" sz="2300" b="1" dirty="0" err="1">
                  <a:solidFill>
                    <a:srgbClr val="000000"/>
                  </a:solidFill>
                  <a:latin typeface="Arial" pitchFamily="34" charset="0"/>
                </a:rPr>
                <a:t>theo</a:t>
              </a:r>
              <a:r>
                <a:rPr lang="en-US" sz="2300" b="1" dirty="0">
                  <a:solidFill>
                    <a:srgbClr val="000000"/>
                  </a:solidFill>
                  <a:latin typeface="Arial" pitchFamily="34" charset="0"/>
                </a:rPr>
                <a:t> </a:t>
              </a:r>
              <a:r>
                <a:rPr lang="en-US" sz="2300" b="1" dirty="0" err="1">
                  <a:solidFill>
                    <a:srgbClr val="000000"/>
                  </a:solidFill>
                  <a:latin typeface="Arial" pitchFamily="34" charset="0"/>
                </a:rPr>
                <a:t>thứ</a:t>
              </a:r>
              <a:r>
                <a:rPr lang="en-US" sz="2300" b="1" dirty="0">
                  <a:solidFill>
                    <a:srgbClr val="000000"/>
                  </a:solidFill>
                  <a:latin typeface="Arial" pitchFamily="34" charset="0"/>
                </a:rPr>
                <a:t> </a:t>
              </a:r>
              <a:r>
                <a:rPr lang="en-US" sz="2300" b="1" dirty="0" err="1">
                  <a:solidFill>
                    <a:srgbClr val="000000"/>
                  </a:solidFill>
                  <a:latin typeface="Arial" pitchFamily="34" charset="0"/>
                </a:rPr>
                <a:t>tự</a:t>
              </a:r>
              <a:r>
                <a:rPr lang="en-US" sz="2300" b="1" dirty="0">
                  <a:solidFill>
                    <a:srgbClr val="000000"/>
                  </a:solidFill>
                  <a:latin typeface="Arial" pitchFamily="34" charset="0"/>
                </a:rPr>
                <a:t> </a:t>
              </a:r>
              <a:r>
                <a:rPr lang="en-US" sz="2300" b="1" dirty="0" err="1">
                  <a:solidFill>
                    <a:srgbClr val="000000"/>
                  </a:solidFill>
                  <a:latin typeface="Arial" pitchFamily="34" charset="0"/>
                </a:rPr>
                <a:t>giảm</a:t>
              </a:r>
              <a:r>
                <a:rPr lang="en-US" sz="2300" b="1" dirty="0">
                  <a:solidFill>
                    <a:srgbClr val="000000"/>
                  </a:solidFill>
                  <a:latin typeface="Arial" pitchFamily="34" charset="0"/>
                </a:rPr>
                <a:t> </a:t>
              </a:r>
              <a:r>
                <a:rPr lang="en-US" sz="2300" b="1" dirty="0" err="1">
                  <a:solidFill>
                    <a:srgbClr val="000000"/>
                  </a:solidFill>
                  <a:latin typeface="Arial" pitchFamily="34" charset="0"/>
                </a:rPr>
                <a:t>dần</a:t>
              </a:r>
              <a:r>
                <a:rPr lang="en-US" sz="2300" b="1" dirty="0">
                  <a:solidFill>
                    <a:srgbClr val="000000"/>
                  </a:solidFill>
                  <a:latin typeface="Arial" pitchFamily="34" charset="0"/>
                </a:rPr>
                <a:t> </a:t>
              </a:r>
              <a:r>
                <a:rPr lang="en-US" sz="2300" b="1" dirty="0" err="1">
                  <a:solidFill>
                    <a:srgbClr val="000000"/>
                  </a:solidFill>
                  <a:latin typeface="Arial" pitchFamily="34" charset="0"/>
                </a:rPr>
                <a:t>về</a:t>
              </a:r>
              <a:r>
                <a:rPr lang="en-US" sz="2300" b="1" dirty="0">
                  <a:solidFill>
                    <a:srgbClr val="000000"/>
                  </a:solidFill>
                  <a:latin typeface="Arial" pitchFamily="34" charset="0"/>
                </a:rPr>
                <a:t> </a:t>
              </a:r>
              <a:r>
                <a:rPr lang="en-US" sz="2300" b="1" dirty="0" err="1">
                  <a:solidFill>
                    <a:srgbClr val="000000"/>
                  </a:solidFill>
                  <a:latin typeface="Arial" pitchFamily="34" charset="0"/>
                </a:rPr>
                <a:t>độ</a:t>
              </a:r>
              <a:r>
                <a:rPr lang="en-US" sz="2300" b="1" dirty="0">
                  <a:solidFill>
                    <a:srgbClr val="000000"/>
                  </a:solidFill>
                  <a:latin typeface="Arial" pitchFamily="34" charset="0"/>
                </a:rPr>
                <a:t> </a:t>
              </a:r>
              <a:r>
                <a:rPr lang="en-US" sz="2300" b="1" dirty="0" err="1">
                  <a:solidFill>
                    <a:srgbClr val="000000"/>
                  </a:solidFill>
                  <a:latin typeface="Arial" pitchFamily="34" charset="0"/>
                </a:rPr>
                <a:t>đa</a:t>
              </a:r>
              <a:r>
                <a:rPr lang="en-US" sz="2300" b="1" dirty="0">
                  <a:solidFill>
                    <a:srgbClr val="000000"/>
                  </a:solidFill>
                  <a:latin typeface="Arial" pitchFamily="34" charset="0"/>
                </a:rPr>
                <a:t> </a:t>
              </a:r>
              <a:r>
                <a:rPr lang="en-US" sz="2300" b="1" dirty="0" err="1">
                  <a:solidFill>
                    <a:srgbClr val="000000"/>
                  </a:solidFill>
                  <a:latin typeface="Arial" pitchFamily="34" charset="0"/>
                </a:rPr>
                <a:t>dạng</a:t>
              </a:r>
              <a:r>
                <a:rPr lang="en-US" sz="2300" b="1" dirty="0">
                  <a:solidFill>
                    <a:srgbClr val="000000"/>
                  </a:solidFill>
                  <a:latin typeface="Arial" pitchFamily="34" charset="0"/>
                </a:rPr>
                <a:t>. </a:t>
              </a:r>
              <a:r>
                <a:rPr lang="en-US" sz="2300" b="1" dirty="0" err="1">
                  <a:solidFill>
                    <a:srgbClr val="000000"/>
                  </a:solidFill>
                  <a:latin typeface="Arial" pitchFamily="34" charset="0"/>
                </a:rPr>
                <a:t>Tại</a:t>
              </a:r>
              <a:r>
                <a:rPr lang="en-US" sz="2300" b="1" dirty="0">
                  <a:solidFill>
                    <a:srgbClr val="000000"/>
                  </a:solidFill>
                  <a:latin typeface="Arial" pitchFamily="34" charset="0"/>
                </a:rPr>
                <a:t> </a:t>
              </a:r>
              <a:r>
                <a:rPr lang="en-US" sz="2300" b="1" dirty="0" err="1">
                  <a:solidFill>
                    <a:srgbClr val="000000"/>
                  </a:solidFill>
                  <a:latin typeface="Arial" pitchFamily="34" charset="0"/>
                </a:rPr>
                <a:t>sao</a:t>
              </a:r>
              <a:r>
                <a:rPr lang="en-US" sz="2300" b="1" dirty="0">
                  <a:solidFill>
                    <a:srgbClr val="000000"/>
                  </a:solidFill>
                  <a:latin typeface="Arial" pitchFamily="34" charset="0"/>
                </a:rPr>
                <a:t> </a:t>
              </a:r>
              <a:r>
                <a:rPr lang="en-US" sz="2300" b="1" dirty="0" err="1">
                  <a:solidFill>
                    <a:srgbClr val="000000"/>
                  </a:solidFill>
                  <a:latin typeface="Arial" pitchFamily="34" charset="0"/>
                </a:rPr>
                <a:t>lại</a:t>
              </a:r>
              <a:r>
                <a:rPr lang="en-US" sz="2300" b="1" dirty="0">
                  <a:solidFill>
                    <a:srgbClr val="000000"/>
                  </a:solidFill>
                  <a:latin typeface="Arial" pitchFamily="34" charset="0"/>
                </a:rPr>
                <a:t> </a:t>
              </a:r>
              <a:r>
                <a:rPr lang="en-US" sz="2300" b="1" dirty="0" err="1">
                  <a:solidFill>
                    <a:srgbClr val="000000"/>
                  </a:solidFill>
                  <a:latin typeface="Arial" pitchFamily="34" charset="0"/>
                </a:rPr>
                <a:t>có</a:t>
              </a:r>
              <a:r>
                <a:rPr lang="en-US" sz="2300" b="1" dirty="0">
                  <a:solidFill>
                    <a:srgbClr val="000000"/>
                  </a:solidFill>
                  <a:latin typeface="Arial" pitchFamily="34" charset="0"/>
                </a:rPr>
                <a:t> </a:t>
              </a:r>
              <a:r>
                <a:rPr lang="en-US" sz="2300" b="1" dirty="0" err="1">
                  <a:solidFill>
                    <a:srgbClr val="000000"/>
                  </a:solidFill>
                  <a:latin typeface="Arial" pitchFamily="34" charset="0"/>
                </a:rPr>
                <a:t>sự</a:t>
              </a:r>
              <a:r>
                <a:rPr lang="en-US" sz="2300" b="1" dirty="0">
                  <a:solidFill>
                    <a:srgbClr val="000000"/>
                  </a:solidFill>
                  <a:latin typeface="Arial" pitchFamily="34" charset="0"/>
                </a:rPr>
                <a:t> </a:t>
              </a:r>
              <a:r>
                <a:rPr lang="en-US" sz="2300" b="1" dirty="0" err="1">
                  <a:solidFill>
                    <a:srgbClr val="000000"/>
                  </a:solidFill>
                  <a:latin typeface="Arial" pitchFamily="34" charset="0"/>
                </a:rPr>
                <a:t>khác</a:t>
              </a:r>
              <a:r>
                <a:rPr lang="en-US" sz="2300" b="1" dirty="0">
                  <a:solidFill>
                    <a:srgbClr val="000000"/>
                  </a:solidFill>
                  <a:latin typeface="Arial" pitchFamily="34" charset="0"/>
                </a:rPr>
                <a:t> </a:t>
              </a:r>
              <a:r>
                <a:rPr lang="en-US" sz="2300" b="1" dirty="0" err="1">
                  <a:solidFill>
                    <a:srgbClr val="000000"/>
                  </a:solidFill>
                  <a:latin typeface="Arial" pitchFamily="34" charset="0"/>
                </a:rPr>
                <a:t>biệt</a:t>
              </a:r>
              <a:r>
                <a:rPr lang="en-US" sz="2300" b="1" dirty="0">
                  <a:solidFill>
                    <a:srgbClr val="000000"/>
                  </a:solidFill>
                  <a:latin typeface="Arial" pitchFamily="34" charset="0"/>
                </a:rPr>
                <a:t> </a:t>
              </a:r>
              <a:r>
                <a:rPr lang="en-US" sz="2300" b="1" dirty="0" err="1">
                  <a:solidFill>
                    <a:srgbClr val="000000"/>
                  </a:solidFill>
                  <a:latin typeface="Arial" pitchFamily="34" charset="0"/>
                </a:rPr>
                <a:t>lớn</a:t>
              </a:r>
              <a:r>
                <a:rPr lang="en-US" sz="2300" b="1" dirty="0">
                  <a:solidFill>
                    <a:srgbClr val="000000"/>
                  </a:solidFill>
                  <a:latin typeface="Arial" pitchFamily="34" charset="0"/>
                </a:rPr>
                <a:t> </a:t>
              </a:r>
              <a:r>
                <a:rPr lang="en-US" sz="2300" b="1" dirty="0" err="1">
                  <a:solidFill>
                    <a:srgbClr val="000000"/>
                  </a:solidFill>
                  <a:latin typeface="Arial" pitchFamily="34" charset="0"/>
                </a:rPr>
                <a:t>về</a:t>
              </a:r>
              <a:r>
                <a:rPr lang="en-US" sz="2300" b="1" dirty="0">
                  <a:solidFill>
                    <a:srgbClr val="000000"/>
                  </a:solidFill>
                  <a:latin typeface="Arial" pitchFamily="34" charset="0"/>
                </a:rPr>
                <a:t> </a:t>
              </a:r>
              <a:r>
                <a:rPr lang="en-US" sz="2300" b="1" dirty="0" err="1">
                  <a:solidFill>
                    <a:srgbClr val="000000"/>
                  </a:solidFill>
                  <a:latin typeface="Arial" pitchFamily="34" charset="0"/>
                </a:rPr>
                <a:t>độ</a:t>
              </a:r>
              <a:r>
                <a:rPr lang="en-US" sz="2300" b="1" dirty="0">
                  <a:solidFill>
                    <a:srgbClr val="000000"/>
                  </a:solidFill>
                  <a:latin typeface="Arial" pitchFamily="34" charset="0"/>
                </a:rPr>
                <a:t> </a:t>
              </a:r>
              <a:r>
                <a:rPr lang="en-US" sz="2300" b="1" dirty="0" err="1">
                  <a:solidFill>
                    <a:srgbClr val="000000"/>
                  </a:solidFill>
                  <a:latin typeface="Arial" pitchFamily="34" charset="0"/>
                </a:rPr>
                <a:t>đa</a:t>
              </a:r>
              <a:r>
                <a:rPr lang="en-US" sz="2300" b="1" dirty="0">
                  <a:solidFill>
                    <a:srgbClr val="000000"/>
                  </a:solidFill>
                  <a:latin typeface="Arial" pitchFamily="34" charset="0"/>
                </a:rPr>
                <a:t> </a:t>
              </a:r>
              <a:r>
                <a:rPr lang="en-US" sz="2300" b="1" dirty="0" err="1">
                  <a:solidFill>
                    <a:srgbClr val="000000"/>
                  </a:solidFill>
                  <a:latin typeface="Arial" pitchFamily="34" charset="0"/>
                </a:rPr>
                <a:t>dạng</a:t>
              </a:r>
              <a:r>
                <a:rPr lang="en-US" sz="2300" b="1" dirty="0">
                  <a:solidFill>
                    <a:srgbClr val="000000"/>
                  </a:solidFill>
                  <a:latin typeface="Arial" pitchFamily="34" charset="0"/>
                </a:rPr>
                <a:t> </a:t>
              </a:r>
              <a:r>
                <a:rPr lang="en-US" sz="2300" b="1" dirty="0" err="1">
                  <a:solidFill>
                    <a:srgbClr val="000000"/>
                  </a:solidFill>
                  <a:latin typeface="Arial" pitchFamily="34" charset="0"/>
                </a:rPr>
                <a:t>giữa</a:t>
              </a:r>
              <a:r>
                <a:rPr lang="en-US" sz="2300" b="1" dirty="0">
                  <a:solidFill>
                    <a:srgbClr val="000000"/>
                  </a:solidFill>
                  <a:latin typeface="Arial" pitchFamily="34" charset="0"/>
                </a:rPr>
                <a:t> </a:t>
              </a:r>
              <a:r>
                <a:rPr lang="en-US" sz="2300" b="1" dirty="0" err="1">
                  <a:solidFill>
                    <a:srgbClr val="000000"/>
                  </a:solidFill>
                  <a:latin typeface="Arial" pitchFamily="34" charset="0"/>
                </a:rPr>
                <a:t>các</a:t>
              </a:r>
              <a:r>
                <a:rPr lang="en-US" sz="2300" b="1" dirty="0">
                  <a:solidFill>
                    <a:srgbClr val="000000"/>
                  </a:solidFill>
                  <a:latin typeface="Arial" pitchFamily="34" charset="0"/>
                </a:rPr>
                <a:t> </a:t>
              </a:r>
              <a:r>
                <a:rPr lang="en-US" sz="2300" b="1" dirty="0" err="1">
                  <a:solidFill>
                    <a:srgbClr val="000000"/>
                  </a:solidFill>
                  <a:latin typeface="Arial" pitchFamily="34" charset="0"/>
                </a:rPr>
                <a:t>quần</a:t>
              </a:r>
              <a:r>
                <a:rPr lang="en-US" sz="2300" b="1" dirty="0">
                  <a:solidFill>
                    <a:srgbClr val="000000"/>
                  </a:solidFill>
                  <a:latin typeface="Arial" pitchFamily="34" charset="0"/>
                </a:rPr>
                <a:t> </a:t>
              </a:r>
              <a:r>
                <a:rPr lang="en-US" sz="2300" b="1" dirty="0" err="1">
                  <a:solidFill>
                    <a:srgbClr val="000000"/>
                  </a:solidFill>
                  <a:latin typeface="Arial" pitchFamily="34" charset="0"/>
                </a:rPr>
                <a:t>xã</a:t>
              </a:r>
              <a:r>
                <a:rPr lang="en-US" sz="2300" b="1" dirty="0">
                  <a:solidFill>
                    <a:srgbClr val="000000"/>
                  </a:solidFill>
                  <a:latin typeface="Arial" pitchFamily="34" charset="0"/>
                </a:rPr>
                <a:t> </a:t>
              </a:r>
              <a:r>
                <a:rPr lang="en-US" sz="2300" b="1" dirty="0" err="1" smtClean="0">
                  <a:solidFill>
                    <a:srgbClr val="000000"/>
                  </a:solidFill>
                  <a:latin typeface="Arial" pitchFamily="34" charset="0"/>
                </a:rPr>
                <a:t>này</a:t>
              </a:r>
              <a:r>
                <a:rPr lang="en-US" sz="2300" b="1" dirty="0" smtClean="0">
                  <a:solidFill>
                    <a:srgbClr val="000000"/>
                  </a:solidFill>
                  <a:latin typeface="Arial" pitchFamily="34" charset="0"/>
                </a:rPr>
                <a:t>?</a:t>
              </a:r>
              <a:endParaRPr lang="en-US" sz="2300" b="1" dirty="0">
                <a:solidFill>
                  <a:srgbClr val="000000"/>
                </a:solidFill>
                <a:latin typeface="Arial" pitchFamily="34" charset="0"/>
              </a:endParaRPr>
            </a:p>
          </p:txBody>
        </p:sp>
      </p:grpSp>
      <p:sp>
        <p:nvSpPr>
          <p:cNvPr id="10" name="TextBox 10"/>
          <p:cNvSpPr txBox="1"/>
          <p:nvPr/>
        </p:nvSpPr>
        <p:spPr>
          <a:xfrm>
            <a:off x="685622" y="464609"/>
            <a:ext cx="8001262" cy="384529"/>
          </a:xfrm>
          <a:prstGeom prst="rect">
            <a:avLst/>
          </a:prstGeom>
        </p:spPr>
        <p:txBody>
          <a:bodyPr lIns="0" tIns="0" rIns="0" bIns="0" rtlCol="0" anchor="t">
            <a:spAutoFit/>
          </a:bodyPr>
          <a:lstStyle/>
          <a:p>
            <a:pPr>
              <a:lnSpc>
                <a:spcPts val="3266"/>
              </a:lnSpc>
            </a:pPr>
            <a:r>
              <a:rPr lang="en-US" sz="2300" b="1">
                <a:solidFill>
                  <a:srgbClr val="000000"/>
                </a:solidFill>
                <a:latin typeface="Arial" pitchFamily="34" charset="0"/>
              </a:rPr>
              <a:t>II. MỘT SỐ ĐẶC TRƯNG CƠ BẢN CỦA QUẦN XÃ</a:t>
            </a:r>
          </a:p>
        </p:txBody>
      </p:sp>
      <p:pic>
        <p:nvPicPr>
          <p:cNvPr id="3074" name="Picture 2" descr="Tận hưởng kỳ nghỉ dài, giới trẻ rủ nhau “săn ảnh” tại đồng cỏ xanh mướt  giữa lòng Mộc Châ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4240" y="3276600"/>
            <a:ext cx="2731267" cy="204845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Những khu rừng nhiệt đới vô cùng hấp dẫ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6385" y="3276600"/>
            <a:ext cx="2739736" cy="2054802"/>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Rừng ôn đới – Wikipedia tiếng Việ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95998" y="3276600"/>
            <a:ext cx="2739736" cy="2054802"/>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oang mạc – Wikipedia tiếng Việt"/>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75611" y="3280299"/>
            <a:ext cx="2748735" cy="205480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139238" y="5491561"/>
            <a:ext cx="1361270" cy="446276"/>
          </a:xfrm>
          <a:prstGeom prst="rect">
            <a:avLst/>
          </a:prstGeom>
          <a:noFill/>
        </p:spPr>
        <p:txBody>
          <a:bodyPr wrap="none" rtlCol="0">
            <a:spAutoFit/>
          </a:bodyPr>
          <a:lstStyle/>
          <a:p>
            <a:r>
              <a:rPr lang="en-US" sz="2300" b="1" dirty="0" err="1">
                <a:solidFill>
                  <a:srgbClr val="000000"/>
                </a:solidFill>
                <a:latin typeface="Arial" pitchFamily="34" charset="0"/>
              </a:rPr>
              <a:t>Đồng</a:t>
            </a:r>
            <a:r>
              <a:rPr lang="en-US" sz="2300" b="1" dirty="0">
                <a:solidFill>
                  <a:srgbClr val="000000"/>
                </a:solidFill>
                <a:latin typeface="Arial" pitchFamily="34" charset="0"/>
              </a:rPr>
              <a:t> </a:t>
            </a:r>
            <a:r>
              <a:rPr lang="en-US" sz="2300" b="1" dirty="0" err="1">
                <a:solidFill>
                  <a:srgbClr val="000000"/>
                </a:solidFill>
                <a:latin typeface="Arial" pitchFamily="34" charset="0"/>
              </a:rPr>
              <a:t>cỏ</a:t>
            </a:r>
            <a:endParaRPr lang="en-US" sz="2300" b="1" dirty="0">
              <a:solidFill>
                <a:srgbClr val="000000"/>
              </a:solidFill>
              <a:latin typeface="Arial" pitchFamily="34" charset="0"/>
            </a:endParaRPr>
          </a:p>
        </p:txBody>
      </p:sp>
      <p:sp>
        <p:nvSpPr>
          <p:cNvPr id="16" name="TextBox 15"/>
          <p:cNvSpPr txBox="1"/>
          <p:nvPr/>
        </p:nvSpPr>
        <p:spPr>
          <a:xfrm>
            <a:off x="3532732" y="5491561"/>
            <a:ext cx="2307042" cy="446276"/>
          </a:xfrm>
          <a:prstGeom prst="rect">
            <a:avLst/>
          </a:prstGeom>
          <a:noFill/>
        </p:spPr>
        <p:txBody>
          <a:bodyPr wrap="none" rtlCol="0">
            <a:spAutoFit/>
          </a:bodyPr>
          <a:lstStyle/>
          <a:p>
            <a:r>
              <a:rPr lang="en-US" sz="2300" b="1" dirty="0" err="1" smtClean="0">
                <a:solidFill>
                  <a:srgbClr val="000000"/>
                </a:solidFill>
                <a:latin typeface="Arial" pitchFamily="34" charset="0"/>
              </a:rPr>
              <a:t>Rừng</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nhiệt</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đới</a:t>
            </a:r>
            <a:endParaRPr lang="en-US" sz="2300" b="1" dirty="0">
              <a:solidFill>
                <a:srgbClr val="000000"/>
              </a:solidFill>
              <a:latin typeface="Arial" pitchFamily="34" charset="0"/>
            </a:endParaRPr>
          </a:p>
        </p:txBody>
      </p:sp>
      <p:sp>
        <p:nvSpPr>
          <p:cNvPr id="17" name="TextBox 16"/>
          <p:cNvSpPr txBox="1"/>
          <p:nvPr/>
        </p:nvSpPr>
        <p:spPr>
          <a:xfrm>
            <a:off x="6583866" y="5491561"/>
            <a:ext cx="1963999" cy="446276"/>
          </a:xfrm>
          <a:prstGeom prst="rect">
            <a:avLst/>
          </a:prstGeom>
          <a:noFill/>
        </p:spPr>
        <p:txBody>
          <a:bodyPr wrap="none" rtlCol="0">
            <a:spAutoFit/>
          </a:bodyPr>
          <a:lstStyle/>
          <a:p>
            <a:r>
              <a:rPr lang="en-US" sz="2300" b="1" dirty="0" err="1" smtClean="0">
                <a:solidFill>
                  <a:srgbClr val="000000"/>
                </a:solidFill>
                <a:latin typeface="Arial" pitchFamily="34" charset="0"/>
              </a:rPr>
              <a:t>Rừng</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ôn</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đới</a:t>
            </a:r>
            <a:endParaRPr lang="en-US" sz="2300" b="1" dirty="0">
              <a:solidFill>
                <a:srgbClr val="000000"/>
              </a:solidFill>
              <a:latin typeface="Arial" pitchFamily="34" charset="0"/>
            </a:endParaRPr>
          </a:p>
        </p:txBody>
      </p:sp>
      <p:sp>
        <p:nvSpPr>
          <p:cNvPr id="18" name="TextBox 17"/>
          <p:cNvSpPr txBox="1"/>
          <p:nvPr/>
        </p:nvSpPr>
        <p:spPr>
          <a:xfrm>
            <a:off x="9841478" y="5491561"/>
            <a:ext cx="1217000" cy="446276"/>
          </a:xfrm>
          <a:prstGeom prst="rect">
            <a:avLst/>
          </a:prstGeom>
          <a:noFill/>
        </p:spPr>
        <p:txBody>
          <a:bodyPr wrap="none" rtlCol="0">
            <a:spAutoFit/>
          </a:bodyPr>
          <a:lstStyle/>
          <a:p>
            <a:r>
              <a:rPr lang="en-US" sz="2300" b="1" dirty="0" smtClean="0">
                <a:solidFill>
                  <a:srgbClr val="000000"/>
                </a:solidFill>
                <a:latin typeface="Arial" pitchFamily="34" charset="0"/>
              </a:rPr>
              <a:t>Sa </a:t>
            </a:r>
            <a:r>
              <a:rPr lang="en-US" sz="2300" b="1" dirty="0" err="1" smtClean="0">
                <a:solidFill>
                  <a:srgbClr val="000000"/>
                </a:solidFill>
                <a:latin typeface="Arial" pitchFamily="34" charset="0"/>
              </a:rPr>
              <a:t>mạc</a:t>
            </a:r>
            <a:endParaRPr lang="en-US" sz="2300" b="1" dirty="0">
              <a:solidFill>
                <a:srgbClr val="000000"/>
              </a:solidFill>
              <a:latin typeface="Arial" pitchFamily="34" charset="0"/>
            </a:endParaRPr>
          </a:p>
        </p:txBody>
      </p:sp>
    </p:spTree>
    <p:extLst>
      <p:ext uri="{BB962C8B-B14F-4D97-AF65-F5344CB8AC3E}">
        <p14:creationId xmlns:p14="http://schemas.microsoft.com/office/powerpoint/2010/main" val="301818297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074"/>
                                        </p:tgtEl>
                                        <p:attrNameLst>
                                          <p:attrName>style.visibility</p:attrName>
                                        </p:attrNameLst>
                                      </p:cBhvr>
                                      <p:to>
                                        <p:strVal val="visible"/>
                                      </p:to>
                                    </p:set>
                                    <p:animEffect transition="in" filter="fade">
                                      <p:cBhvr>
                                        <p:cTn id="14" dur="1000"/>
                                        <p:tgtEl>
                                          <p:spTgt spid="3074"/>
                                        </p:tgtEl>
                                      </p:cBhvr>
                                    </p:animEffect>
                                    <p:anim calcmode="lin" valueType="num">
                                      <p:cBhvr>
                                        <p:cTn id="15" dur="1000" fill="hold"/>
                                        <p:tgtEl>
                                          <p:spTgt spid="3074"/>
                                        </p:tgtEl>
                                        <p:attrNameLst>
                                          <p:attrName>ppt_x</p:attrName>
                                        </p:attrNameLst>
                                      </p:cBhvr>
                                      <p:tavLst>
                                        <p:tav tm="0">
                                          <p:val>
                                            <p:strVal val="#ppt_x"/>
                                          </p:val>
                                        </p:tav>
                                        <p:tav tm="100000">
                                          <p:val>
                                            <p:strVal val="#ppt_x"/>
                                          </p:val>
                                        </p:tav>
                                      </p:tavLst>
                                    </p:anim>
                                    <p:anim calcmode="lin" valueType="num">
                                      <p:cBhvr>
                                        <p:cTn id="16" dur="1000" fill="hold"/>
                                        <p:tgtEl>
                                          <p:spTgt spid="3074"/>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076"/>
                                        </p:tgtEl>
                                        <p:attrNameLst>
                                          <p:attrName>style.visibility</p:attrName>
                                        </p:attrNameLst>
                                      </p:cBhvr>
                                      <p:to>
                                        <p:strVal val="visible"/>
                                      </p:to>
                                    </p:set>
                                    <p:animEffect transition="in" filter="fade">
                                      <p:cBhvr>
                                        <p:cTn id="19" dur="1000"/>
                                        <p:tgtEl>
                                          <p:spTgt spid="3076"/>
                                        </p:tgtEl>
                                      </p:cBhvr>
                                    </p:animEffect>
                                    <p:anim calcmode="lin" valueType="num">
                                      <p:cBhvr>
                                        <p:cTn id="20" dur="1000" fill="hold"/>
                                        <p:tgtEl>
                                          <p:spTgt spid="3076"/>
                                        </p:tgtEl>
                                        <p:attrNameLst>
                                          <p:attrName>ppt_x</p:attrName>
                                        </p:attrNameLst>
                                      </p:cBhvr>
                                      <p:tavLst>
                                        <p:tav tm="0">
                                          <p:val>
                                            <p:strVal val="#ppt_x"/>
                                          </p:val>
                                        </p:tav>
                                        <p:tav tm="100000">
                                          <p:val>
                                            <p:strVal val="#ppt_x"/>
                                          </p:val>
                                        </p:tav>
                                      </p:tavLst>
                                    </p:anim>
                                    <p:anim calcmode="lin" valueType="num">
                                      <p:cBhvr>
                                        <p:cTn id="21" dur="1000" fill="hold"/>
                                        <p:tgtEl>
                                          <p:spTgt spid="3076"/>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078"/>
                                        </p:tgtEl>
                                        <p:attrNameLst>
                                          <p:attrName>style.visibility</p:attrName>
                                        </p:attrNameLst>
                                      </p:cBhvr>
                                      <p:to>
                                        <p:strVal val="visible"/>
                                      </p:to>
                                    </p:set>
                                    <p:animEffect transition="in" filter="fade">
                                      <p:cBhvr>
                                        <p:cTn id="24" dur="1000"/>
                                        <p:tgtEl>
                                          <p:spTgt spid="3078"/>
                                        </p:tgtEl>
                                      </p:cBhvr>
                                    </p:animEffect>
                                    <p:anim calcmode="lin" valueType="num">
                                      <p:cBhvr>
                                        <p:cTn id="25" dur="1000" fill="hold"/>
                                        <p:tgtEl>
                                          <p:spTgt spid="3078"/>
                                        </p:tgtEl>
                                        <p:attrNameLst>
                                          <p:attrName>ppt_x</p:attrName>
                                        </p:attrNameLst>
                                      </p:cBhvr>
                                      <p:tavLst>
                                        <p:tav tm="0">
                                          <p:val>
                                            <p:strVal val="#ppt_x"/>
                                          </p:val>
                                        </p:tav>
                                        <p:tav tm="100000">
                                          <p:val>
                                            <p:strVal val="#ppt_x"/>
                                          </p:val>
                                        </p:tav>
                                      </p:tavLst>
                                    </p:anim>
                                    <p:anim calcmode="lin" valueType="num">
                                      <p:cBhvr>
                                        <p:cTn id="26" dur="1000" fill="hold"/>
                                        <p:tgtEl>
                                          <p:spTgt spid="3078"/>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080"/>
                                        </p:tgtEl>
                                        <p:attrNameLst>
                                          <p:attrName>style.visibility</p:attrName>
                                        </p:attrNameLst>
                                      </p:cBhvr>
                                      <p:to>
                                        <p:strVal val="visible"/>
                                      </p:to>
                                    </p:set>
                                    <p:animEffect transition="in" filter="fade">
                                      <p:cBhvr>
                                        <p:cTn id="29" dur="1000"/>
                                        <p:tgtEl>
                                          <p:spTgt spid="3080"/>
                                        </p:tgtEl>
                                      </p:cBhvr>
                                    </p:animEffect>
                                    <p:anim calcmode="lin" valueType="num">
                                      <p:cBhvr>
                                        <p:cTn id="30" dur="1000" fill="hold"/>
                                        <p:tgtEl>
                                          <p:spTgt spid="3080"/>
                                        </p:tgtEl>
                                        <p:attrNameLst>
                                          <p:attrName>ppt_x</p:attrName>
                                        </p:attrNameLst>
                                      </p:cBhvr>
                                      <p:tavLst>
                                        <p:tav tm="0">
                                          <p:val>
                                            <p:strVal val="#ppt_x"/>
                                          </p:val>
                                        </p:tav>
                                        <p:tav tm="100000">
                                          <p:val>
                                            <p:strVal val="#ppt_x"/>
                                          </p:val>
                                        </p:tav>
                                      </p:tavLst>
                                    </p:anim>
                                    <p:anim calcmode="lin" valueType="num">
                                      <p:cBhvr>
                                        <p:cTn id="31" dur="1000" fill="hold"/>
                                        <p:tgtEl>
                                          <p:spTgt spid="3080"/>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fade">
                                      <p:cBhvr>
                                        <p:cTn id="36" dur="1000"/>
                                        <p:tgtEl>
                                          <p:spTgt spid="3"/>
                                        </p:tgtEl>
                                      </p:cBhvr>
                                    </p:animEffect>
                                    <p:anim calcmode="lin" valueType="num">
                                      <p:cBhvr>
                                        <p:cTn id="37" dur="1000" fill="hold"/>
                                        <p:tgtEl>
                                          <p:spTgt spid="3"/>
                                        </p:tgtEl>
                                        <p:attrNameLst>
                                          <p:attrName>ppt_x</p:attrName>
                                        </p:attrNameLst>
                                      </p:cBhvr>
                                      <p:tavLst>
                                        <p:tav tm="0">
                                          <p:val>
                                            <p:strVal val="#ppt_x"/>
                                          </p:val>
                                        </p:tav>
                                        <p:tav tm="100000">
                                          <p:val>
                                            <p:strVal val="#ppt_x"/>
                                          </p:val>
                                        </p:tav>
                                      </p:tavLst>
                                    </p:anim>
                                    <p:anim calcmode="lin" valueType="num">
                                      <p:cBhvr>
                                        <p:cTn id="38" dur="1000" fill="hold"/>
                                        <p:tgtEl>
                                          <p:spTgt spid="3"/>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1000"/>
                                        <p:tgtEl>
                                          <p:spTgt spid="16"/>
                                        </p:tgtEl>
                                      </p:cBhvr>
                                    </p:animEffect>
                                    <p:anim calcmode="lin" valueType="num">
                                      <p:cBhvr>
                                        <p:cTn id="42" dur="1000" fill="hold"/>
                                        <p:tgtEl>
                                          <p:spTgt spid="16"/>
                                        </p:tgtEl>
                                        <p:attrNameLst>
                                          <p:attrName>ppt_x</p:attrName>
                                        </p:attrNameLst>
                                      </p:cBhvr>
                                      <p:tavLst>
                                        <p:tav tm="0">
                                          <p:val>
                                            <p:strVal val="#ppt_x"/>
                                          </p:val>
                                        </p:tav>
                                        <p:tav tm="100000">
                                          <p:val>
                                            <p:strVal val="#ppt_x"/>
                                          </p:val>
                                        </p:tav>
                                      </p:tavLst>
                                    </p:anim>
                                    <p:anim calcmode="lin" valueType="num">
                                      <p:cBhvr>
                                        <p:cTn id="43" dur="1000" fill="hold"/>
                                        <p:tgtEl>
                                          <p:spTgt spid="16"/>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1000"/>
                                        <p:tgtEl>
                                          <p:spTgt spid="17"/>
                                        </p:tgtEl>
                                      </p:cBhvr>
                                    </p:animEffect>
                                    <p:anim calcmode="lin" valueType="num">
                                      <p:cBhvr>
                                        <p:cTn id="47" dur="1000" fill="hold"/>
                                        <p:tgtEl>
                                          <p:spTgt spid="17"/>
                                        </p:tgtEl>
                                        <p:attrNameLst>
                                          <p:attrName>ppt_x</p:attrName>
                                        </p:attrNameLst>
                                      </p:cBhvr>
                                      <p:tavLst>
                                        <p:tav tm="0">
                                          <p:val>
                                            <p:strVal val="#ppt_x"/>
                                          </p:val>
                                        </p:tav>
                                        <p:tav tm="100000">
                                          <p:val>
                                            <p:strVal val="#ppt_x"/>
                                          </p:val>
                                        </p:tav>
                                      </p:tavLst>
                                    </p:anim>
                                    <p:anim calcmode="lin" valueType="num">
                                      <p:cBhvr>
                                        <p:cTn id="48" dur="1000" fill="hold"/>
                                        <p:tgtEl>
                                          <p:spTgt spid="17"/>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1000"/>
                                        <p:tgtEl>
                                          <p:spTgt spid="18"/>
                                        </p:tgtEl>
                                      </p:cBhvr>
                                    </p:animEffect>
                                    <p:anim calcmode="lin" valueType="num">
                                      <p:cBhvr>
                                        <p:cTn id="52" dur="1000" fill="hold"/>
                                        <p:tgtEl>
                                          <p:spTgt spid="18"/>
                                        </p:tgtEl>
                                        <p:attrNameLst>
                                          <p:attrName>ppt_x</p:attrName>
                                        </p:attrNameLst>
                                      </p:cBhvr>
                                      <p:tavLst>
                                        <p:tav tm="0">
                                          <p:val>
                                            <p:strVal val="#ppt_x"/>
                                          </p:val>
                                        </p:tav>
                                        <p:tav tm="100000">
                                          <p:val>
                                            <p:strVal val="#ppt_x"/>
                                          </p:val>
                                        </p:tav>
                                      </p:tavLst>
                                    </p:anim>
                                    <p:anim calcmode="lin" valueType="num">
                                      <p:cBhvr>
                                        <p:cTn id="5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6" grpId="0"/>
      <p:bldP spid="17" grpId="0"/>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2188825" cy="1117164"/>
          </a:xfrm>
          <a:custGeom>
            <a:avLst/>
            <a:gdLst/>
            <a:ahLst/>
            <a:cxnLst/>
            <a:rect l="l" t="t" r="r" b="b"/>
            <a:pathLst>
              <a:path w="18288000" h="1675746">
                <a:moveTo>
                  <a:pt x="18288000" y="0"/>
                </a:moveTo>
                <a:lnTo>
                  <a:pt x="0" y="0"/>
                </a:lnTo>
                <a:lnTo>
                  <a:pt x="0" y="1675746"/>
                </a:lnTo>
                <a:lnTo>
                  <a:pt x="18288000" y="1675746"/>
                </a:lnTo>
                <a:lnTo>
                  <a:pt x="18288000" y="0"/>
                </a:lnTo>
                <a:close/>
              </a:path>
            </a:pathLst>
          </a:custGeom>
          <a:blipFill>
            <a:blip r:embed="rId2"/>
            <a:stretch>
              <a:fillRect l="-4490" t="-80117" b="-525465"/>
            </a:stretch>
          </a:blipFill>
        </p:spPr>
      </p:sp>
      <p:grpSp>
        <p:nvGrpSpPr>
          <p:cNvPr id="4" name="Group 4"/>
          <p:cNvGrpSpPr/>
          <p:nvPr/>
        </p:nvGrpSpPr>
        <p:grpSpPr>
          <a:xfrm>
            <a:off x="685622" y="1752600"/>
            <a:ext cx="10817582" cy="1144470"/>
            <a:chOff x="0" y="0"/>
            <a:chExt cx="21640800" cy="2288940"/>
          </a:xfrm>
        </p:grpSpPr>
        <p:grpSp>
          <p:nvGrpSpPr>
            <p:cNvPr id="5" name="Group 5"/>
            <p:cNvGrpSpPr/>
            <p:nvPr/>
          </p:nvGrpSpPr>
          <p:grpSpPr>
            <a:xfrm>
              <a:off x="0" y="0"/>
              <a:ext cx="21640800" cy="2288940"/>
              <a:chOff x="0" y="0"/>
              <a:chExt cx="4274726" cy="452136"/>
            </a:xfrm>
          </p:grpSpPr>
          <p:sp>
            <p:nvSpPr>
              <p:cNvPr id="6" name="Freeform 6"/>
              <p:cNvSpPr/>
              <p:nvPr/>
            </p:nvSpPr>
            <p:spPr>
              <a:xfrm>
                <a:off x="0" y="0"/>
                <a:ext cx="4274726" cy="452136"/>
              </a:xfrm>
              <a:custGeom>
                <a:avLst/>
                <a:gdLst/>
                <a:ahLst/>
                <a:cxnLst/>
                <a:rect l="l" t="t" r="r" b="b"/>
                <a:pathLst>
                  <a:path w="4274726" h="452136">
                    <a:moveTo>
                      <a:pt x="0" y="0"/>
                    </a:moveTo>
                    <a:lnTo>
                      <a:pt x="4274726" y="0"/>
                    </a:lnTo>
                    <a:lnTo>
                      <a:pt x="4274726" y="452136"/>
                    </a:lnTo>
                    <a:lnTo>
                      <a:pt x="0" y="452136"/>
                    </a:lnTo>
                    <a:close/>
                  </a:path>
                </a:pathLst>
              </a:custGeom>
              <a:gradFill rotWithShape="1">
                <a:gsLst>
                  <a:gs pos="0">
                    <a:srgbClr val="0CC0DF">
                      <a:alpha val="100000"/>
                    </a:srgbClr>
                  </a:gs>
                  <a:gs pos="100000">
                    <a:srgbClr val="FFDE59">
                      <a:alpha val="100000"/>
                    </a:srgbClr>
                  </a:gs>
                </a:gsLst>
                <a:lin ang="0"/>
              </a:gradFill>
            </p:spPr>
          </p:sp>
          <p:sp>
            <p:nvSpPr>
              <p:cNvPr id="7" name="TextBox 7"/>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8" name="TextBox 8"/>
            <p:cNvSpPr txBox="1"/>
            <p:nvPr/>
          </p:nvSpPr>
          <p:spPr>
            <a:xfrm>
              <a:off x="420458" y="334054"/>
              <a:ext cx="20799879" cy="1620830"/>
            </a:xfrm>
            <a:prstGeom prst="rect">
              <a:avLst/>
            </a:prstGeom>
          </p:spPr>
          <p:txBody>
            <a:bodyPr wrap="square" lIns="0" tIns="0" rIns="0" bIns="0" rtlCol="0" anchor="t">
              <a:spAutoFit/>
            </a:bodyPr>
            <a:lstStyle/>
            <a:p>
              <a:pPr>
                <a:lnSpc>
                  <a:spcPct val="120000"/>
                </a:lnSpc>
                <a:spcBef>
                  <a:spcPct val="0"/>
                </a:spcBef>
              </a:pPr>
              <a:r>
                <a:rPr lang="en-US" sz="2300" b="1" dirty="0" err="1">
                  <a:solidFill>
                    <a:srgbClr val="000000"/>
                  </a:solidFill>
                  <a:latin typeface="Arial" pitchFamily="34" charset="0"/>
                </a:rPr>
                <a:t>Hãy</a:t>
              </a:r>
              <a:r>
                <a:rPr lang="en-US" sz="2300" b="1" dirty="0">
                  <a:solidFill>
                    <a:srgbClr val="000000"/>
                  </a:solidFill>
                  <a:latin typeface="Arial" pitchFamily="34" charset="0"/>
                </a:rPr>
                <a:t> </a:t>
              </a:r>
              <a:r>
                <a:rPr lang="en-US" sz="2300" b="1" dirty="0" err="1">
                  <a:solidFill>
                    <a:srgbClr val="000000"/>
                  </a:solidFill>
                  <a:latin typeface="Arial" pitchFamily="34" charset="0"/>
                </a:rPr>
                <a:t>sắp</a:t>
              </a:r>
              <a:r>
                <a:rPr lang="en-US" sz="2300" b="1" dirty="0">
                  <a:solidFill>
                    <a:srgbClr val="000000"/>
                  </a:solidFill>
                  <a:latin typeface="Arial" pitchFamily="34" charset="0"/>
                </a:rPr>
                <a:t> </a:t>
              </a:r>
              <a:r>
                <a:rPr lang="en-US" sz="2300" b="1" dirty="0" err="1">
                  <a:solidFill>
                    <a:srgbClr val="000000"/>
                  </a:solidFill>
                  <a:latin typeface="Arial" pitchFamily="34" charset="0"/>
                </a:rPr>
                <a:t>xếp</a:t>
              </a:r>
              <a:r>
                <a:rPr lang="en-US" sz="2300" b="1" dirty="0">
                  <a:solidFill>
                    <a:srgbClr val="000000"/>
                  </a:solidFill>
                  <a:latin typeface="Arial" pitchFamily="34" charset="0"/>
                </a:rPr>
                <a:t> </a:t>
              </a:r>
              <a:r>
                <a:rPr lang="en-US" sz="2300" b="1" dirty="0" err="1">
                  <a:solidFill>
                    <a:srgbClr val="000000"/>
                  </a:solidFill>
                  <a:latin typeface="Arial" pitchFamily="34" charset="0"/>
                </a:rPr>
                <a:t>các</a:t>
              </a:r>
              <a:r>
                <a:rPr lang="en-US" sz="2300" b="1" dirty="0">
                  <a:solidFill>
                    <a:srgbClr val="000000"/>
                  </a:solidFill>
                  <a:latin typeface="Arial" pitchFamily="34" charset="0"/>
                </a:rPr>
                <a:t> </a:t>
              </a:r>
              <a:r>
                <a:rPr lang="en-US" sz="2300" b="1" dirty="0" err="1">
                  <a:solidFill>
                    <a:srgbClr val="000000"/>
                  </a:solidFill>
                  <a:latin typeface="Arial" pitchFamily="34" charset="0"/>
                </a:rPr>
                <a:t>quần</a:t>
              </a:r>
              <a:r>
                <a:rPr lang="en-US" sz="2300" b="1" dirty="0">
                  <a:solidFill>
                    <a:srgbClr val="000000"/>
                  </a:solidFill>
                  <a:latin typeface="Arial" pitchFamily="34" charset="0"/>
                </a:rPr>
                <a:t> </a:t>
              </a:r>
              <a:r>
                <a:rPr lang="en-US" sz="2300" b="1" dirty="0" err="1">
                  <a:solidFill>
                    <a:srgbClr val="000000"/>
                  </a:solidFill>
                  <a:latin typeface="Arial" pitchFamily="34" charset="0"/>
                </a:rPr>
                <a:t>xã</a:t>
              </a:r>
              <a:r>
                <a:rPr lang="en-US" sz="2300" b="1" dirty="0">
                  <a:solidFill>
                    <a:srgbClr val="000000"/>
                  </a:solidFill>
                  <a:latin typeface="Arial" pitchFamily="34" charset="0"/>
                </a:rPr>
                <a:t> </a:t>
              </a:r>
              <a:r>
                <a:rPr lang="en-US" sz="2300" b="1" dirty="0" err="1">
                  <a:solidFill>
                    <a:srgbClr val="000000"/>
                  </a:solidFill>
                  <a:latin typeface="Arial" pitchFamily="34" charset="0"/>
                </a:rPr>
                <a:t>trong</a:t>
              </a:r>
              <a:r>
                <a:rPr lang="en-US" sz="2300" b="1" dirty="0">
                  <a:solidFill>
                    <a:srgbClr val="000000"/>
                  </a:solidFill>
                  <a:latin typeface="Arial" pitchFamily="34" charset="0"/>
                </a:rPr>
                <a:t> </a:t>
              </a:r>
              <a:r>
                <a:rPr lang="en-US" sz="2300" b="1" dirty="0" err="1">
                  <a:solidFill>
                    <a:srgbClr val="000000"/>
                  </a:solidFill>
                  <a:latin typeface="Arial" pitchFamily="34" charset="0"/>
                </a:rPr>
                <a:t>hình</a:t>
              </a:r>
              <a:r>
                <a:rPr lang="en-US" sz="2300" b="1" dirty="0">
                  <a:solidFill>
                    <a:srgbClr val="000000"/>
                  </a:solidFill>
                  <a:latin typeface="Arial" pitchFamily="34" charset="0"/>
                </a:rPr>
                <a:t> </a:t>
              </a:r>
              <a:r>
                <a:rPr lang="en-US" sz="2300" b="1" dirty="0" err="1" smtClean="0">
                  <a:solidFill>
                    <a:srgbClr val="000000"/>
                  </a:solidFill>
                  <a:latin typeface="Arial" pitchFamily="34" charset="0"/>
                </a:rPr>
                <a:t>dưới</a:t>
              </a:r>
              <a:r>
                <a:rPr lang="en-US" sz="2300" b="1" dirty="0" smtClean="0">
                  <a:solidFill>
                    <a:srgbClr val="000000"/>
                  </a:solidFill>
                  <a:latin typeface="Arial" pitchFamily="34" charset="0"/>
                </a:rPr>
                <a:t> </a:t>
              </a:r>
              <a:r>
                <a:rPr lang="en-US" sz="2300" b="1" dirty="0" err="1">
                  <a:solidFill>
                    <a:srgbClr val="000000"/>
                  </a:solidFill>
                  <a:latin typeface="Arial" pitchFamily="34" charset="0"/>
                </a:rPr>
                <a:t>theo</a:t>
              </a:r>
              <a:r>
                <a:rPr lang="en-US" sz="2300" b="1" dirty="0">
                  <a:solidFill>
                    <a:srgbClr val="000000"/>
                  </a:solidFill>
                  <a:latin typeface="Arial" pitchFamily="34" charset="0"/>
                </a:rPr>
                <a:t> </a:t>
              </a:r>
              <a:r>
                <a:rPr lang="en-US" sz="2300" b="1" dirty="0" err="1">
                  <a:solidFill>
                    <a:srgbClr val="000000"/>
                  </a:solidFill>
                  <a:latin typeface="Arial" pitchFamily="34" charset="0"/>
                </a:rPr>
                <a:t>thứ</a:t>
              </a:r>
              <a:r>
                <a:rPr lang="en-US" sz="2300" b="1" dirty="0">
                  <a:solidFill>
                    <a:srgbClr val="000000"/>
                  </a:solidFill>
                  <a:latin typeface="Arial" pitchFamily="34" charset="0"/>
                </a:rPr>
                <a:t> </a:t>
              </a:r>
              <a:r>
                <a:rPr lang="en-US" sz="2300" b="1" dirty="0" err="1">
                  <a:solidFill>
                    <a:srgbClr val="000000"/>
                  </a:solidFill>
                  <a:latin typeface="Arial" pitchFamily="34" charset="0"/>
                </a:rPr>
                <a:t>tự</a:t>
              </a:r>
              <a:r>
                <a:rPr lang="en-US" sz="2300" b="1" dirty="0">
                  <a:solidFill>
                    <a:srgbClr val="000000"/>
                  </a:solidFill>
                  <a:latin typeface="Arial" pitchFamily="34" charset="0"/>
                </a:rPr>
                <a:t> </a:t>
              </a:r>
              <a:r>
                <a:rPr lang="en-US" sz="2300" b="1" dirty="0" err="1">
                  <a:solidFill>
                    <a:srgbClr val="000000"/>
                  </a:solidFill>
                  <a:latin typeface="Arial" pitchFamily="34" charset="0"/>
                </a:rPr>
                <a:t>giảm</a:t>
              </a:r>
              <a:r>
                <a:rPr lang="en-US" sz="2300" b="1" dirty="0">
                  <a:solidFill>
                    <a:srgbClr val="000000"/>
                  </a:solidFill>
                  <a:latin typeface="Arial" pitchFamily="34" charset="0"/>
                </a:rPr>
                <a:t> </a:t>
              </a:r>
              <a:r>
                <a:rPr lang="en-US" sz="2300" b="1" dirty="0" err="1">
                  <a:solidFill>
                    <a:srgbClr val="000000"/>
                  </a:solidFill>
                  <a:latin typeface="Arial" pitchFamily="34" charset="0"/>
                </a:rPr>
                <a:t>dần</a:t>
              </a:r>
              <a:r>
                <a:rPr lang="en-US" sz="2300" b="1" dirty="0">
                  <a:solidFill>
                    <a:srgbClr val="000000"/>
                  </a:solidFill>
                  <a:latin typeface="Arial" pitchFamily="34" charset="0"/>
                </a:rPr>
                <a:t> </a:t>
              </a:r>
              <a:r>
                <a:rPr lang="en-US" sz="2300" b="1" dirty="0" err="1">
                  <a:solidFill>
                    <a:srgbClr val="000000"/>
                  </a:solidFill>
                  <a:latin typeface="Arial" pitchFamily="34" charset="0"/>
                </a:rPr>
                <a:t>về</a:t>
              </a:r>
              <a:r>
                <a:rPr lang="en-US" sz="2300" b="1" dirty="0">
                  <a:solidFill>
                    <a:srgbClr val="000000"/>
                  </a:solidFill>
                  <a:latin typeface="Arial" pitchFamily="34" charset="0"/>
                </a:rPr>
                <a:t> </a:t>
              </a:r>
              <a:r>
                <a:rPr lang="en-US" sz="2300" b="1" dirty="0" err="1">
                  <a:solidFill>
                    <a:srgbClr val="000000"/>
                  </a:solidFill>
                  <a:latin typeface="Arial" pitchFamily="34" charset="0"/>
                </a:rPr>
                <a:t>độ</a:t>
              </a:r>
              <a:r>
                <a:rPr lang="en-US" sz="2300" b="1" dirty="0">
                  <a:solidFill>
                    <a:srgbClr val="000000"/>
                  </a:solidFill>
                  <a:latin typeface="Arial" pitchFamily="34" charset="0"/>
                </a:rPr>
                <a:t> </a:t>
              </a:r>
              <a:r>
                <a:rPr lang="en-US" sz="2300" b="1" dirty="0" err="1">
                  <a:solidFill>
                    <a:srgbClr val="000000"/>
                  </a:solidFill>
                  <a:latin typeface="Arial" pitchFamily="34" charset="0"/>
                </a:rPr>
                <a:t>đa</a:t>
              </a:r>
              <a:r>
                <a:rPr lang="en-US" sz="2300" b="1" dirty="0">
                  <a:solidFill>
                    <a:srgbClr val="000000"/>
                  </a:solidFill>
                  <a:latin typeface="Arial" pitchFamily="34" charset="0"/>
                </a:rPr>
                <a:t> </a:t>
              </a:r>
              <a:r>
                <a:rPr lang="en-US" sz="2300" b="1" dirty="0" err="1">
                  <a:solidFill>
                    <a:srgbClr val="000000"/>
                  </a:solidFill>
                  <a:latin typeface="Arial" pitchFamily="34" charset="0"/>
                </a:rPr>
                <a:t>dạng</a:t>
              </a:r>
              <a:r>
                <a:rPr lang="en-US" sz="2300" b="1" dirty="0">
                  <a:solidFill>
                    <a:srgbClr val="000000"/>
                  </a:solidFill>
                  <a:latin typeface="Arial" pitchFamily="34" charset="0"/>
                </a:rPr>
                <a:t>. </a:t>
              </a:r>
              <a:r>
                <a:rPr lang="en-US" sz="2300" b="1" dirty="0" err="1">
                  <a:solidFill>
                    <a:srgbClr val="000000"/>
                  </a:solidFill>
                  <a:latin typeface="Arial" pitchFamily="34" charset="0"/>
                </a:rPr>
                <a:t>Tại</a:t>
              </a:r>
              <a:r>
                <a:rPr lang="en-US" sz="2300" b="1" dirty="0">
                  <a:solidFill>
                    <a:srgbClr val="000000"/>
                  </a:solidFill>
                  <a:latin typeface="Arial" pitchFamily="34" charset="0"/>
                </a:rPr>
                <a:t> </a:t>
              </a:r>
              <a:r>
                <a:rPr lang="en-US" sz="2300" b="1" dirty="0" err="1">
                  <a:solidFill>
                    <a:srgbClr val="000000"/>
                  </a:solidFill>
                  <a:latin typeface="Arial" pitchFamily="34" charset="0"/>
                </a:rPr>
                <a:t>sao</a:t>
              </a:r>
              <a:r>
                <a:rPr lang="en-US" sz="2300" b="1" dirty="0">
                  <a:solidFill>
                    <a:srgbClr val="000000"/>
                  </a:solidFill>
                  <a:latin typeface="Arial" pitchFamily="34" charset="0"/>
                </a:rPr>
                <a:t> </a:t>
              </a:r>
              <a:r>
                <a:rPr lang="en-US" sz="2300" b="1" dirty="0" err="1">
                  <a:solidFill>
                    <a:srgbClr val="000000"/>
                  </a:solidFill>
                  <a:latin typeface="Arial" pitchFamily="34" charset="0"/>
                </a:rPr>
                <a:t>lại</a:t>
              </a:r>
              <a:r>
                <a:rPr lang="en-US" sz="2300" b="1" dirty="0">
                  <a:solidFill>
                    <a:srgbClr val="000000"/>
                  </a:solidFill>
                  <a:latin typeface="Arial" pitchFamily="34" charset="0"/>
                </a:rPr>
                <a:t> </a:t>
              </a:r>
              <a:r>
                <a:rPr lang="en-US" sz="2300" b="1" dirty="0" err="1">
                  <a:solidFill>
                    <a:srgbClr val="000000"/>
                  </a:solidFill>
                  <a:latin typeface="Arial" pitchFamily="34" charset="0"/>
                </a:rPr>
                <a:t>có</a:t>
              </a:r>
              <a:r>
                <a:rPr lang="en-US" sz="2300" b="1" dirty="0">
                  <a:solidFill>
                    <a:srgbClr val="000000"/>
                  </a:solidFill>
                  <a:latin typeface="Arial" pitchFamily="34" charset="0"/>
                </a:rPr>
                <a:t> </a:t>
              </a:r>
              <a:r>
                <a:rPr lang="en-US" sz="2300" b="1" dirty="0" err="1">
                  <a:solidFill>
                    <a:srgbClr val="000000"/>
                  </a:solidFill>
                  <a:latin typeface="Arial" pitchFamily="34" charset="0"/>
                </a:rPr>
                <a:t>sự</a:t>
              </a:r>
              <a:r>
                <a:rPr lang="en-US" sz="2300" b="1" dirty="0">
                  <a:solidFill>
                    <a:srgbClr val="000000"/>
                  </a:solidFill>
                  <a:latin typeface="Arial" pitchFamily="34" charset="0"/>
                </a:rPr>
                <a:t> </a:t>
              </a:r>
              <a:r>
                <a:rPr lang="en-US" sz="2300" b="1" dirty="0" err="1">
                  <a:solidFill>
                    <a:srgbClr val="000000"/>
                  </a:solidFill>
                  <a:latin typeface="Arial" pitchFamily="34" charset="0"/>
                </a:rPr>
                <a:t>khác</a:t>
              </a:r>
              <a:r>
                <a:rPr lang="en-US" sz="2300" b="1" dirty="0">
                  <a:solidFill>
                    <a:srgbClr val="000000"/>
                  </a:solidFill>
                  <a:latin typeface="Arial" pitchFamily="34" charset="0"/>
                </a:rPr>
                <a:t> </a:t>
              </a:r>
              <a:r>
                <a:rPr lang="en-US" sz="2300" b="1" dirty="0" err="1">
                  <a:solidFill>
                    <a:srgbClr val="000000"/>
                  </a:solidFill>
                  <a:latin typeface="Arial" pitchFamily="34" charset="0"/>
                </a:rPr>
                <a:t>biệt</a:t>
              </a:r>
              <a:r>
                <a:rPr lang="en-US" sz="2300" b="1" dirty="0">
                  <a:solidFill>
                    <a:srgbClr val="000000"/>
                  </a:solidFill>
                  <a:latin typeface="Arial" pitchFamily="34" charset="0"/>
                </a:rPr>
                <a:t> </a:t>
              </a:r>
              <a:r>
                <a:rPr lang="en-US" sz="2300" b="1" dirty="0" err="1">
                  <a:solidFill>
                    <a:srgbClr val="000000"/>
                  </a:solidFill>
                  <a:latin typeface="Arial" pitchFamily="34" charset="0"/>
                </a:rPr>
                <a:t>lớn</a:t>
              </a:r>
              <a:r>
                <a:rPr lang="en-US" sz="2300" b="1" dirty="0">
                  <a:solidFill>
                    <a:srgbClr val="000000"/>
                  </a:solidFill>
                  <a:latin typeface="Arial" pitchFamily="34" charset="0"/>
                </a:rPr>
                <a:t> </a:t>
              </a:r>
              <a:r>
                <a:rPr lang="en-US" sz="2300" b="1" dirty="0" err="1">
                  <a:solidFill>
                    <a:srgbClr val="000000"/>
                  </a:solidFill>
                  <a:latin typeface="Arial" pitchFamily="34" charset="0"/>
                </a:rPr>
                <a:t>về</a:t>
              </a:r>
              <a:r>
                <a:rPr lang="en-US" sz="2300" b="1" dirty="0">
                  <a:solidFill>
                    <a:srgbClr val="000000"/>
                  </a:solidFill>
                  <a:latin typeface="Arial" pitchFamily="34" charset="0"/>
                </a:rPr>
                <a:t> </a:t>
              </a:r>
              <a:r>
                <a:rPr lang="en-US" sz="2300" b="1" dirty="0" err="1">
                  <a:solidFill>
                    <a:srgbClr val="000000"/>
                  </a:solidFill>
                  <a:latin typeface="Arial" pitchFamily="34" charset="0"/>
                </a:rPr>
                <a:t>độ</a:t>
              </a:r>
              <a:r>
                <a:rPr lang="en-US" sz="2300" b="1" dirty="0">
                  <a:solidFill>
                    <a:srgbClr val="000000"/>
                  </a:solidFill>
                  <a:latin typeface="Arial" pitchFamily="34" charset="0"/>
                </a:rPr>
                <a:t> </a:t>
              </a:r>
              <a:r>
                <a:rPr lang="en-US" sz="2300" b="1" dirty="0" err="1">
                  <a:solidFill>
                    <a:srgbClr val="000000"/>
                  </a:solidFill>
                  <a:latin typeface="Arial" pitchFamily="34" charset="0"/>
                </a:rPr>
                <a:t>đa</a:t>
              </a:r>
              <a:r>
                <a:rPr lang="en-US" sz="2300" b="1" dirty="0">
                  <a:solidFill>
                    <a:srgbClr val="000000"/>
                  </a:solidFill>
                  <a:latin typeface="Arial" pitchFamily="34" charset="0"/>
                </a:rPr>
                <a:t> </a:t>
              </a:r>
              <a:r>
                <a:rPr lang="en-US" sz="2300" b="1" dirty="0" err="1">
                  <a:solidFill>
                    <a:srgbClr val="000000"/>
                  </a:solidFill>
                  <a:latin typeface="Arial" pitchFamily="34" charset="0"/>
                </a:rPr>
                <a:t>dạng</a:t>
              </a:r>
              <a:r>
                <a:rPr lang="en-US" sz="2300" b="1" dirty="0">
                  <a:solidFill>
                    <a:srgbClr val="000000"/>
                  </a:solidFill>
                  <a:latin typeface="Arial" pitchFamily="34" charset="0"/>
                </a:rPr>
                <a:t> </a:t>
              </a:r>
              <a:r>
                <a:rPr lang="en-US" sz="2300" b="1" dirty="0" err="1">
                  <a:solidFill>
                    <a:srgbClr val="000000"/>
                  </a:solidFill>
                  <a:latin typeface="Arial" pitchFamily="34" charset="0"/>
                </a:rPr>
                <a:t>giữa</a:t>
              </a:r>
              <a:r>
                <a:rPr lang="en-US" sz="2300" b="1" dirty="0">
                  <a:solidFill>
                    <a:srgbClr val="000000"/>
                  </a:solidFill>
                  <a:latin typeface="Arial" pitchFamily="34" charset="0"/>
                </a:rPr>
                <a:t> </a:t>
              </a:r>
              <a:r>
                <a:rPr lang="en-US" sz="2300" b="1" dirty="0" err="1">
                  <a:solidFill>
                    <a:srgbClr val="000000"/>
                  </a:solidFill>
                  <a:latin typeface="Arial" pitchFamily="34" charset="0"/>
                </a:rPr>
                <a:t>các</a:t>
              </a:r>
              <a:r>
                <a:rPr lang="en-US" sz="2300" b="1" dirty="0">
                  <a:solidFill>
                    <a:srgbClr val="000000"/>
                  </a:solidFill>
                  <a:latin typeface="Arial" pitchFamily="34" charset="0"/>
                </a:rPr>
                <a:t> </a:t>
              </a:r>
              <a:r>
                <a:rPr lang="en-US" sz="2300" b="1" dirty="0" err="1">
                  <a:solidFill>
                    <a:srgbClr val="000000"/>
                  </a:solidFill>
                  <a:latin typeface="Arial" pitchFamily="34" charset="0"/>
                </a:rPr>
                <a:t>quần</a:t>
              </a:r>
              <a:r>
                <a:rPr lang="en-US" sz="2300" b="1" dirty="0">
                  <a:solidFill>
                    <a:srgbClr val="000000"/>
                  </a:solidFill>
                  <a:latin typeface="Arial" pitchFamily="34" charset="0"/>
                </a:rPr>
                <a:t> </a:t>
              </a:r>
              <a:r>
                <a:rPr lang="en-US" sz="2300" b="1" dirty="0" err="1">
                  <a:solidFill>
                    <a:srgbClr val="000000"/>
                  </a:solidFill>
                  <a:latin typeface="Arial" pitchFamily="34" charset="0"/>
                </a:rPr>
                <a:t>xã</a:t>
              </a:r>
              <a:r>
                <a:rPr lang="en-US" sz="2300" b="1" dirty="0">
                  <a:solidFill>
                    <a:srgbClr val="000000"/>
                  </a:solidFill>
                  <a:latin typeface="Arial" pitchFamily="34" charset="0"/>
                </a:rPr>
                <a:t> </a:t>
              </a:r>
              <a:r>
                <a:rPr lang="en-US" sz="2300" b="1" dirty="0" err="1" smtClean="0">
                  <a:solidFill>
                    <a:srgbClr val="000000"/>
                  </a:solidFill>
                  <a:latin typeface="Arial" pitchFamily="34" charset="0"/>
                </a:rPr>
                <a:t>này</a:t>
              </a:r>
              <a:r>
                <a:rPr lang="en-US" sz="2300" b="1" dirty="0" smtClean="0">
                  <a:solidFill>
                    <a:srgbClr val="000000"/>
                  </a:solidFill>
                  <a:latin typeface="Arial" pitchFamily="34" charset="0"/>
                </a:rPr>
                <a:t>?</a:t>
              </a:r>
              <a:endParaRPr lang="en-US" sz="2300" b="1" dirty="0">
                <a:solidFill>
                  <a:srgbClr val="000000"/>
                </a:solidFill>
                <a:latin typeface="Arial" pitchFamily="34" charset="0"/>
              </a:endParaRPr>
            </a:p>
          </p:txBody>
        </p:sp>
      </p:grpSp>
      <p:sp>
        <p:nvSpPr>
          <p:cNvPr id="10" name="TextBox 10"/>
          <p:cNvSpPr txBox="1"/>
          <p:nvPr/>
        </p:nvSpPr>
        <p:spPr>
          <a:xfrm>
            <a:off x="685622" y="464609"/>
            <a:ext cx="8001262" cy="384529"/>
          </a:xfrm>
          <a:prstGeom prst="rect">
            <a:avLst/>
          </a:prstGeom>
        </p:spPr>
        <p:txBody>
          <a:bodyPr lIns="0" tIns="0" rIns="0" bIns="0" rtlCol="0" anchor="t">
            <a:spAutoFit/>
          </a:bodyPr>
          <a:lstStyle/>
          <a:p>
            <a:pPr>
              <a:lnSpc>
                <a:spcPts val="3266"/>
              </a:lnSpc>
            </a:pPr>
            <a:r>
              <a:rPr lang="en-US" sz="2300" b="1">
                <a:solidFill>
                  <a:srgbClr val="000000"/>
                </a:solidFill>
                <a:latin typeface="Arial" pitchFamily="34" charset="0"/>
              </a:rPr>
              <a:t>II. MỘT SỐ ĐẶC TRƯNG CƠ BẢN CỦA QUẦN XÃ</a:t>
            </a:r>
          </a:p>
        </p:txBody>
      </p:sp>
      <p:pic>
        <p:nvPicPr>
          <p:cNvPr id="3074" name="Picture 2" descr="Tận hưởng kỳ nghỉ dài, giới trẻ rủ nhau “săn ảnh” tại đồng cỏ xanh mướt  giữa lòng Mộc Châ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4240" y="3276600"/>
            <a:ext cx="2731267" cy="204845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Những khu rừng nhiệt đới vô cùng hấp dẫ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6385" y="3276600"/>
            <a:ext cx="2739736" cy="2054802"/>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Rừng ôn đới – Wikipedia tiếng Việ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95998" y="3276600"/>
            <a:ext cx="2739736" cy="2054802"/>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oang mạc – Wikipedia tiếng Việt"/>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75611" y="3280299"/>
            <a:ext cx="2748735" cy="2054802"/>
          </a:xfrm>
          <a:prstGeom prst="rect">
            <a:avLst/>
          </a:prstGeom>
          <a:noFill/>
          <a:extLst>
            <a:ext uri="{909E8E84-426E-40DD-AFC4-6F175D3DCCD1}">
              <a14:hiddenFill xmlns:a14="http://schemas.microsoft.com/office/drawing/2010/main">
                <a:solidFill>
                  <a:srgbClr val="FFFFFF"/>
                </a:solidFill>
              </a14:hiddenFill>
            </a:ext>
          </a:extLst>
        </p:spPr>
      </p:pic>
      <p:grpSp>
        <p:nvGrpSpPr>
          <p:cNvPr id="19" name="Group 4"/>
          <p:cNvGrpSpPr/>
          <p:nvPr/>
        </p:nvGrpSpPr>
        <p:grpSpPr>
          <a:xfrm>
            <a:off x="847474" y="5704581"/>
            <a:ext cx="10493873" cy="821836"/>
            <a:chOff x="0" y="0"/>
            <a:chExt cx="21985965" cy="2730776"/>
          </a:xfrm>
        </p:grpSpPr>
        <p:grpSp>
          <p:nvGrpSpPr>
            <p:cNvPr id="20" name="Group 5"/>
            <p:cNvGrpSpPr/>
            <p:nvPr/>
          </p:nvGrpSpPr>
          <p:grpSpPr>
            <a:xfrm>
              <a:off x="0" y="0"/>
              <a:ext cx="21640800" cy="2288940"/>
              <a:chOff x="0" y="0"/>
              <a:chExt cx="4274726" cy="452136"/>
            </a:xfrm>
          </p:grpSpPr>
          <p:sp>
            <p:nvSpPr>
              <p:cNvPr id="22" name="Freeform 6"/>
              <p:cNvSpPr/>
              <p:nvPr/>
            </p:nvSpPr>
            <p:spPr>
              <a:xfrm>
                <a:off x="0" y="0"/>
                <a:ext cx="4274726" cy="452136"/>
              </a:xfrm>
              <a:custGeom>
                <a:avLst/>
                <a:gdLst/>
                <a:ahLst/>
                <a:cxnLst/>
                <a:rect l="l" t="t" r="r" b="b"/>
                <a:pathLst>
                  <a:path w="4274726" h="452136">
                    <a:moveTo>
                      <a:pt x="0" y="0"/>
                    </a:moveTo>
                    <a:lnTo>
                      <a:pt x="4274726" y="0"/>
                    </a:lnTo>
                    <a:lnTo>
                      <a:pt x="4274726" y="452136"/>
                    </a:lnTo>
                    <a:lnTo>
                      <a:pt x="0" y="452136"/>
                    </a:lnTo>
                    <a:close/>
                  </a:path>
                </a:pathLst>
              </a:custGeom>
              <a:gradFill rotWithShape="1">
                <a:gsLst>
                  <a:gs pos="0">
                    <a:srgbClr val="0CC0DF">
                      <a:alpha val="100000"/>
                    </a:srgbClr>
                  </a:gs>
                  <a:gs pos="100000">
                    <a:srgbClr val="FFDE59">
                      <a:alpha val="100000"/>
                    </a:srgbClr>
                  </a:gs>
                </a:gsLst>
                <a:lin ang="0"/>
              </a:gradFill>
            </p:spPr>
          </p:sp>
          <p:sp>
            <p:nvSpPr>
              <p:cNvPr id="23" name="TextBox 7"/>
              <p:cNvSpPr txBox="1"/>
              <p:nvPr/>
            </p:nvSpPr>
            <p:spPr>
              <a:xfrm>
                <a:off x="0" y="-47625"/>
                <a:ext cx="812800" cy="860425"/>
              </a:xfrm>
              <a:prstGeom prst="rect">
                <a:avLst/>
              </a:prstGeom>
            </p:spPr>
            <p:txBody>
              <a:bodyPr lIns="50800" tIns="50800" rIns="50800" bIns="50800" rtlCol="0" anchor="ctr"/>
              <a:lstStyle/>
              <a:p>
                <a:pPr algn="ctr">
                  <a:lnSpc>
                    <a:spcPts val="2239"/>
                  </a:lnSpc>
                </a:pPr>
                <a:endParaRPr sz="1400" b="1">
                  <a:latin typeface="Arial" pitchFamily="34" charset="0"/>
                </a:endParaRPr>
              </a:p>
            </p:txBody>
          </p:sp>
        </p:grpSp>
        <p:sp>
          <p:nvSpPr>
            <p:cNvPr id="21" name="TextBox 8"/>
            <p:cNvSpPr txBox="1"/>
            <p:nvPr/>
          </p:nvSpPr>
          <p:spPr>
            <a:xfrm>
              <a:off x="345165" y="623220"/>
              <a:ext cx="21640800" cy="2107556"/>
            </a:xfrm>
            <a:prstGeom prst="rect">
              <a:avLst/>
            </a:prstGeom>
          </p:spPr>
          <p:txBody>
            <a:bodyPr wrap="square" lIns="0" tIns="0" rIns="0" bIns="0" rtlCol="0" anchor="t">
              <a:spAutoFit/>
            </a:bodyPr>
            <a:lstStyle/>
            <a:p>
              <a:pPr algn="just">
                <a:lnSpc>
                  <a:spcPct val="120000"/>
                </a:lnSpc>
                <a:spcBef>
                  <a:spcPct val="0"/>
                </a:spcBef>
              </a:pPr>
              <a:r>
                <a:rPr lang="en-US" sz="1800" dirty="0" err="1">
                  <a:solidFill>
                    <a:srgbClr val="000000"/>
                  </a:solidFill>
                  <a:latin typeface="Arial" pitchFamily="34" charset="0"/>
                </a:rPr>
                <a:t>Độ</a:t>
              </a:r>
              <a:r>
                <a:rPr lang="en-US" sz="1800" dirty="0">
                  <a:solidFill>
                    <a:srgbClr val="000000"/>
                  </a:solidFill>
                  <a:latin typeface="Arial" pitchFamily="34" charset="0"/>
                </a:rPr>
                <a:t> </a:t>
              </a:r>
              <a:r>
                <a:rPr lang="en-US" sz="1800" dirty="0" err="1">
                  <a:solidFill>
                    <a:srgbClr val="000000"/>
                  </a:solidFill>
                  <a:latin typeface="Arial" pitchFamily="34" charset="0"/>
                </a:rPr>
                <a:t>đa</a:t>
              </a:r>
              <a:r>
                <a:rPr lang="en-US" sz="1800" dirty="0">
                  <a:solidFill>
                    <a:srgbClr val="000000"/>
                  </a:solidFill>
                  <a:latin typeface="Arial" pitchFamily="34" charset="0"/>
                </a:rPr>
                <a:t> </a:t>
              </a:r>
              <a:r>
                <a:rPr lang="en-US" sz="1800" dirty="0" err="1">
                  <a:solidFill>
                    <a:srgbClr val="000000"/>
                  </a:solidFill>
                  <a:latin typeface="Arial" pitchFamily="34" charset="0"/>
                </a:rPr>
                <a:t>dạng</a:t>
              </a:r>
              <a:r>
                <a:rPr lang="en-US" sz="1800" dirty="0">
                  <a:solidFill>
                    <a:srgbClr val="000000"/>
                  </a:solidFill>
                  <a:latin typeface="Arial" pitchFamily="34" charset="0"/>
                </a:rPr>
                <a:t> </a:t>
              </a:r>
              <a:r>
                <a:rPr lang="en-US" sz="1800" dirty="0" err="1">
                  <a:solidFill>
                    <a:srgbClr val="000000"/>
                  </a:solidFill>
                  <a:latin typeface="Arial" pitchFamily="34" charset="0"/>
                </a:rPr>
                <a:t>của</a:t>
              </a:r>
              <a:r>
                <a:rPr lang="en-US" sz="1800" dirty="0">
                  <a:solidFill>
                    <a:srgbClr val="000000"/>
                  </a:solidFill>
                  <a:latin typeface="Arial" pitchFamily="34" charset="0"/>
                </a:rPr>
                <a:t> </a:t>
              </a:r>
              <a:r>
                <a:rPr lang="en-US" sz="1800" dirty="0" err="1">
                  <a:solidFill>
                    <a:srgbClr val="000000"/>
                  </a:solidFill>
                  <a:latin typeface="Arial" pitchFamily="34" charset="0"/>
                </a:rPr>
                <a:t>các</a:t>
              </a:r>
              <a:r>
                <a:rPr lang="en-US" sz="1800" dirty="0">
                  <a:solidFill>
                    <a:srgbClr val="000000"/>
                  </a:solidFill>
                  <a:latin typeface="Arial" pitchFamily="34" charset="0"/>
                </a:rPr>
                <a:t> </a:t>
              </a:r>
              <a:r>
                <a:rPr lang="en-US" sz="1800" dirty="0" err="1">
                  <a:solidFill>
                    <a:srgbClr val="000000"/>
                  </a:solidFill>
                  <a:latin typeface="Arial" pitchFamily="34" charset="0"/>
                </a:rPr>
                <a:t>quần</a:t>
              </a:r>
              <a:r>
                <a:rPr lang="en-US" sz="1800" dirty="0">
                  <a:solidFill>
                    <a:srgbClr val="000000"/>
                  </a:solidFill>
                  <a:latin typeface="Arial" pitchFamily="34" charset="0"/>
                </a:rPr>
                <a:t> </a:t>
              </a:r>
              <a:r>
                <a:rPr lang="en-US" sz="1800" dirty="0" err="1">
                  <a:solidFill>
                    <a:srgbClr val="000000"/>
                  </a:solidFill>
                  <a:latin typeface="Arial" pitchFamily="34" charset="0"/>
                </a:rPr>
                <a:t>xã</a:t>
              </a:r>
              <a:r>
                <a:rPr lang="en-US" sz="1800" dirty="0">
                  <a:solidFill>
                    <a:srgbClr val="000000"/>
                  </a:solidFill>
                  <a:latin typeface="Arial" pitchFamily="34" charset="0"/>
                </a:rPr>
                <a:t> </a:t>
              </a:r>
              <a:r>
                <a:rPr lang="en-US" sz="1800" dirty="0" err="1">
                  <a:solidFill>
                    <a:srgbClr val="000000"/>
                  </a:solidFill>
                  <a:latin typeface="Arial" pitchFamily="34" charset="0"/>
                </a:rPr>
                <a:t>theo</a:t>
              </a:r>
              <a:r>
                <a:rPr lang="en-US" sz="1800" dirty="0">
                  <a:solidFill>
                    <a:srgbClr val="000000"/>
                  </a:solidFill>
                  <a:latin typeface="Arial" pitchFamily="34" charset="0"/>
                </a:rPr>
                <a:t> </a:t>
              </a:r>
              <a:r>
                <a:rPr lang="en-US" sz="1800" dirty="0" err="1">
                  <a:solidFill>
                    <a:srgbClr val="000000"/>
                  </a:solidFill>
                  <a:latin typeface="Arial" pitchFamily="34" charset="0"/>
                </a:rPr>
                <a:t>thứ</a:t>
              </a:r>
              <a:r>
                <a:rPr lang="en-US" sz="1800" dirty="0">
                  <a:solidFill>
                    <a:srgbClr val="000000"/>
                  </a:solidFill>
                  <a:latin typeface="Arial" pitchFamily="34" charset="0"/>
                </a:rPr>
                <a:t> </a:t>
              </a:r>
              <a:r>
                <a:rPr lang="en-US" sz="1800" dirty="0" err="1">
                  <a:solidFill>
                    <a:srgbClr val="000000"/>
                  </a:solidFill>
                  <a:latin typeface="Arial" pitchFamily="34" charset="0"/>
                </a:rPr>
                <a:t>tự</a:t>
              </a:r>
              <a:r>
                <a:rPr lang="en-US" sz="1800" dirty="0">
                  <a:solidFill>
                    <a:srgbClr val="000000"/>
                  </a:solidFill>
                  <a:latin typeface="Arial" pitchFamily="34" charset="0"/>
                </a:rPr>
                <a:t> </a:t>
              </a:r>
              <a:r>
                <a:rPr lang="en-US" sz="1800" dirty="0" err="1">
                  <a:solidFill>
                    <a:srgbClr val="000000"/>
                  </a:solidFill>
                  <a:latin typeface="Arial" pitchFamily="34" charset="0"/>
                </a:rPr>
                <a:t>giảm</a:t>
              </a:r>
              <a:r>
                <a:rPr lang="en-US" sz="1800" dirty="0">
                  <a:solidFill>
                    <a:srgbClr val="000000"/>
                  </a:solidFill>
                  <a:latin typeface="Arial" pitchFamily="34" charset="0"/>
                </a:rPr>
                <a:t> </a:t>
              </a:r>
              <a:r>
                <a:rPr lang="en-US" sz="1800" dirty="0" err="1" smtClean="0">
                  <a:solidFill>
                    <a:srgbClr val="000000"/>
                  </a:solidFill>
                  <a:latin typeface="Arial" pitchFamily="34" charset="0"/>
                </a:rPr>
                <a:t>dần</a:t>
              </a:r>
              <a:r>
                <a:rPr lang="en-US" sz="1800" dirty="0" smtClean="0">
                  <a:solidFill>
                    <a:srgbClr val="000000"/>
                  </a:solidFill>
                  <a:latin typeface="Arial" pitchFamily="34" charset="0"/>
                </a:rPr>
                <a:t>: </a:t>
              </a:r>
              <a:r>
                <a:rPr lang="en-US" sz="1800" dirty="0" err="1" smtClean="0">
                  <a:solidFill>
                    <a:srgbClr val="000000"/>
                  </a:solidFill>
                  <a:latin typeface="Arial" pitchFamily="34" charset="0"/>
                </a:rPr>
                <a:t>rừng</a:t>
              </a:r>
              <a:r>
                <a:rPr lang="en-US" sz="1800" dirty="0" smtClean="0">
                  <a:solidFill>
                    <a:srgbClr val="000000"/>
                  </a:solidFill>
                  <a:latin typeface="Arial" pitchFamily="34" charset="0"/>
                </a:rPr>
                <a:t> </a:t>
              </a:r>
              <a:r>
                <a:rPr lang="en-US" sz="1800" dirty="0" err="1">
                  <a:solidFill>
                    <a:srgbClr val="000000"/>
                  </a:solidFill>
                  <a:latin typeface="Arial" pitchFamily="34" charset="0"/>
                </a:rPr>
                <a:t>nhiệt</a:t>
              </a:r>
              <a:r>
                <a:rPr lang="en-US" sz="1800" dirty="0">
                  <a:solidFill>
                    <a:srgbClr val="000000"/>
                  </a:solidFill>
                  <a:latin typeface="Arial" pitchFamily="34" charset="0"/>
                </a:rPr>
                <a:t> </a:t>
              </a:r>
              <a:r>
                <a:rPr lang="en-US" sz="1800" dirty="0" err="1">
                  <a:solidFill>
                    <a:srgbClr val="000000"/>
                  </a:solidFill>
                  <a:latin typeface="Arial" pitchFamily="34" charset="0"/>
                </a:rPr>
                <a:t>đới</a:t>
              </a:r>
              <a:r>
                <a:rPr lang="en-US" sz="1800" dirty="0">
                  <a:solidFill>
                    <a:srgbClr val="000000"/>
                  </a:solidFill>
                  <a:latin typeface="Arial" pitchFamily="34" charset="0"/>
                </a:rPr>
                <a:t> &gt; </a:t>
              </a:r>
              <a:r>
                <a:rPr lang="en-US" sz="1800" dirty="0" err="1">
                  <a:solidFill>
                    <a:srgbClr val="000000"/>
                  </a:solidFill>
                  <a:latin typeface="Arial" pitchFamily="34" charset="0"/>
                </a:rPr>
                <a:t>rừng</a:t>
              </a:r>
              <a:r>
                <a:rPr lang="en-US" sz="1800" dirty="0">
                  <a:solidFill>
                    <a:srgbClr val="000000"/>
                  </a:solidFill>
                  <a:latin typeface="Arial" pitchFamily="34" charset="0"/>
                </a:rPr>
                <a:t> </a:t>
              </a:r>
              <a:r>
                <a:rPr lang="en-US" sz="1800" dirty="0" err="1">
                  <a:solidFill>
                    <a:srgbClr val="000000"/>
                  </a:solidFill>
                  <a:latin typeface="Arial" pitchFamily="34" charset="0"/>
                </a:rPr>
                <a:t>ôn</a:t>
              </a:r>
              <a:r>
                <a:rPr lang="en-US" sz="1800" dirty="0">
                  <a:solidFill>
                    <a:srgbClr val="000000"/>
                  </a:solidFill>
                  <a:latin typeface="Arial" pitchFamily="34" charset="0"/>
                </a:rPr>
                <a:t> </a:t>
              </a:r>
              <a:r>
                <a:rPr lang="en-US" sz="1800" dirty="0" err="1">
                  <a:solidFill>
                    <a:srgbClr val="000000"/>
                  </a:solidFill>
                  <a:latin typeface="Arial" pitchFamily="34" charset="0"/>
                </a:rPr>
                <a:t>đới</a:t>
              </a:r>
              <a:r>
                <a:rPr lang="en-US" sz="1800" dirty="0">
                  <a:solidFill>
                    <a:srgbClr val="000000"/>
                  </a:solidFill>
                  <a:latin typeface="Arial" pitchFamily="34" charset="0"/>
                </a:rPr>
                <a:t> &gt; </a:t>
              </a:r>
              <a:r>
                <a:rPr lang="en-US" sz="1800" dirty="0" err="1">
                  <a:solidFill>
                    <a:srgbClr val="000000"/>
                  </a:solidFill>
                  <a:latin typeface="Arial" pitchFamily="34" charset="0"/>
                </a:rPr>
                <a:t>Đồng</a:t>
              </a:r>
              <a:r>
                <a:rPr lang="en-US" sz="1800" dirty="0">
                  <a:solidFill>
                    <a:srgbClr val="000000"/>
                  </a:solidFill>
                  <a:latin typeface="Arial" pitchFamily="34" charset="0"/>
                </a:rPr>
                <a:t> </a:t>
              </a:r>
              <a:r>
                <a:rPr lang="en-US" sz="1800" dirty="0" err="1">
                  <a:solidFill>
                    <a:srgbClr val="000000"/>
                  </a:solidFill>
                  <a:latin typeface="Arial" pitchFamily="34" charset="0"/>
                </a:rPr>
                <a:t>cỏ</a:t>
              </a:r>
              <a:r>
                <a:rPr lang="en-US" sz="1800" dirty="0">
                  <a:solidFill>
                    <a:srgbClr val="000000"/>
                  </a:solidFill>
                  <a:latin typeface="Arial" pitchFamily="34" charset="0"/>
                </a:rPr>
                <a:t> &gt; Sa </a:t>
              </a:r>
              <a:r>
                <a:rPr lang="en-US" sz="1800" dirty="0" err="1">
                  <a:solidFill>
                    <a:srgbClr val="000000"/>
                  </a:solidFill>
                  <a:latin typeface="Arial" pitchFamily="34" charset="0"/>
                </a:rPr>
                <a:t>mạc</a:t>
              </a:r>
              <a:endParaRPr lang="en-US" sz="1800" dirty="0">
                <a:solidFill>
                  <a:srgbClr val="000000"/>
                </a:solidFill>
                <a:latin typeface="Arial" pitchFamily="34" charset="0"/>
              </a:endParaRPr>
            </a:p>
          </p:txBody>
        </p:sp>
      </p:grpSp>
    </p:spTree>
    <p:extLst>
      <p:ext uri="{BB962C8B-B14F-4D97-AF65-F5344CB8AC3E}">
        <p14:creationId xmlns:p14="http://schemas.microsoft.com/office/powerpoint/2010/main" val="406400911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MatThu1">
            <a:extLst>
              <a:ext uri="{FF2B5EF4-FFF2-40B4-BE49-F238E27FC236}">
                <a16:creationId xmlns:a16="http://schemas.microsoft.com/office/drawing/2014/main" id="{FF7A0D74-D69A-4367-9CC2-1F9CAF74BF4C}"/>
              </a:ext>
            </a:extLst>
          </p:cNvPr>
          <p:cNvSpPr/>
          <p:nvPr/>
        </p:nvSpPr>
        <p:spPr>
          <a:xfrm>
            <a:off x="666417" y="843219"/>
            <a:ext cx="520564" cy="520564"/>
          </a:xfrm>
          <a:prstGeom prst="ellipse">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5" name="Graphic 114">
            <a:extLst>
              <a:ext uri="{FF2B5EF4-FFF2-40B4-BE49-F238E27FC236}">
                <a16:creationId xmlns:a16="http://schemas.microsoft.com/office/drawing/2014/main" id="{0CDE3B47-E0D9-4AF5-872D-162784AD522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799315" y="955782"/>
            <a:ext cx="254768" cy="295437"/>
          </a:xfrm>
          <a:prstGeom prst="rect">
            <a:avLst/>
          </a:prstGeom>
        </p:spPr>
      </p:pic>
      <p:sp>
        <p:nvSpPr>
          <p:cNvPr id="116" name="Rectangle: Rounded Corners 115">
            <a:extLst>
              <a:ext uri="{FF2B5EF4-FFF2-40B4-BE49-F238E27FC236}">
                <a16:creationId xmlns:a16="http://schemas.microsoft.com/office/drawing/2014/main" id="{82F53C26-248E-4AEB-9999-D41DB034BA6C}"/>
              </a:ext>
            </a:extLst>
          </p:cNvPr>
          <p:cNvSpPr/>
          <p:nvPr/>
        </p:nvSpPr>
        <p:spPr>
          <a:xfrm>
            <a:off x="3657157" y="111532"/>
            <a:ext cx="4990154" cy="578468"/>
          </a:xfrm>
          <a:prstGeom prst="roundRect">
            <a:avLst>
              <a:gd name="adj" fmla="val 50000"/>
            </a:avLst>
          </a:prstGeom>
          <a:solidFill>
            <a:srgbClr val="FAAF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1a">
            <a:extLst>
              <a:ext uri="{FF2B5EF4-FFF2-40B4-BE49-F238E27FC236}">
                <a16:creationId xmlns:a16="http://schemas.microsoft.com/office/drawing/2014/main" id="{65DA152C-4C6C-4037-B246-7F8E64CF95AF}"/>
              </a:ext>
            </a:extLst>
          </p:cNvPr>
          <p:cNvSpPr txBox="1"/>
          <p:nvPr/>
        </p:nvSpPr>
        <p:spPr>
          <a:xfrm>
            <a:off x="4119035" y="102429"/>
            <a:ext cx="4128998" cy="584623"/>
          </a:xfrm>
          <a:prstGeom prst="rect">
            <a:avLst/>
          </a:prstGeom>
          <a:noFill/>
        </p:spPr>
        <p:txBody>
          <a:bodyPr wrap="square" rtlCol="0">
            <a:spAutoFit/>
          </a:bodyPr>
          <a:lstStyle/>
          <a:p>
            <a:pPr algn="ctr"/>
            <a:r>
              <a:rPr lang="en-US" sz="3199" b="1" dirty="0" err="1">
                <a:solidFill>
                  <a:schemeClr val="bg1"/>
                </a:solidFill>
                <a:effectLst>
                  <a:outerShdw blurRad="38100" dist="38100" dir="2700000" algn="tl">
                    <a:srgbClr val="000000">
                      <a:alpha val="43137"/>
                    </a:srgbClr>
                  </a:outerShdw>
                </a:effectLst>
                <a:latin typeface="Times New Roman" panose="02020603050405020304" pitchFamily="18" charset="0"/>
              </a:rPr>
              <a:t>Giải</a:t>
            </a: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3199" b="1" dirty="0" err="1">
                <a:solidFill>
                  <a:schemeClr val="bg1"/>
                </a:solidFill>
                <a:effectLst>
                  <a:outerShdw blurRad="38100" dist="38100" dir="2700000" algn="tl">
                    <a:srgbClr val="000000">
                      <a:alpha val="43137"/>
                    </a:srgbClr>
                  </a:outerShdw>
                </a:effectLst>
                <a:latin typeface="Times New Roman" panose="02020603050405020304" pitchFamily="18" charset="0"/>
              </a:rPr>
              <a:t>mã</a:t>
            </a: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 ô </a:t>
            </a:r>
            <a:r>
              <a:rPr lang="en-US" sz="3199" b="1" dirty="0" err="1">
                <a:solidFill>
                  <a:schemeClr val="bg1"/>
                </a:solidFill>
                <a:effectLst>
                  <a:outerShdw blurRad="38100" dist="38100" dir="2700000" algn="tl">
                    <a:srgbClr val="000000">
                      <a:alpha val="43137"/>
                    </a:srgbClr>
                  </a:outerShdw>
                </a:effectLst>
                <a:latin typeface="Times New Roman" panose="02020603050405020304" pitchFamily="18" charset="0"/>
              </a:rPr>
              <a:t>chữ</a:t>
            </a:r>
            <a:endPar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grpSp>
        <p:nvGrpSpPr>
          <p:cNvPr id="125" name="Group 124">
            <a:extLst>
              <a:ext uri="{FF2B5EF4-FFF2-40B4-BE49-F238E27FC236}">
                <a16:creationId xmlns:a16="http://schemas.microsoft.com/office/drawing/2014/main" id="{9AE76C8D-9DAB-4AE4-B856-EF1264754410}"/>
              </a:ext>
            </a:extLst>
          </p:cNvPr>
          <p:cNvGrpSpPr/>
          <p:nvPr/>
        </p:nvGrpSpPr>
        <p:grpSpPr>
          <a:xfrm>
            <a:off x="8071133" y="160910"/>
            <a:ext cx="513325" cy="482823"/>
            <a:chOff x="3626754" y="167081"/>
            <a:chExt cx="801748" cy="801748"/>
          </a:xfrm>
        </p:grpSpPr>
        <p:sp>
          <p:nvSpPr>
            <p:cNvPr id="120" name="Oval 119">
              <a:extLst>
                <a:ext uri="{FF2B5EF4-FFF2-40B4-BE49-F238E27FC236}">
                  <a16:creationId xmlns:a16="http://schemas.microsoft.com/office/drawing/2014/main" id="{B0969534-CFCB-490A-B85D-0A21214B9032}"/>
                </a:ext>
              </a:extLst>
            </p:cNvPr>
            <p:cNvSpPr/>
            <p:nvPr/>
          </p:nvSpPr>
          <p:spPr>
            <a:xfrm>
              <a:off x="3626754" y="167081"/>
              <a:ext cx="801748" cy="80174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 name="Picture 121">
              <a:extLst>
                <a:ext uri="{FF2B5EF4-FFF2-40B4-BE49-F238E27FC236}">
                  <a16:creationId xmlns:a16="http://schemas.microsoft.com/office/drawing/2014/main" id="{0FCD2E41-0FD0-41DB-AD3C-1D1992610D7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73825" y="314152"/>
              <a:ext cx="507606" cy="507606"/>
            </a:xfrm>
            <a:prstGeom prst="rect">
              <a:avLst/>
            </a:prstGeom>
          </p:spPr>
        </p:pic>
      </p:grpSp>
      <p:grpSp>
        <p:nvGrpSpPr>
          <p:cNvPr id="129" name="Group 128">
            <a:extLst>
              <a:ext uri="{FF2B5EF4-FFF2-40B4-BE49-F238E27FC236}">
                <a16:creationId xmlns:a16="http://schemas.microsoft.com/office/drawing/2014/main" id="{80D076BC-083F-4DED-A9EC-590CC6F2322B}"/>
              </a:ext>
            </a:extLst>
          </p:cNvPr>
          <p:cNvGrpSpPr/>
          <p:nvPr/>
        </p:nvGrpSpPr>
        <p:grpSpPr>
          <a:xfrm>
            <a:off x="3719756" y="160910"/>
            <a:ext cx="484290" cy="482823"/>
            <a:chOff x="7758026" y="167081"/>
            <a:chExt cx="801748" cy="801748"/>
          </a:xfrm>
        </p:grpSpPr>
        <p:sp>
          <p:nvSpPr>
            <p:cNvPr id="127" name="Oval 126">
              <a:extLst>
                <a:ext uri="{FF2B5EF4-FFF2-40B4-BE49-F238E27FC236}">
                  <a16:creationId xmlns:a16="http://schemas.microsoft.com/office/drawing/2014/main" id="{A15B0F43-30BD-457C-A1E0-2F776DBE37BB}"/>
                </a:ext>
              </a:extLst>
            </p:cNvPr>
            <p:cNvSpPr/>
            <p:nvPr/>
          </p:nvSpPr>
          <p:spPr>
            <a:xfrm>
              <a:off x="7758026" y="167081"/>
              <a:ext cx="801748" cy="80174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4" name="Picture 123">
              <a:extLst>
                <a:ext uri="{FF2B5EF4-FFF2-40B4-BE49-F238E27FC236}">
                  <a16:creationId xmlns:a16="http://schemas.microsoft.com/office/drawing/2014/main" id="{26DAE24C-9B8A-489A-AAEE-BFA50806E0A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05097" y="294064"/>
              <a:ext cx="507606" cy="507606"/>
            </a:xfrm>
            <a:prstGeom prst="rect">
              <a:avLst/>
            </a:prstGeom>
          </p:spPr>
        </p:pic>
      </p:grpSp>
      <p:pic>
        <p:nvPicPr>
          <p:cNvPr id="92" name="!!MatThu1a">
            <a:hlinkClick r:id="rId8" action="ppaction://hlinksldjump"/>
            <a:extLst>
              <a:ext uri="{FF2B5EF4-FFF2-40B4-BE49-F238E27FC236}">
                <a16:creationId xmlns:a16="http://schemas.microsoft.com/office/drawing/2014/main" id="{759713D9-016F-4D25-B5FE-5E989EF607F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766064" y="1002636"/>
            <a:ext cx="310064" cy="201728"/>
          </a:xfrm>
          <a:prstGeom prst="rect">
            <a:avLst/>
          </a:prstGeom>
        </p:spPr>
      </p:pic>
      <p:sp>
        <p:nvSpPr>
          <p:cNvPr id="137" name="!!MatThu1">
            <a:extLst>
              <a:ext uri="{FF2B5EF4-FFF2-40B4-BE49-F238E27FC236}">
                <a16:creationId xmlns:a16="http://schemas.microsoft.com/office/drawing/2014/main" id="{2BB0A805-A474-4484-A71F-E405B1CC8ACF}"/>
              </a:ext>
            </a:extLst>
          </p:cNvPr>
          <p:cNvSpPr/>
          <p:nvPr/>
        </p:nvSpPr>
        <p:spPr>
          <a:xfrm>
            <a:off x="666417" y="1578340"/>
            <a:ext cx="520564" cy="520564"/>
          </a:xfrm>
          <a:prstGeom prst="ellipse">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8" name="Graphic 137">
            <a:extLst>
              <a:ext uri="{FF2B5EF4-FFF2-40B4-BE49-F238E27FC236}">
                <a16:creationId xmlns:a16="http://schemas.microsoft.com/office/drawing/2014/main" id="{3F0018E5-4EDC-44E3-952B-51A811C5798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799315" y="1690904"/>
            <a:ext cx="254768" cy="295437"/>
          </a:xfrm>
          <a:prstGeom prst="rect">
            <a:avLst/>
          </a:prstGeom>
        </p:spPr>
      </p:pic>
      <p:pic>
        <p:nvPicPr>
          <p:cNvPr id="139" name="!!MatThu1a">
            <a:hlinkClick r:id="rId11" action="ppaction://hlinksldjump"/>
            <a:extLst>
              <a:ext uri="{FF2B5EF4-FFF2-40B4-BE49-F238E27FC236}">
                <a16:creationId xmlns:a16="http://schemas.microsoft.com/office/drawing/2014/main" id="{8FEB8EA3-E6DE-41C1-934A-80E23C1CCFC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766064" y="1737759"/>
            <a:ext cx="310064" cy="201728"/>
          </a:xfrm>
          <a:prstGeom prst="rect">
            <a:avLst/>
          </a:prstGeom>
        </p:spPr>
      </p:pic>
      <p:sp>
        <p:nvSpPr>
          <p:cNvPr id="140" name="!!MatThu1">
            <a:extLst>
              <a:ext uri="{FF2B5EF4-FFF2-40B4-BE49-F238E27FC236}">
                <a16:creationId xmlns:a16="http://schemas.microsoft.com/office/drawing/2014/main" id="{AADCC31D-3A57-4FC3-8711-A84E111F24C2}"/>
              </a:ext>
            </a:extLst>
          </p:cNvPr>
          <p:cNvSpPr/>
          <p:nvPr/>
        </p:nvSpPr>
        <p:spPr>
          <a:xfrm>
            <a:off x="658581" y="4530940"/>
            <a:ext cx="520564" cy="520564"/>
          </a:xfrm>
          <a:prstGeom prst="ellipse">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1" name="Graphic 140">
            <a:extLst>
              <a:ext uri="{FF2B5EF4-FFF2-40B4-BE49-F238E27FC236}">
                <a16:creationId xmlns:a16="http://schemas.microsoft.com/office/drawing/2014/main" id="{FDB6CE45-0237-4C09-AECD-4B598A7DF63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791479" y="4643504"/>
            <a:ext cx="254768" cy="295437"/>
          </a:xfrm>
          <a:prstGeom prst="rect">
            <a:avLst/>
          </a:prstGeom>
        </p:spPr>
      </p:pic>
      <p:pic>
        <p:nvPicPr>
          <p:cNvPr id="142" name="!!MatThu1a">
            <a:hlinkClick r:id="rId12" action="ppaction://hlinksldjump"/>
            <a:extLst>
              <a:ext uri="{FF2B5EF4-FFF2-40B4-BE49-F238E27FC236}">
                <a16:creationId xmlns:a16="http://schemas.microsoft.com/office/drawing/2014/main" id="{2AA00903-6C86-4CB9-91CD-E4B0DE42A70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758228" y="4690359"/>
            <a:ext cx="310064" cy="201728"/>
          </a:xfrm>
          <a:prstGeom prst="rect">
            <a:avLst/>
          </a:prstGeom>
        </p:spPr>
      </p:pic>
      <p:sp>
        <p:nvSpPr>
          <p:cNvPr id="143" name="!!MatThu1">
            <a:extLst>
              <a:ext uri="{FF2B5EF4-FFF2-40B4-BE49-F238E27FC236}">
                <a16:creationId xmlns:a16="http://schemas.microsoft.com/office/drawing/2014/main" id="{DE1A8A01-921B-4AEF-9A37-0ED3277EF1E1}"/>
              </a:ext>
            </a:extLst>
          </p:cNvPr>
          <p:cNvSpPr/>
          <p:nvPr/>
        </p:nvSpPr>
        <p:spPr>
          <a:xfrm>
            <a:off x="668104" y="3787311"/>
            <a:ext cx="520564" cy="520564"/>
          </a:xfrm>
          <a:prstGeom prst="ellipse">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4" name="Graphic 143">
            <a:extLst>
              <a:ext uri="{FF2B5EF4-FFF2-40B4-BE49-F238E27FC236}">
                <a16:creationId xmlns:a16="http://schemas.microsoft.com/office/drawing/2014/main" id="{B66EF857-DAC1-4693-8ADB-F9D93F4FACF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801002" y="3899874"/>
            <a:ext cx="254768" cy="295437"/>
          </a:xfrm>
          <a:prstGeom prst="rect">
            <a:avLst/>
          </a:prstGeom>
        </p:spPr>
      </p:pic>
      <p:pic>
        <p:nvPicPr>
          <p:cNvPr id="145" name="!!MatThu1a">
            <a:hlinkClick r:id="rId13" action="ppaction://hlinksldjump"/>
            <a:extLst>
              <a:ext uri="{FF2B5EF4-FFF2-40B4-BE49-F238E27FC236}">
                <a16:creationId xmlns:a16="http://schemas.microsoft.com/office/drawing/2014/main" id="{D91C1DFE-104B-4C42-B303-F797BEC9828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767750" y="3946730"/>
            <a:ext cx="310064" cy="201728"/>
          </a:xfrm>
          <a:prstGeom prst="rect">
            <a:avLst/>
          </a:prstGeom>
        </p:spPr>
      </p:pic>
      <p:sp>
        <p:nvSpPr>
          <p:cNvPr id="146" name="!!MatThu1">
            <a:extLst>
              <a:ext uri="{FF2B5EF4-FFF2-40B4-BE49-F238E27FC236}">
                <a16:creationId xmlns:a16="http://schemas.microsoft.com/office/drawing/2014/main" id="{A3B1B0E2-736F-4FE2-9DF4-B62E45A9A20E}"/>
              </a:ext>
            </a:extLst>
          </p:cNvPr>
          <p:cNvSpPr/>
          <p:nvPr/>
        </p:nvSpPr>
        <p:spPr>
          <a:xfrm>
            <a:off x="659114" y="3028450"/>
            <a:ext cx="520564" cy="520564"/>
          </a:xfrm>
          <a:prstGeom prst="ellipse">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7" name="Graphic 146">
            <a:extLst>
              <a:ext uri="{FF2B5EF4-FFF2-40B4-BE49-F238E27FC236}">
                <a16:creationId xmlns:a16="http://schemas.microsoft.com/office/drawing/2014/main" id="{54B70B13-66CB-4E0D-9307-4992919E6AD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792012" y="3141013"/>
            <a:ext cx="254768" cy="295437"/>
          </a:xfrm>
          <a:prstGeom prst="rect">
            <a:avLst/>
          </a:prstGeom>
        </p:spPr>
      </p:pic>
      <p:pic>
        <p:nvPicPr>
          <p:cNvPr id="148" name="!!MatThu1a">
            <a:hlinkClick r:id="rId14" action="ppaction://hlinksldjump"/>
            <a:extLst>
              <a:ext uri="{FF2B5EF4-FFF2-40B4-BE49-F238E27FC236}">
                <a16:creationId xmlns:a16="http://schemas.microsoft.com/office/drawing/2014/main" id="{8BD5F47D-C2C3-46F3-AC14-E62A4807A5C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758760" y="3187869"/>
            <a:ext cx="310064" cy="201728"/>
          </a:xfrm>
          <a:prstGeom prst="rect">
            <a:avLst/>
          </a:prstGeom>
        </p:spPr>
      </p:pic>
      <p:sp>
        <p:nvSpPr>
          <p:cNvPr id="149" name="!!MatThu1">
            <a:extLst>
              <a:ext uri="{FF2B5EF4-FFF2-40B4-BE49-F238E27FC236}">
                <a16:creationId xmlns:a16="http://schemas.microsoft.com/office/drawing/2014/main" id="{C3960F29-9679-4175-9B34-026347A9CC93}"/>
              </a:ext>
            </a:extLst>
          </p:cNvPr>
          <p:cNvSpPr/>
          <p:nvPr/>
        </p:nvSpPr>
        <p:spPr>
          <a:xfrm>
            <a:off x="659114" y="2295049"/>
            <a:ext cx="520564" cy="520564"/>
          </a:xfrm>
          <a:prstGeom prst="ellipse">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0" name="Graphic 149">
            <a:extLst>
              <a:ext uri="{FF2B5EF4-FFF2-40B4-BE49-F238E27FC236}">
                <a16:creationId xmlns:a16="http://schemas.microsoft.com/office/drawing/2014/main" id="{1030DB5F-DDB4-4CF8-99B7-F7B34C4EAE4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792012" y="2407612"/>
            <a:ext cx="254768" cy="295437"/>
          </a:xfrm>
          <a:prstGeom prst="rect">
            <a:avLst/>
          </a:prstGeom>
        </p:spPr>
      </p:pic>
      <p:pic>
        <p:nvPicPr>
          <p:cNvPr id="151" name="!!MatThu1a">
            <a:hlinkClick r:id="rId15" action="ppaction://hlinksldjump"/>
            <a:extLst>
              <a:ext uri="{FF2B5EF4-FFF2-40B4-BE49-F238E27FC236}">
                <a16:creationId xmlns:a16="http://schemas.microsoft.com/office/drawing/2014/main" id="{CFAF447D-BB29-4642-867C-E970760CCA5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758760" y="2454468"/>
            <a:ext cx="310064" cy="201728"/>
          </a:xfrm>
          <a:prstGeom prst="rect">
            <a:avLst/>
          </a:prstGeom>
        </p:spPr>
      </p:pic>
      <p:sp>
        <p:nvSpPr>
          <p:cNvPr id="135" name="!!MatThu1">
            <a:extLst>
              <a:ext uri="{FF2B5EF4-FFF2-40B4-BE49-F238E27FC236}">
                <a16:creationId xmlns:a16="http://schemas.microsoft.com/office/drawing/2014/main" id="{AADCC31D-3A57-4FC3-8711-A84E111F24C2}"/>
              </a:ext>
            </a:extLst>
          </p:cNvPr>
          <p:cNvSpPr/>
          <p:nvPr/>
        </p:nvSpPr>
        <p:spPr>
          <a:xfrm>
            <a:off x="661020" y="5284092"/>
            <a:ext cx="520564" cy="520564"/>
          </a:xfrm>
          <a:prstGeom prst="ellipse">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6" name="Graphic 140">
            <a:extLst>
              <a:ext uri="{FF2B5EF4-FFF2-40B4-BE49-F238E27FC236}">
                <a16:creationId xmlns:a16="http://schemas.microsoft.com/office/drawing/2014/main" id="{FDB6CE45-0237-4C09-AECD-4B598A7DF63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793918" y="5396655"/>
            <a:ext cx="254768" cy="295437"/>
          </a:xfrm>
          <a:prstGeom prst="rect">
            <a:avLst/>
          </a:prstGeom>
        </p:spPr>
      </p:pic>
      <p:pic>
        <p:nvPicPr>
          <p:cNvPr id="152" name="!!MatThu1a">
            <a:hlinkClick r:id="rId16" action="ppaction://hlinksldjump"/>
            <a:extLst>
              <a:ext uri="{FF2B5EF4-FFF2-40B4-BE49-F238E27FC236}">
                <a16:creationId xmlns:a16="http://schemas.microsoft.com/office/drawing/2014/main" id="{2AA00903-6C86-4CB9-91CD-E4B0DE42A70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760666" y="5443511"/>
            <a:ext cx="310064" cy="201728"/>
          </a:xfrm>
          <a:prstGeom prst="rect">
            <a:avLst/>
          </a:prstGeom>
        </p:spPr>
      </p:pic>
      <p:sp>
        <p:nvSpPr>
          <p:cNvPr id="169" name="!!MatThu1">
            <a:extLst>
              <a:ext uri="{FF2B5EF4-FFF2-40B4-BE49-F238E27FC236}">
                <a16:creationId xmlns:a16="http://schemas.microsoft.com/office/drawing/2014/main" id="{AADCC31D-3A57-4FC3-8711-A84E111F24C2}"/>
              </a:ext>
            </a:extLst>
          </p:cNvPr>
          <p:cNvSpPr/>
          <p:nvPr/>
        </p:nvSpPr>
        <p:spPr>
          <a:xfrm>
            <a:off x="648323" y="6032113"/>
            <a:ext cx="520564" cy="520564"/>
          </a:xfrm>
          <a:prstGeom prst="ellipse">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0" name="Graphic 140">
            <a:extLst>
              <a:ext uri="{FF2B5EF4-FFF2-40B4-BE49-F238E27FC236}">
                <a16:creationId xmlns:a16="http://schemas.microsoft.com/office/drawing/2014/main" id="{FDB6CE45-0237-4C09-AECD-4B598A7DF63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781221" y="6144677"/>
            <a:ext cx="254768" cy="295437"/>
          </a:xfrm>
          <a:prstGeom prst="rect">
            <a:avLst/>
          </a:prstGeom>
        </p:spPr>
      </p:pic>
      <p:pic>
        <p:nvPicPr>
          <p:cNvPr id="171" name="!!MatThu1a">
            <a:hlinkClick r:id="rId17" action="ppaction://hlinksldjump"/>
            <a:extLst>
              <a:ext uri="{FF2B5EF4-FFF2-40B4-BE49-F238E27FC236}">
                <a16:creationId xmlns:a16="http://schemas.microsoft.com/office/drawing/2014/main" id="{2AA00903-6C86-4CB9-91CD-E4B0DE42A70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747969" y="6191532"/>
            <a:ext cx="310064" cy="201728"/>
          </a:xfrm>
          <a:prstGeom prst="rect">
            <a:avLst/>
          </a:prstGeom>
        </p:spPr>
      </p:pic>
      <p:sp>
        <p:nvSpPr>
          <p:cNvPr id="2" name="Rounded Rectangle 1"/>
          <p:cNvSpPr/>
          <p:nvPr/>
        </p:nvSpPr>
        <p:spPr>
          <a:xfrm>
            <a:off x="5971480" y="913793"/>
            <a:ext cx="612715" cy="612715"/>
          </a:xfrm>
          <a:prstGeom prst="roundRect">
            <a:avLst/>
          </a:prstGeom>
          <a:solidFill>
            <a:srgbClr val="EE4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ounded Rectangle 184"/>
          <p:cNvSpPr/>
          <p:nvPr/>
        </p:nvSpPr>
        <p:spPr>
          <a:xfrm>
            <a:off x="5971479" y="1610747"/>
            <a:ext cx="612715" cy="612715"/>
          </a:xfrm>
          <a:prstGeom prst="roundRect">
            <a:avLst/>
          </a:prstGeom>
          <a:solidFill>
            <a:srgbClr val="EE4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Rounded Rectangle 189"/>
          <p:cNvSpPr/>
          <p:nvPr/>
        </p:nvSpPr>
        <p:spPr>
          <a:xfrm>
            <a:off x="5971478" y="2316013"/>
            <a:ext cx="612715" cy="612715"/>
          </a:xfrm>
          <a:prstGeom prst="roundRect">
            <a:avLst/>
          </a:prstGeom>
          <a:solidFill>
            <a:srgbClr val="EE4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Rounded Rectangle 190"/>
          <p:cNvSpPr/>
          <p:nvPr/>
        </p:nvSpPr>
        <p:spPr>
          <a:xfrm>
            <a:off x="5971477" y="3021278"/>
            <a:ext cx="612715" cy="612715"/>
          </a:xfrm>
          <a:prstGeom prst="roundRect">
            <a:avLst/>
          </a:prstGeom>
          <a:solidFill>
            <a:srgbClr val="EE4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Rounded Rectangle 193"/>
          <p:cNvSpPr/>
          <p:nvPr/>
        </p:nvSpPr>
        <p:spPr>
          <a:xfrm>
            <a:off x="5971476" y="3726543"/>
            <a:ext cx="612715" cy="612715"/>
          </a:xfrm>
          <a:prstGeom prst="roundRect">
            <a:avLst/>
          </a:prstGeom>
          <a:solidFill>
            <a:srgbClr val="EE4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Rounded Rectangle 208"/>
          <p:cNvSpPr/>
          <p:nvPr/>
        </p:nvSpPr>
        <p:spPr>
          <a:xfrm>
            <a:off x="5971475" y="4431808"/>
            <a:ext cx="612715" cy="612715"/>
          </a:xfrm>
          <a:prstGeom prst="roundRect">
            <a:avLst/>
          </a:prstGeom>
          <a:solidFill>
            <a:srgbClr val="EE4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Rounded Rectangle 210"/>
          <p:cNvSpPr/>
          <p:nvPr/>
        </p:nvSpPr>
        <p:spPr>
          <a:xfrm>
            <a:off x="5971474" y="5137074"/>
            <a:ext cx="612715" cy="612715"/>
          </a:xfrm>
          <a:prstGeom prst="roundRect">
            <a:avLst/>
          </a:prstGeom>
          <a:solidFill>
            <a:srgbClr val="EE4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Rounded Rectangle 211"/>
          <p:cNvSpPr/>
          <p:nvPr/>
        </p:nvSpPr>
        <p:spPr>
          <a:xfrm>
            <a:off x="5971473" y="5842339"/>
            <a:ext cx="612715" cy="612715"/>
          </a:xfrm>
          <a:prstGeom prst="roundRect">
            <a:avLst/>
          </a:prstGeom>
          <a:solidFill>
            <a:srgbClr val="EE40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Rounded Rectangle 212"/>
          <p:cNvSpPr/>
          <p:nvPr/>
        </p:nvSpPr>
        <p:spPr>
          <a:xfrm>
            <a:off x="5265997" y="913793"/>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ounded Rectangle 215"/>
          <p:cNvSpPr/>
          <p:nvPr/>
        </p:nvSpPr>
        <p:spPr>
          <a:xfrm>
            <a:off x="5265996" y="1610747"/>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ounded Rectangle 216"/>
          <p:cNvSpPr/>
          <p:nvPr/>
        </p:nvSpPr>
        <p:spPr>
          <a:xfrm>
            <a:off x="5265995" y="2316013"/>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Rounded Rectangle 219"/>
          <p:cNvSpPr/>
          <p:nvPr/>
        </p:nvSpPr>
        <p:spPr>
          <a:xfrm>
            <a:off x="5265994" y="3021278"/>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Rounded Rectangle 223"/>
          <p:cNvSpPr/>
          <p:nvPr/>
        </p:nvSpPr>
        <p:spPr>
          <a:xfrm>
            <a:off x="5265992" y="4431808"/>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Rounded Rectangle 224"/>
          <p:cNvSpPr/>
          <p:nvPr/>
        </p:nvSpPr>
        <p:spPr>
          <a:xfrm>
            <a:off x="5265991" y="5137074"/>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Rounded Rectangle 225"/>
          <p:cNvSpPr/>
          <p:nvPr/>
        </p:nvSpPr>
        <p:spPr>
          <a:xfrm>
            <a:off x="5265990" y="5842339"/>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Rounded Rectangle 226"/>
          <p:cNvSpPr/>
          <p:nvPr/>
        </p:nvSpPr>
        <p:spPr>
          <a:xfrm>
            <a:off x="4560515" y="913793"/>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 name="Rounded Rectangle 234"/>
          <p:cNvSpPr/>
          <p:nvPr/>
        </p:nvSpPr>
        <p:spPr>
          <a:xfrm>
            <a:off x="4560513" y="2316013"/>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Rounded Rectangle 238"/>
          <p:cNvSpPr/>
          <p:nvPr/>
        </p:nvSpPr>
        <p:spPr>
          <a:xfrm>
            <a:off x="4560509" y="5137074"/>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Rounded Rectangle 241"/>
          <p:cNvSpPr/>
          <p:nvPr/>
        </p:nvSpPr>
        <p:spPr>
          <a:xfrm>
            <a:off x="3855033" y="913793"/>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Rounded Rectangle 243"/>
          <p:cNvSpPr/>
          <p:nvPr/>
        </p:nvSpPr>
        <p:spPr>
          <a:xfrm>
            <a:off x="3855031" y="2316013"/>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Rounded Rectangle 248"/>
          <p:cNvSpPr/>
          <p:nvPr/>
        </p:nvSpPr>
        <p:spPr>
          <a:xfrm>
            <a:off x="3855027" y="5137074"/>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Rounded Rectangle 251"/>
          <p:cNvSpPr/>
          <p:nvPr/>
        </p:nvSpPr>
        <p:spPr>
          <a:xfrm>
            <a:off x="3148116" y="912373"/>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8" name="Rounded Rectangle 267"/>
          <p:cNvSpPr/>
          <p:nvPr/>
        </p:nvSpPr>
        <p:spPr>
          <a:xfrm>
            <a:off x="3149545" y="5137074"/>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3" name="Rounded Rectangle 272"/>
          <p:cNvSpPr/>
          <p:nvPr/>
        </p:nvSpPr>
        <p:spPr>
          <a:xfrm>
            <a:off x="8793401" y="1610747"/>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Rounded Rectangle 278"/>
          <p:cNvSpPr/>
          <p:nvPr/>
        </p:nvSpPr>
        <p:spPr>
          <a:xfrm>
            <a:off x="8793395" y="5842339"/>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Rounded Rectangle 280"/>
          <p:cNvSpPr/>
          <p:nvPr/>
        </p:nvSpPr>
        <p:spPr>
          <a:xfrm>
            <a:off x="8087918" y="1610747"/>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Rounded Rectangle 281"/>
          <p:cNvSpPr/>
          <p:nvPr/>
        </p:nvSpPr>
        <p:spPr>
          <a:xfrm>
            <a:off x="8087917" y="2316013"/>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Rounded Rectangle 282"/>
          <p:cNvSpPr/>
          <p:nvPr/>
        </p:nvSpPr>
        <p:spPr>
          <a:xfrm>
            <a:off x="8087916" y="3021278"/>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Rounded Rectangle 283"/>
          <p:cNvSpPr/>
          <p:nvPr/>
        </p:nvSpPr>
        <p:spPr>
          <a:xfrm>
            <a:off x="8087915" y="3726543"/>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Rounded Rectangle 286"/>
          <p:cNvSpPr/>
          <p:nvPr/>
        </p:nvSpPr>
        <p:spPr>
          <a:xfrm>
            <a:off x="8087912" y="5842339"/>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Rounded Rectangle 287"/>
          <p:cNvSpPr/>
          <p:nvPr/>
        </p:nvSpPr>
        <p:spPr>
          <a:xfrm>
            <a:off x="7382437" y="913793"/>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Rounded Rectangle 288"/>
          <p:cNvSpPr/>
          <p:nvPr/>
        </p:nvSpPr>
        <p:spPr>
          <a:xfrm>
            <a:off x="7382436" y="1610747"/>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Rounded Rectangle 289"/>
          <p:cNvSpPr/>
          <p:nvPr/>
        </p:nvSpPr>
        <p:spPr>
          <a:xfrm>
            <a:off x="7382435" y="2316013"/>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Rounded Rectangle 290"/>
          <p:cNvSpPr/>
          <p:nvPr/>
        </p:nvSpPr>
        <p:spPr>
          <a:xfrm>
            <a:off x="7382434" y="3021278"/>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Rounded Rectangle 291"/>
          <p:cNvSpPr/>
          <p:nvPr/>
        </p:nvSpPr>
        <p:spPr>
          <a:xfrm>
            <a:off x="7382433" y="3726543"/>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Rounded Rectangle 292"/>
          <p:cNvSpPr/>
          <p:nvPr/>
        </p:nvSpPr>
        <p:spPr>
          <a:xfrm>
            <a:off x="7382432" y="4431808"/>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Rounded Rectangle 294"/>
          <p:cNvSpPr/>
          <p:nvPr/>
        </p:nvSpPr>
        <p:spPr>
          <a:xfrm>
            <a:off x="7382430" y="5842339"/>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Rounded Rectangle 295"/>
          <p:cNvSpPr/>
          <p:nvPr/>
        </p:nvSpPr>
        <p:spPr>
          <a:xfrm>
            <a:off x="6676955" y="913793"/>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Rounded Rectangle 296"/>
          <p:cNvSpPr/>
          <p:nvPr/>
        </p:nvSpPr>
        <p:spPr>
          <a:xfrm>
            <a:off x="6676954" y="1610747"/>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Rounded Rectangle 297"/>
          <p:cNvSpPr/>
          <p:nvPr/>
        </p:nvSpPr>
        <p:spPr>
          <a:xfrm>
            <a:off x="6676953" y="2316013"/>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Rounded Rectangle 298"/>
          <p:cNvSpPr/>
          <p:nvPr/>
        </p:nvSpPr>
        <p:spPr>
          <a:xfrm>
            <a:off x="6676952" y="3021278"/>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Rounded Rectangle 299"/>
          <p:cNvSpPr/>
          <p:nvPr/>
        </p:nvSpPr>
        <p:spPr>
          <a:xfrm>
            <a:off x="6676951" y="3726543"/>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Rounded Rectangle 300"/>
          <p:cNvSpPr/>
          <p:nvPr/>
        </p:nvSpPr>
        <p:spPr>
          <a:xfrm>
            <a:off x="6676950" y="4431808"/>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Rounded Rectangle 301"/>
          <p:cNvSpPr/>
          <p:nvPr/>
        </p:nvSpPr>
        <p:spPr>
          <a:xfrm>
            <a:off x="6676949" y="5137074"/>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Rounded Rectangle 302"/>
          <p:cNvSpPr/>
          <p:nvPr/>
        </p:nvSpPr>
        <p:spPr>
          <a:xfrm>
            <a:off x="6676948" y="5842339"/>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Rounded Rectangle 312"/>
          <p:cNvSpPr/>
          <p:nvPr/>
        </p:nvSpPr>
        <p:spPr>
          <a:xfrm>
            <a:off x="10909840" y="1610747"/>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Rounded Rectangle 320"/>
          <p:cNvSpPr/>
          <p:nvPr/>
        </p:nvSpPr>
        <p:spPr>
          <a:xfrm>
            <a:off x="10204358" y="1610747"/>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Rounded Rectangle 326"/>
          <p:cNvSpPr/>
          <p:nvPr/>
        </p:nvSpPr>
        <p:spPr>
          <a:xfrm>
            <a:off x="10204352" y="5842339"/>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Rounded Rectangle 328"/>
          <p:cNvSpPr/>
          <p:nvPr/>
        </p:nvSpPr>
        <p:spPr>
          <a:xfrm>
            <a:off x="9498876" y="1610747"/>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Rounded Rectangle 334"/>
          <p:cNvSpPr/>
          <p:nvPr/>
        </p:nvSpPr>
        <p:spPr>
          <a:xfrm>
            <a:off x="9498870" y="5842339"/>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Rounded Rectangle 335"/>
          <p:cNvSpPr/>
          <p:nvPr/>
        </p:nvSpPr>
        <p:spPr>
          <a:xfrm>
            <a:off x="2446691" y="5137616"/>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Rounded Rectangle 336"/>
          <p:cNvSpPr/>
          <p:nvPr/>
        </p:nvSpPr>
        <p:spPr>
          <a:xfrm>
            <a:off x="1741209" y="5137616"/>
            <a:ext cx="612715" cy="612715"/>
          </a:xfrm>
          <a:prstGeom prst="roundRect">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6d">
            <a:extLst>
              <a:ext uri="{FF2B5EF4-FFF2-40B4-BE49-F238E27FC236}">
                <a16:creationId xmlns:a16="http://schemas.microsoft.com/office/drawing/2014/main" id="{E1DD5BC0-8741-4818-896B-6C8355D3C1FC}"/>
              </a:ext>
            </a:extLst>
          </p:cNvPr>
          <p:cNvSpPr txBox="1"/>
          <p:nvPr/>
        </p:nvSpPr>
        <p:spPr>
          <a:xfrm>
            <a:off x="6042440" y="950169"/>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s</a:t>
            </a:r>
          </a:p>
        </p:txBody>
      </p:sp>
      <p:sp>
        <p:nvSpPr>
          <p:cNvPr id="339" name="!!6d">
            <a:extLst>
              <a:ext uri="{FF2B5EF4-FFF2-40B4-BE49-F238E27FC236}">
                <a16:creationId xmlns:a16="http://schemas.microsoft.com/office/drawing/2014/main" id="{E1DD5BC0-8741-4818-896B-6C8355D3C1FC}"/>
              </a:ext>
            </a:extLst>
          </p:cNvPr>
          <p:cNvSpPr txBox="1"/>
          <p:nvPr/>
        </p:nvSpPr>
        <p:spPr>
          <a:xfrm>
            <a:off x="6740002" y="942303"/>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a</a:t>
            </a:r>
          </a:p>
        </p:txBody>
      </p:sp>
      <p:sp>
        <p:nvSpPr>
          <p:cNvPr id="340" name="!!6d">
            <a:extLst>
              <a:ext uri="{FF2B5EF4-FFF2-40B4-BE49-F238E27FC236}">
                <a16:creationId xmlns:a16="http://schemas.microsoft.com/office/drawing/2014/main" id="{E1DD5BC0-8741-4818-896B-6C8355D3C1FC}"/>
              </a:ext>
            </a:extLst>
          </p:cNvPr>
          <p:cNvSpPr txBox="1"/>
          <p:nvPr/>
        </p:nvSpPr>
        <p:spPr>
          <a:xfrm>
            <a:off x="6025122" y="1629557"/>
            <a:ext cx="462050" cy="584623"/>
          </a:xfrm>
          <a:prstGeom prst="rect">
            <a:avLst/>
          </a:prstGeom>
          <a:noFill/>
        </p:spPr>
        <p:txBody>
          <a:bodyPr wrap="square" rtlCol="0">
            <a:spAutoFit/>
          </a:bodyPr>
          <a:lstStyle/>
          <a:p>
            <a:pPr algn="ctr"/>
            <a:r>
              <a:rPr lang="en-US" sz="3199"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341" name="!!6d">
            <a:extLst>
              <a:ext uri="{FF2B5EF4-FFF2-40B4-BE49-F238E27FC236}">
                <a16:creationId xmlns:a16="http://schemas.microsoft.com/office/drawing/2014/main" id="{E1DD5BC0-8741-4818-896B-6C8355D3C1FC}"/>
              </a:ext>
            </a:extLst>
          </p:cNvPr>
          <p:cNvSpPr txBox="1"/>
          <p:nvPr/>
        </p:nvSpPr>
        <p:spPr>
          <a:xfrm>
            <a:off x="6046744" y="2315072"/>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342" name="!!6d">
            <a:extLst>
              <a:ext uri="{FF2B5EF4-FFF2-40B4-BE49-F238E27FC236}">
                <a16:creationId xmlns:a16="http://schemas.microsoft.com/office/drawing/2014/main" id="{E1DD5BC0-8741-4818-896B-6C8355D3C1FC}"/>
              </a:ext>
            </a:extLst>
          </p:cNvPr>
          <p:cNvSpPr txBox="1"/>
          <p:nvPr/>
        </p:nvSpPr>
        <p:spPr>
          <a:xfrm>
            <a:off x="6042440" y="3037872"/>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343" name="!!6d">
            <a:extLst>
              <a:ext uri="{FF2B5EF4-FFF2-40B4-BE49-F238E27FC236}">
                <a16:creationId xmlns:a16="http://schemas.microsoft.com/office/drawing/2014/main" id="{E1DD5BC0-8741-4818-896B-6C8355D3C1FC}"/>
              </a:ext>
            </a:extLst>
          </p:cNvPr>
          <p:cNvSpPr txBox="1"/>
          <p:nvPr/>
        </p:nvSpPr>
        <p:spPr>
          <a:xfrm>
            <a:off x="6046804" y="3755281"/>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t</a:t>
            </a:r>
          </a:p>
        </p:txBody>
      </p:sp>
      <p:sp>
        <p:nvSpPr>
          <p:cNvPr id="344" name="!!6d">
            <a:extLst>
              <a:ext uri="{FF2B5EF4-FFF2-40B4-BE49-F238E27FC236}">
                <a16:creationId xmlns:a16="http://schemas.microsoft.com/office/drawing/2014/main" id="{E1DD5BC0-8741-4818-896B-6C8355D3C1FC}"/>
              </a:ext>
            </a:extLst>
          </p:cNvPr>
          <p:cNvSpPr txBox="1"/>
          <p:nvPr/>
        </p:nvSpPr>
        <p:spPr>
          <a:xfrm>
            <a:off x="6046804" y="4452330"/>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345" name="!!6d">
            <a:extLst>
              <a:ext uri="{FF2B5EF4-FFF2-40B4-BE49-F238E27FC236}">
                <a16:creationId xmlns:a16="http://schemas.microsoft.com/office/drawing/2014/main" id="{E1DD5BC0-8741-4818-896B-6C8355D3C1FC}"/>
              </a:ext>
            </a:extLst>
          </p:cNvPr>
          <p:cNvSpPr txBox="1"/>
          <p:nvPr/>
        </p:nvSpPr>
        <p:spPr>
          <a:xfrm>
            <a:off x="6034822" y="5139309"/>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a</a:t>
            </a:r>
          </a:p>
        </p:txBody>
      </p:sp>
      <p:sp>
        <p:nvSpPr>
          <p:cNvPr id="346" name="!!6d">
            <a:extLst>
              <a:ext uri="{FF2B5EF4-FFF2-40B4-BE49-F238E27FC236}">
                <a16:creationId xmlns:a16="http://schemas.microsoft.com/office/drawing/2014/main" id="{E1DD5BC0-8741-4818-896B-6C8355D3C1FC}"/>
              </a:ext>
            </a:extLst>
          </p:cNvPr>
          <p:cNvSpPr txBox="1"/>
          <p:nvPr/>
        </p:nvSpPr>
        <p:spPr>
          <a:xfrm>
            <a:off x="6046804" y="5852365"/>
            <a:ext cx="462050" cy="584623"/>
          </a:xfrm>
          <a:prstGeom prst="rect">
            <a:avLst/>
          </a:prstGeom>
          <a:noFill/>
        </p:spPr>
        <p:txBody>
          <a:bodyPr wrap="square" rtlCol="0">
            <a:spAutoFit/>
          </a:bodyPr>
          <a:lstStyle/>
          <a:p>
            <a:pPr algn="ctr"/>
            <a:r>
              <a:rPr lang="en-US" sz="3199"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347" name="!!6d">
            <a:extLst>
              <a:ext uri="{FF2B5EF4-FFF2-40B4-BE49-F238E27FC236}">
                <a16:creationId xmlns:a16="http://schemas.microsoft.com/office/drawing/2014/main" id="{E1DD5BC0-8741-4818-896B-6C8355D3C1FC}"/>
              </a:ext>
            </a:extLst>
          </p:cNvPr>
          <p:cNvSpPr txBox="1"/>
          <p:nvPr/>
        </p:nvSpPr>
        <p:spPr>
          <a:xfrm>
            <a:off x="5322242" y="5870431"/>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d</a:t>
            </a:r>
          </a:p>
        </p:txBody>
      </p:sp>
      <p:sp>
        <p:nvSpPr>
          <p:cNvPr id="348" name="!!6d">
            <a:extLst>
              <a:ext uri="{FF2B5EF4-FFF2-40B4-BE49-F238E27FC236}">
                <a16:creationId xmlns:a16="http://schemas.microsoft.com/office/drawing/2014/main" id="{E1DD5BC0-8741-4818-896B-6C8355D3C1FC}"/>
              </a:ext>
            </a:extLst>
          </p:cNvPr>
          <p:cNvSpPr txBox="1"/>
          <p:nvPr/>
        </p:nvSpPr>
        <p:spPr>
          <a:xfrm>
            <a:off x="6754577" y="5852365"/>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e</a:t>
            </a:r>
          </a:p>
        </p:txBody>
      </p:sp>
      <p:sp>
        <p:nvSpPr>
          <p:cNvPr id="349" name="!!6d">
            <a:extLst>
              <a:ext uri="{FF2B5EF4-FFF2-40B4-BE49-F238E27FC236}">
                <a16:creationId xmlns:a16="http://schemas.microsoft.com/office/drawing/2014/main" id="{E1DD5BC0-8741-4818-896B-6C8355D3C1FC}"/>
              </a:ext>
            </a:extLst>
          </p:cNvPr>
          <p:cNvSpPr txBox="1"/>
          <p:nvPr/>
        </p:nvSpPr>
        <p:spPr>
          <a:xfrm>
            <a:off x="5335384" y="2321865"/>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a</a:t>
            </a:r>
          </a:p>
        </p:txBody>
      </p:sp>
      <p:sp>
        <p:nvSpPr>
          <p:cNvPr id="350" name="!!6d">
            <a:extLst>
              <a:ext uri="{FF2B5EF4-FFF2-40B4-BE49-F238E27FC236}">
                <a16:creationId xmlns:a16="http://schemas.microsoft.com/office/drawing/2014/main" id="{E1DD5BC0-8741-4818-896B-6C8355D3C1FC}"/>
              </a:ext>
            </a:extLst>
          </p:cNvPr>
          <p:cNvSpPr txBox="1"/>
          <p:nvPr/>
        </p:nvSpPr>
        <p:spPr>
          <a:xfrm>
            <a:off x="7457762" y="939312"/>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351" name="!!6d">
            <a:extLst>
              <a:ext uri="{FF2B5EF4-FFF2-40B4-BE49-F238E27FC236}">
                <a16:creationId xmlns:a16="http://schemas.microsoft.com/office/drawing/2014/main" id="{E1DD5BC0-8741-4818-896B-6C8355D3C1FC}"/>
              </a:ext>
            </a:extLst>
          </p:cNvPr>
          <p:cNvSpPr txBox="1"/>
          <p:nvPr/>
        </p:nvSpPr>
        <p:spPr>
          <a:xfrm>
            <a:off x="7447425" y="3731138"/>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l</a:t>
            </a:r>
          </a:p>
        </p:txBody>
      </p:sp>
      <p:sp>
        <p:nvSpPr>
          <p:cNvPr id="353" name="!!6d">
            <a:extLst>
              <a:ext uri="{FF2B5EF4-FFF2-40B4-BE49-F238E27FC236}">
                <a16:creationId xmlns:a16="http://schemas.microsoft.com/office/drawing/2014/main" id="{E1DD5BC0-8741-4818-896B-6C8355D3C1FC}"/>
              </a:ext>
            </a:extLst>
          </p:cNvPr>
          <p:cNvSpPr txBox="1"/>
          <p:nvPr/>
        </p:nvSpPr>
        <p:spPr>
          <a:xfrm>
            <a:off x="6745461" y="3719201"/>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y</a:t>
            </a:r>
          </a:p>
        </p:txBody>
      </p:sp>
      <p:sp>
        <p:nvSpPr>
          <p:cNvPr id="354" name="!!6d">
            <a:extLst>
              <a:ext uri="{FF2B5EF4-FFF2-40B4-BE49-F238E27FC236}">
                <a16:creationId xmlns:a16="http://schemas.microsoft.com/office/drawing/2014/main" id="{E1DD5BC0-8741-4818-896B-6C8355D3C1FC}"/>
              </a:ext>
            </a:extLst>
          </p:cNvPr>
          <p:cNvSpPr txBox="1"/>
          <p:nvPr/>
        </p:nvSpPr>
        <p:spPr>
          <a:xfrm>
            <a:off x="6727292" y="4460436"/>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o</a:t>
            </a:r>
          </a:p>
        </p:txBody>
      </p:sp>
      <p:sp>
        <p:nvSpPr>
          <p:cNvPr id="355" name="!!6d">
            <a:extLst>
              <a:ext uri="{FF2B5EF4-FFF2-40B4-BE49-F238E27FC236}">
                <a16:creationId xmlns:a16="http://schemas.microsoft.com/office/drawing/2014/main" id="{E1DD5BC0-8741-4818-896B-6C8355D3C1FC}"/>
              </a:ext>
            </a:extLst>
          </p:cNvPr>
          <p:cNvSpPr txBox="1"/>
          <p:nvPr/>
        </p:nvSpPr>
        <p:spPr>
          <a:xfrm>
            <a:off x="8155933" y="2321865"/>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e</a:t>
            </a:r>
          </a:p>
        </p:txBody>
      </p:sp>
      <p:sp>
        <p:nvSpPr>
          <p:cNvPr id="356" name="!!6d">
            <a:extLst>
              <a:ext uri="{FF2B5EF4-FFF2-40B4-BE49-F238E27FC236}">
                <a16:creationId xmlns:a16="http://schemas.microsoft.com/office/drawing/2014/main" id="{E1DD5BC0-8741-4818-896B-6C8355D3C1FC}"/>
              </a:ext>
            </a:extLst>
          </p:cNvPr>
          <p:cNvSpPr txBox="1"/>
          <p:nvPr/>
        </p:nvSpPr>
        <p:spPr>
          <a:xfrm>
            <a:off x="6723864" y="3010708"/>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o</a:t>
            </a:r>
          </a:p>
        </p:txBody>
      </p:sp>
      <p:sp>
        <p:nvSpPr>
          <p:cNvPr id="357" name="!!6d">
            <a:extLst>
              <a:ext uri="{FF2B5EF4-FFF2-40B4-BE49-F238E27FC236}">
                <a16:creationId xmlns:a16="http://schemas.microsoft.com/office/drawing/2014/main" id="{E1DD5BC0-8741-4818-896B-6C8355D3C1FC}"/>
              </a:ext>
            </a:extLst>
          </p:cNvPr>
          <p:cNvSpPr txBox="1"/>
          <p:nvPr/>
        </p:nvSpPr>
        <p:spPr>
          <a:xfrm>
            <a:off x="8155933" y="3737607"/>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e</a:t>
            </a:r>
          </a:p>
        </p:txBody>
      </p:sp>
      <p:sp>
        <p:nvSpPr>
          <p:cNvPr id="358" name="!!6d">
            <a:extLst>
              <a:ext uri="{FF2B5EF4-FFF2-40B4-BE49-F238E27FC236}">
                <a16:creationId xmlns:a16="http://schemas.microsoft.com/office/drawing/2014/main" id="{E1DD5BC0-8741-4818-896B-6C8355D3C1FC}"/>
              </a:ext>
            </a:extLst>
          </p:cNvPr>
          <p:cNvSpPr txBox="1"/>
          <p:nvPr/>
        </p:nvSpPr>
        <p:spPr>
          <a:xfrm>
            <a:off x="4634859" y="2325965"/>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u</a:t>
            </a:r>
          </a:p>
        </p:txBody>
      </p:sp>
      <p:sp>
        <p:nvSpPr>
          <p:cNvPr id="359" name="!!6d">
            <a:extLst>
              <a:ext uri="{FF2B5EF4-FFF2-40B4-BE49-F238E27FC236}">
                <a16:creationId xmlns:a16="http://schemas.microsoft.com/office/drawing/2014/main" id="{E1DD5BC0-8741-4818-896B-6C8355D3C1FC}"/>
              </a:ext>
            </a:extLst>
          </p:cNvPr>
          <p:cNvSpPr txBox="1"/>
          <p:nvPr/>
        </p:nvSpPr>
        <p:spPr>
          <a:xfrm>
            <a:off x="7447425" y="2336251"/>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360" name="!!6d">
            <a:extLst>
              <a:ext uri="{FF2B5EF4-FFF2-40B4-BE49-F238E27FC236}">
                <a16:creationId xmlns:a16="http://schemas.microsoft.com/office/drawing/2014/main" id="{E1DD5BC0-8741-4818-896B-6C8355D3C1FC}"/>
              </a:ext>
            </a:extLst>
          </p:cNvPr>
          <p:cNvSpPr txBox="1"/>
          <p:nvPr/>
        </p:nvSpPr>
        <p:spPr>
          <a:xfrm>
            <a:off x="4643729" y="5147416"/>
            <a:ext cx="450396"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t</a:t>
            </a:r>
          </a:p>
        </p:txBody>
      </p:sp>
      <p:sp>
        <p:nvSpPr>
          <p:cNvPr id="361" name="!!6d">
            <a:extLst>
              <a:ext uri="{FF2B5EF4-FFF2-40B4-BE49-F238E27FC236}">
                <a16:creationId xmlns:a16="http://schemas.microsoft.com/office/drawing/2014/main" id="{E1DD5BC0-8741-4818-896B-6C8355D3C1FC}"/>
              </a:ext>
            </a:extLst>
          </p:cNvPr>
          <p:cNvSpPr txBox="1"/>
          <p:nvPr/>
        </p:nvSpPr>
        <p:spPr>
          <a:xfrm>
            <a:off x="5335384" y="5165166"/>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362" name="!!6d">
            <a:extLst>
              <a:ext uri="{FF2B5EF4-FFF2-40B4-BE49-F238E27FC236}">
                <a16:creationId xmlns:a16="http://schemas.microsoft.com/office/drawing/2014/main" id="{E1DD5BC0-8741-4818-896B-6C8355D3C1FC}"/>
              </a:ext>
            </a:extLst>
          </p:cNvPr>
          <p:cNvSpPr txBox="1"/>
          <p:nvPr/>
        </p:nvSpPr>
        <p:spPr>
          <a:xfrm>
            <a:off x="6764579" y="1624793"/>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c</a:t>
            </a:r>
          </a:p>
        </p:txBody>
      </p:sp>
      <p:sp>
        <p:nvSpPr>
          <p:cNvPr id="363" name="!!6d">
            <a:extLst>
              <a:ext uri="{FF2B5EF4-FFF2-40B4-BE49-F238E27FC236}">
                <a16:creationId xmlns:a16="http://schemas.microsoft.com/office/drawing/2014/main" id="{E1DD5BC0-8741-4818-896B-6C8355D3C1FC}"/>
              </a:ext>
            </a:extLst>
          </p:cNvPr>
          <p:cNvSpPr txBox="1"/>
          <p:nvPr/>
        </p:nvSpPr>
        <p:spPr>
          <a:xfrm>
            <a:off x="7454251" y="1643434"/>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364" name="!!6d">
            <a:extLst>
              <a:ext uri="{FF2B5EF4-FFF2-40B4-BE49-F238E27FC236}">
                <a16:creationId xmlns:a16="http://schemas.microsoft.com/office/drawing/2014/main" id="{E1DD5BC0-8741-4818-896B-6C8355D3C1FC}"/>
              </a:ext>
            </a:extLst>
          </p:cNvPr>
          <p:cNvSpPr txBox="1"/>
          <p:nvPr/>
        </p:nvSpPr>
        <p:spPr>
          <a:xfrm>
            <a:off x="8159726" y="1649904"/>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t</a:t>
            </a:r>
          </a:p>
        </p:txBody>
      </p:sp>
      <p:sp>
        <p:nvSpPr>
          <p:cNvPr id="365" name="!!6d">
            <a:extLst>
              <a:ext uri="{FF2B5EF4-FFF2-40B4-BE49-F238E27FC236}">
                <a16:creationId xmlns:a16="http://schemas.microsoft.com/office/drawing/2014/main" id="{E1DD5BC0-8741-4818-896B-6C8355D3C1FC}"/>
              </a:ext>
            </a:extLst>
          </p:cNvPr>
          <p:cNvSpPr txBox="1"/>
          <p:nvPr/>
        </p:nvSpPr>
        <p:spPr>
          <a:xfrm>
            <a:off x="7435436" y="3024067"/>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366" name="!!6d">
            <a:extLst>
              <a:ext uri="{FF2B5EF4-FFF2-40B4-BE49-F238E27FC236}">
                <a16:creationId xmlns:a16="http://schemas.microsoft.com/office/drawing/2014/main" id="{E1DD5BC0-8741-4818-896B-6C8355D3C1FC}"/>
              </a:ext>
            </a:extLst>
          </p:cNvPr>
          <p:cNvSpPr txBox="1"/>
          <p:nvPr/>
        </p:nvSpPr>
        <p:spPr>
          <a:xfrm>
            <a:off x="8155933" y="3018161"/>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g</a:t>
            </a:r>
          </a:p>
        </p:txBody>
      </p:sp>
      <p:sp>
        <p:nvSpPr>
          <p:cNvPr id="367" name="!!6d">
            <a:extLst>
              <a:ext uri="{FF2B5EF4-FFF2-40B4-BE49-F238E27FC236}">
                <a16:creationId xmlns:a16="http://schemas.microsoft.com/office/drawing/2014/main" id="{E1DD5BC0-8741-4818-896B-6C8355D3C1FC}"/>
              </a:ext>
            </a:extLst>
          </p:cNvPr>
          <p:cNvSpPr txBox="1"/>
          <p:nvPr/>
        </p:nvSpPr>
        <p:spPr>
          <a:xfrm>
            <a:off x="5303418" y="3037872"/>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k</a:t>
            </a:r>
          </a:p>
        </p:txBody>
      </p:sp>
      <p:sp>
        <p:nvSpPr>
          <p:cNvPr id="368" name="!!6d">
            <a:extLst>
              <a:ext uri="{FF2B5EF4-FFF2-40B4-BE49-F238E27FC236}">
                <a16:creationId xmlns:a16="http://schemas.microsoft.com/office/drawing/2014/main" id="{E1DD5BC0-8741-4818-896B-6C8355D3C1FC}"/>
              </a:ext>
            </a:extLst>
          </p:cNvPr>
          <p:cNvSpPr txBox="1"/>
          <p:nvPr/>
        </p:nvSpPr>
        <p:spPr>
          <a:xfrm>
            <a:off x="5325022" y="930313"/>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369" name="!!6d">
            <a:extLst>
              <a:ext uri="{FF2B5EF4-FFF2-40B4-BE49-F238E27FC236}">
                <a16:creationId xmlns:a16="http://schemas.microsoft.com/office/drawing/2014/main" id="{E1DD5BC0-8741-4818-896B-6C8355D3C1FC}"/>
              </a:ext>
            </a:extLst>
          </p:cNvPr>
          <p:cNvSpPr txBox="1"/>
          <p:nvPr/>
        </p:nvSpPr>
        <p:spPr>
          <a:xfrm>
            <a:off x="6758650" y="2339799"/>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t</a:t>
            </a:r>
          </a:p>
        </p:txBody>
      </p:sp>
      <p:sp>
        <p:nvSpPr>
          <p:cNvPr id="372" name="!!6d">
            <a:extLst>
              <a:ext uri="{FF2B5EF4-FFF2-40B4-BE49-F238E27FC236}">
                <a16:creationId xmlns:a16="http://schemas.microsoft.com/office/drawing/2014/main" id="{E1DD5BC0-8741-4818-896B-6C8355D3C1FC}"/>
              </a:ext>
            </a:extLst>
          </p:cNvPr>
          <p:cNvSpPr txBox="1"/>
          <p:nvPr/>
        </p:nvSpPr>
        <p:spPr>
          <a:xfrm>
            <a:off x="5335384" y="4451136"/>
            <a:ext cx="450122"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373" name="!!6d">
            <a:extLst>
              <a:ext uri="{FF2B5EF4-FFF2-40B4-BE49-F238E27FC236}">
                <a16:creationId xmlns:a16="http://schemas.microsoft.com/office/drawing/2014/main" id="{E1DD5BC0-8741-4818-896B-6C8355D3C1FC}"/>
              </a:ext>
            </a:extLst>
          </p:cNvPr>
          <p:cNvSpPr txBox="1"/>
          <p:nvPr/>
        </p:nvSpPr>
        <p:spPr>
          <a:xfrm>
            <a:off x="7463203" y="5852365"/>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374" name="!!6d">
            <a:extLst>
              <a:ext uri="{FF2B5EF4-FFF2-40B4-BE49-F238E27FC236}">
                <a16:creationId xmlns:a16="http://schemas.microsoft.com/office/drawing/2014/main" id="{E1DD5BC0-8741-4818-896B-6C8355D3C1FC}"/>
              </a:ext>
            </a:extLst>
          </p:cNvPr>
          <p:cNvSpPr txBox="1"/>
          <p:nvPr/>
        </p:nvSpPr>
        <p:spPr>
          <a:xfrm>
            <a:off x="8174994" y="5852365"/>
            <a:ext cx="450396"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t</a:t>
            </a:r>
          </a:p>
        </p:txBody>
      </p:sp>
      <p:sp>
        <p:nvSpPr>
          <p:cNvPr id="376" name="!!6d">
            <a:extLst>
              <a:ext uri="{FF2B5EF4-FFF2-40B4-BE49-F238E27FC236}">
                <a16:creationId xmlns:a16="http://schemas.microsoft.com/office/drawing/2014/main" id="{E1DD5BC0-8741-4818-896B-6C8355D3C1FC}"/>
              </a:ext>
            </a:extLst>
          </p:cNvPr>
          <p:cNvSpPr txBox="1"/>
          <p:nvPr/>
        </p:nvSpPr>
        <p:spPr>
          <a:xfrm>
            <a:off x="3921999" y="932429"/>
            <a:ext cx="462050" cy="584623"/>
          </a:xfrm>
          <a:prstGeom prst="rect">
            <a:avLst/>
          </a:prstGeom>
          <a:noFill/>
        </p:spPr>
        <p:txBody>
          <a:bodyPr wrap="square" rtlCol="0">
            <a:spAutoFit/>
          </a:bodyPr>
          <a:lstStyle/>
          <a:p>
            <a:pPr algn="ctr"/>
            <a:r>
              <a:rPr lang="en-US" sz="3199"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377" name="!!6d">
            <a:extLst>
              <a:ext uri="{FF2B5EF4-FFF2-40B4-BE49-F238E27FC236}">
                <a16:creationId xmlns:a16="http://schemas.microsoft.com/office/drawing/2014/main" id="{E1DD5BC0-8741-4818-896B-6C8355D3C1FC}"/>
              </a:ext>
            </a:extLst>
          </p:cNvPr>
          <p:cNvSpPr txBox="1"/>
          <p:nvPr/>
        </p:nvSpPr>
        <p:spPr>
          <a:xfrm>
            <a:off x="4621620" y="925672"/>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378" name="!!6d">
            <a:extLst>
              <a:ext uri="{FF2B5EF4-FFF2-40B4-BE49-F238E27FC236}">
                <a16:creationId xmlns:a16="http://schemas.microsoft.com/office/drawing/2014/main" id="{E1DD5BC0-8741-4818-896B-6C8355D3C1FC}"/>
              </a:ext>
            </a:extLst>
          </p:cNvPr>
          <p:cNvSpPr txBox="1"/>
          <p:nvPr/>
        </p:nvSpPr>
        <p:spPr>
          <a:xfrm>
            <a:off x="8849560" y="1625509"/>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379" name="!!6d">
            <a:extLst>
              <a:ext uri="{FF2B5EF4-FFF2-40B4-BE49-F238E27FC236}">
                <a16:creationId xmlns:a16="http://schemas.microsoft.com/office/drawing/2014/main" id="{E1DD5BC0-8741-4818-896B-6C8355D3C1FC}"/>
              </a:ext>
            </a:extLst>
          </p:cNvPr>
          <p:cNvSpPr txBox="1"/>
          <p:nvPr/>
        </p:nvSpPr>
        <p:spPr>
          <a:xfrm>
            <a:off x="9574201" y="1630747"/>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u</a:t>
            </a:r>
          </a:p>
        </p:txBody>
      </p:sp>
      <p:sp>
        <p:nvSpPr>
          <p:cNvPr id="380" name="!!6d">
            <a:extLst>
              <a:ext uri="{FF2B5EF4-FFF2-40B4-BE49-F238E27FC236}">
                <a16:creationId xmlns:a16="http://schemas.microsoft.com/office/drawing/2014/main" id="{E1DD5BC0-8741-4818-896B-6C8355D3C1FC}"/>
              </a:ext>
            </a:extLst>
          </p:cNvPr>
          <p:cNvSpPr txBox="1"/>
          <p:nvPr/>
        </p:nvSpPr>
        <p:spPr>
          <a:xfrm>
            <a:off x="5319647" y="1629557"/>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k</a:t>
            </a:r>
          </a:p>
        </p:txBody>
      </p:sp>
      <p:sp>
        <p:nvSpPr>
          <p:cNvPr id="383" name="!!6d">
            <a:extLst>
              <a:ext uri="{FF2B5EF4-FFF2-40B4-BE49-F238E27FC236}">
                <a16:creationId xmlns:a16="http://schemas.microsoft.com/office/drawing/2014/main" id="{E1DD5BC0-8741-4818-896B-6C8355D3C1FC}"/>
              </a:ext>
            </a:extLst>
          </p:cNvPr>
          <p:cNvSpPr txBox="1"/>
          <p:nvPr/>
        </p:nvSpPr>
        <p:spPr>
          <a:xfrm>
            <a:off x="3921999" y="2306556"/>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q</a:t>
            </a:r>
          </a:p>
        </p:txBody>
      </p:sp>
      <p:sp>
        <p:nvSpPr>
          <p:cNvPr id="384" name="!!6d">
            <a:extLst>
              <a:ext uri="{FF2B5EF4-FFF2-40B4-BE49-F238E27FC236}">
                <a16:creationId xmlns:a16="http://schemas.microsoft.com/office/drawing/2014/main" id="{E1DD5BC0-8741-4818-896B-6C8355D3C1FC}"/>
              </a:ext>
            </a:extLst>
          </p:cNvPr>
          <p:cNvSpPr txBox="1"/>
          <p:nvPr/>
        </p:nvSpPr>
        <p:spPr>
          <a:xfrm>
            <a:off x="3220518" y="925672"/>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s</a:t>
            </a:r>
          </a:p>
        </p:txBody>
      </p:sp>
      <p:sp>
        <p:nvSpPr>
          <p:cNvPr id="385" name="!!6d">
            <a:extLst>
              <a:ext uri="{FF2B5EF4-FFF2-40B4-BE49-F238E27FC236}">
                <a16:creationId xmlns:a16="http://schemas.microsoft.com/office/drawing/2014/main" id="{E1DD5BC0-8741-4818-896B-6C8355D3C1FC}"/>
              </a:ext>
            </a:extLst>
          </p:cNvPr>
          <p:cNvSpPr txBox="1"/>
          <p:nvPr/>
        </p:nvSpPr>
        <p:spPr>
          <a:xfrm>
            <a:off x="10279192" y="1618877"/>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o</a:t>
            </a:r>
          </a:p>
        </p:txBody>
      </p:sp>
      <p:sp>
        <p:nvSpPr>
          <p:cNvPr id="386" name="!!6d">
            <a:extLst>
              <a:ext uri="{FF2B5EF4-FFF2-40B4-BE49-F238E27FC236}">
                <a16:creationId xmlns:a16="http://schemas.microsoft.com/office/drawing/2014/main" id="{E1DD5BC0-8741-4818-896B-6C8355D3C1FC}"/>
              </a:ext>
            </a:extLst>
          </p:cNvPr>
          <p:cNvSpPr txBox="1"/>
          <p:nvPr/>
        </p:nvSpPr>
        <p:spPr>
          <a:xfrm>
            <a:off x="10981648" y="1625509"/>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c</a:t>
            </a:r>
          </a:p>
        </p:txBody>
      </p:sp>
      <p:sp>
        <p:nvSpPr>
          <p:cNvPr id="387" name="!!6d">
            <a:extLst>
              <a:ext uri="{FF2B5EF4-FFF2-40B4-BE49-F238E27FC236}">
                <a16:creationId xmlns:a16="http://schemas.microsoft.com/office/drawing/2014/main" id="{E1DD5BC0-8741-4818-896B-6C8355D3C1FC}"/>
              </a:ext>
            </a:extLst>
          </p:cNvPr>
          <p:cNvSpPr txBox="1"/>
          <p:nvPr/>
        </p:nvSpPr>
        <p:spPr>
          <a:xfrm>
            <a:off x="7452536" y="4460436"/>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m</a:t>
            </a:r>
          </a:p>
        </p:txBody>
      </p:sp>
      <p:sp>
        <p:nvSpPr>
          <p:cNvPr id="388" name="!!6d">
            <a:extLst>
              <a:ext uri="{FF2B5EF4-FFF2-40B4-BE49-F238E27FC236}">
                <a16:creationId xmlns:a16="http://schemas.microsoft.com/office/drawing/2014/main" id="{E1DD5BC0-8741-4818-896B-6C8355D3C1FC}"/>
              </a:ext>
            </a:extLst>
          </p:cNvPr>
          <p:cNvSpPr txBox="1"/>
          <p:nvPr/>
        </p:nvSpPr>
        <p:spPr>
          <a:xfrm>
            <a:off x="3208197" y="5143581"/>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389" name="!!6d">
            <a:extLst>
              <a:ext uri="{FF2B5EF4-FFF2-40B4-BE49-F238E27FC236}">
                <a16:creationId xmlns:a16="http://schemas.microsoft.com/office/drawing/2014/main" id="{E1DD5BC0-8741-4818-896B-6C8355D3C1FC}"/>
              </a:ext>
            </a:extLst>
          </p:cNvPr>
          <p:cNvSpPr txBox="1"/>
          <p:nvPr/>
        </p:nvSpPr>
        <p:spPr>
          <a:xfrm>
            <a:off x="1817104" y="5128834"/>
            <a:ext cx="450396"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s</a:t>
            </a:r>
          </a:p>
        </p:txBody>
      </p:sp>
      <p:sp>
        <p:nvSpPr>
          <p:cNvPr id="390" name="!!6d">
            <a:extLst>
              <a:ext uri="{FF2B5EF4-FFF2-40B4-BE49-F238E27FC236}">
                <a16:creationId xmlns:a16="http://schemas.microsoft.com/office/drawing/2014/main" id="{E1DD5BC0-8741-4818-896B-6C8355D3C1FC}"/>
              </a:ext>
            </a:extLst>
          </p:cNvPr>
          <p:cNvSpPr txBox="1"/>
          <p:nvPr/>
        </p:nvSpPr>
        <p:spPr>
          <a:xfrm>
            <a:off x="2501140" y="5161820"/>
            <a:ext cx="462050" cy="584623"/>
          </a:xfrm>
          <a:prstGeom prst="rect">
            <a:avLst/>
          </a:prstGeom>
          <a:noFill/>
        </p:spPr>
        <p:txBody>
          <a:bodyPr wrap="square" rtlCol="0">
            <a:spAutoFit/>
          </a:bodyPr>
          <a:lstStyle/>
          <a:p>
            <a:pPr algn="ctr"/>
            <a:r>
              <a:rPr lang="en-US" sz="3199"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391" name="!!6d">
            <a:extLst>
              <a:ext uri="{FF2B5EF4-FFF2-40B4-BE49-F238E27FC236}">
                <a16:creationId xmlns:a16="http://schemas.microsoft.com/office/drawing/2014/main" id="{E1DD5BC0-8741-4818-896B-6C8355D3C1FC}"/>
              </a:ext>
            </a:extLst>
          </p:cNvPr>
          <p:cNvSpPr txBox="1"/>
          <p:nvPr/>
        </p:nvSpPr>
        <p:spPr>
          <a:xfrm>
            <a:off x="3923576" y="5165165"/>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392" name="!!6d">
            <a:extLst>
              <a:ext uri="{FF2B5EF4-FFF2-40B4-BE49-F238E27FC236}">
                <a16:creationId xmlns:a16="http://schemas.microsoft.com/office/drawing/2014/main" id="{E1DD5BC0-8741-4818-896B-6C8355D3C1FC}"/>
              </a:ext>
            </a:extLst>
          </p:cNvPr>
          <p:cNvSpPr txBox="1"/>
          <p:nvPr/>
        </p:nvSpPr>
        <p:spPr>
          <a:xfrm>
            <a:off x="6740002" y="5165164"/>
            <a:ext cx="462050" cy="584623"/>
          </a:xfrm>
          <a:prstGeom prst="rect">
            <a:avLst/>
          </a:prstGeom>
          <a:noFill/>
        </p:spPr>
        <p:txBody>
          <a:bodyPr wrap="square" rtlCol="0">
            <a:spAutoFit/>
          </a:bodyPr>
          <a:lstStyle/>
          <a:p>
            <a:pPr algn="ctr"/>
            <a:r>
              <a:rPr lang="en-US" sz="3199"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393" name="!!6d">
            <a:extLst>
              <a:ext uri="{FF2B5EF4-FFF2-40B4-BE49-F238E27FC236}">
                <a16:creationId xmlns:a16="http://schemas.microsoft.com/office/drawing/2014/main" id="{E1DD5BC0-8741-4818-896B-6C8355D3C1FC}"/>
              </a:ext>
            </a:extLst>
          </p:cNvPr>
          <p:cNvSpPr txBox="1"/>
          <p:nvPr/>
        </p:nvSpPr>
        <p:spPr>
          <a:xfrm>
            <a:off x="8870429" y="5852365"/>
            <a:ext cx="462050" cy="584623"/>
          </a:xfrm>
          <a:prstGeom prst="rect">
            <a:avLst/>
          </a:prstGeom>
          <a:noFill/>
        </p:spPr>
        <p:txBody>
          <a:bodyPr wrap="square" rtlCol="0">
            <a:spAutoFit/>
          </a:bodyPr>
          <a:lstStyle/>
          <a:p>
            <a:pPr algn="ctr"/>
            <a:r>
              <a:rPr lang="en-US" sz="3199"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394" name="!!6d">
            <a:extLst>
              <a:ext uri="{FF2B5EF4-FFF2-40B4-BE49-F238E27FC236}">
                <a16:creationId xmlns:a16="http://schemas.microsoft.com/office/drawing/2014/main" id="{E1DD5BC0-8741-4818-896B-6C8355D3C1FC}"/>
              </a:ext>
            </a:extLst>
          </p:cNvPr>
          <p:cNvSpPr txBox="1"/>
          <p:nvPr/>
        </p:nvSpPr>
        <p:spPr>
          <a:xfrm>
            <a:off x="9556201" y="5852365"/>
            <a:ext cx="462050"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c</a:t>
            </a:r>
          </a:p>
        </p:txBody>
      </p:sp>
      <p:sp>
        <p:nvSpPr>
          <p:cNvPr id="395" name="!!6d">
            <a:extLst>
              <a:ext uri="{FF2B5EF4-FFF2-40B4-BE49-F238E27FC236}">
                <a16:creationId xmlns:a16="http://schemas.microsoft.com/office/drawing/2014/main" id="{E1DD5BC0-8741-4818-896B-6C8355D3C1FC}"/>
              </a:ext>
            </a:extLst>
          </p:cNvPr>
          <p:cNvSpPr txBox="1"/>
          <p:nvPr/>
        </p:nvSpPr>
        <p:spPr>
          <a:xfrm>
            <a:off x="10290846" y="5852365"/>
            <a:ext cx="450396" cy="584623"/>
          </a:xfrm>
          <a:prstGeom prst="rect">
            <a:avLst/>
          </a:prstGeom>
          <a:noFill/>
        </p:spPr>
        <p:txBody>
          <a:bodyPr wrap="square" rtlCol="0">
            <a:spAutoFit/>
          </a:bodyPr>
          <a:lstStyle/>
          <a:p>
            <a:pPr algn="ctr"/>
            <a:r>
              <a:rPr lang="en-US" sz="3199"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Tree>
    <p:extLst>
      <p:ext uri="{BB962C8B-B14F-4D97-AF65-F5344CB8AC3E}">
        <p14:creationId xmlns:p14="http://schemas.microsoft.com/office/powerpoint/2010/main" val="3040951063"/>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92"/>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92"/>
                                        </p:tgtEl>
                                        <p:attrNameLst>
                                          <p:attrName>style.visibility</p:attrName>
                                        </p:attrNameLst>
                                      </p:cBhvr>
                                      <p:to>
                                        <p:strVal val="hidden"/>
                                      </p:to>
                                    </p:set>
                                  </p:childTnLst>
                                </p:cTn>
                              </p:par>
                              <p:par>
                                <p:cTn id="7" presetID="1" presetClass="emph" presetSubtype="2" fill="hold" nodeType="withEffect">
                                  <p:stCondLst>
                                    <p:cond delay="0"/>
                                  </p:stCondLst>
                                  <p:childTnLst>
                                    <p:animClr clrSpc="rgb" dir="cw">
                                      <p:cBhvr>
                                        <p:cTn id="8" dur="500" fill="hold"/>
                                        <p:tgtEl>
                                          <p:spTgt spid="90"/>
                                        </p:tgtEl>
                                        <p:attrNameLst>
                                          <p:attrName>fillcolor</p:attrName>
                                        </p:attrNameLst>
                                      </p:cBhvr>
                                      <p:to>
                                        <a:srgbClr val="EE4036"/>
                                      </p:to>
                                    </p:animClr>
                                    <p:set>
                                      <p:cBhvr>
                                        <p:cTn id="9" dur="500" fill="hold"/>
                                        <p:tgtEl>
                                          <p:spTgt spid="90"/>
                                        </p:tgtEl>
                                        <p:attrNameLst>
                                          <p:attrName>fill.type</p:attrName>
                                        </p:attrNameLst>
                                      </p:cBhvr>
                                      <p:to>
                                        <p:strVal val="solid"/>
                                      </p:to>
                                    </p:set>
                                    <p:set>
                                      <p:cBhvr>
                                        <p:cTn id="10" dur="500" fill="hold"/>
                                        <p:tgtEl>
                                          <p:spTgt spid="90"/>
                                        </p:tgtEl>
                                        <p:attrNameLst>
                                          <p:attrName>fill.on</p:attrName>
                                        </p:attrNameLst>
                                      </p:cBhvr>
                                      <p:to>
                                        <p:strVal val="true"/>
                                      </p:to>
                                    </p:set>
                                  </p:childTnLst>
                                </p:cTn>
                              </p:par>
                              <p:par>
                                <p:cTn id="11" presetID="53" presetClass="entr" presetSubtype="16" fill="hold" nodeType="withEffect">
                                  <p:stCondLst>
                                    <p:cond delay="0"/>
                                  </p:stCondLst>
                                  <p:childTnLst>
                                    <p:set>
                                      <p:cBhvr>
                                        <p:cTn id="12" dur="1" fill="hold">
                                          <p:stCondLst>
                                            <p:cond delay="0"/>
                                          </p:stCondLst>
                                        </p:cTn>
                                        <p:tgtEl>
                                          <p:spTgt spid="115"/>
                                        </p:tgtEl>
                                        <p:attrNameLst>
                                          <p:attrName>style.visibility</p:attrName>
                                        </p:attrNameLst>
                                      </p:cBhvr>
                                      <p:to>
                                        <p:strVal val="visible"/>
                                      </p:to>
                                    </p:set>
                                    <p:anim calcmode="lin" valueType="num">
                                      <p:cBhvr>
                                        <p:cTn id="13" dur="500" fill="hold"/>
                                        <p:tgtEl>
                                          <p:spTgt spid="115"/>
                                        </p:tgtEl>
                                        <p:attrNameLst>
                                          <p:attrName>ppt_w</p:attrName>
                                        </p:attrNameLst>
                                      </p:cBhvr>
                                      <p:tavLst>
                                        <p:tav tm="0">
                                          <p:val>
                                            <p:fltVal val="0"/>
                                          </p:val>
                                        </p:tav>
                                        <p:tav tm="100000">
                                          <p:val>
                                            <p:strVal val="#ppt_w"/>
                                          </p:val>
                                        </p:tav>
                                      </p:tavLst>
                                    </p:anim>
                                    <p:anim calcmode="lin" valueType="num">
                                      <p:cBhvr>
                                        <p:cTn id="14" dur="500" fill="hold"/>
                                        <p:tgtEl>
                                          <p:spTgt spid="115"/>
                                        </p:tgtEl>
                                        <p:attrNameLst>
                                          <p:attrName>ppt_h</p:attrName>
                                        </p:attrNameLst>
                                      </p:cBhvr>
                                      <p:tavLst>
                                        <p:tav tm="0">
                                          <p:val>
                                            <p:fltVal val="0"/>
                                          </p:val>
                                        </p:tav>
                                        <p:tav tm="100000">
                                          <p:val>
                                            <p:strVal val="#ppt_h"/>
                                          </p:val>
                                        </p:tav>
                                      </p:tavLst>
                                    </p:anim>
                                    <p:animEffect transition="in" filter="fade">
                                      <p:cBhvr>
                                        <p:cTn id="15" dur="500"/>
                                        <p:tgtEl>
                                          <p:spTgt spid="115"/>
                                        </p:tgtEl>
                                      </p:cBhvr>
                                    </p:animEffect>
                                  </p:childTnLst>
                                </p:cTn>
                              </p:par>
                            </p:childTnLst>
                          </p:cTn>
                        </p:par>
                      </p:childTnLst>
                    </p:cTn>
                  </p:par>
                </p:childTnLst>
              </p:cTn>
              <p:nextCondLst>
                <p:cond evt="onClick" delay="0">
                  <p:tgtEl>
                    <p:spTgt spid="92"/>
                  </p:tgtEl>
                </p:cond>
              </p:nextCondLst>
            </p:seq>
            <p:seq concurrent="1" nextAc="seek">
              <p:cTn id="16" restart="whenNotActive" fill="hold" evtFilter="cancelBubble" nodeType="interactiveSeq">
                <p:stCondLst>
                  <p:cond evt="onClick" delay="0">
                    <p:tgtEl>
                      <p:spTgt spid="139"/>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139"/>
                                        </p:tgtEl>
                                        <p:attrNameLst>
                                          <p:attrName>style.visibility</p:attrName>
                                        </p:attrNameLst>
                                      </p:cBhvr>
                                      <p:to>
                                        <p:strVal val="hidden"/>
                                      </p:to>
                                    </p:set>
                                  </p:childTnLst>
                                </p:cTn>
                              </p:par>
                              <p:par>
                                <p:cTn id="21" presetID="1" presetClass="emph" presetSubtype="2" fill="hold" nodeType="withEffect">
                                  <p:stCondLst>
                                    <p:cond delay="0"/>
                                  </p:stCondLst>
                                  <p:childTnLst>
                                    <p:animClr clrSpc="rgb" dir="cw">
                                      <p:cBhvr>
                                        <p:cTn id="22" dur="500" fill="hold"/>
                                        <p:tgtEl>
                                          <p:spTgt spid="137"/>
                                        </p:tgtEl>
                                        <p:attrNameLst>
                                          <p:attrName>fillcolor</p:attrName>
                                        </p:attrNameLst>
                                      </p:cBhvr>
                                      <p:to>
                                        <a:srgbClr val="EE4036"/>
                                      </p:to>
                                    </p:animClr>
                                    <p:set>
                                      <p:cBhvr>
                                        <p:cTn id="23" dur="500" fill="hold"/>
                                        <p:tgtEl>
                                          <p:spTgt spid="137"/>
                                        </p:tgtEl>
                                        <p:attrNameLst>
                                          <p:attrName>fill.type</p:attrName>
                                        </p:attrNameLst>
                                      </p:cBhvr>
                                      <p:to>
                                        <p:strVal val="solid"/>
                                      </p:to>
                                    </p:set>
                                    <p:set>
                                      <p:cBhvr>
                                        <p:cTn id="24" dur="500" fill="hold"/>
                                        <p:tgtEl>
                                          <p:spTgt spid="137"/>
                                        </p:tgtEl>
                                        <p:attrNameLst>
                                          <p:attrName>fill.on</p:attrName>
                                        </p:attrNameLst>
                                      </p:cBhvr>
                                      <p:to>
                                        <p:strVal val="true"/>
                                      </p:to>
                                    </p:set>
                                  </p:childTnLst>
                                </p:cTn>
                              </p:par>
                              <p:par>
                                <p:cTn id="25" presetID="53" presetClass="entr" presetSubtype="16" fill="hold" nodeType="withEffect">
                                  <p:stCondLst>
                                    <p:cond delay="0"/>
                                  </p:stCondLst>
                                  <p:childTnLst>
                                    <p:set>
                                      <p:cBhvr>
                                        <p:cTn id="26" dur="1" fill="hold">
                                          <p:stCondLst>
                                            <p:cond delay="0"/>
                                          </p:stCondLst>
                                        </p:cTn>
                                        <p:tgtEl>
                                          <p:spTgt spid="138"/>
                                        </p:tgtEl>
                                        <p:attrNameLst>
                                          <p:attrName>style.visibility</p:attrName>
                                        </p:attrNameLst>
                                      </p:cBhvr>
                                      <p:to>
                                        <p:strVal val="visible"/>
                                      </p:to>
                                    </p:set>
                                    <p:anim calcmode="lin" valueType="num">
                                      <p:cBhvr>
                                        <p:cTn id="27" dur="500" fill="hold"/>
                                        <p:tgtEl>
                                          <p:spTgt spid="138"/>
                                        </p:tgtEl>
                                        <p:attrNameLst>
                                          <p:attrName>ppt_w</p:attrName>
                                        </p:attrNameLst>
                                      </p:cBhvr>
                                      <p:tavLst>
                                        <p:tav tm="0">
                                          <p:val>
                                            <p:fltVal val="0"/>
                                          </p:val>
                                        </p:tav>
                                        <p:tav tm="100000">
                                          <p:val>
                                            <p:strVal val="#ppt_w"/>
                                          </p:val>
                                        </p:tav>
                                      </p:tavLst>
                                    </p:anim>
                                    <p:anim calcmode="lin" valueType="num">
                                      <p:cBhvr>
                                        <p:cTn id="28" dur="500" fill="hold"/>
                                        <p:tgtEl>
                                          <p:spTgt spid="138"/>
                                        </p:tgtEl>
                                        <p:attrNameLst>
                                          <p:attrName>ppt_h</p:attrName>
                                        </p:attrNameLst>
                                      </p:cBhvr>
                                      <p:tavLst>
                                        <p:tav tm="0">
                                          <p:val>
                                            <p:fltVal val="0"/>
                                          </p:val>
                                        </p:tav>
                                        <p:tav tm="100000">
                                          <p:val>
                                            <p:strVal val="#ppt_h"/>
                                          </p:val>
                                        </p:tav>
                                      </p:tavLst>
                                    </p:anim>
                                    <p:animEffect transition="in" filter="fade">
                                      <p:cBhvr>
                                        <p:cTn id="29" dur="500"/>
                                        <p:tgtEl>
                                          <p:spTgt spid="138"/>
                                        </p:tgtEl>
                                      </p:cBhvr>
                                    </p:animEffect>
                                  </p:childTnLst>
                                </p:cTn>
                              </p:par>
                            </p:childTnLst>
                          </p:cTn>
                        </p:par>
                      </p:childTnLst>
                    </p:cTn>
                  </p:par>
                </p:childTnLst>
              </p:cTn>
              <p:nextCondLst>
                <p:cond evt="onClick" delay="0">
                  <p:tgtEl>
                    <p:spTgt spid="139"/>
                  </p:tgtEl>
                </p:cond>
              </p:nextCondLst>
            </p:seq>
            <p:seq concurrent="1" nextAc="seek">
              <p:cTn id="30" restart="whenNotActive" fill="hold" evtFilter="cancelBubble" nodeType="interactiveSeq">
                <p:stCondLst>
                  <p:cond evt="onClick" delay="0">
                    <p:tgtEl>
                      <p:spTgt spid="142"/>
                    </p:tgtEl>
                  </p:cond>
                </p:stCondLst>
                <p:endSync evt="end" delay="0">
                  <p:rtn val="all"/>
                </p:endSync>
                <p:childTnLst>
                  <p:par>
                    <p:cTn id="31" fill="hold">
                      <p:stCondLst>
                        <p:cond delay="0"/>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142"/>
                                        </p:tgtEl>
                                        <p:attrNameLst>
                                          <p:attrName>style.visibility</p:attrName>
                                        </p:attrNameLst>
                                      </p:cBhvr>
                                      <p:to>
                                        <p:strVal val="hidden"/>
                                      </p:to>
                                    </p:set>
                                  </p:childTnLst>
                                </p:cTn>
                              </p:par>
                              <p:par>
                                <p:cTn id="35" presetID="1" presetClass="emph" presetSubtype="2" fill="hold" nodeType="withEffect">
                                  <p:stCondLst>
                                    <p:cond delay="0"/>
                                  </p:stCondLst>
                                  <p:childTnLst>
                                    <p:animClr clrSpc="rgb" dir="cw">
                                      <p:cBhvr>
                                        <p:cTn id="36" dur="500" fill="hold"/>
                                        <p:tgtEl>
                                          <p:spTgt spid="140"/>
                                        </p:tgtEl>
                                        <p:attrNameLst>
                                          <p:attrName>fillcolor</p:attrName>
                                        </p:attrNameLst>
                                      </p:cBhvr>
                                      <p:to>
                                        <a:srgbClr val="EE4036"/>
                                      </p:to>
                                    </p:animClr>
                                    <p:set>
                                      <p:cBhvr>
                                        <p:cTn id="37" dur="500" fill="hold"/>
                                        <p:tgtEl>
                                          <p:spTgt spid="140"/>
                                        </p:tgtEl>
                                        <p:attrNameLst>
                                          <p:attrName>fill.type</p:attrName>
                                        </p:attrNameLst>
                                      </p:cBhvr>
                                      <p:to>
                                        <p:strVal val="solid"/>
                                      </p:to>
                                    </p:set>
                                    <p:set>
                                      <p:cBhvr>
                                        <p:cTn id="38" dur="500" fill="hold"/>
                                        <p:tgtEl>
                                          <p:spTgt spid="140"/>
                                        </p:tgtEl>
                                        <p:attrNameLst>
                                          <p:attrName>fill.on</p:attrName>
                                        </p:attrNameLst>
                                      </p:cBhvr>
                                      <p:to>
                                        <p:strVal val="true"/>
                                      </p:to>
                                    </p:set>
                                  </p:childTnLst>
                                </p:cTn>
                              </p:par>
                              <p:par>
                                <p:cTn id="39" presetID="53" presetClass="entr" presetSubtype="16" fill="hold" nodeType="withEffect">
                                  <p:stCondLst>
                                    <p:cond delay="0"/>
                                  </p:stCondLst>
                                  <p:childTnLst>
                                    <p:set>
                                      <p:cBhvr>
                                        <p:cTn id="40" dur="1" fill="hold">
                                          <p:stCondLst>
                                            <p:cond delay="0"/>
                                          </p:stCondLst>
                                        </p:cTn>
                                        <p:tgtEl>
                                          <p:spTgt spid="141"/>
                                        </p:tgtEl>
                                        <p:attrNameLst>
                                          <p:attrName>style.visibility</p:attrName>
                                        </p:attrNameLst>
                                      </p:cBhvr>
                                      <p:to>
                                        <p:strVal val="visible"/>
                                      </p:to>
                                    </p:set>
                                    <p:anim calcmode="lin" valueType="num">
                                      <p:cBhvr>
                                        <p:cTn id="41" dur="500" fill="hold"/>
                                        <p:tgtEl>
                                          <p:spTgt spid="141"/>
                                        </p:tgtEl>
                                        <p:attrNameLst>
                                          <p:attrName>ppt_w</p:attrName>
                                        </p:attrNameLst>
                                      </p:cBhvr>
                                      <p:tavLst>
                                        <p:tav tm="0">
                                          <p:val>
                                            <p:fltVal val="0"/>
                                          </p:val>
                                        </p:tav>
                                        <p:tav tm="100000">
                                          <p:val>
                                            <p:strVal val="#ppt_w"/>
                                          </p:val>
                                        </p:tav>
                                      </p:tavLst>
                                    </p:anim>
                                    <p:anim calcmode="lin" valueType="num">
                                      <p:cBhvr>
                                        <p:cTn id="42" dur="500" fill="hold"/>
                                        <p:tgtEl>
                                          <p:spTgt spid="141"/>
                                        </p:tgtEl>
                                        <p:attrNameLst>
                                          <p:attrName>ppt_h</p:attrName>
                                        </p:attrNameLst>
                                      </p:cBhvr>
                                      <p:tavLst>
                                        <p:tav tm="0">
                                          <p:val>
                                            <p:fltVal val="0"/>
                                          </p:val>
                                        </p:tav>
                                        <p:tav tm="100000">
                                          <p:val>
                                            <p:strVal val="#ppt_h"/>
                                          </p:val>
                                        </p:tav>
                                      </p:tavLst>
                                    </p:anim>
                                    <p:animEffect transition="in" filter="fade">
                                      <p:cBhvr>
                                        <p:cTn id="43" dur="500"/>
                                        <p:tgtEl>
                                          <p:spTgt spid="141"/>
                                        </p:tgtEl>
                                      </p:cBhvr>
                                    </p:animEffect>
                                  </p:childTnLst>
                                </p:cTn>
                              </p:par>
                            </p:childTnLst>
                          </p:cTn>
                        </p:par>
                      </p:childTnLst>
                    </p:cTn>
                  </p:par>
                </p:childTnLst>
              </p:cTn>
              <p:nextCondLst>
                <p:cond evt="onClick" delay="0">
                  <p:tgtEl>
                    <p:spTgt spid="142"/>
                  </p:tgtEl>
                </p:cond>
              </p:nextCondLst>
            </p:seq>
            <p:seq concurrent="1" nextAc="seek">
              <p:cTn id="44" restart="whenNotActive" fill="hold" evtFilter="cancelBubble" nodeType="interactiveSeq">
                <p:stCondLst>
                  <p:cond evt="onClick" delay="0">
                    <p:tgtEl>
                      <p:spTgt spid="145"/>
                    </p:tgtEl>
                  </p:cond>
                </p:stCondLst>
                <p:endSync evt="end" delay="0">
                  <p:rtn val="all"/>
                </p:endSync>
                <p:childTnLst>
                  <p:par>
                    <p:cTn id="45" fill="hold">
                      <p:stCondLst>
                        <p:cond delay="0"/>
                      </p:stCondLst>
                      <p:childTnLst>
                        <p:par>
                          <p:cTn id="46" fill="hold">
                            <p:stCondLst>
                              <p:cond delay="0"/>
                            </p:stCondLst>
                            <p:childTnLst>
                              <p:par>
                                <p:cTn id="47" presetID="1" presetClass="exit" presetSubtype="0" fill="hold" nodeType="clickEffect">
                                  <p:stCondLst>
                                    <p:cond delay="0"/>
                                  </p:stCondLst>
                                  <p:childTnLst>
                                    <p:set>
                                      <p:cBhvr>
                                        <p:cTn id="48" dur="1" fill="hold">
                                          <p:stCondLst>
                                            <p:cond delay="0"/>
                                          </p:stCondLst>
                                        </p:cTn>
                                        <p:tgtEl>
                                          <p:spTgt spid="145"/>
                                        </p:tgtEl>
                                        <p:attrNameLst>
                                          <p:attrName>style.visibility</p:attrName>
                                        </p:attrNameLst>
                                      </p:cBhvr>
                                      <p:to>
                                        <p:strVal val="hidden"/>
                                      </p:to>
                                    </p:set>
                                  </p:childTnLst>
                                </p:cTn>
                              </p:par>
                              <p:par>
                                <p:cTn id="49" presetID="1" presetClass="emph" presetSubtype="2" fill="hold" nodeType="withEffect">
                                  <p:stCondLst>
                                    <p:cond delay="0"/>
                                  </p:stCondLst>
                                  <p:childTnLst>
                                    <p:animClr clrSpc="rgb" dir="cw">
                                      <p:cBhvr>
                                        <p:cTn id="50" dur="500" fill="hold"/>
                                        <p:tgtEl>
                                          <p:spTgt spid="143"/>
                                        </p:tgtEl>
                                        <p:attrNameLst>
                                          <p:attrName>fillcolor</p:attrName>
                                        </p:attrNameLst>
                                      </p:cBhvr>
                                      <p:to>
                                        <a:srgbClr val="EE4036"/>
                                      </p:to>
                                    </p:animClr>
                                    <p:set>
                                      <p:cBhvr>
                                        <p:cTn id="51" dur="500" fill="hold"/>
                                        <p:tgtEl>
                                          <p:spTgt spid="143"/>
                                        </p:tgtEl>
                                        <p:attrNameLst>
                                          <p:attrName>fill.type</p:attrName>
                                        </p:attrNameLst>
                                      </p:cBhvr>
                                      <p:to>
                                        <p:strVal val="solid"/>
                                      </p:to>
                                    </p:set>
                                    <p:set>
                                      <p:cBhvr>
                                        <p:cTn id="52" dur="500" fill="hold"/>
                                        <p:tgtEl>
                                          <p:spTgt spid="143"/>
                                        </p:tgtEl>
                                        <p:attrNameLst>
                                          <p:attrName>fill.on</p:attrName>
                                        </p:attrNameLst>
                                      </p:cBhvr>
                                      <p:to>
                                        <p:strVal val="true"/>
                                      </p:to>
                                    </p:set>
                                  </p:childTnLst>
                                </p:cTn>
                              </p:par>
                              <p:par>
                                <p:cTn id="53" presetID="53" presetClass="entr" presetSubtype="16" fill="hold" nodeType="withEffect">
                                  <p:stCondLst>
                                    <p:cond delay="0"/>
                                  </p:stCondLst>
                                  <p:childTnLst>
                                    <p:set>
                                      <p:cBhvr>
                                        <p:cTn id="54" dur="1" fill="hold">
                                          <p:stCondLst>
                                            <p:cond delay="0"/>
                                          </p:stCondLst>
                                        </p:cTn>
                                        <p:tgtEl>
                                          <p:spTgt spid="144"/>
                                        </p:tgtEl>
                                        <p:attrNameLst>
                                          <p:attrName>style.visibility</p:attrName>
                                        </p:attrNameLst>
                                      </p:cBhvr>
                                      <p:to>
                                        <p:strVal val="visible"/>
                                      </p:to>
                                    </p:set>
                                    <p:anim calcmode="lin" valueType="num">
                                      <p:cBhvr>
                                        <p:cTn id="55" dur="500" fill="hold"/>
                                        <p:tgtEl>
                                          <p:spTgt spid="144"/>
                                        </p:tgtEl>
                                        <p:attrNameLst>
                                          <p:attrName>ppt_w</p:attrName>
                                        </p:attrNameLst>
                                      </p:cBhvr>
                                      <p:tavLst>
                                        <p:tav tm="0">
                                          <p:val>
                                            <p:fltVal val="0"/>
                                          </p:val>
                                        </p:tav>
                                        <p:tav tm="100000">
                                          <p:val>
                                            <p:strVal val="#ppt_w"/>
                                          </p:val>
                                        </p:tav>
                                      </p:tavLst>
                                    </p:anim>
                                    <p:anim calcmode="lin" valueType="num">
                                      <p:cBhvr>
                                        <p:cTn id="56" dur="500" fill="hold"/>
                                        <p:tgtEl>
                                          <p:spTgt spid="144"/>
                                        </p:tgtEl>
                                        <p:attrNameLst>
                                          <p:attrName>ppt_h</p:attrName>
                                        </p:attrNameLst>
                                      </p:cBhvr>
                                      <p:tavLst>
                                        <p:tav tm="0">
                                          <p:val>
                                            <p:fltVal val="0"/>
                                          </p:val>
                                        </p:tav>
                                        <p:tav tm="100000">
                                          <p:val>
                                            <p:strVal val="#ppt_h"/>
                                          </p:val>
                                        </p:tav>
                                      </p:tavLst>
                                    </p:anim>
                                    <p:animEffect transition="in" filter="fade">
                                      <p:cBhvr>
                                        <p:cTn id="57" dur="500"/>
                                        <p:tgtEl>
                                          <p:spTgt spid="144"/>
                                        </p:tgtEl>
                                      </p:cBhvr>
                                    </p:animEffect>
                                  </p:childTnLst>
                                </p:cTn>
                              </p:par>
                            </p:childTnLst>
                          </p:cTn>
                        </p:par>
                      </p:childTnLst>
                    </p:cTn>
                  </p:par>
                </p:childTnLst>
              </p:cTn>
              <p:nextCondLst>
                <p:cond evt="onClick" delay="0">
                  <p:tgtEl>
                    <p:spTgt spid="145"/>
                  </p:tgtEl>
                </p:cond>
              </p:nextCondLst>
            </p:seq>
            <p:seq concurrent="1" nextAc="seek">
              <p:cTn id="58" restart="whenNotActive" fill="hold" evtFilter="cancelBubble" nodeType="interactiveSeq">
                <p:stCondLst>
                  <p:cond evt="onClick" delay="0">
                    <p:tgtEl>
                      <p:spTgt spid="148"/>
                    </p:tgtEl>
                  </p:cond>
                </p:stCondLst>
                <p:endSync evt="end" delay="0">
                  <p:rtn val="all"/>
                </p:endSync>
                <p:childTnLst>
                  <p:par>
                    <p:cTn id="59" fill="hold">
                      <p:stCondLst>
                        <p:cond delay="0"/>
                      </p:stCondLst>
                      <p:childTnLst>
                        <p:par>
                          <p:cTn id="60" fill="hold">
                            <p:stCondLst>
                              <p:cond delay="0"/>
                            </p:stCondLst>
                            <p:childTnLst>
                              <p:par>
                                <p:cTn id="61" presetID="1" presetClass="exit" presetSubtype="0" fill="hold" nodeType="clickEffect">
                                  <p:stCondLst>
                                    <p:cond delay="0"/>
                                  </p:stCondLst>
                                  <p:childTnLst>
                                    <p:set>
                                      <p:cBhvr>
                                        <p:cTn id="62" dur="1" fill="hold">
                                          <p:stCondLst>
                                            <p:cond delay="0"/>
                                          </p:stCondLst>
                                        </p:cTn>
                                        <p:tgtEl>
                                          <p:spTgt spid="148"/>
                                        </p:tgtEl>
                                        <p:attrNameLst>
                                          <p:attrName>style.visibility</p:attrName>
                                        </p:attrNameLst>
                                      </p:cBhvr>
                                      <p:to>
                                        <p:strVal val="hidden"/>
                                      </p:to>
                                    </p:set>
                                  </p:childTnLst>
                                </p:cTn>
                              </p:par>
                              <p:par>
                                <p:cTn id="63" presetID="1" presetClass="emph" presetSubtype="2" fill="hold" nodeType="withEffect">
                                  <p:stCondLst>
                                    <p:cond delay="0"/>
                                  </p:stCondLst>
                                  <p:childTnLst>
                                    <p:animClr clrSpc="rgb" dir="cw">
                                      <p:cBhvr>
                                        <p:cTn id="64" dur="500" fill="hold"/>
                                        <p:tgtEl>
                                          <p:spTgt spid="146"/>
                                        </p:tgtEl>
                                        <p:attrNameLst>
                                          <p:attrName>fillcolor</p:attrName>
                                        </p:attrNameLst>
                                      </p:cBhvr>
                                      <p:to>
                                        <a:srgbClr val="EE4036"/>
                                      </p:to>
                                    </p:animClr>
                                    <p:set>
                                      <p:cBhvr>
                                        <p:cTn id="65" dur="500" fill="hold"/>
                                        <p:tgtEl>
                                          <p:spTgt spid="146"/>
                                        </p:tgtEl>
                                        <p:attrNameLst>
                                          <p:attrName>fill.type</p:attrName>
                                        </p:attrNameLst>
                                      </p:cBhvr>
                                      <p:to>
                                        <p:strVal val="solid"/>
                                      </p:to>
                                    </p:set>
                                    <p:set>
                                      <p:cBhvr>
                                        <p:cTn id="66" dur="500" fill="hold"/>
                                        <p:tgtEl>
                                          <p:spTgt spid="146"/>
                                        </p:tgtEl>
                                        <p:attrNameLst>
                                          <p:attrName>fill.on</p:attrName>
                                        </p:attrNameLst>
                                      </p:cBhvr>
                                      <p:to>
                                        <p:strVal val="true"/>
                                      </p:to>
                                    </p:set>
                                  </p:childTnLst>
                                </p:cTn>
                              </p:par>
                              <p:par>
                                <p:cTn id="67" presetID="53" presetClass="entr" presetSubtype="16" fill="hold" nodeType="withEffect">
                                  <p:stCondLst>
                                    <p:cond delay="0"/>
                                  </p:stCondLst>
                                  <p:childTnLst>
                                    <p:set>
                                      <p:cBhvr>
                                        <p:cTn id="68" dur="1" fill="hold">
                                          <p:stCondLst>
                                            <p:cond delay="0"/>
                                          </p:stCondLst>
                                        </p:cTn>
                                        <p:tgtEl>
                                          <p:spTgt spid="147"/>
                                        </p:tgtEl>
                                        <p:attrNameLst>
                                          <p:attrName>style.visibility</p:attrName>
                                        </p:attrNameLst>
                                      </p:cBhvr>
                                      <p:to>
                                        <p:strVal val="visible"/>
                                      </p:to>
                                    </p:set>
                                    <p:anim calcmode="lin" valueType="num">
                                      <p:cBhvr>
                                        <p:cTn id="69" dur="500" fill="hold"/>
                                        <p:tgtEl>
                                          <p:spTgt spid="147"/>
                                        </p:tgtEl>
                                        <p:attrNameLst>
                                          <p:attrName>ppt_w</p:attrName>
                                        </p:attrNameLst>
                                      </p:cBhvr>
                                      <p:tavLst>
                                        <p:tav tm="0">
                                          <p:val>
                                            <p:fltVal val="0"/>
                                          </p:val>
                                        </p:tav>
                                        <p:tav tm="100000">
                                          <p:val>
                                            <p:strVal val="#ppt_w"/>
                                          </p:val>
                                        </p:tav>
                                      </p:tavLst>
                                    </p:anim>
                                    <p:anim calcmode="lin" valueType="num">
                                      <p:cBhvr>
                                        <p:cTn id="70" dur="500" fill="hold"/>
                                        <p:tgtEl>
                                          <p:spTgt spid="147"/>
                                        </p:tgtEl>
                                        <p:attrNameLst>
                                          <p:attrName>ppt_h</p:attrName>
                                        </p:attrNameLst>
                                      </p:cBhvr>
                                      <p:tavLst>
                                        <p:tav tm="0">
                                          <p:val>
                                            <p:fltVal val="0"/>
                                          </p:val>
                                        </p:tav>
                                        <p:tav tm="100000">
                                          <p:val>
                                            <p:strVal val="#ppt_h"/>
                                          </p:val>
                                        </p:tav>
                                      </p:tavLst>
                                    </p:anim>
                                    <p:animEffect transition="in" filter="fade">
                                      <p:cBhvr>
                                        <p:cTn id="71" dur="500"/>
                                        <p:tgtEl>
                                          <p:spTgt spid="147"/>
                                        </p:tgtEl>
                                      </p:cBhvr>
                                    </p:animEffect>
                                  </p:childTnLst>
                                </p:cTn>
                              </p:par>
                            </p:childTnLst>
                          </p:cTn>
                        </p:par>
                      </p:childTnLst>
                    </p:cTn>
                  </p:par>
                </p:childTnLst>
              </p:cTn>
              <p:nextCondLst>
                <p:cond evt="onClick" delay="0">
                  <p:tgtEl>
                    <p:spTgt spid="148"/>
                  </p:tgtEl>
                </p:cond>
              </p:nextCondLst>
            </p:seq>
            <p:seq concurrent="1" nextAc="seek">
              <p:cTn id="72" restart="whenNotActive" fill="hold" evtFilter="cancelBubble" nodeType="interactiveSeq">
                <p:stCondLst>
                  <p:cond evt="onClick" delay="0">
                    <p:tgtEl>
                      <p:spTgt spid="151"/>
                    </p:tgtEl>
                  </p:cond>
                </p:stCondLst>
                <p:endSync evt="end" delay="0">
                  <p:rtn val="all"/>
                </p:endSync>
                <p:childTnLst>
                  <p:par>
                    <p:cTn id="73" fill="hold">
                      <p:stCondLst>
                        <p:cond delay="0"/>
                      </p:stCondLst>
                      <p:childTnLst>
                        <p:par>
                          <p:cTn id="74" fill="hold">
                            <p:stCondLst>
                              <p:cond delay="0"/>
                            </p:stCondLst>
                            <p:childTnLst>
                              <p:par>
                                <p:cTn id="75" presetID="1" presetClass="exit" presetSubtype="0" fill="hold" nodeType="clickEffect">
                                  <p:stCondLst>
                                    <p:cond delay="0"/>
                                  </p:stCondLst>
                                  <p:childTnLst>
                                    <p:set>
                                      <p:cBhvr>
                                        <p:cTn id="76" dur="1" fill="hold">
                                          <p:stCondLst>
                                            <p:cond delay="0"/>
                                          </p:stCondLst>
                                        </p:cTn>
                                        <p:tgtEl>
                                          <p:spTgt spid="151"/>
                                        </p:tgtEl>
                                        <p:attrNameLst>
                                          <p:attrName>style.visibility</p:attrName>
                                        </p:attrNameLst>
                                      </p:cBhvr>
                                      <p:to>
                                        <p:strVal val="hidden"/>
                                      </p:to>
                                    </p:set>
                                  </p:childTnLst>
                                </p:cTn>
                              </p:par>
                              <p:par>
                                <p:cTn id="77" presetID="1" presetClass="emph" presetSubtype="2" fill="hold" nodeType="withEffect">
                                  <p:stCondLst>
                                    <p:cond delay="0"/>
                                  </p:stCondLst>
                                  <p:childTnLst>
                                    <p:animClr clrSpc="rgb" dir="cw">
                                      <p:cBhvr>
                                        <p:cTn id="78" dur="500" fill="hold"/>
                                        <p:tgtEl>
                                          <p:spTgt spid="149"/>
                                        </p:tgtEl>
                                        <p:attrNameLst>
                                          <p:attrName>fillcolor</p:attrName>
                                        </p:attrNameLst>
                                      </p:cBhvr>
                                      <p:to>
                                        <a:srgbClr val="EE4036"/>
                                      </p:to>
                                    </p:animClr>
                                    <p:set>
                                      <p:cBhvr>
                                        <p:cTn id="79" dur="500" fill="hold"/>
                                        <p:tgtEl>
                                          <p:spTgt spid="149"/>
                                        </p:tgtEl>
                                        <p:attrNameLst>
                                          <p:attrName>fill.type</p:attrName>
                                        </p:attrNameLst>
                                      </p:cBhvr>
                                      <p:to>
                                        <p:strVal val="solid"/>
                                      </p:to>
                                    </p:set>
                                    <p:set>
                                      <p:cBhvr>
                                        <p:cTn id="80" dur="500" fill="hold"/>
                                        <p:tgtEl>
                                          <p:spTgt spid="149"/>
                                        </p:tgtEl>
                                        <p:attrNameLst>
                                          <p:attrName>fill.on</p:attrName>
                                        </p:attrNameLst>
                                      </p:cBhvr>
                                      <p:to>
                                        <p:strVal val="true"/>
                                      </p:to>
                                    </p:set>
                                  </p:childTnLst>
                                </p:cTn>
                              </p:par>
                              <p:par>
                                <p:cTn id="81" presetID="53" presetClass="entr" presetSubtype="16" fill="hold" nodeType="withEffect">
                                  <p:stCondLst>
                                    <p:cond delay="0"/>
                                  </p:stCondLst>
                                  <p:childTnLst>
                                    <p:set>
                                      <p:cBhvr>
                                        <p:cTn id="82" dur="1" fill="hold">
                                          <p:stCondLst>
                                            <p:cond delay="0"/>
                                          </p:stCondLst>
                                        </p:cTn>
                                        <p:tgtEl>
                                          <p:spTgt spid="150"/>
                                        </p:tgtEl>
                                        <p:attrNameLst>
                                          <p:attrName>style.visibility</p:attrName>
                                        </p:attrNameLst>
                                      </p:cBhvr>
                                      <p:to>
                                        <p:strVal val="visible"/>
                                      </p:to>
                                    </p:set>
                                    <p:anim calcmode="lin" valueType="num">
                                      <p:cBhvr>
                                        <p:cTn id="83" dur="500" fill="hold"/>
                                        <p:tgtEl>
                                          <p:spTgt spid="150"/>
                                        </p:tgtEl>
                                        <p:attrNameLst>
                                          <p:attrName>ppt_w</p:attrName>
                                        </p:attrNameLst>
                                      </p:cBhvr>
                                      <p:tavLst>
                                        <p:tav tm="0">
                                          <p:val>
                                            <p:fltVal val="0"/>
                                          </p:val>
                                        </p:tav>
                                        <p:tav tm="100000">
                                          <p:val>
                                            <p:strVal val="#ppt_w"/>
                                          </p:val>
                                        </p:tav>
                                      </p:tavLst>
                                    </p:anim>
                                    <p:anim calcmode="lin" valueType="num">
                                      <p:cBhvr>
                                        <p:cTn id="84" dur="500" fill="hold"/>
                                        <p:tgtEl>
                                          <p:spTgt spid="150"/>
                                        </p:tgtEl>
                                        <p:attrNameLst>
                                          <p:attrName>ppt_h</p:attrName>
                                        </p:attrNameLst>
                                      </p:cBhvr>
                                      <p:tavLst>
                                        <p:tav tm="0">
                                          <p:val>
                                            <p:fltVal val="0"/>
                                          </p:val>
                                        </p:tav>
                                        <p:tav tm="100000">
                                          <p:val>
                                            <p:strVal val="#ppt_h"/>
                                          </p:val>
                                        </p:tav>
                                      </p:tavLst>
                                    </p:anim>
                                    <p:animEffect transition="in" filter="fade">
                                      <p:cBhvr>
                                        <p:cTn id="85" dur="500"/>
                                        <p:tgtEl>
                                          <p:spTgt spid="150"/>
                                        </p:tgtEl>
                                      </p:cBhvr>
                                    </p:animEffect>
                                  </p:childTnLst>
                                </p:cTn>
                              </p:par>
                            </p:childTnLst>
                          </p:cTn>
                        </p:par>
                      </p:childTnLst>
                    </p:cTn>
                  </p:par>
                </p:childTnLst>
              </p:cTn>
              <p:nextCondLst>
                <p:cond evt="onClick" delay="0">
                  <p:tgtEl>
                    <p:spTgt spid="151"/>
                  </p:tgtEl>
                </p:cond>
              </p:nextCondLst>
            </p:seq>
            <p:seq concurrent="1" nextAc="seek">
              <p:cTn id="86" restart="whenNotActive" fill="hold" evtFilter="cancelBubble" nodeType="interactiveSeq">
                <p:stCondLst>
                  <p:cond evt="onClick" delay="0">
                    <p:tgtEl>
                      <p:spTgt spid="152"/>
                    </p:tgtEl>
                  </p:cond>
                </p:stCondLst>
                <p:endSync evt="end" delay="0">
                  <p:rtn val="all"/>
                </p:endSync>
                <p:childTnLst>
                  <p:par>
                    <p:cTn id="87" fill="hold">
                      <p:stCondLst>
                        <p:cond delay="0"/>
                      </p:stCondLst>
                      <p:childTnLst>
                        <p:par>
                          <p:cTn id="88" fill="hold">
                            <p:stCondLst>
                              <p:cond delay="0"/>
                            </p:stCondLst>
                            <p:childTnLst>
                              <p:par>
                                <p:cTn id="89" presetID="1" presetClass="exit" presetSubtype="0" fill="hold" nodeType="clickEffect">
                                  <p:stCondLst>
                                    <p:cond delay="0"/>
                                  </p:stCondLst>
                                  <p:childTnLst>
                                    <p:set>
                                      <p:cBhvr>
                                        <p:cTn id="90" dur="1" fill="hold">
                                          <p:stCondLst>
                                            <p:cond delay="0"/>
                                          </p:stCondLst>
                                        </p:cTn>
                                        <p:tgtEl>
                                          <p:spTgt spid="152"/>
                                        </p:tgtEl>
                                        <p:attrNameLst>
                                          <p:attrName>style.visibility</p:attrName>
                                        </p:attrNameLst>
                                      </p:cBhvr>
                                      <p:to>
                                        <p:strVal val="hidden"/>
                                      </p:to>
                                    </p:set>
                                  </p:childTnLst>
                                </p:cTn>
                              </p:par>
                              <p:par>
                                <p:cTn id="91" presetID="1" presetClass="emph" presetSubtype="2" fill="hold" nodeType="withEffect">
                                  <p:stCondLst>
                                    <p:cond delay="0"/>
                                  </p:stCondLst>
                                  <p:childTnLst>
                                    <p:animClr clrSpc="rgb" dir="cw">
                                      <p:cBhvr>
                                        <p:cTn id="92" dur="500" fill="hold"/>
                                        <p:tgtEl>
                                          <p:spTgt spid="135"/>
                                        </p:tgtEl>
                                        <p:attrNameLst>
                                          <p:attrName>fillcolor</p:attrName>
                                        </p:attrNameLst>
                                      </p:cBhvr>
                                      <p:to>
                                        <a:srgbClr val="EE4036"/>
                                      </p:to>
                                    </p:animClr>
                                    <p:set>
                                      <p:cBhvr>
                                        <p:cTn id="93" dur="500" fill="hold"/>
                                        <p:tgtEl>
                                          <p:spTgt spid="135"/>
                                        </p:tgtEl>
                                        <p:attrNameLst>
                                          <p:attrName>fill.type</p:attrName>
                                        </p:attrNameLst>
                                      </p:cBhvr>
                                      <p:to>
                                        <p:strVal val="solid"/>
                                      </p:to>
                                    </p:set>
                                    <p:set>
                                      <p:cBhvr>
                                        <p:cTn id="94" dur="500" fill="hold"/>
                                        <p:tgtEl>
                                          <p:spTgt spid="135"/>
                                        </p:tgtEl>
                                        <p:attrNameLst>
                                          <p:attrName>fill.on</p:attrName>
                                        </p:attrNameLst>
                                      </p:cBhvr>
                                      <p:to>
                                        <p:strVal val="true"/>
                                      </p:to>
                                    </p:set>
                                  </p:childTnLst>
                                </p:cTn>
                              </p:par>
                              <p:par>
                                <p:cTn id="95" presetID="53" presetClass="entr" presetSubtype="16" fill="hold" nodeType="withEffect">
                                  <p:stCondLst>
                                    <p:cond delay="0"/>
                                  </p:stCondLst>
                                  <p:childTnLst>
                                    <p:set>
                                      <p:cBhvr>
                                        <p:cTn id="96" dur="1" fill="hold">
                                          <p:stCondLst>
                                            <p:cond delay="0"/>
                                          </p:stCondLst>
                                        </p:cTn>
                                        <p:tgtEl>
                                          <p:spTgt spid="136"/>
                                        </p:tgtEl>
                                        <p:attrNameLst>
                                          <p:attrName>style.visibility</p:attrName>
                                        </p:attrNameLst>
                                      </p:cBhvr>
                                      <p:to>
                                        <p:strVal val="visible"/>
                                      </p:to>
                                    </p:set>
                                    <p:anim calcmode="lin" valueType="num">
                                      <p:cBhvr>
                                        <p:cTn id="97" dur="500" fill="hold"/>
                                        <p:tgtEl>
                                          <p:spTgt spid="136"/>
                                        </p:tgtEl>
                                        <p:attrNameLst>
                                          <p:attrName>ppt_w</p:attrName>
                                        </p:attrNameLst>
                                      </p:cBhvr>
                                      <p:tavLst>
                                        <p:tav tm="0">
                                          <p:val>
                                            <p:fltVal val="0"/>
                                          </p:val>
                                        </p:tav>
                                        <p:tav tm="100000">
                                          <p:val>
                                            <p:strVal val="#ppt_w"/>
                                          </p:val>
                                        </p:tav>
                                      </p:tavLst>
                                    </p:anim>
                                    <p:anim calcmode="lin" valueType="num">
                                      <p:cBhvr>
                                        <p:cTn id="98" dur="500" fill="hold"/>
                                        <p:tgtEl>
                                          <p:spTgt spid="136"/>
                                        </p:tgtEl>
                                        <p:attrNameLst>
                                          <p:attrName>ppt_h</p:attrName>
                                        </p:attrNameLst>
                                      </p:cBhvr>
                                      <p:tavLst>
                                        <p:tav tm="0">
                                          <p:val>
                                            <p:fltVal val="0"/>
                                          </p:val>
                                        </p:tav>
                                        <p:tav tm="100000">
                                          <p:val>
                                            <p:strVal val="#ppt_h"/>
                                          </p:val>
                                        </p:tav>
                                      </p:tavLst>
                                    </p:anim>
                                    <p:animEffect transition="in" filter="fade">
                                      <p:cBhvr>
                                        <p:cTn id="99" dur="500"/>
                                        <p:tgtEl>
                                          <p:spTgt spid="136"/>
                                        </p:tgtEl>
                                      </p:cBhvr>
                                    </p:animEffect>
                                  </p:childTnLst>
                                </p:cTn>
                              </p:par>
                            </p:childTnLst>
                          </p:cTn>
                        </p:par>
                      </p:childTnLst>
                    </p:cTn>
                  </p:par>
                </p:childTnLst>
              </p:cTn>
              <p:nextCondLst>
                <p:cond evt="onClick" delay="0">
                  <p:tgtEl>
                    <p:spTgt spid="152"/>
                  </p:tgtEl>
                </p:cond>
              </p:nextCondLst>
            </p:seq>
            <p:seq concurrent="1" nextAc="seek">
              <p:cTn id="100" restart="whenNotActive" fill="hold" evtFilter="cancelBubble" nodeType="interactiveSeq">
                <p:stCondLst>
                  <p:cond evt="onClick" delay="0">
                    <p:tgtEl>
                      <p:spTgt spid="171"/>
                    </p:tgtEl>
                  </p:cond>
                </p:stCondLst>
                <p:endSync evt="end" delay="0">
                  <p:rtn val="all"/>
                </p:endSync>
                <p:childTnLst>
                  <p:par>
                    <p:cTn id="101" fill="hold">
                      <p:stCondLst>
                        <p:cond delay="0"/>
                      </p:stCondLst>
                      <p:childTnLst>
                        <p:par>
                          <p:cTn id="102" fill="hold">
                            <p:stCondLst>
                              <p:cond delay="0"/>
                            </p:stCondLst>
                            <p:childTnLst>
                              <p:par>
                                <p:cTn id="103" presetID="1" presetClass="exit" presetSubtype="0" fill="hold" nodeType="clickEffect">
                                  <p:stCondLst>
                                    <p:cond delay="0"/>
                                  </p:stCondLst>
                                  <p:childTnLst>
                                    <p:set>
                                      <p:cBhvr>
                                        <p:cTn id="104" dur="1" fill="hold">
                                          <p:stCondLst>
                                            <p:cond delay="0"/>
                                          </p:stCondLst>
                                        </p:cTn>
                                        <p:tgtEl>
                                          <p:spTgt spid="171"/>
                                        </p:tgtEl>
                                        <p:attrNameLst>
                                          <p:attrName>style.visibility</p:attrName>
                                        </p:attrNameLst>
                                      </p:cBhvr>
                                      <p:to>
                                        <p:strVal val="hidden"/>
                                      </p:to>
                                    </p:set>
                                  </p:childTnLst>
                                </p:cTn>
                              </p:par>
                              <p:par>
                                <p:cTn id="105" presetID="1" presetClass="emph" presetSubtype="2" fill="hold" nodeType="withEffect">
                                  <p:stCondLst>
                                    <p:cond delay="0"/>
                                  </p:stCondLst>
                                  <p:childTnLst>
                                    <p:animClr clrSpc="rgb" dir="cw">
                                      <p:cBhvr>
                                        <p:cTn id="106" dur="500" fill="hold"/>
                                        <p:tgtEl>
                                          <p:spTgt spid="169"/>
                                        </p:tgtEl>
                                        <p:attrNameLst>
                                          <p:attrName>fillcolor</p:attrName>
                                        </p:attrNameLst>
                                      </p:cBhvr>
                                      <p:to>
                                        <a:srgbClr val="EE4036"/>
                                      </p:to>
                                    </p:animClr>
                                    <p:set>
                                      <p:cBhvr>
                                        <p:cTn id="107" dur="500" fill="hold"/>
                                        <p:tgtEl>
                                          <p:spTgt spid="169"/>
                                        </p:tgtEl>
                                        <p:attrNameLst>
                                          <p:attrName>fill.type</p:attrName>
                                        </p:attrNameLst>
                                      </p:cBhvr>
                                      <p:to>
                                        <p:strVal val="solid"/>
                                      </p:to>
                                    </p:set>
                                    <p:set>
                                      <p:cBhvr>
                                        <p:cTn id="108" dur="500" fill="hold"/>
                                        <p:tgtEl>
                                          <p:spTgt spid="169"/>
                                        </p:tgtEl>
                                        <p:attrNameLst>
                                          <p:attrName>fill.on</p:attrName>
                                        </p:attrNameLst>
                                      </p:cBhvr>
                                      <p:to>
                                        <p:strVal val="true"/>
                                      </p:to>
                                    </p:set>
                                  </p:childTnLst>
                                </p:cTn>
                              </p:par>
                              <p:par>
                                <p:cTn id="109" presetID="53" presetClass="entr" presetSubtype="16" fill="hold" nodeType="withEffect">
                                  <p:stCondLst>
                                    <p:cond delay="0"/>
                                  </p:stCondLst>
                                  <p:childTnLst>
                                    <p:set>
                                      <p:cBhvr>
                                        <p:cTn id="110" dur="1" fill="hold">
                                          <p:stCondLst>
                                            <p:cond delay="0"/>
                                          </p:stCondLst>
                                        </p:cTn>
                                        <p:tgtEl>
                                          <p:spTgt spid="170"/>
                                        </p:tgtEl>
                                        <p:attrNameLst>
                                          <p:attrName>style.visibility</p:attrName>
                                        </p:attrNameLst>
                                      </p:cBhvr>
                                      <p:to>
                                        <p:strVal val="visible"/>
                                      </p:to>
                                    </p:set>
                                    <p:anim calcmode="lin" valueType="num">
                                      <p:cBhvr>
                                        <p:cTn id="111" dur="500" fill="hold"/>
                                        <p:tgtEl>
                                          <p:spTgt spid="170"/>
                                        </p:tgtEl>
                                        <p:attrNameLst>
                                          <p:attrName>ppt_w</p:attrName>
                                        </p:attrNameLst>
                                      </p:cBhvr>
                                      <p:tavLst>
                                        <p:tav tm="0">
                                          <p:val>
                                            <p:fltVal val="0"/>
                                          </p:val>
                                        </p:tav>
                                        <p:tav tm="100000">
                                          <p:val>
                                            <p:strVal val="#ppt_w"/>
                                          </p:val>
                                        </p:tav>
                                      </p:tavLst>
                                    </p:anim>
                                    <p:anim calcmode="lin" valueType="num">
                                      <p:cBhvr>
                                        <p:cTn id="112" dur="500" fill="hold"/>
                                        <p:tgtEl>
                                          <p:spTgt spid="170"/>
                                        </p:tgtEl>
                                        <p:attrNameLst>
                                          <p:attrName>ppt_h</p:attrName>
                                        </p:attrNameLst>
                                      </p:cBhvr>
                                      <p:tavLst>
                                        <p:tav tm="0">
                                          <p:val>
                                            <p:fltVal val="0"/>
                                          </p:val>
                                        </p:tav>
                                        <p:tav tm="100000">
                                          <p:val>
                                            <p:strVal val="#ppt_h"/>
                                          </p:val>
                                        </p:tav>
                                      </p:tavLst>
                                    </p:anim>
                                    <p:animEffect transition="in" filter="fade">
                                      <p:cBhvr>
                                        <p:cTn id="113" dur="500"/>
                                        <p:tgtEl>
                                          <p:spTgt spid="170"/>
                                        </p:tgtEl>
                                      </p:cBhvr>
                                    </p:animEffect>
                                  </p:childTnLst>
                                </p:cTn>
                              </p:par>
                            </p:childTnLst>
                          </p:cTn>
                        </p:par>
                      </p:childTnLst>
                    </p:cTn>
                  </p:par>
                </p:childTnLst>
              </p:cTn>
              <p:nextCondLst>
                <p:cond evt="onClick" delay="0">
                  <p:tgtEl>
                    <p:spTgt spid="171"/>
                  </p:tgtEl>
                </p:cond>
              </p:nextCondLst>
            </p:seq>
            <p:seq concurrent="1" nextAc="seek">
              <p:cTn id="114" restart="whenNotActive" fill="hold" evtFilter="cancelBubble" nodeType="interactiveSeq">
                <p:stCondLst>
                  <p:cond evt="onClick" delay="0">
                    <p:tgtEl>
                      <p:spTgt spid="2"/>
                    </p:tgtEl>
                  </p:cond>
                </p:stCondLst>
                <p:endSync evt="end" delay="0">
                  <p:rtn val="all"/>
                </p:endSync>
                <p:childTnLst>
                  <p:par>
                    <p:cTn id="115" fill="hold">
                      <p:stCondLst>
                        <p:cond delay="0"/>
                      </p:stCondLst>
                      <p:childTnLst>
                        <p:par>
                          <p:cTn id="116" fill="hold">
                            <p:stCondLst>
                              <p:cond delay="0"/>
                            </p:stCondLst>
                            <p:childTnLst>
                              <p:par>
                                <p:cTn id="117" presetID="53" presetClass="entr" presetSubtype="16" fill="hold" grpId="0" nodeType="withEffect">
                                  <p:stCondLst>
                                    <p:cond delay="0"/>
                                  </p:stCondLst>
                                  <p:childTnLst>
                                    <p:set>
                                      <p:cBhvr>
                                        <p:cTn id="118" dur="1" fill="hold">
                                          <p:stCondLst>
                                            <p:cond delay="0"/>
                                          </p:stCondLst>
                                        </p:cTn>
                                        <p:tgtEl>
                                          <p:spTgt spid="338"/>
                                        </p:tgtEl>
                                        <p:attrNameLst>
                                          <p:attrName>style.visibility</p:attrName>
                                        </p:attrNameLst>
                                      </p:cBhvr>
                                      <p:to>
                                        <p:strVal val="visible"/>
                                      </p:to>
                                    </p:set>
                                    <p:anim calcmode="lin" valueType="num">
                                      <p:cBhvr>
                                        <p:cTn id="119" dur="500" fill="hold"/>
                                        <p:tgtEl>
                                          <p:spTgt spid="338"/>
                                        </p:tgtEl>
                                        <p:attrNameLst>
                                          <p:attrName>ppt_w</p:attrName>
                                        </p:attrNameLst>
                                      </p:cBhvr>
                                      <p:tavLst>
                                        <p:tav tm="0">
                                          <p:val>
                                            <p:fltVal val="0"/>
                                          </p:val>
                                        </p:tav>
                                        <p:tav tm="100000">
                                          <p:val>
                                            <p:strVal val="#ppt_w"/>
                                          </p:val>
                                        </p:tav>
                                      </p:tavLst>
                                    </p:anim>
                                    <p:anim calcmode="lin" valueType="num">
                                      <p:cBhvr>
                                        <p:cTn id="120" dur="500" fill="hold"/>
                                        <p:tgtEl>
                                          <p:spTgt spid="338"/>
                                        </p:tgtEl>
                                        <p:attrNameLst>
                                          <p:attrName>ppt_h</p:attrName>
                                        </p:attrNameLst>
                                      </p:cBhvr>
                                      <p:tavLst>
                                        <p:tav tm="0">
                                          <p:val>
                                            <p:fltVal val="0"/>
                                          </p:val>
                                        </p:tav>
                                        <p:tav tm="100000">
                                          <p:val>
                                            <p:strVal val="#ppt_h"/>
                                          </p:val>
                                        </p:tav>
                                      </p:tavLst>
                                    </p:anim>
                                    <p:animEffect transition="in" filter="fade">
                                      <p:cBhvr>
                                        <p:cTn id="121" dur="500"/>
                                        <p:tgtEl>
                                          <p:spTgt spid="338"/>
                                        </p:tgtEl>
                                      </p:cBhvr>
                                    </p:animEffect>
                                  </p:childTnLst>
                                  <p:subTnLst>
                                    <p:audio>
                                      <p:cMediaNode>
                                        <p:cTn display="0" masterRel="sameClick">
                                          <p:stCondLst>
                                            <p:cond evt="begin" delay="0">
                                              <p:tn val="117"/>
                                            </p:cond>
                                          </p:stCondLst>
                                          <p:endCondLst>
                                            <p:cond evt="onStopAudio" delay="0">
                                              <p:tgtEl>
                                                <p:sldTgt/>
                                              </p:tgtEl>
                                            </p:cond>
                                          </p:endCondLst>
                                        </p:cTn>
                                        <p:tgtEl>
                                          <p:sndTgt r:embed="rId3" name="Bling.wav"/>
                                        </p:tgtEl>
                                      </p:cMediaNode>
                                    </p:audio>
                                  </p:subTnLst>
                                </p:cTn>
                              </p:par>
                              <p:par>
                                <p:cTn id="122" presetID="26" presetClass="emph" presetSubtype="0" fill="hold" grpId="1" nodeType="withEffect">
                                  <p:stCondLst>
                                    <p:cond delay="500"/>
                                  </p:stCondLst>
                                  <p:childTnLst>
                                    <p:animEffect transition="out" filter="fade">
                                      <p:cBhvr>
                                        <p:cTn id="123" dur="500" tmFilter="0, 0; .2, .5; .8, .5; 1, 0"/>
                                        <p:tgtEl>
                                          <p:spTgt spid="338"/>
                                        </p:tgtEl>
                                      </p:cBhvr>
                                    </p:animEffect>
                                    <p:animScale>
                                      <p:cBhvr>
                                        <p:cTn id="124" dur="250" autoRev="1" fill="hold"/>
                                        <p:tgtEl>
                                          <p:spTgt spid="338"/>
                                        </p:tgtEl>
                                      </p:cBhvr>
                                      <p:by x="105000" y="105000"/>
                                    </p:animScale>
                                  </p:childTnLst>
                                </p:cTn>
                              </p:par>
                              <p:par>
                                <p:cTn id="125" presetID="53" presetClass="entr" presetSubtype="16" fill="hold" grpId="0" nodeType="withEffect">
                                  <p:stCondLst>
                                    <p:cond delay="0"/>
                                  </p:stCondLst>
                                  <p:childTnLst>
                                    <p:set>
                                      <p:cBhvr>
                                        <p:cTn id="126" dur="1" fill="hold">
                                          <p:stCondLst>
                                            <p:cond delay="0"/>
                                          </p:stCondLst>
                                        </p:cTn>
                                        <p:tgtEl>
                                          <p:spTgt spid="339"/>
                                        </p:tgtEl>
                                        <p:attrNameLst>
                                          <p:attrName>style.visibility</p:attrName>
                                        </p:attrNameLst>
                                      </p:cBhvr>
                                      <p:to>
                                        <p:strVal val="visible"/>
                                      </p:to>
                                    </p:set>
                                    <p:anim calcmode="lin" valueType="num">
                                      <p:cBhvr>
                                        <p:cTn id="127" dur="500" fill="hold"/>
                                        <p:tgtEl>
                                          <p:spTgt spid="339"/>
                                        </p:tgtEl>
                                        <p:attrNameLst>
                                          <p:attrName>ppt_w</p:attrName>
                                        </p:attrNameLst>
                                      </p:cBhvr>
                                      <p:tavLst>
                                        <p:tav tm="0">
                                          <p:val>
                                            <p:fltVal val="0"/>
                                          </p:val>
                                        </p:tav>
                                        <p:tav tm="100000">
                                          <p:val>
                                            <p:strVal val="#ppt_w"/>
                                          </p:val>
                                        </p:tav>
                                      </p:tavLst>
                                    </p:anim>
                                    <p:anim calcmode="lin" valueType="num">
                                      <p:cBhvr>
                                        <p:cTn id="128" dur="500" fill="hold"/>
                                        <p:tgtEl>
                                          <p:spTgt spid="339"/>
                                        </p:tgtEl>
                                        <p:attrNameLst>
                                          <p:attrName>ppt_h</p:attrName>
                                        </p:attrNameLst>
                                      </p:cBhvr>
                                      <p:tavLst>
                                        <p:tav tm="0">
                                          <p:val>
                                            <p:fltVal val="0"/>
                                          </p:val>
                                        </p:tav>
                                        <p:tav tm="100000">
                                          <p:val>
                                            <p:strVal val="#ppt_h"/>
                                          </p:val>
                                        </p:tav>
                                      </p:tavLst>
                                    </p:anim>
                                    <p:animEffect transition="in" filter="fade">
                                      <p:cBhvr>
                                        <p:cTn id="129" dur="500"/>
                                        <p:tgtEl>
                                          <p:spTgt spid="339"/>
                                        </p:tgtEl>
                                      </p:cBhvr>
                                    </p:animEffect>
                                  </p:childTnLst>
                                  <p:subTnLst>
                                    <p:audio>
                                      <p:cMediaNode>
                                        <p:cTn display="0" masterRel="sameClick">
                                          <p:stCondLst>
                                            <p:cond evt="begin" delay="0">
                                              <p:tn val="125"/>
                                            </p:cond>
                                          </p:stCondLst>
                                          <p:endCondLst>
                                            <p:cond evt="onStopAudio" delay="0">
                                              <p:tgtEl>
                                                <p:sldTgt/>
                                              </p:tgtEl>
                                            </p:cond>
                                          </p:endCondLst>
                                        </p:cTn>
                                        <p:tgtEl>
                                          <p:sndTgt r:embed="rId3" name="Bling.wav"/>
                                        </p:tgtEl>
                                      </p:cMediaNode>
                                    </p:audio>
                                  </p:subTnLst>
                                </p:cTn>
                              </p:par>
                              <p:par>
                                <p:cTn id="130" presetID="26" presetClass="emph" presetSubtype="0" fill="hold" grpId="1" nodeType="withEffect">
                                  <p:stCondLst>
                                    <p:cond delay="500"/>
                                  </p:stCondLst>
                                  <p:childTnLst>
                                    <p:animEffect transition="out" filter="fade">
                                      <p:cBhvr>
                                        <p:cTn id="131" dur="500" tmFilter="0, 0; .2, .5; .8, .5; 1, 0"/>
                                        <p:tgtEl>
                                          <p:spTgt spid="339"/>
                                        </p:tgtEl>
                                      </p:cBhvr>
                                    </p:animEffect>
                                    <p:animScale>
                                      <p:cBhvr>
                                        <p:cTn id="132" dur="250" autoRev="1" fill="hold"/>
                                        <p:tgtEl>
                                          <p:spTgt spid="339"/>
                                        </p:tgtEl>
                                      </p:cBhvr>
                                      <p:by x="105000" y="105000"/>
                                    </p:animScale>
                                  </p:childTnLst>
                                </p:cTn>
                              </p:par>
                              <p:par>
                                <p:cTn id="133" presetID="53" presetClass="entr" presetSubtype="16" fill="hold" nodeType="withEffect">
                                  <p:stCondLst>
                                    <p:cond delay="0"/>
                                  </p:stCondLst>
                                  <p:childTnLst>
                                    <p:set>
                                      <p:cBhvr>
                                        <p:cTn id="134" dur="1" fill="hold">
                                          <p:stCondLst>
                                            <p:cond delay="0"/>
                                          </p:stCondLst>
                                        </p:cTn>
                                        <p:tgtEl>
                                          <p:spTgt spid="350"/>
                                        </p:tgtEl>
                                        <p:attrNameLst>
                                          <p:attrName>style.visibility</p:attrName>
                                        </p:attrNameLst>
                                      </p:cBhvr>
                                      <p:to>
                                        <p:strVal val="visible"/>
                                      </p:to>
                                    </p:set>
                                    <p:anim calcmode="lin" valueType="num">
                                      <p:cBhvr>
                                        <p:cTn id="135" dur="500" fill="hold"/>
                                        <p:tgtEl>
                                          <p:spTgt spid="350"/>
                                        </p:tgtEl>
                                        <p:attrNameLst>
                                          <p:attrName>ppt_w</p:attrName>
                                        </p:attrNameLst>
                                      </p:cBhvr>
                                      <p:tavLst>
                                        <p:tav tm="0">
                                          <p:val>
                                            <p:fltVal val="0"/>
                                          </p:val>
                                        </p:tav>
                                        <p:tav tm="100000">
                                          <p:val>
                                            <p:strVal val="#ppt_w"/>
                                          </p:val>
                                        </p:tav>
                                      </p:tavLst>
                                    </p:anim>
                                    <p:anim calcmode="lin" valueType="num">
                                      <p:cBhvr>
                                        <p:cTn id="136" dur="500" fill="hold"/>
                                        <p:tgtEl>
                                          <p:spTgt spid="350"/>
                                        </p:tgtEl>
                                        <p:attrNameLst>
                                          <p:attrName>ppt_h</p:attrName>
                                        </p:attrNameLst>
                                      </p:cBhvr>
                                      <p:tavLst>
                                        <p:tav tm="0">
                                          <p:val>
                                            <p:fltVal val="0"/>
                                          </p:val>
                                        </p:tav>
                                        <p:tav tm="100000">
                                          <p:val>
                                            <p:strVal val="#ppt_h"/>
                                          </p:val>
                                        </p:tav>
                                      </p:tavLst>
                                    </p:anim>
                                    <p:animEffect transition="in" filter="fade">
                                      <p:cBhvr>
                                        <p:cTn id="137" dur="500"/>
                                        <p:tgtEl>
                                          <p:spTgt spid="350"/>
                                        </p:tgtEl>
                                      </p:cBhvr>
                                    </p:animEffect>
                                  </p:childTnLst>
                                </p:cTn>
                              </p:par>
                              <p:par>
                                <p:cTn id="138" presetID="26" presetClass="emph" presetSubtype="0" fill="hold" nodeType="withEffect">
                                  <p:stCondLst>
                                    <p:cond delay="500"/>
                                  </p:stCondLst>
                                  <p:childTnLst>
                                    <p:animEffect transition="out" filter="fade">
                                      <p:cBhvr>
                                        <p:cTn id="139" dur="500" tmFilter="0, 0; .2, .5; .8, .5; 1, 0"/>
                                        <p:tgtEl>
                                          <p:spTgt spid="350"/>
                                        </p:tgtEl>
                                      </p:cBhvr>
                                    </p:animEffect>
                                    <p:animScale>
                                      <p:cBhvr>
                                        <p:cTn id="140" dur="250" autoRev="1" fill="hold"/>
                                        <p:tgtEl>
                                          <p:spTgt spid="350"/>
                                        </p:tgtEl>
                                      </p:cBhvr>
                                      <p:by x="105000" y="105000"/>
                                    </p:animScale>
                                  </p:childTnLst>
                                </p:cTn>
                              </p:par>
                              <p:par>
                                <p:cTn id="141" presetID="53" presetClass="entr" presetSubtype="16" fill="hold" grpId="0" nodeType="withEffect">
                                  <p:stCondLst>
                                    <p:cond delay="0"/>
                                  </p:stCondLst>
                                  <p:childTnLst>
                                    <p:set>
                                      <p:cBhvr>
                                        <p:cTn id="142" dur="1" fill="hold">
                                          <p:stCondLst>
                                            <p:cond delay="0"/>
                                          </p:stCondLst>
                                        </p:cTn>
                                        <p:tgtEl>
                                          <p:spTgt spid="350"/>
                                        </p:tgtEl>
                                        <p:attrNameLst>
                                          <p:attrName>style.visibility</p:attrName>
                                        </p:attrNameLst>
                                      </p:cBhvr>
                                      <p:to>
                                        <p:strVal val="visible"/>
                                      </p:to>
                                    </p:set>
                                    <p:anim calcmode="lin" valueType="num">
                                      <p:cBhvr>
                                        <p:cTn id="143" dur="500" fill="hold"/>
                                        <p:tgtEl>
                                          <p:spTgt spid="350"/>
                                        </p:tgtEl>
                                        <p:attrNameLst>
                                          <p:attrName>ppt_w</p:attrName>
                                        </p:attrNameLst>
                                      </p:cBhvr>
                                      <p:tavLst>
                                        <p:tav tm="0">
                                          <p:val>
                                            <p:fltVal val="0"/>
                                          </p:val>
                                        </p:tav>
                                        <p:tav tm="100000">
                                          <p:val>
                                            <p:strVal val="#ppt_w"/>
                                          </p:val>
                                        </p:tav>
                                      </p:tavLst>
                                    </p:anim>
                                    <p:anim calcmode="lin" valueType="num">
                                      <p:cBhvr>
                                        <p:cTn id="144" dur="500" fill="hold"/>
                                        <p:tgtEl>
                                          <p:spTgt spid="350"/>
                                        </p:tgtEl>
                                        <p:attrNameLst>
                                          <p:attrName>ppt_h</p:attrName>
                                        </p:attrNameLst>
                                      </p:cBhvr>
                                      <p:tavLst>
                                        <p:tav tm="0">
                                          <p:val>
                                            <p:fltVal val="0"/>
                                          </p:val>
                                        </p:tav>
                                        <p:tav tm="100000">
                                          <p:val>
                                            <p:strVal val="#ppt_h"/>
                                          </p:val>
                                        </p:tav>
                                      </p:tavLst>
                                    </p:anim>
                                    <p:animEffect transition="in" filter="fade">
                                      <p:cBhvr>
                                        <p:cTn id="145" dur="500"/>
                                        <p:tgtEl>
                                          <p:spTgt spid="350"/>
                                        </p:tgtEl>
                                      </p:cBhvr>
                                    </p:animEffect>
                                  </p:childTnLst>
                                  <p:subTnLst>
                                    <p:audio>
                                      <p:cMediaNode>
                                        <p:cTn display="0" masterRel="sameClick">
                                          <p:stCondLst>
                                            <p:cond evt="begin" delay="0">
                                              <p:tn val="141"/>
                                            </p:cond>
                                          </p:stCondLst>
                                          <p:endCondLst>
                                            <p:cond evt="onStopAudio" delay="0">
                                              <p:tgtEl>
                                                <p:sldTgt/>
                                              </p:tgtEl>
                                            </p:cond>
                                          </p:endCondLst>
                                        </p:cTn>
                                        <p:tgtEl>
                                          <p:sndTgt r:embed="rId3" name="Bling.wav"/>
                                        </p:tgtEl>
                                      </p:cMediaNode>
                                    </p:audio>
                                  </p:subTnLst>
                                </p:cTn>
                              </p:par>
                              <p:par>
                                <p:cTn id="146" presetID="26" presetClass="emph" presetSubtype="0" fill="hold" grpId="1" nodeType="withEffect">
                                  <p:stCondLst>
                                    <p:cond delay="500"/>
                                  </p:stCondLst>
                                  <p:childTnLst>
                                    <p:animEffect transition="out" filter="fade">
                                      <p:cBhvr>
                                        <p:cTn id="147" dur="500" tmFilter="0, 0; .2, .5; .8, .5; 1, 0"/>
                                        <p:tgtEl>
                                          <p:spTgt spid="350"/>
                                        </p:tgtEl>
                                      </p:cBhvr>
                                    </p:animEffect>
                                    <p:animScale>
                                      <p:cBhvr>
                                        <p:cTn id="148" dur="250" autoRev="1" fill="hold"/>
                                        <p:tgtEl>
                                          <p:spTgt spid="350"/>
                                        </p:tgtEl>
                                      </p:cBhvr>
                                      <p:by x="105000" y="105000"/>
                                    </p:animScale>
                                  </p:childTnLst>
                                </p:cTn>
                              </p:par>
                              <p:par>
                                <p:cTn id="149" presetID="53" presetClass="entr" presetSubtype="16" fill="hold" nodeType="withEffect">
                                  <p:stCondLst>
                                    <p:cond delay="0"/>
                                  </p:stCondLst>
                                  <p:childTnLst>
                                    <p:set>
                                      <p:cBhvr>
                                        <p:cTn id="150" dur="1" fill="hold">
                                          <p:stCondLst>
                                            <p:cond delay="0"/>
                                          </p:stCondLst>
                                        </p:cTn>
                                        <p:tgtEl>
                                          <p:spTgt spid="368"/>
                                        </p:tgtEl>
                                        <p:attrNameLst>
                                          <p:attrName>style.visibility</p:attrName>
                                        </p:attrNameLst>
                                      </p:cBhvr>
                                      <p:to>
                                        <p:strVal val="visible"/>
                                      </p:to>
                                    </p:set>
                                    <p:anim calcmode="lin" valueType="num">
                                      <p:cBhvr>
                                        <p:cTn id="151" dur="500" fill="hold"/>
                                        <p:tgtEl>
                                          <p:spTgt spid="368"/>
                                        </p:tgtEl>
                                        <p:attrNameLst>
                                          <p:attrName>ppt_w</p:attrName>
                                        </p:attrNameLst>
                                      </p:cBhvr>
                                      <p:tavLst>
                                        <p:tav tm="0">
                                          <p:val>
                                            <p:fltVal val="0"/>
                                          </p:val>
                                        </p:tav>
                                        <p:tav tm="100000">
                                          <p:val>
                                            <p:strVal val="#ppt_w"/>
                                          </p:val>
                                        </p:tav>
                                      </p:tavLst>
                                    </p:anim>
                                    <p:anim calcmode="lin" valueType="num">
                                      <p:cBhvr>
                                        <p:cTn id="152" dur="500" fill="hold"/>
                                        <p:tgtEl>
                                          <p:spTgt spid="368"/>
                                        </p:tgtEl>
                                        <p:attrNameLst>
                                          <p:attrName>ppt_h</p:attrName>
                                        </p:attrNameLst>
                                      </p:cBhvr>
                                      <p:tavLst>
                                        <p:tav tm="0">
                                          <p:val>
                                            <p:fltVal val="0"/>
                                          </p:val>
                                        </p:tav>
                                        <p:tav tm="100000">
                                          <p:val>
                                            <p:strVal val="#ppt_h"/>
                                          </p:val>
                                        </p:tav>
                                      </p:tavLst>
                                    </p:anim>
                                    <p:animEffect transition="in" filter="fade">
                                      <p:cBhvr>
                                        <p:cTn id="153" dur="500"/>
                                        <p:tgtEl>
                                          <p:spTgt spid="368"/>
                                        </p:tgtEl>
                                      </p:cBhvr>
                                    </p:animEffect>
                                  </p:childTnLst>
                                </p:cTn>
                              </p:par>
                              <p:par>
                                <p:cTn id="154" presetID="26" presetClass="emph" presetSubtype="0" fill="hold" nodeType="withEffect">
                                  <p:stCondLst>
                                    <p:cond delay="500"/>
                                  </p:stCondLst>
                                  <p:childTnLst>
                                    <p:animEffect transition="out" filter="fade">
                                      <p:cBhvr>
                                        <p:cTn id="155" dur="500" tmFilter="0, 0; .2, .5; .8, .5; 1, 0"/>
                                        <p:tgtEl>
                                          <p:spTgt spid="368"/>
                                        </p:tgtEl>
                                      </p:cBhvr>
                                    </p:animEffect>
                                    <p:animScale>
                                      <p:cBhvr>
                                        <p:cTn id="156" dur="250" autoRev="1" fill="hold"/>
                                        <p:tgtEl>
                                          <p:spTgt spid="368"/>
                                        </p:tgtEl>
                                      </p:cBhvr>
                                      <p:by x="105000" y="105000"/>
                                    </p:animScale>
                                  </p:childTnLst>
                                </p:cTn>
                              </p:par>
                              <p:par>
                                <p:cTn id="157" presetID="53" presetClass="entr" presetSubtype="16" fill="hold" nodeType="withEffect">
                                  <p:stCondLst>
                                    <p:cond delay="0"/>
                                  </p:stCondLst>
                                  <p:childTnLst>
                                    <p:set>
                                      <p:cBhvr>
                                        <p:cTn id="158" dur="1" fill="hold">
                                          <p:stCondLst>
                                            <p:cond delay="0"/>
                                          </p:stCondLst>
                                        </p:cTn>
                                        <p:tgtEl>
                                          <p:spTgt spid="368"/>
                                        </p:tgtEl>
                                        <p:attrNameLst>
                                          <p:attrName>style.visibility</p:attrName>
                                        </p:attrNameLst>
                                      </p:cBhvr>
                                      <p:to>
                                        <p:strVal val="visible"/>
                                      </p:to>
                                    </p:set>
                                    <p:anim calcmode="lin" valueType="num">
                                      <p:cBhvr>
                                        <p:cTn id="159" dur="500" fill="hold"/>
                                        <p:tgtEl>
                                          <p:spTgt spid="368"/>
                                        </p:tgtEl>
                                        <p:attrNameLst>
                                          <p:attrName>ppt_w</p:attrName>
                                        </p:attrNameLst>
                                      </p:cBhvr>
                                      <p:tavLst>
                                        <p:tav tm="0">
                                          <p:val>
                                            <p:fltVal val="0"/>
                                          </p:val>
                                        </p:tav>
                                        <p:tav tm="100000">
                                          <p:val>
                                            <p:strVal val="#ppt_w"/>
                                          </p:val>
                                        </p:tav>
                                      </p:tavLst>
                                    </p:anim>
                                    <p:anim calcmode="lin" valueType="num">
                                      <p:cBhvr>
                                        <p:cTn id="160" dur="500" fill="hold"/>
                                        <p:tgtEl>
                                          <p:spTgt spid="368"/>
                                        </p:tgtEl>
                                        <p:attrNameLst>
                                          <p:attrName>ppt_h</p:attrName>
                                        </p:attrNameLst>
                                      </p:cBhvr>
                                      <p:tavLst>
                                        <p:tav tm="0">
                                          <p:val>
                                            <p:fltVal val="0"/>
                                          </p:val>
                                        </p:tav>
                                        <p:tav tm="100000">
                                          <p:val>
                                            <p:strVal val="#ppt_h"/>
                                          </p:val>
                                        </p:tav>
                                      </p:tavLst>
                                    </p:anim>
                                    <p:animEffect transition="in" filter="fade">
                                      <p:cBhvr>
                                        <p:cTn id="161" dur="500"/>
                                        <p:tgtEl>
                                          <p:spTgt spid="368"/>
                                        </p:tgtEl>
                                      </p:cBhvr>
                                    </p:animEffect>
                                  </p:childTnLst>
                                </p:cTn>
                              </p:par>
                              <p:par>
                                <p:cTn id="162" presetID="26" presetClass="emph" presetSubtype="0" fill="hold" nodeType="withEffect">
                                  <p:stCondLst>
                                    <p:cond delay="500"/>
                                  </p:stCondLst>
                                  <p:childTnLst>
                                    <p:animEffect transition="out" filter="fade">
                                      <p:cBhvr>
                                        <p:cTn id="163" dur="500" tmFilter="0, 0; .2, .5; .8, .5; 1, 0"/>
                                        <p:tgtEl>
                                          <p:spTgt spid="368"/>
                                        </p:tgtEl>
                                      </p:cBhvr>
                                    </p:animEffect>
                                    <p:animScale>
                                      <p:cBhvr>
                                        <p:cTn id="164" dur="250" autoRev="1" fill="hold"/>
                                        <p:tgtEl>
                                          <p:spTgt spid="368"/>
                                        </p:tgtEl>
                                      </p:cBhvr>
                                      <p:by x="105000" y="105000"/>
                                    </p:animScale>
                                  </p:childTnLst>
                                </p:cTn>
                              </p:par>
                              <p:par>
                                <p:cTn id="165" presetID="53" presetClass="entr" presetSubtype="16" fill="hold" nodeType="withEffect">
                                  <p:stCondLst>
                                    <p:cond delay="0"/>
                                  </p:stCondLst>
                                  <p:childTnLst>
                                    <p:set>
                                      <p:cBhvr>
                                        <p:cTn id="166" dur="1" fill="hold">
                                          <p:stCondLst>
                                            <p:cond delay="0"/>
                                          </p:stCondLst>
                                        </p:cTn>
                                        <p:tgtEl>
                                          <p:spTgt spid="368"/>
                                        </p:tgtEl>
                                        <p:attrNameLst>
                                          <p:attrName>style.visibility</p:attrName>
                                        </p:attrNameLst>
                                      </p:cBhvr>
                                      <p:to>
                                        <p:strVal val="visible"/>
                                      </p:to>
                                    </p:set>
                                    <p:anim calcmode="lin" valueType="num">
                                      <p:cBhvr>
                                        <p:cTn id="167" dur="500" fill="hold"/>
                                        <p:tgtEl>
                                          <p:spTgt spid="368"/>
                                        </p:tgtEl>
                                        <p:attrNameLst>
                                          <p:attrName>ppt_w</p:attrName>
                                        </p:attrNameLst>
                                      </p:cBhvr>
                                      <p:tavLst>
                                        <p:tav tm="0">
                                          <p:val>
                                            <p:fltVal val="0"/>
                                          </p:val>
                                        </p:tav>
                                        <p:tav tm="100000">
                                          <p:val>
                                            <p:strVal val="#ppt_w"/>
                                          </p:val>
                                        </p:tav>
                                      </p:tavLst>
                                    </p:anim>
                                    <p:anim calcmode="lin" valueType="num">
                                      <p:cBhvr>
                                        <p:cTn id="168" dur="500" fill="hold"/>
                                        <p:tgtEl>
                                          <p:spTgt spid="368"/>
                                        </p:tgtEl>
                                        <p:attrNameLst>
                                          <p:attrName>ppt_h</p:attrName>
                                        </p:attrNameLst>
                                      </p:cBhvr>
                                      <p:tavLst>
                                        <p:tav tm="0">
                                          <p:val>
                                            <p:fltVal val="0"/>
                                          </p:val>
                                        </p:tav>
                                        <p:tav tm="100000">
                                          <p:val>
                                            <p:strVal val="#ppt_h"/>
                                          </p:val>
                                        </p:tav>
                                      </p:tavLst>
                                    </p:anim>
                                    <p:animEffect transition="in" filter="fade">
                                      <p:cBhvr>
                                        <p:cTn id="169" dur="500"/>
                                        <p:tgtEl>
                                          <p:spTgt spid="368"/>
                                        </p:tgtEl>
                                      </p:cBhvr>
                                    </p:animEffect>
                                  </p:childTnLst>
                                </p:cTn>
                              </p:par>
                              <p:par>
                                <p:cTn id="170" presetID="26" presetClass="emph" presetSubtype="0" fill="hold" nodeType="withEffect">
                                  <p:stCondLst>
                                    <p:cond delay="500"/>
                                  </p:stCondLst>
                                  <p:childTnLst>
                                    <p:animEffect transition="out" filter="fade">
                                      <p:cBhvr>
                                        <p:cTn id="171" dur="500" tmFilter="0, 0; .2, .5; .8, .5; 1, 0"/>
                                        <p:tgtEl>
                                          <p:spTgt spid="368"/>
                                        </p:tgtEl>
                                      </p:cBhvr>
                                    </p:animEffect>
                                    <p:animScale>
                                      <p:cBhvr>
                                        <p:cTn id="172" dur="250" autoRev="1" fill="hold"/>
                                        <p:tgtEl>
                                          <p:spTgt spid="368"/>
                                        </p:tgtEl>
                                      </p:cBhvr>
                                      <p:by x="105000" y="105000"/>
                                    </p:animScale>
                                  </p:childTnLst>
                                </p:cTn>
                              </p:par>
                              <p:par>
                                <p:cTn id="173" presetID="53" presetClass="entr" presetSubtype="16" fill="hold" grpId="0" nodeType="withEffect">
                                  <p:stCondLst>
                                    <p:cond delay="0"/>
                                  </p:stCondLst>
                                  <p:childTnLst>
                                    <p:set>
                                      <p:cBhvr>
                                        <p:cTn id="174" dur="1" fill="hold">
                                          <p:stCondLst>
                                            <p:cond delay="0"/>
                                          </p:stCondLst>
                                        </p:cTn>
                                        <p:tgtEl>
                                          <p:spTgt spid="368"/>
                                        </p:tgtEl>
                                        <p:attrNameLst>
                                          <p:attrName>style.visibility</p:attrName>
                                        </p:attrNameLst>
                                      </p:cBhvr>
                                      <p:to>
                                        <p:strVal val="visible"/>
                                      </p:to>
                                    </p:set>
                                    <p:anim calcmode="lin" valueType="num">
                                      <p:cBhvr>
                                        <p:cTn id="175" dur="500" fill="hold"/>
                                        <p:tgtEl>
                                          <p:spTgt spid="368"/>
                                        </p:tgtEl>
                                        <p:attrNameLst>
                                          <p:attrName>ppt_w</p:attrName>
                                        </p:attrNameLst>
                                      </p:cBhvr>
                                      <p:tavLst>
                                        <p:tav tm="0">
                                          <p:val>
                                            <p:fltVal val="0"/>
                                          </p:val>
                                        </p:tav>
                                        <p:tav tm="100000">
                                          <p:val>
                                            <p:strVal val="#ppt_w"/>
                                          </p:val>
                                        </p:tav>
                                      </p:tavLst>
                                    </p:anim>
                                    <p:anim calcmode="lin" valueType="num">
                                      <p:cBhvr>
                                        <p:cTn id="176" dur="500" fill="hold"/>
                                        <p:tgtEl>
                                          <p:spTgt spid="368"/>
                                        </p:tgtEl>
                                        <p:attrNameLst>
                                          <p:attrName>ppt_h</p:attrName>
                                        </p:attrNameLst>
                                      </p:cBhvr>
                                      <p:tavLst>
                                        <p:tav tm="0">
                                          <p:val>
                                            <p:fltVal val="0"/>
                                          </p:val>
                                        </p:tav>
                                        <p:tav tm="100000">
                                          <p:val>
                                            <p:strVal val="#ppt_h"/>
                                          </p:val>
                                        </p:tav>
                                      </p:tavLst>
                                    </p:anim>
                                    <p:animEffect transition="in" filter="fade">
                                      <p:cBhvr>
                                        <p:cTn id="177" dur="500"/>
                                        <p:tgtEl>
                                          <p:spTgt spid="368"/>
                                        </p:tgtEl>
                                      </p:cBhvr>
                                    </p:animEffect>
                                  </p:childTnLst>
                                  <p:subTnLst>
                                    <p:audio>
                                      <p:cMediaNode>
                                        <p:cTn display="0" masterRel="sameClick">
                                          <p:stCondLst>
                                            <p:cond evt="begin" delay="0">
                                              <p:tn val="173"/>
                                            </p:cond>
                                          </p:stCondLst>
                                          <p:endCondLst>
                                            <p:cond evt="onStopAudio" delay="0">
                                              <p:tgtEl>
                                                <p:sldTgt/>
                                              </p:tgtEl>
                                            </p:cond>
                                          </p:endCondLst>
                                        </p:cTn>
                                        <p:tgtEl>
                                          <p:sndTgt r:embed="rId3" name="Bling.wav"/>
                                        </p:tgtEl>
                                      </p:cMediaNode>
                                    </p:audio>
                                  </p:subTnLst>
                                </p:cTn>
                              </p:par>
                              <p:par>
                                <p:cTn id="178" presetID="26" presetClass="emph" presetSubtype="0" fill="hold" grpId="1" nodeType="withEffect">
                                  <p:stCondLst>
                                    <p:cond delay="500"/>
                                  </p:stCondLst>
                                  <p:childTnLst>
                                    <p:animEffect transition="out" filter="fade">
                                      <p:cBhvr>
                                        <p:cTn id="179" dur="500" tmFilter="0, 0; .2, .5; .8, .5; 1, 0"/>
                                        <p:tgtEl>
                                          <p:spTgt spid="368"/>
                                        </p:tgtEl>
                                      </p:cBhvr>
                                    </p:animEffect>
                                    <p:animScale>
                                      <p:cBhvr>
                                        <p:cTn id="180" dur="250" autoRev="1" fill="hold"/>
                                        <p:tgtEl>
                                          <p:spTgt spid="368"/>
                                        </p:tgtEl>
                                      </p:cBhvr>
                                      <p:by x="105000" y="105000"/>
                                    </p:animScale>
                                  </p:childTnLst>
                                </p:cTn>
                              </p:par>
                              <p:par>
                                <p:cTn id="181" presetID="53" presetClass="entr" presetSubtype="16" fill="hold" nodeType="withEffect">
                                  <p:stCondLst>
                                    <p:cond delay="0"/>
                                  </p:stCondLst>
                                  <p:childTnLst>
                                    <p:set>
                                      <p:cBhvr>
                                        <p:cTn id="182" dur="1" fill="hold">
                                          <p:stCondLst>
                                            <p:cond delay="0"/>
                                          </p:stCondLst>
                                        </p:cTn>
                                        <p:tgtEl>
                                          <p:spTgt spid="376"/>
                                        </p:tgtEl>
                                        <p:attrNameLst>
                                          <p:attrName>style.visibility</p:attrName>
                                        </p:attrNameLst>
                                      </p:cBhvr>
                                      <p:to>
                                        <p:strVal val="visible"/>
                                      </p:to>
                                    </p:set>
                                    <p:anim calcmode="lin" valueType="num">
                                      <p:cBhvr>
                                        <p:cTn id="183" dur="500" fill="hold"/>
                                        <p:tgtEl>
                                          <p:spTgt spid="376"/>
                                        </p:tgtEl>
                                        <p:attrNameLst>
                                          <p:attrName>ppt_w</p:attrName>
                                        </p:attrNameLst>
                                      </p:cBhvr>
                                      <p:tavLst>
                                        <p:tav tm="0">
                                          <p:val>
                                            <p:fltVal val="0"/>
                                          </p:val>
                                        </p:tav>
                                        <p:tav tm="100000">
                                          <p:val>
                                            <p:strVal val="#ppt_w"/>
                                          </p:val>
                                        </p:tav>
                                      </p:tavLst>
                                    </p:anim>
                                    <p:anim calcmode="lin" valueType="num">
                                      <p:cBhvr>
                                        <p:cTn id="184" dur="500" fill="hold"/>
                                        <p:tgtEl>
                                          <p:spTgt spid="376"/>
                                        </p:tgtEl>
                                        <p:attrNameLst>
                                          <p:attrName>ppt_h</p:attrName>
                                        </p:attrNameLst>
                                      </p:cBhvr>
                                      <p:tavLst>
                                        <p:tav tm="0">
                                          <p:val>
                                            <p:fltVal val="0"/>
                                          </p:val>
                                        </p:tav>
                                        <p:tav tm="100000">
                                          <p:val>
                                            <p:strVal val="#ppt_h"/>
                                          </p:val>
                                        </p:tav>
                                      </p:tavLst>
                                    </p:anim>
                                    <p:animEffect transition="in" filter="fade">
                                      <p:cBhvr>
                                        <p:cTn id="185" dur="500"/>
                                        <p:tgtEl>
                                          <p:spTgt spid="376"/>
                                        </p:tgtEl>
                                      </p:cBhvr>
                                    </p:animEffect>
                                  </p:childTnLst>
                                </p:cTn>
                              </p:par>
                              <p:par>
                                <p:cTn id="186" presetID="26" presetClass="emph" presetSubtype="0" fill="hold" nodeType="withEffect">
                                  <p:stCondLst>
                                    <p:cond delay="500"/>
                                  </p:stCondLst>
                                  <p:childTnLst>
                                    <p:animEffect transition="out" filter="fade">
                                      <p:cBhvr>
                                        <p:cTn id="187" dur="500" tmFilter="0, 0; .2, .5; .8, .5; 1, 0"/>
                                        <p:tgtEl>
                                          <p:spTgt spid="376"/>
                                        </p:tgtEl>
                                      </p:cBhvr>
                                    </p:animEffect>
                                    <p:animScale>
                                      <p:cBhvr>
                                        <p:cTn id="188" dur="250" autoRev="1" fill="hold"/>
                                        <p:tgtEl>
                                          <p:spTgt spid="376"/>
                                        </p:tgtEl>
                                      </p:cBhvr>
                                      <p:by x="105000" y="105000"/>
                                    </p:animScale>
                                  </p:childTnLst>
                                </p:cTn>
                              </p:par>
                              <p:par>
                                <p:cTn id="189" presetID="53" presetClass="entr" presetSubtype="16" fill="hold" grpId="0" nodeType="withEffect">
                                  <p:stCondLst>
                                    <p:cond delay="0"/>
                                  </p:stCondLst>
                                  <p:childTnLst>
                                    <p:set>
                                      <p:cBhvr>
                                        <p:cTn id="190" dur="1" fill="hold">
                                          <p:stCondLst>
                                            <p:cond delay="0"/>
                                          </p:stCondLst>
                                        </p:cTn>
                                        <p:tgtEl>
                                          <p:spTgt spid="376"/>
                                        </p:tgtEl>
                                        <p:attrNameLst>
                                          <p:attrName>style.visibility</p:attrName>
                                        </p:attrNameLst>
                                      </p:cBhvr>
                                      <p:to>
                                        <p:strVal val="visible"/>
                                      </p:to>
                                    </p:set>
                                    <p:anim calcmode="lin" valueType="num">
                                      <p:cBhvr>
                                        <p:cTn id="191" dur="500" fill="hold"/>
                                        <p:tgtEl>
                                          <p:spTgt spid="376"/>
                                        </p:tgtEl>
                                        <p:attrNameLst>
                                          <p:attrName>ppt_w</p:attrName>
                                        </p:attrNameLst>
                                      </p:cBhvr>
                                      <p:tavLst>
                                        <p:tav tm="0">
                                          <p:val>
                                            <p:fltVal val="0"/>
                                          </p:val>
                                        </p:tav>
                                        <p:tav tm="100000">
                                          <p:val>
                                            <p:strVal val="#ppt_w"/>
                                          </p:val>
                                        </p:tav>
                                      </p:tavLst>
                                    </p:anim>
                                    <p:anim calcmode="lin" valueType="num">
                                      <p:cBhvr>
                                        <p:cTn id="192" dur="500" fill="hold"/>
                                        <p:tgtEl>
                                          <p:spTgt spid="376"/>
                                        </p:tgtEl>
                                        <p:attrNameLst>
                                          <p:attrName>ppt_h</p:attrName>
                                        </p:attrNameLst>
                                      </p:cBhvr>
                                      <p:tavLst>
                                        <p:tav tm="0">
                                          <p:val>
                                            <p:fltVal val="0"/>
                                          </p:val>
                                        </p:tav>
                                        <p:tav tm="100000">
                                          <p:val>
                                            <p:strVal val="#ppt_h"/>
                                          </p:val>
                                        </p:tav>
                                      </p:tavLst>
                                    </p:anim>
                                    <p:animEffect transition="in" filter="fade">
                                      <p:cBhvr>
                                        <p:cTn id="193" dur="500"/>
                                        <p:tgtEl>
                                          <p:spTgt spid="376"/>
                                        </p:tgtEl>
                                      </p:cBhvr>
                                    </p:animEffect>
                                  </p:childTnLst>
                                  <p:subTnLst>
                                    <p:audio>
                                      <p:cMediaNode>
                                        <p:cTn display="0" masterRel="sameClick">
                                          <p:stCondLst>
                                            <p:cond evt="begin" delay="0">
                                              <p:tn val="189"/>
                                            </p:cond>
                                          </p:stCondLst>
                                          <p:endCondLst>
                                            <p:cond evt="onStopAudio" delay="0">
                                              <p:tgtEl>
                                                <p:sldTgt/>
                                              </p:tgtEl>
                                            </p:cond>
                                          </p:endCondLst>
                                        </p:cTn>
                                        <p:tgtEl>
                                          <p:sndTgt r:embed="rId3" name="Bling.wav"/>
                                        </p:tgtEl>
                                      </p:cMediaNode>
                                    </p:audio>
                                  </p:subTnLst>
                                </p:cTn>
                              </p:par>
                              <p:par>
                                <p:cTn id="194" presetID="26" presetClass="emph" presetSubtype="0" fill="hold" grpId="1" nodeType="withEffect">
                                  <p:stCondLst>
                                    <p:cond delay="500"/>
                                  </p:stCondLst>
                                  <p:childTnLst>
                                    <p:animEffect transition="out" filter="fade">
                                      <p:cBhvr>
                                        <p:cTn id="195" dur="500" tmFilter="0, 0; .2, .5; .8, .5; 1, 0"/>
                                        <p:tgtEl>
                                          <p:spTgt spid="376"/>
                                        </p:tgtEl>
                                      </p:cBhvr>
                                    </p:animEffect>
                                    <p:animScale>
                                      <p:cBhvr>
                                        <p:cTn id="196" dur="250" autoRev="1" fill="hold"/>
                                        <p:tgtEl>
                                          <p:spTgt spid="376"/>
                                        </p:tgtEl>
                                      </p:cBhvr>
                                      <p:by x="105000" y="105000"/>
                                    </p:animScale>
                                  </p:childTnLst>
                                </p:cTn>
                              </p:par>
                              <p:par>
                                <p:cTn id="197" presetID="53" presetClass="entr" presetSubtype="16" fill="hold" nodeType="withEffect">
                                  <p:stCondLst>
                                    <p:cond delay="0"/>
                                  </p:stCondLst>
                                  <p:childTnLst>
                                    <p:set>
                                      <p:cBhvr>
                                        <p:cTn id="198" dur="1" fill="hold">
                                          <p:stCondLst>
                                            <p:cond delay="0"/>
                                          </p:stCondLst>
                                        </p:cTn>
                                        <p:tgtEl>
                                          <p:spTgt spid="377"/>
                                        </p:tgtEl>
                                        <p:attrNameLst>
                                          <p:attrName>style.visibility</p:attrName>
                                        </p:attrNameLst>
                                      </p:cBhvr>
                                      <p:to>
                                        <p:strVal val="visible"/>
                                      </p:to>
                                    </p:set>
                                    <p:anim calcmode="lin" valueType="num">
                                      <p:cBhvr>
                                        <p:cTn id="199" dur="500" fill="hold"/>
                                        <p:tgtEl>
                                          <p:spTgt spid="377"/>
                                        </p:tgtEl>
                                        <p:attrNameLst>
                                          <p:attrName>ppt_w</p:attrName>
                                        </p:attrNameLst>
                                      </p:cBhvr>
                                      <p:tavLst>
                                        <p:tav tm="0">
                                          <p:val>
                                            <p:fltVal val="0"/>
                                          </p:val>
                                        </p:tav>
                                        <p:tav tm="100000">
                                          <p:val>
                                            <p:strVal val="#ppt_w"/>
                                          </p:val>
                                        </p:tav>
                                      </p:tavLst>
                                    </p:anim>
                                    <p:anim calcmode="lin" valueType="num">
                                      <p:cBhvr>
                                        <p:cTn id="200" dur="500" fill="hold"/>
                                        <p:tgtEl>
                                          <p:spTgt spid="377"/>
                                        </p:tgtEl>
                                        <p:attrNameLst>
                                          <p:attrName>ppt_h</p:attrName>
                                        </p:attrNameLst>
                                      </p:cBhvr>
                                      <p:tavLst>
                                        <p:tav tm="0">
                                          <p:val>
                                            <p:fltVal val="0"/>
                                          </p:val>
                                        </p:tav>
                                        <p:tav tm="100000">
                                          <p:val>
                                            <p:strVal val="#ppt_h"/>
                                          </p:val>
                                        </p:tav>
                                      </p:tavLst>
                                    </p:anim>
                                    <p:animEffect transition="in" filter="fade">
                                      <p:cBhvr>
                                        <p:cTn id="201" dur="500"/>
                                        <p:tgtEl>
                                          <p:spTgt spid="377"/>
                                        </p:tgtEl>
                                      </p:cBhvr>
                                    </p:animEffect>
                                  </p:childTnLst>
                                </p:cTn>
                              </p:par>
                              <p:par>
                                <p:cTn id="202" presetID="26" presetClass="emph" presetSubtype="0" fill="hold" nodeType="withEffect">
                                  <p:stCondLst>
                                    <p:cond delay="500"/>
                                  </p:stCondLst>
                                  <p:childTnLst>
                                    <p:animEffect transition="out" filter="fade">
                                      <p:cBhvr>
                                        <p:cTn id="203" dur="500" tmFilter="0, 0; .2, .5; .8, .5; 1, 0"/>
                                        <p:tgtEl>
                                          <p:spTgt spid="377"/>
                                        </p:tgtEl>
                                      </p:cBhvr>
                                    </p:animEffect>
                                    <p:animScale>
                                      <p:cBhvr>
                                        <p:cTn id="204" dur="250" autoRev="1" fill="hold"/>
                                        <p:tgtEl>
                                          <p:spTgt spid="377"/>
                                        </p:tgtEl>
                                      </p:cBhvr>
                                      <p:by x="105000" y="105000"/>
                                    </p:animScale>
                                  </p:childTnLst>
                                </p:cTn>
                              </p:par>
                              <p:par>
                                <p:cTn id="205" presetID="53" presetClass="entr" presetSubtype="16" fill="hold" nodeType="withEffect">
                                  <p:stCondLst>
                                    <p:cond delay="0"/>
                                  </p:stCondLst>
                                  <p:childTnLst>
                                    <p:set>
                                      <p:cBhvr>
                                        <p:cTn id="206" dur="1" fill="hold">
                                          <p:stCondLst>
                                            <p:cond delay="0"/>
                                          </p:stCondLst>
                                        </p:cTn>
                                        <p:tgtEl>
                                          <p:spTgt spid="377"/>
                                        </p:tgtEl>
                                        <p:attrNameLst>
                                          <p:attrName>style.visibility</p:attrName>
                                        </p:attrNameLst>
                                      </p:cBhvr>
                                      <p:to>
                                        <p:strVal val="visible"/>
                                      </p:to>
                                    </p:set>
                                    <p:anim calcmode="lin" valueType="num">
                                      <p:cBhvr>
                                        <p:cTn id="207" dur="500" fill="hold"/>
                                        <p:tgtEl>
                                          <p:spTgt spid="377"/>
                                        </p:tgtEl>
                                        <p:attrNameLst>
                                          <p:attrName>ppt_w</p:attrName>
                                        </p:attrNameLst>
                                      </p:cBhvr>
                                      <p:tavLst>
                                        <p:tav tm="0">
                                          <p:val>
                                            <p:fltVal val="0"/>
                                          </p:val>
                                        </p:tav>
                                        <p:tav tm="100000">
                                          <p:val>
                                            <p:strVal val="#ppt_w"/>
                                          </p:val>
                                        </p:tav>
                                      </p:tavLst>
                                    </p:anim>
                                    <p:anim calcmode="lin" valueType="num">
                                      <p:cBhvr>
                                        <p:cTn id="208" dur="500" fill="hold"/>
                                        <p:tgtEl>
                                          <p:spTgt spid="377"/>
                                        </p:tgtEl>
                                        <p:attrNameLst>
                                          <p:attrName>ppt_h</p:attrName>
                                        </p:attrNameLst>
                                      </p:cBhvr>
                                      <p:tavLst>
                                        <p:tav tm="0">
                                          <p:val>
                                            <p:fltVal val="0"/>
                                          </p:val>
                                        </p:tav>
                                        <p:tav tm="100000">
                                          <p:val>
                                            <p:strVal val="#ppt_h"/>
                                          </p:val>
                                        </p:tav>
                                      </p:tavLst>
                                    </p:anim>
                                    <p:animEffect transition="in" filter="fade">
                                      <p:cBhvr>
                                        <p:cTn id="209" dur="500"/>
                                        <p:tgtEl>
                                          <p:spTgt spid="377"/>
                                        </p:tgtEl>
                                      </p:cBhvr>
                                    </p:animEffect>
                                  </p:childTnLst>
                                </p:cTn>
                              </p:par>
                              <p:par>
                                <p:cTn id="210" presetID="26" presetClass="emph" presetSubtype="0" fill="hold" nodeType="withEffect">
                                  <p:stCondLst>
                                    <p:cond delay="500"/>
                                  </p:stCondLst>
                                  <p:childTnLst>
                                    <p:animEffect transition="out" filter="fade">
                                      <p:cBhvr>
                                        <p:cTn id="211" dur="500" tmFilter="0, 0; .2, .5; .8, .5; 1, 0"/>
                                        <p:tgtEl>
                                          <p:spTgt spid="377"/>
                                        </p:tgtEl>
                                      </p:cBhvr>
                                    </p:animEffect>
                                    <p:animScale>
                                      <p:cBhvr>
                                        <p:cTn id="212" dur="250" autoRev="1" fill="hold"/>
                                        <p:tgtEl>
                                          <p:spTgt spid="377"/>
                                        </p:tgtEl>
                                      </p:cBhvr>
                                      <p:by x="105000" y="105000"/>
                                    </p:animScale>
                                  </p:childTnLst>
                                </p:cTn>
                              </p:par>
                              <p:par>
                                <p:cTn id="213" presetID="53" presetClass="entr" presetSubtype="16" fill="hold" nodeType="withEffect">
                                  <p:stCondLst>
                                    <p:cond delay="0"/>
                                  </p:stCondLst>
                                  <p:childTnLst>
                                    <p:set>
                                      <p:cBhvr>
                                        <p:cTn id="214" dur="1" fill="hold">
                                          <p:stCondLst>
                                            <p:cond delay="0"/>
                                          </p:stCondLst>
                                        </p:cTn>
                                        <p:tgtEl>
                                          <p:spTgt spid="377"/>
                                        </p:tgtEl>
                                        <p:attrNameLst>
                                          <p:attrName>style.visibility</p:attrName>
                                        </p:attrNameLst>
                                      </p:cBhvr>
                                      <p:to>
                                        <p:strVal val="visible"/>
                                      </p:to>
                                    </p:set>
                                    <p:anim calcmode="lin" valueType="num">
                                      <p:cBhvr>
                                        <p:cTn id="215" dur="500" fill="hold"/>
                                        <p:tgtEl>
                                          <p:spTgt spid="377"/>
                                        </p:tgtEl>
                                        <p:attrNameLst>
                                          <p:attrName>ppt_w</p:attrName>
                                        </p:attrNameLst>
                                      </p:cBhvr>
                                      <p:tavLst>
                                        <p:tav tm="0">
                                          <p:val>
                                            <p:fltVal val="0"/>
                                          </p:val>
                                        </p:tav>
                                        <p:tav tm="100000">
                                          <p:val>
                                            <p:strVal val="#ppt_w"/>
                                          </p:val>
                                        </p:tav>
                                      </p:tavLst>
                                    </p:anim>
                                    <p:anim calcmode="lin" valueType="num">
                                      <p:cBhvr>
                                        <p:cTn id="216" dur="500" fill="hold"/>
                                        <p:tgtEl>
                                          <p:spTgt spid="377"/>
                                        </p:tgtEl>
                                        <p:attrNameLst>
                                          <p:attrName>ppt_h</p:attrName>
                                        </p:attrNameLst>
                                      </p:cBhvr>
                                      <p:tavLst>
                                        <p:tav tm="0">
                                          <p:val>
                                            <p:fltVal val="0"/>
                                          </p:val>
                                        </p:tav>
                                        <p:tav tm="100000">
                                          <p:val>
                                            <p:strVal val="#ppt_h"/>
                                          </p:val>
                                        </p:tav>
                                      </p:tavLst>
                                    </p:anim>
                                    <p:animEffect transition="in" filter="fade">
                                      <p:cBhvr>
                                        <p:cTn id="217" dur="500"/>
                                        <p:tgtEl>
                                          <p:spTgt spid="377"/>
                                        </p:tgtEl>
                                      </p:cBhvr>
                                    </p:animEffect>
                                  </p:childTnLst>
                                </p:cTn>
                              </p:par>
                              <p:par>
                                <p:cTn id="218" presetID="26" presetClass="emph" presetSubtype="0" fill="hold" nodeType="withEffect">
                                  <p:stCondLst>
                                    <p:cond delay="500"/>
                                  </p:stCondLst>
                                  <p:childTnLst>
                                    <p:animEffect transition="out" filter="fade">
                                      <p:cBhvr>
                                        <p:cTn id="219" dur="500" tmFilter="0, 0; .2, .5; .8, .5; 1, 0"/>
                                        <p:tgtEl>
                                          <p:spTgt spid="377"/>
                                        </p:tgtEl>
                                      </p:cBhvr>
                                    </p:animEffect>
                                    <p:animScale>
                                      <p:cBhvr>
                                        <p:cTn id="220" dur="250" autoRev="1" fill="hold"/>
                                        <p:tgtEl>
                                          <p:spTgt spid="377"/>
                                        </p:tgtEl>
                                      </p:cBhvr>
                                      <p:by x="105000" y="105000"/>
                                    </p:animScale>
                                  </p:childTnLst>
                                </p:cTn>
                              </p:par>
                              <p:par>
                                <p:cTn id="221" presetID="53" presetClass="entr" presetSubtype="16" fill="hold" grpId="0" nodeType="withEffect">
                                  <p:stCondLst>
                                    <p:cond delay="0"/>
                                  </p:stCondLst>
                                  <p:childTnLst>
                                    <p:set>
                                      <p:cBhvr>
                                        <p:cTn id="222" dur="1" fill="hold">
                                          <p:stCondLst>
                                            <p:cond delay="0"/>
                                          </p:stCondLst>
                                        </p:cTn>
                                        <p:tgtEl>
                                          <p:spTgt spid="377"/>
                                        </p:tgtEl>
                                        <p:attrNameLst>
                                          <p:attrName>style.visibility</p:attrName>
                                        </p:attrNameLst>
                                      </p:cBhvr>
                                      <p:to>
                                        <p:strVal val="visible"/>
                                      </p:to>
                                    </p:set>
                                    <p:anim calcmode="lin" valueType="num">
                                      <p:cBhvr>
                                        <p:cTn id="223" dur="500" fill="hold"/>
                                        <p:tgtEl>
                                          <p:spTgt spid="377"/>
                                        </p:tgtEl>
                                        <p:attrNameLst>
                                          <p:attrName>ppt_w</p:attrName>
                                        </p:attrNameLst>
                                      </p:cBhvr>
                                      <p:tavLst>
                                        <p:tav tm="0">
                                          <p:val>
                                            <p:fltVal val="0"/>
                                          </p:val>
                                        </p:tav>
                                        <p:tav tm="100000">
                                          <p:val>
                                            <p:strVal val="#ppt_w"/>
                                          </p:val>
                                        </p:tav>
                                      </p:tavLst>
                                    </p:anim>
                                    <p:anim calcmode="lin" valueType="num">
                                      <p:cBhvr>
                                        <p:cTn id="224" dur="500" fill="hold"/>
                                        <p:tgtEl>
                                          <p:spTgt spid="377"/>
                                        </p:tgtEl>
                                        <p:attrNameLst>
                                          <p:attrName>ppt_h</p:attrName>
                                        </p:attrNameLst>
                                      </p:cBhvr>
                                      <p:tavLst>
                                        <p:tav tm="0">
                                          <p:val>
                                            <p:fltVal val="0"/>
                                          </p:val>
                                        </p:tav>
                                        <p:tav tm="100000">
                                          <p:val>
                                            <p:strVal val="#ppt_h"/>
                                          </p:val>
                                        </p:tav>
                                      </p:tavLst>
                                    </p:anim>
                                    <p:animEffect transition="in" filter="fade">
                                      <p:cBhvr>
                                        <p:cTn id="225" dur="500"/>
                                        <p:tgtEl>
                                          <p:spTgt spid="377"/>
                                        </p:tgtEl>
                                      </p:cBhvr>
                                    </p:animEffect>
                                  </p:childTnLst>
                                  <p:subTnLst>
                                    <p:audio>
                                      <p:cMediaNode>
                                        <p:cTn display="0" masterRel="sameClick">
                                          <p:stCondLst>
                                            <p:cond evt="begin" delay="0">
                                              <p:tn val="221"/>
                                            </p:cond>
                                          </p:stCondLst>
                                          <p:endCondLst>
                                            <p:cond evt="onStopAudio" delay="0">
                                              <p:tgtEl>
                                                <p:sldTgt/>
                                              </p:tgtEl>
                                            </p:cond>
                                          </p:endCondLst>
                                        </p:cTn>
                                        <p:tgtEl>
                                          <p:sndTgt r:embed="rId3" name="Bling.wav"/>
                                        </p:tgtEl>
                                      </p:cMediaNode>
                                    </p:audio>
                                  </p:subTnLst>
                                </p:cTn>
                              </p:par>
                              <p:par>
                                <p:cTn id="226" presetID="26" presetClass="emph" presetSubtype="0" fill="hold" grpId="1" nodeType="withEffect">
                                  <p:stCondLst>
                                    <p:cond delay="500"/>
                                  </p:stCondLst>
                                  <p:childTnLst>
                                    <p:animEffect transition="out" filter="fade">
                                      <p:cBhvr>
                                        <p:cTn id="227" dur="500" tmFilter="0, 0; .2, .5; .8, .5; 1, 0"/>
                                        <p:tgtEl>
                                          <p:spTgt spid="377"/>
                                        </p:tgtEl>
                                      </p:cBhvr>
                                    </p:animEffect>
                                    <p:animScale>
                                      <p:cBhvr>
                                        <p:cTn id="228" dur="250" autoRev="1" fill="hold"/>
                                        <p:tgtEl>
                                          <p:spTgt spid="377"/>
                                        </p:tgtEl>
                                      </p:cBhvr>
                                      <p:by x="105000" y="105000"/>
                                    </p:animScale>
                                  </p:childTnLst>
                                </p:cTn>
                              </p:par>
                              <p:par>
                                <p:cTn id="229" presetID="53" presetClass="entr" presetSubtype="16" fill="hold" grpId="0" nodeType="withEffect">
                                  <p:stCondLst>
                                    <p:cond delay="0"/>
                                  </p:stCondLst>
                                  <p:childTnLst>
                                    <p:set>
                                      <p:cBhvr>
                                        <p:cTn id="230" dur="1" fill="hold">
                                          <p:stCondLst>
                                            <p:cond delay="0"/>
                                          </p:stCondLst>
                                        </p:cTn>
                                        <p:tgtEl>
                                          <p:spTgt spid="384"/>
                                        </p:tgtEl>
                                        <p:attrNameLst>
                                          <p:attrName>style.visibility</p:attrName>
                                        </p:attrNameLst>
                                      </p:cBhvr>
                                      <p:to>
                                        <p:strVal val="visible"/>
                                      </p:to>
                                    </p:set>
                                    <p:anim calcmode="lin" valueType="num">
                                      <p:cBhvr>
                                        <p:cTn id="231" dur="500" fill="hold"/>
                                        <p:tgtEl>
                                          <p:spTgt spid="384"/>
                                        </p:tgtEl>
                                        <p:attrNameLst>
                                          <p:attrName>ppt_w</p:attrName>
                                        </p:attrNameLst>
                                      </p:cBhvr>
                                      <p:tavLst>
                                        <p:tav tm="0">
                                          <p:val>
                                            <p:fltVal val="0"/>
                                          </p:val>
                                        </p:tav>
                                        <p:tav tm="100000">
                                          <p:val>
                                            <p:strVal val="#ppt_w"/>
                                          </p:val>
                                        </p:tav>
                                      </p:tavLst>
                                    </p:anim>
                                    <p:anim calcmode="lin" valueType="num">
                                      <p:cBhvr>
                                        <p:cTn id="232" dur="500" fill="hold"/>
                                        <p:tgtEl>
                                          <p:spTgt spid="384"/>
                                        </p:tgtEl>
                                        <p:attrNameLst>
                                          <p:attrName>ppt_h</p:attrName>
                                        </p:attrNameLst>
                                      </p:cBhvr>
                                      <p:tavLst>
                                        <p:tav tm="0">
                                          <p:val>
                                            <p:fltVal val="0"/>
                                          </p:val>
                                        </p:tav>
                                        <p:tav tm="100000">
                                          <p:val>
                                            <p:strVal val="#ppt_h"/>
                                          </p:val>
                                        </p:tav>
                                      </p:tavLst>
                                    </p:anim>
                                    <p:animEffect transition="in" filter="fade">
                                      <p:cBhvr>
                                        <p:cTn id="233" dur="500"/>
                                        <p:tgtEl>
                                          <p:spTgt spid="384"/>
                                        </p:tgtEl>
                                      </p:cBhvr>
                                    </p:animEffect>
                                  </p:childTnLst>
                                  <p:subTnLst>
                                    <p:audio>
                                      <p:cMediaNode>
                                        <p:cTn display="0" masterRel="sameClick">
                                          <p:stCondLst>
                                            <p:cond evt="begin" delay="0">
                                              <p:tn val="229"/>
                                            </p:cond>
                                          </p:stCondLst>
                                          <p:endCondLst>
                                            <p:cond evt="onStopAudio" delay="0">
                                              <p:tgtEl>
                                                <p:sldTgt/>
                                              </p:tgtEl>
                                            </p:cond>
                                          </p:endCondLst>
                                        </p:cTn>
                                        <p:tgtEl>
                                          <p:sndTgt r:embed="rId3" name="Bling.wav"/>
                                        </p:tgtEl>
                                      </p:cMediaNode>
                                    </p:audio>
                                  </p:subTnLst>
                                </p:cTn>
                              </p:par>
                              <p:par>
                                <p:cTn id="234" presetID="26" presetClass="emph" presetSubtype="0" fill="hold" grpId="1" nodeType="withEffect">
                                  <p:stCondLst>
                                    <p:cond delay="500"/>
                                  </p:stCondLst>
                                  <p:childTnLst>
                                    <p:animEffect transition="out" filter="fade">
                                      <p:cBhvr>
                                        <p:cTn id="235" dur="500" tmFilter="0, 0; .2, .5; .8, .5; 1, 0"/>
                                        <p:tgtEl>
                                          <p:spTgt spid="384"/>
                                        </p:tgtEl>
                                      </p:cBhvr>
                                    </p:animEffect>
                                    <p:animScale>
                                      <p:cBhvr>
                                        <p:cTn id="236" dur="250" autoRev="1" fill="hold"/>
                                        <p:tgtEl>
                                          <p:spTgt spid="384"/>
                                        </p:tgtEl>
                                      </p:cBhvr>
                                      <p:by x="105000" y="105000"/>
                                    </p:animScale>
                                  </p:childTnLst>
                                </p:cTn>
                              </p:par>
                            </p:childTnLst>
                          </p:cTn>
                        </p:par>
                      </p:childTnLst>
                    </p:cTn>
                  </p:par>
                </p:childTnLst>
              </p:cTn>
              <p:nextCondLst>
                <p:cond evt="onClick" delay="0">
                  <p:tgtEl>
                    <p:spTgt spid="2"/>
                  </p:tgtEl>
                </p:cond>
              </p:nextCondLst>
            </p:seq>
            <p:seq concurrent="1" nextAc="seek">
              <p:cTn id="237" restart="whenNotActive" fill="hold" evtFilter="cancelBubble" nodeType="interactiveSeq">
                <p:stCondLst>
                  <p:cond evt="onClick" delay="0">
                    <p:tgtEl>
                      <p:spTgt spid="185"/>
                    </p:tgtEl>
                  </p:cond>
                </p:stCondLst>
                <p:endSync evt="end" delay="0">
                  <p:rtn val="all"/>
                </p:endSync>
                <p:childTnLst>
                  <p:par>
                    <p:cTn id="238" fill="hold">
                      <p:stCondLst>
                        <p:cond delay="0"/>
                      </p:stCondLst>
                      <p:childTnLst>
                        <p:par>
                          <p:cTn id="239" fill="hold">
                            <p:stCondLst>
                              <p:cond delay="0"/>
                            </p:stCondLst>
                            <p:childTnLst>
                              <p:par>
                                <p:cTn id="240" presetID="53" presetClass="entr" presetSubtype="16" fill="hold" grpId="0" nodeType="withEffect">
                                  <p:stCondLst>
                                    <p:cond delay="0"/>
                                  </p:stCondLst>
                                  <p:childTnLst>
                                    <p:set>
                                      <p:cBhvr>
                                        <p:cTn id="241" dur="1" fill="hold">
                                          <p:stCondLst>
                                            <p:cond delay="0"/>
                                          </p:stCondLst>
                                        </p:cTn>
                                        <p:tgtEl>
                                          <p:spTgt spid="340"/>
                                        </p:tgtEl>
                                        <p:attrNameLst>
                                          <p:attrName>style.visibility</p:attrName>
                                        </p:attrNameLst>
                                      </p:cBhvr>
                                      <p:to>
                                        <p:strVal val="visible"/>
                                      </p:to>
                                    </p:set>
                                    <p:anim calcmode="lin" valueType="num">
                                      <p:cBhvr>
                                        <p:cTn id="242" dur="500" fill="hold"/>
                                        <p:tgtEl>
                                          <p:spTgt spid="340"/>
                                        </p:tgtEl>
                                        <p:attrNameLst>
                                          <p:attrName>ppt_w</p:attrName>
                                        </p:attrNameLst>
                                      </p:cBhvr>
                                      <p:tavLst>
                                        <p:tav tm="0">
                                          <p:val>
                                            <p:fltVal val="0"/>
                                          </p:val>
                                        </p:tav>
                                        <p:tav tm="100000">
                                          <p:val>
                                            <p:strVal val="#ppt_w"/>
                                          </p:val>
                                        </p:tav>
                                      </p:tavLst>
                                    </p:anim>
                                    <p:anim calcmode="lin" valueType="num">
                                      <p:cBhvr>
                                        <p:cTn id="243" dur="500" fill="hold"/>
                                        <p:tgtEl>
                                          <p:spTgt spid="340"/>
                                        </p:tgtEl>
                                        <p:attrNameLst>
                                          <p:attrName>ppt_h</p:attrName>
                                        </p:attrNameLst>
                                      </p:cBhvr>
                                      <p:tavLst>
                                        <p:tav tm="0">
                                          <p:val>
                                            <p:fltVal val="0"/>
                                          </p:val>
                                        </p:tav>
                                        <p:tav tm="100000">
                                          <p:val>
                                            <p:strVal val="#ppt_h"/>
                                          </p:val>
                                        </p:tav>
                                      </p:tavLst>
                                    </p:anim>
                                    <p:animEffect transition="in" filter="fade">
                                      <p:cBhvr>
                                        <p:cTn id="244" dur="500"/>
                                        <p:tgtEl>
                                          <p:spTgt spid="340"/>
                                        </p:tgtEl>
                                      </p:cBhvr>
                                    </p:animEffect>
                                  </p:childTnLst>
                                  <p:subTnLst>
                                    <p:audio>
                                      <p:cMediaNode>
                                        <p:cTn display="0" masterRel="sameClick">
                                          <p:stCondLst>
                                            <p:cond evt="begin" delay="0">
                                              <p:tn val="240"/>
                                            </p:cond>
                                          </p:stCondLst>
                                          <p:endCondLst>
                                            <p:cond evt="onStopAudio" delay="0">
                                              <p:tgtEl>
                                                <p:sldTgt/>
                                              </p:tgtEl>
                                            </p:cond>
                                          </p:endCondLst>
                                        </p:cTn>
                                        <p:tgtEl>
                                          <p:sndTgt r:embed="rId3" name="Bling.wav"/>
                                        </p:tgtEl>
                                      </p:cMediaNode>
                                    </p:audio>
                                  </p:subTnLst>
                                </p:cTn>
                              </p:par>
                              <p:par>
                                <p:cTn id="245" presetID="26" presetClass="emph" presetSubtype="0" fill="hold" grpId="1" nodeType="withEffect">
                                  <p:stCondLst>
                                    <p:cond delay="500"/>
                                  </p:stCondLst>
                                  <p:childTnLst>
                                    <p:animEffect transition="out" filter="fade">
                                      <p:cBhvr>
                                        <p:cTn id="246" dur="500" tmFilter="0, 0; .2, .5; .8, .5; 1, 0"/>
                                        <p:tgtEl>
                                          <p:spTgt spid="340"/>
                                        </p:tgtEl>
                                      </p:cBhvr>
                                    </p:animEffect>
                                    <p:animScale>
                                      <p:cBhvr>
                                        <p:cTn id="247" dur="250" autoRev="1" fill="hold"/>
                                        <p:tgtEl>
                                          <p:spTgt spid="340"/>
                                        </p:tgtEl>
                                      </p:cBhvr>
                                      <p:by x="105000" y="105000"/>
                                    </p:animScale>
                                  </p:childTnLst>
                                </p:cTn>
                              </p:par>
                              <p:par>
                                <p:cTn id="248" presetID="53" presetClass="entr" presetSubtype="16" fill="hold" nodeType="withEffect">
                                  <p:stCondLst>
                                    <p:cond delay="0"/>
                                  </p:stCondLst>
                                  <p:childTnLst>
                                    <p:set>
                                      <p:cBhvr>
                                        <p:cTn id="249" dur="1" fill="hold">
                                          <p:stCondLst>
                                            <p:cond delay="0"/>
                                          </p:stCondLst>
                                        </p:cTn>
                                        <p:tgtEl>
                                          <p:spTgt spid="362"/>
                                        </p:tgtEl>
                                        <p:attrNameLst>
                                          <p:attrName>style.visibility</p:attrName>
                                        </p:attrNameLst>
                                      </p:cBhvr>
                                      <p:to>
                                        <p:strVal val="visible"/>
                                      </p:to>
                                    </p:set>
                                    <p:anim calcmode="lin" valueType="num">
                                      <p:cBhvr>
                                        <p:cTn id="250" dur="500" fill="hold"/>
                                        <p:tgtEl>
                                          <p:spTgt spid="362"/>
                                        </p:tgtEl>
                                        <p:attrNameLst>
                                          <p:attrName>ppt_w</p:attrName>
                                        </p:attrNameLst>
                                      </p:cBhvr>
                                      <p:tavLst>
                                        <p:tav tm="0">
                                          <p:val>
                                            <p:fltVal val="0"/>
                                          </p:val>
                                        </p:tav>
                                        <p:tav tm="100000">
                                          <p:val>
                                            <p:strVal val="#ppt_w"/>
                                          </p:val>
                                        </p:tav>
                                      </p:tavLst>
                                    </p:anim>
                                    <p:anim calcmode="lin" valueType="num">
                                      <p:cBhvr>
                                        <p:cTn id="251" dur="500" fill="hold"/>
                                        <p:tgtEl>
                                          <p:spTgt spid="362"/>
                                        </p:tgtEl>
                                        <p:attrNameLst>
                                          <p:attrName>ppt_h</p:attrName>
                                        </p:attrNameLst>
                                      </p:cBhvr>
                                      <p:tavLst>
                                        <p:tav tm="0">
                                          <p:val>
                                            <p:fltVal val="0"/>
                                          </p:val>
                                        </p:tav>
                                        <p:tav tm="100000">
                                          <p:val>
                                            <p:strVal val="#ppt_h"/>
                                          </p:val>
                                        </p:tav>
                                      </p:tavLst>
                                    </p:anim>
                                    <p:animEffect transition="in" filter="fade">
                                      <p:cBhvr>
                                        <p:cTn id="252" dur="500"/>
                                        <p:tgtEl>
                                          <p:spTgt spid="362"/>
                                        </p:tgtEl>
                                      </p:cBhvr>
                                    </p:animEffect>
                                  </p:childTnLst>
                                </p:cTn>
                              </p:par>
                              <p:par>
                                <p:cTn id="253" presetID="26" presetClass="emph" presetSubtype="0" fill="hold" nodeType="withEffect">
                                  <p:stCondLst>
                                    <p:cond delay="500"/>
                                  </p:stCondLst>
                                  <p:childTnLst>
                                    <p:animEffect transition="out" filter="fade">
                                      <p:cBhvr>
                                        <p:cTn id="254" dur="500" tmFilter="0, 0; .2, .5; .8, .5; 1, 0"/>
                                        <p:tgtEl>
                                          <p:spTgt spid="362"/>
                                        </p:tgtEl>
                                      </p:cBhvr>
                                    </p:animEffect>
                                    <p:animScale>
                                      <p:cBhvr>
                                        <p:cTn id="255" dur="250" autoRev="1" fill="hold"/>
                                        <p:tgtEl>
                                          <p:spTgt spid="362"/>
                                        </p:tgtEl>
                                      </p:cBhvr>
                                      <p:by x="105000" y="105000"/>
                                    </p:animScale>
                                  </p:childTnLst>
                                </p:cTn>
                              </p:par>
                              <p:par>
                                <p:cTn id="256" presetID="53" presetClass="entr" presetSubtype="16" fill="hold" nodeType="withEffect">
                                  <p:stCondLst>
                                    <p:cond delay="0"/>
                                  </p:stCondLst>
                                  <p:childTnLst>
                                    <p:set>
                                      <p:cBhvr>
                                        <p:cTn id="257" dur="1" fill="hold">
                                          <p:stCondLst>
                                            <p:cond delay="0"/>
                                          </p:stCondLst>
                                        </p:cTn>
                                        <p:tgtEl>
                                          <p:spTgt spid="363"/>
                                        </p:tgtEl>
                                        <p:attrNameLst>
                                          <p:attrName>style.visibility</p:attrName>
                                        </p:attrNameLst>
                                      </p:cBhvr>
                                      <p:to>
                                        <p:strVal val="visible"/>
                                      </p:to>
                                    </p:set>
                                    <p:anim calcmode="lin" valueType="num">
                                      <p:cBhvr>
                                        <p:cTn id="258" dur="500" fill="hold"/>
                                        <p:tgtEl>
                                          <p:spTgt spid="363"/>
                                        </p:tgtEl>
                                        <p:attrNameLst>
                                          <p:attrName>ppt_w</p:attrName>
                                        </p:attrNameLst>
                                      </p:cBhvr>
                                      <p:tavLst>
                                        <p:tav tm="0">
                                          <p:val>
                                            <p:fltVal val="0"/>
                                          </p:val>
                                        </p:tav>
                                        <p:tav tm="100000">
                                          <p:val>
                                            <p:strVal val="#ppt_w"/>
                                          </p:val>
                                        </p:tav>
                                      </p:tavLst>
                                    </p:anim>
                                    <p:anim calcmode="lin" valueType="num">
                                      <p:cBhvr>
                                        <p:cTn id="259" dur="500" fill="hold"/>
                                        <p:tgtEl>
                                          <p:spTgt spid="363"/>
                                        </p:tgtEl>
                                        <p:attrNameLst>
                                          <p:attrName>ppt_h</p:attrName>
                                        </p:attrNameLst>
                                      </p:cBhvr>
                                      <p:tavLst>
                                        <p:tav tm="0">
                                          <p:val>
                                            <p:fltVal val="0"/>
                                          </p:val>
                                        </p:tav>
                                        <p:tav tm="100000">
                                          <p:val>
                                            <p:strVal val="#ppt_h"/>
                                          </p:val>
                                        </p:tav>
                                      </p:tavLst>
                                    </p:anim>
                                    <p:animEffect transition="in" filter="fade">
                                      <p:cBhvr>
                                        <p:cTn id="260" dur="500"/>
                                        <p:tgtEl>
                                          <p:spTgt spid="363"/>
                                        </p:tgtEl>
                                      </p:cBhvr>
                                    </p:animEffect>
                                  </p:childTnLst>
                                </p:cTn>
                              </p:par>
                              <p:par>
                                <p:cTn id="261" presetID="26" presetClass="emph" presetSubtype="0" fill="hold" nodeType="withEffect">
                                  <p:stCondLst>
                                    <p:cond delay="500"/>
                                  </p:stCondLst>
                                  <p:childTnLst>
                                    <p:animEffect transition="out" filter="fade">
                                      <p:cBhvr>
                                        <p:cTn id="262" dur="500" tmFilter="0, 0; .2, .5; .8, .5; 1, 0"/>
                                        <p:tgtEl>
                                          <p:spTgt spid="363"/>
                                        </p:tgtEl>
                                      </p:cBhvr>
                                    </p:animEffect>
                                    <p:animScale>
                                      <p:cBhvr>
                                        <p:cTn id="263" dur="250" autoRev="1" fill="hold"/>
                                        <p:tgtEl>
                                          <p:spTgt spid="363"/>
                                        </p:tgtEl>
                                      </p:cBhvr>
                                      <p:by x="105000" y="105000"/>
                                    </p:animScale>
                                  </p:childTnLst>
                                </p:cTn>
                              </p:par>
                              <p:par>
                                <p:cTn id="264" presetID="53" presetClass="entr" presetSubtype="16" fill="hold" nodeType="withEffect">
                                  <p:stCondLst>
                                    <p:cond delay="0"/>
                                  </p:stCondLst>
                                  <p:childTnLst>
                                    <p:set>
                                      <p:cBhvr>
                                        <p:cTn id="265" dur="1" fill="hold">
                                          <p:stCondLst>
                                            <p:cond delay="0"/>
                                          </p:stCondLst>
                                        </p:cTn>
                                        <p:tgtEl>
                                          <p:spTgt spid="363"/>
                                        </p:tgtEl>
                                        <p:attrNameLst>
                                          <p:attrName>style.visibility</p:attrName>
                                        </p:attrNameLst>
                                      </p:cBhvr>
                                      <p:to>
                                        <p:strVal val="visible"/>
                                      </p:to>
                                    </p:set>
                                    <p:anim calcmode="lin" valueType="num">
                                      <p:cBhvr>
                                        <p:cTn id="266" dur="500" fill="hold"/>
                                        <p:tgtEl>
                                          <p:spTgt spid="363"/>
                                        </p:tgtEl>
                                        <p:attrNameLst>
                                          <p:attrName>ppt_w</p:attrName>
                                        </p:attrNameLst>
                                      </p:cBhvr>
                                      <p:tavLst>
                                        <p:tav tm="0">
                                          <p:val>
                                            <p:fltVal val="0"/>
                                          </p:val>
                                        </p:tav>
                                        <p:tav tm="100000">
                                          <p:val>
                                            <p:strVal val="#ppt_w"/>
                                          </p:val>
                                        </p:tav>
                                      </p:tavLst>
                                    </p:anim>
                                    <p:anim calcmode="lin" valueType="num">
                                      <p:cBhvr>
                                        <p:cTn id="267" dur="500" fill="hold"/>
                                        <p:tgtEl>
                                          <p:spTgt spid="363"/>
                                        </p:tgtEl>
                                        <p:attrNameLst>
                                          <p:attrName>ppt_h</p:attrName>
                                        </p:attrNameLst>
                                      </p:cBhvr>
                                      <p:tavLst>
                                        <p:tav tm="0">
                                          <p:val>
                                            <p:fltVal val="0"/>
                                          </p:val>
                                        </p:tav>
                                        <p:tav tm="100000">
                                          <p:val>
                                            <p:strVal val="#ppt_h"/>
                                          </p:val>
                                        </p:tav>
                                      </p:tavLst>
                                    </p:anim>
                                    <p:animEffect transition="in" filter="fade">
                                      <p:cBhvr>
                                        <p:cTn id="268" dur="500"/>
                                        <p:tgtEl>
                                          <p:spTgt spid="363"/>
                                        </p:tgtEl>
                                      </p:cBhvr>
                                    </p:animEffect>
                                  </p:childTnLst>
                                </p:cTn>
                              </p:par>
                              <p:par>
                                <p:cTn id="269" presetID="26" presetClass="emph" presetSubtype="0" fill="hold" nodeType="withEffect">
                                  <p:stCondLst>
                                    <p:cond delay="500"/>
                                  </p:stCondLst>
                                  <p:childTnLst>
                                    <p:animEffect transition="out" filter="fade">
                                      <p:cBhvr>
                                        <p:cTn id="270" dur="500" tmFilter="0, 0; .2, .5; .8, .5; 1, 0"/>
                                        <p:tgtEl>
                                          <p:spTgt spid="363"/>
                                        </p:tgtEl>
                                      </p:cBhvr>
                                    </p:animEffect>
                                    <p:animScale>
                                      <p:cBhvr>
                                        <p:cTn id="271" dur="250" autoRev="1" fill="hold"/>
                                        <p:tgtEl>
                                          <p:spTgt spid="363"/>
                                        </p:tgtEl>
                                      </p:cBhvr>
                                      <p:by x="105000" y="105000"/>
                                    </p:animScale>
                                  </p:childTnLst>
                                </p:cTn>
                              </p:par>
                              <p:par>
                                <p:cTn id="272" presetID="53" presetClass="entr" presetSubtype="16" fill="hold" nodeType="withEffect">
                                  <p:stCondLst>
                                    <p:cond delay="0"/>
                                  </p:stCondLst>
                                  <p:childTnLst>
                                    <p:set>
                                      <p:cBhvr>
                                        <p:cTn id="273" dur="1" fill="hold">
                                          <p:stCondLst>
                                            <p:cond delay="0"/>
                                          </p:stCondLst>
                                        </p:cTn>
                                        <p:tgtEl>
                                          <p:spTgt spid="364"/>
                                        </p:tgtEl>
                                        <p:attrNameLst>
                                          <p:attrName>style.visibility</p:attrName>
                                        </p:attrNameLst>
                                      </p:cBhvr>
                                      <p:to>
                                        <p:strVal val="visible"/>
                                      </p:to>
                                    </p:set>
                                    <p:anim calcmode="lin" valueType="num">
                                      <p:cBhvr>
                                        <p:cTn id="274" dur="500" fill="hold"/>
                                        <p:tgtEl>
                                          <p:spTgt spid="364"/>
                                        </p:tgtEl>
                                        <p:attrNameLst>
                                          <p:attrName>ppt_w</p:attrName>
                                        </p:attrNameLst>
                                      </p:cBhvr>
                                      <p:tavLst>
                                        <p:tav tm="0">
                                          <p:val>
                                            <p:fltVal val="0"/>
                                          </p:val>
                                        </p:tav>
                                        <p:tav tm="100000">
                                          <p:val>
                                            <p:strVal val="#ppt_w"/>
                                          </p:val>
                                        </p:tav>
                                      </p:tavLst>
                                    </p:anim>
                                    <p:anim calcmode="lin" valueType="num">
                                      <p:cBhvr>
                                        <p:cTn id="275" dur="500" fill="hold"/>
                                        <p:tgtEl>
                                          <p:spTgt spid="364"/>
                                        </p:tgtEl>
                                        <p:attrNameLst>
                                          <p:attrName>ppt_h</p:attrName>
                                        </p:attrNameLst>
                                      </p:cBhvr>
                                      <p:tavLst>
                                        <p:tav tm="0">
                                          <p:val>
                                            <p:fltVal val="0"/>
                                          </p:val>
                                        </p:tav>
                                        <p:tav tm="100000">
                                          <p:val>
                                            <p:strVal val="#ppt_h"/>
                                          </p:val>
                                        </p:tav>
                                      </p:tavLst>
                                    </p:anim>
                                    <p:animEffect transition="in" filter="fade">
                                      <p:cBhvr>
                                        <p:cTn id="276" dur="500"/>
                                        <p:tgtEl>
                                          <p:spTgt spid="364"/>
                                        </p:tgtEl>
                                      </p:cBhvr>
                                    </p:animEffect>
                                  </p:childTnLst>
                                </p:cTn>
                              </p:par>
                              <p:par>
                                <p:cTn id="277" presetID="26" presetClass="emph" presetSubtype="0" fill="hold" nodeType="withEffect">
                                  <p:stCondLst>
                                    <p:cond delay="500"/>
                                  </p:stCondLst>
                                  <p:childTnLst>
                                    <p:animEffect transition="out" filter="fade">
                                      <p:cBhvr>
                                        <p:cTn id="278" dur="500" tmFilter="0, 0; .2, .5; .8, .5; 1, 0"/>
                                        <p:tgtEl>
                                          <p:spTgt spid="364"/>
                                        </p:tgtEl>
                                      </p:cBhvr>
                                    </p:animEffect>
                                    <p:animScale>
                                      <p:cBhvr>
                                        <p:cTn id="279" dur="250" autoRev="1" fill="hold"/>
                                        <p:tgtEl>
                                          <p:spTgt spid="364"/>
                                        </p:tgtEl>
                                      </p:cBhvr>
                                      <p:by x="105000" y="105000"/>
                                    </p:animScale>
                                  </p:childTnLst>
                                </p:cTn>
                              </p:par>
                              <p:par>
                                <p:cTn id="280" presetID="53" presetClass="entr" presetSubtype="16" fill="hold" nodeType="withEffect">
                                  <p:stCondLst>
                                    <p:cond delay="0"/>
                                  </p:stCondLst>
                                  <p:childTnLst>
                                    <p:set>
                                      <p:cBhvr>
                                        <p:cTn id="281" dur="1" fill="hold">
                                          <p:stCondLst>
                                            <p:cond delay="0"/>
                                          </p:stCondLst>
                                        </p:cTn>
                                        <p:tgtEl>
                                          <p:spTgt spid="364"/>
                                        </p:tgtEl>
                                        <p:attrNameLst>
                                          <p:attrName>style.visibility</p:attrName>
                                        </p:attrNameLst>
                                      </p:cBhvr>
                                      <p:to>
                                        <p:strVal val="visible"/>
                                      </p:to>
                                    </p:set>
                                    <p:anim calcmode="lin" valueType="num">
                                      <p:cBhvr>
                                        <p:cTn id="282" dur="500" fill="hold"/>
                                        <p:tgtEl>
                                          <p:spTgt spid="364"/>
                                        </p:tgtEl>
                                        <p:attrNameLst>
                                          <p:attrName>ppt_w</p:attrName>
                                        </p:attrNameLst>
                                      </p:cBhvr>
                                      <p:tavLst>
                                        <p:tav tm="0">
                                          <p:val>
                                            <p:fltVal val="0"/>
                                          </p:val>
                                        </p:tav>
                                        <p:tav tm="100000">
                                          <p:val>
                                            <p:strVal val="#ppt_w"/>
                                          </p:val>
                                        </p:tav>
                                      </p:tavLst>
                                    </p:anim>
                                    <p:anim calcmode="lin" valueType="num">
                                      <p:cBhvr>
                                        <p:cTn id="283" dur="500" fill="hold"/>
                                        <p:tgtEl>
                                          <p:spTgt spid="364"/>
                                        </p:tgtEl>
                                        <p:attrNameLst>
                                          <p:attrName>ppt_h</p:attrName>
                                        </p:attrNameLst>
                                      </p:cBhvr>
                                      <p:tavLst>
                                        <p:tav tm="0">
                                          <p:val>
                                            <p:fltVal val="0"/>
                                          </p:val>
                                        </p:tav>
                                        <p:tav tm="100000">
                                          <p:val>
                                            <p:strVal val="#ppt_h"/>
                                          </p:val>
                                        </p:tav>
                                      </p:tavLst>
                                    </p:anim>
                                    <p:animEffect transition="in" filter="fade">
                                      <p:cBhvr>
                                        <p:cTn id="284" dur="500"/>
                                        <p:tgtEl>
                                          <p:spTgt spid="364"/>
                                        </p:tgtEl>
                                      </p:cBhvr>
                                    </p:animEffect>
                                  </p:childTnLst>
                                </p:cTn>
                              </p:par>
                              <p:par>
                                <p:cTn id="285" presetID="26" presetClass="emph" presetSubtype="0" fill="hold" nodeType="withEffect">
                                  <p:stCondLst>
                                    <p:cond delay="500"/>
                                  </p:stCondLst>
                                  <p:childTnLst>
                                    <p:animEffect transition="out" filter="fade">
                                      <p:cBhvr>
                                        <p:cTn id="286" dur="500" tmFilter="0, 0; .2, .5; .8, .5; 1, 0"/>
                                        <p:tgtEl>
                                          <p:spTgt spid="364"/>
                                        </p:tgtEl>
                                      </p:cBhvr>
                                    </p:animEffect>
                                    <p:animScale>
                                      <p:cBhvr>
                                        <p:cTn id="287" dur="250" autoRev="1" fill="hold"/>
                                        <p:tgtEl>
                                          <p:spTgt spid="364"/>
                                        </p:tgtEl>
                                      </p:cBhvr>
                                      <p:by x="105000" y="105000"/>
                                    </p:animScale>
                                  </p:childTnLst>
                                </p:cTn>
                              </p:par>
                              <p:par>
                                <p:cTn id="288" presetID="53" presetClass="entr" presetSubtype="16" fill="hold" nodeType="withEffect">
                                  <p:stCondLst>
                                    <p:cond delay="0"/>
                                  </p:stCondLst>
                                  <p:childTnLst>
                                    <p:set>
                                      <p:cBhvr>
                                        <p:cTn id="289" dur="1" fill="hold">
                                          <p:stCondLst>
                                            <p:cond delay="0"/>
                                          </p:stCondLst>
                                        </p:cTn>
                                        <p:tgtEl>
                                          <p:spTgt spid="364"/>
                                        </p:tgtEl>
                                        <p:attrNameLst>
                                          <p:attrName>style.visibility</p:attrName>
                                        </p:attrNameLst>
                                      </p:cBhvr>
                                      <p:to>
                                        <p:strVal val="visible"/>
                                      </p:to>
                                    </p:set>
                                    <p:anim calcmode="lin" valueType="num">
                                      <p:cBhvr>
                                        <p:cTn id="290" dur="500" fill="hold"/>
                                        <p:tgtEl>
                                          <p:spTgt spid="364"/>
                                        </p:tgtEl>
                                        <p:attrNameLst>
                                          <p:attrName>ppt_w</p:attrName>
                                        </p:attrNameLst>
                                      </p:cBhvr>
                                      <p:tavLst>
                                        <p:tav tm="0">
                                          <p:val>
                                            <p:fltVal val="0"/>
                                          </p:val>
                                        </p:tav>
                                        <p:tav tm="100000">
                                          <p:val>
                                            <p:strVal val="#ppt_w"/>
                                          </p:val>
                                        </p:tav>
                                      </p:tavLst>
                                    </p:anim>
                                    <p:anim calcmode="lin" valueType="num">
                                      <p:cBhvr>
                                        <p:cTn id="291" dur="500" fill="hold"/>
                                        <p:tgtEl>
                                          <p:spTgt spid="364"/>
                                        </p:tgtEl>
                                        <p:attrNameLst>
                                          <p:attrName>ppt_h</p:attrName>
                                        </p:attrNameLst>
                                      </p:cBhvr>
                                      <p:tavLst>
                                        <p:tav tm="0">
                                          <p:val>
                                            <p:fltVal val="0"/>
                                          </p:val>
                                        </p:tav>
                                        <p:tav tm="100000">
                                          <p:val>
                                            <p:strVal val="#ppt_h"/>
                                          </p:val>
                                        </p:tav>
                                      </p:tavLst>
                                    </p:anim>
                                    <p:animEffect transition="in" filter="fade">
                                      <p:cBhvr>
                                        <p:cTn id="292" dur="500"/>
                                        <p:tgtEl>
                                          <p:spTgt spid="364"/>
                                        </p:tgtEl>
                                      </p:cBhvr>
                                    </p:animEffect>
                                  </p:childTnLst>
                                </p:cTn>
                              </p:par>
                              <p:par>
                                <p:cTn id="293" presetID="26" presetClass="emph" presetSubtype="0" fill="hold" nodeType="withEffect">
                                  <p:stCondLst>
                                    <p:cond delay="500"/>
                                  </p:stCondLst>
                                  <p:childTnLst>
                                    <p:animEffect transition="out" filter="fade">
                                      <p:cBhvr>
                                        <p:cTn id="294" dur="500" tmFilter="0, 0; .2, .5; .8, .5; 1, 0"/>
                                        <p:tgtEl>
                                          <p:spTgt spid="364"/>
                                        </p:tgtEl>
                                      </p:cBhvr>
                                    </p:animEffect>
                                    <p:animScale>
                                      <p:cBhvr>
                                        <p:cTn id="295" dur="250" autoRev="1" fill="hold"/>
                                        <p:tgtEl>
                                          <p:spTgt spid="364"/>
                                        </p:tgtEl>
                                      </p:cBhvr>
                                      <p:by x="105000" y="105000"/>
                                    </p:animScale>
                                  </p:childTnLst>
                                </p:cTn>
                              </p:par>
                              <p:par>
                                <p:cTn id="296" presetID="53" presetClass="entr" presetSubtype="16" fill="hold" nodeType="withEffect">
                                  <p:stCondLst>
                                    <p:cond delay="0"/>
                                  </p:stCondLst>
                                  <p:childTnLst>
                                    <p:set>
                                      <p:cBhvr>
                                        <p:cTn id="297" dur="1" fill="hold">
                                          <p:stCondLst>
                                            <p:cond delay="0"/>
                                          </p:stCondLst>
                                        </p:cTn>
                                        <p:tgtEl>
                                          <p:spTgt spid="364"/>
                                        </p:tgtEl>
                                        <p:attrNameLst>
                                          <p:attrName>style.visibility</p:attrName>
                                        </p:attrNameLst>
                                      </p:cBhvr>
                                      <p:to>
                                        <p:strVal val="visible"/>
                                      </p:to>
                                    </p:set>
                                    <p:anim calcmode="lin" valueType="num">
                                      <p:cBhvr>
                                        <p:cTn id="298" dur="500" fill="hold"/>
                                        <p:tgtEl>
                                          <p:spTgt spid="364"/>
                                        </p:tgtEl>
                                        <p:attrNameLst>
                                          <p:attrName>ppt_w</p:attrName>
                                        </p:attrNameLst>
                                      </p:cBhvr>
                                      <p:tavLst>
                                        <p:tav tm="0">
                                          <p:val>
                                            <p:fltVal val="0"/>
                                          </p:val>
                                        </p:tav>
                                        <p:tav tm="100000">
                                          <p:val>
                                            <p:strVal val="#ppt_w"/>
                                          </p:val>
                                        </p:tav>
                                      </p:tavLst>
                                    </p:anim>
                                    <p:anim calcmode="lin" valueType="num">
                                      <p:cBhvr>
                                        <p:cTn id="299" dur="500" fill="hold"/>
                                        <p:tgtEl>
                                          <p:spTgt spid="364"/>
                                        </p:tgtEl>
                                        <p:attrNameLst>
                                          <p:attrName>ppt_h</p:attrName>
                                        </p:attrNameLst>
                                      </p:cBhvr>
                                      <p:tavLst>
                                        <p:tav tm="0">
                                          <p:val>
                                            <p:fltVal val="0"/>
                                          </p:val>
                                        </p:tav>
                                        <p:tav tm="100000">
                                          <p:val>
                                            <p:strVal val="#ppt_h"/>
                                          </p:val>
                                        </p:tav>
                                      </p:tavLst>
                                    </p:anim>
                                    <p:animEffect transition="in" filter="fade">
                                      <p:cBhvr>
                                        <p:cTn id="300" dur="500"/>
                                        <p:tgtEl>
                                          <p:spTgt spid="364"/>
                                        </p:tgtEl>
                                      </p:cBhvr>
                                    </p:animEffect>
                                  </p:childTnLst>
                                </p:cTn>
                              </p:par>
                              <p:par>
                                <p:cTn id="301" presetID="26" presetClass="emph" presetSubtype="0" fill="hold" nodeType="withEffect">
                                  <p:stCondLst>
                                    <p:cond delay="500"/>
                                  </p:stCondLst>
                                  <p:childTnLst>
                                    <p:animEffect transition="out" filter="fade">
                                      <p:cBhvr>
                                        <p:cTn id="302" dur="500" tmFilter="0, 0; .2, .5; .8, .5; 1, 0"/>
                                        <p:tgtEl>
                                          <p:spTgt spid="364"/>
                                        </p:tgtEl>
                                      </p:cBhvr>
                                    </p:animEffect>
                                    <p:animScale>
                                      <p:cBhvr>
                                        <p:cTn id="303" dur="250" autoRev="1" fill="hold"/>
                                        <p:tgtEl>
                                          <p:spTgt spid="364"/>
                                        </p:tgtEl>
                                      </p:cBhvr>
                                      <p:by x="105000" y="105000"/>
                                    </p:animScale>
                                  </p:childTnLst>
                                </p:cTn>
                              </p:par>
                              <p:par>
                                <p:cTn id="304" presetID="53" presetClass="entr" presetSubtype="16" fill="hold" grpId="0" nodeType="withEffect">
                                  <p:stCondLst>
                                    <p:cond delay="0"/>
                                  </p:stCondLst>
                                  <p:childTnLst>
                                    <p:set>
                                      <p:cBhvr>
                                        <p:cTn id="305" dur="1" fill="hold">
                                          <p:stCondLst>
                                            <p:cond delay="0"/>
                                          </p:stCondLst>
                                        </p:cTn>
                                        <p:tgtEl>
                                          <p:spTgt spid="362"/>
                                        </p:tgtEl>
                                        <p:attrNameLst>
                                          <p:attrName>style.visibility</p:attrName>
                                        </p:attrNameLst>
                                      </p:cBhvr>
                                      <p:to>
                                        <p:strVal val="visible"/>
                                      </p:to>
                                    </p:set>
                                    <p:anim calcmode="lin" valueType="num">
                                      <p:cBhvr>
                                        <p:cTn id="306" dur="500" fill="hold"/>
                                        <p:tgtEl>
                                          <p:spTgt spid="362"/>
                                        </p:tgtEl>
                                        <p:attrNameLst>
                                          <p:attrName>ppt_w</p:attrName>
                                        </p:attrNameLst>
                                      </p:cBhvr>
                                      <p:tavLst>
                                        <p:tav tm="0">
                                          <p:val>
                                            <p:fltVal val="0"/>
                                          </p:val>
                                        </p:tav>
                                        <p:tav tm="100000">
                                          <p:val>
                                            <p:strVal val="#ppt_w"/>
                                          </p:val>
                                        </p:tav>
                                      </p:tavLst>
                                    </p:anim>
                                    <p:anim calcmode="lin" valueType="num">
                                      <p:cBhvr>
                                        <p:cTn id="307" dur="500" fill="hold"/>
                                        <p:tgtEl>
                                          <p:spTgt spid="362"/>
                                        </p:tgtEl>
                                        <p:attrNameLst>
                                          <p:attrName>ppt_h</p:attrName>
                                        </p:attrNameLst>
                                      </p:cBhvr>
                                      <p:tavLst>
                                        <p:tav tm="0">
                                          <p:val>
                                            <p:fltVal val="0"/>
                                          </p:val>
                                        </p:tav>
                                        <p:tav tm="100000">
                                          <p:val>
                                            <p:strVal val="#ppt_h"/>
                                          </p:val>
                                        </p:tav>
                                      </p:tavLst>
                                    </p:anim>
                                    <p:animEffect transition="in" filter="fade">
                                      <p:cBhvr>
                                        <p:cTn id="308" dur="500"/>
                                        <p:tgtEl>
                                          <p:spTgt spid="362"/>
                                        </p:tgtEl>
                                      </p:cBhvr>
                                    </p:animEffect>
                                  </p:childTnLst>
                                  <p:subTnLst>
                                    <p:audio>
                                      <p:cMediaNode>
                                        <p:cTn display="0" masterRel="sameClick">
                                          <p:stCondLst>
                                            <p:cond evt="begin" delay="0">
                                              <p:tn val="304"/>
                                            </p:cond>
                                          </p:stCondLst>
                                          <p:endCondLst>
                                            <p:cond evt="onStopAudio" delay="0">
                                              <p:tgtEl>
                                                <p:sldTgt/>
                                              </p:tgtEl>
                                            </p:cond>
                                          </p:endCondLst>
                                        </p:cTn>
                                        <p:tgtEl>
                                          <p:sndTgt r:embed="rId3" name="Bling.wav"/>
                                        </p:tgtEl>
                                      </p:cMediaNode>
                                    </p:audio>
                                  </p:subTnLst>
                                </p:cTn>
                              </p:par>
                              <p:par>
                                <p:cTn id="309" presetID="26" presetClass="emph" presetSubtype="0" fill="hold" grpId="1" nodeType="withEffect">
                                  <p:stCondLst>
                                    <p:cond delay="500"/>
                                  </p:stCondLst>
                                  <p:childTnLst>
                                    <p:animEffect transition="out" filter="fade">
                                      <p:cBhvr>
                                        <p:cTn id="310" dur="500" tmFilter="0, 0; .2, .5; .8, .5; 1, 0"/>
                                        <p:tgtEl>
                                          <p:spTgt spid="362"/>
                                        </p:tgtEl>
                                      </p:cBhvr>
                                    </p:animEffect>
                                    <p:animScale>
                                      <p:cBhvr>
                                        <p:cTn id="311" dur="250" autoRev="1" fill="hold"/>
                                        <p:tgtEl>
                                          <p:spTgt spid="362"/>
                                        </p:tgtEl>
                                      </p:cBhvr>
                                      <p:by x="105000" y="105000"/>
                                    </p:animScale>
                                  </p:childTnLst>
                                </p:cTn>
                              </p:par>
                              <p:par>
                                <p:cTn id="312" presetID="53" presetClass="entr" presetSubtype="16" fill="hold" nodeType="withEffect">
                                  <p:stCondLst>
                                    <p:cond delay="0"/>
                                  </p:stCondLst>
                                  <p:childTnLst>
                                    <p:set>
                                      <p:cBhvr>
                                        <p:cTn id="313" dur="1" fill="hold">
                                          <p:stCondLst>
                                            <p:cond delay="0"/>
                                          </p:stCondLst>
                                        </p:cTn>
                                        <p:tgtEl>
                                          <p:spTgt spid="363"/>
                                        </p:tgtEl>
                                        <p:attrNameLst>
                                          <p:attrName>style.visibility</p:attrName>
                                        </p:attrNameLst>
                                      </p:cBhvr>
                                      <p:to>
                                        <p:strVal val="visible"/>
                                      </p:to>
                                    </p:set>
                                    <p:anim calcmode="lin" valueType="num">
                                      <p:cBhvr>
                                        <p:cTn id="314" dur="500" fill="hold"/>
                                        <p:tgtEl>
                                          <p:spTgt spid="363"/>
                                        </p:tgtEl>
                                        <p:attrNameLst>
                                          <p:attrName>ppt_w</p:attrName>
                                        </p:attrNameLst>
                                      </p:cBhvr>
                                      <p:tavLst>
                                        <p:tav tm="0">
                                          <p:val>
                                            <p:fltVal val="0"/>
                                          </p:val>
                                        </p:tav>
                                        <p:tav tm="100000">
                                          <p:val>
                                            <p:strVal val="#ppt_w"/>
                                          </p:val>
                                        </p:tav>
                                      </p:tavLst>
                                    </p:anim>
                                    <p:anim calcmode="lin" valueType="num">
                                      <p:cBhvr>
                                        <p:cTn id="315" dur="500" fill="hold"/>
                                        <p:tgtEl>
                                          <p:spTgt spid="363"/>
                                        </p:tgtEl>
                                        <p:attrNameLst>
                                          <p:attrName>ppt_h</p:attrName>
                                        </p:attrNameLst>
                                      </p:cBhvr>
                                      <p:tavLst>
                                        <p:tav tm="0">
                                          <p:val>
                                            <p:fltVal val="0"/>
                                          </p:val>
                                        </p:tav>
                                        <p:tav tm="100000">
                                          <p:val>
                                            <p:strVal val="#ppt_h"/>
                                          </p:val>
                                        </p:tav>
                                      </p:tavLst>
                                    </p:anim>
                                    <p:animEffect transition="in" filter="fade">
                                      <p:cBhvr>
                                        <p:cTn id="316" dur="500"/>
                                        <p:tgtEl>
                                          <p:spTgt spid="363"/>
                                        </p:tgtEl>
                                      </p:cBhvr>
                                    </p:animEffect>
                                  </p:childTnLst>
                                </p:cTn>
                              </p:par>
                              <p:par>
                                <p:cTn id="317" presetID="26" presetClass="emph" presetSubtype="0" fill="hold" nodeType="withEffect">
                                  <p:stCondLst>
                                    <p:cond delay="500"/>
                                  </p:stCondLst>
                                  <p:childTnLst>
                                    <p:animEffect transition="out" filter="fade">
                                      <p:cBhvr>
                                        <p:cTn id="318" dur="500" tmFilter="0, 0; .2, .5; .8, .5; 1, 0"/>
                                        <p:tgtEl>
                                          <p:spTgt spid="363"/>
                                        </p:tgtEl>
                                      </p:cBhvr>
                                    </p:animEffect>
                                    <p:animScale>
                                      <p:cBhvr>
                                        <p:cTn id="319" dur="250" autoRev="1" fill="hold"/>
                                        <p:tgtEl>
                                          <p:spTgt spid="363"/>
                                        </p:tgtEl>
                                      </p:cBhvr>
                                      <p:by x="105000" y="105000"/>
                                    </p:animScale>
                                  </p:childTnLst>
                                </p:cTn>
                              </p:par>
                              <p:par>
                                <p:cTn id="320" presetID="53" presetClass="entr" presetSubtype="16" fill="hold" grpId="0" nodeType="withEffect">
                                  <p:stCondLst>
                                    <p:cond delay="0"/>
                                  </p:stCondLst>
                                  <p:childTnLst>
                                    <p:set>
                                      <p:cBhvr>
                                        <p:cTn id="321" dur="1" fill="hold">
                                          <p:stCondLst>
                                            <p:cond delay="0"/>
                                          </p:stCondLst>
                                        </p:cTn>
                                        <p:tgtEl>
                                          <p:spTgt spid="363"/>
                                        </p:tgtEl>
                                        <p:attrNameLst>
                                          <p:attrName>style.visibility</p:attrName>
                                        </p:attrNameLst>
                                      </p:cBhvr>
                                      <p:to>
                                        <p:strVal val="visible"/>
                                      </p:to>
                                    </p:set>
                                    <p:anim calcmode="lin" valueType="num">
                                      <p:cBhvr>
                                        <p:cTn id="322" dur="500" fill="hold"/>
                                        <p:tgtEl>
                                          <p:spTgt spid="363"/>
                                        </p:tgtEl>
                                        <p:attrNameLst>
                                          <p:attrName>ppt_w</p:attrName>
                                        </p:attrNameLst>
                                      </p:cBhvr>
                                      <p:tavLst>
                                        <p:tav tm="0">
                                          <p:val>
                                            <p:fltVal val="0"/>
                                          </p:val>
                                        </p:tav>
                                        <p:tav tm="100000">
                                          <p:val>
                                            <p:strVal val="#ppt_w"/>
                                          </p:val>
                                        </p:tav>
                                      </p:tavLst>
                                    </p:anim>
                                    <p:anim calcmode="lin" valueType="num">
                                      <p:cBhvr>
                                        <p:cTn id="323" dur="500" fill="hold"/>
                                        <p:tgtEl>
                                          <p:spTgt spid="363"/>
                                        </p:tgtEl>
                                        <p:attrNameLst>
                                          <p:attrName>ppt_h</p:attrName>
                                        </p:attrNameLst>
                                      </p:cBhvr>
                                      <p:tavLst>
                                        <p:tav tm="0">
                                          <p:val>
                                            <p:fltVal val="0"/>
                                          </p:val>
                                        </p:tav>
                                        <p:tav tm="100000">
                                          <p:val>
                                            <p:strVal val="#ppt_h"/>
                                          </p:val>
                                        </p:tav>
                                      </p:tavLst>
                                    </p:anim>
                                    <p:animEffect transition="in" filter="fade">
                                      <p:cBhvr>
                                        <p:cTn id="324" dur="500"/>
                                        <p:tgtEl>
                                          <p:spTgt spid="363"/>
                                        </p:tgtEl>
                                      </p:cBhvr>
                                    </p:animEffect>
                                  </p:childTnLst>
                                  <p:subTnLst>
                                    <p:audio>
                                      <p:cMediaNode>
                                        <p:cTn display="0" masterRel="sameClick">
                                          <p:stCondLst>
                                            <p:cond evt="begin" delay="0">
                                              <p:tn val="320"/>
                                            </p:cond>
                                          </p:stCondLst>
                                          <p:endCondLst>
                                            <p:cond evt="onStopAudio" delay="0">
                                              <p:tgtEl>
                                                <p:sldTgt/>
                                              </p:tgtEl>
                                            </p:cond>
                                          </p:endCondLst>
                                        </p:cTn>
                                        <p:tgtEl>
                                          <p:sndTgt r:embed="rId3" name="Bling.wav"/>
                                        </p:tgtEl>
                                      </p:cMediaNode>
                                    </p:audio>
                                  </p:subTnLst>
                                </p:cTn>
                              </p:par>
                              <p:par>
                                <p:cTn id="325" presetID="26" presetClass="emph" presetSubtype="0" fill="hold" grpId="1" nodeType="withEffect">
                                  <p:stCondLst>
                                    <p:cond delay="500"/>
                                  </p:stCondLst>
                                  <p:childTnLst>
                                    <p:animEffect transition="out" filter="fade">
                                      <p:cBhvr>
                                        <p:cTn id="326" dur="500" tmFilter="0, 0; .2, .5; .8, .5; 1, 0"/>
                                        <p:tgtEl>
                                          <p:spTgt spid="363"/>
                                        </p:tgtEl>
                                      </p:cBhvr>
                                    </p:animEffect>
                                    <p:animScale>
                                      <p:cBhvr>
                                        <p:cTn id="327" dur="250" autoRev="1" fill="hold"/>
                                        <p:tgtEl>
                                          <p:spTgt spid="363"/>
                                        </p:tgtEl>
                                      </p:cBhvr>
                                      <p:by x="105000" y="105000"/>
                                    </p:animScale>
                                  </p:childTnLst>
                                </p:cTn>
                              </p:par>
                              <p:par>
                                <p:cTn id="328" presetID="53" presetClass="entr" presetSubtype="16" fill="hold" nodeType="withEffect">
                                  <p:stCondLst>
                                    <p:cond delay="0"/>
                                  </p:stCondLst>
                                  <p:childTnLst>
                                    <p:set>
                                      <p:cBhvr>
                                        <p:cTn id="329" dur="1" fill="hold">
                                          <p:stCondLst>
                                            <p:cond delay="0"/>
                                          </p:stCondLst>
                                        </p:cTn>
                                        <p:tgtEl>
                                          <p:spTgt spid="364"/>
                                        </p:tgtEl>
                                        <p:attrNameLst>
                                          <p:attrName>style.visibility</p:attrName>
                                        </p:attrNameLst>
                                      </p:cBhvr>
                                      <p:to>
                                        <p:strVal val="visible"/>
                                      </p:to>
                                    </p:set>
                                    <p:anim calcmode="lin" valueType="num">
                                      <p:cBhvr>
                                        <p:cTn id="330" dur="500" fill="hold"/>
                                        <p:tgtEl>
                                          <p:spTgt spid="364"/>
                                        </p:tgtEl>
                                        <p:attrNameLst>
                                          <p:attrName>ppt_w</p:attrName>
                                        </p:attrNameLst>
                                      </p:cBhvr>
                                      <p:tavLst>
                                        <p:tav tm="0">
                                          <p:val>
                                            <p:fltVal val="0"/>
                                          </p:val>
                                        </p:tav>
                                        <p:tav tm="100000">
                                          <p:val>
                                            <p:strVal val="#ppt_w"/>
                                          </p:val>
                                        </p:tav>
                                      </p:tavLst>
                                    </p:anim>
                                    <p:anim calcmode="lin" valueType="num">
                                      <p:cBhvr>
                                        <p:cTn id="331" dur="500" fill="hold"/>
                                        <p:tgtEl>
                                          <p:spTgt spid="364"/>
                                        </p:tgtEl>
                                        <p:attrNameLst>
                                          <p:attrName>ppt_h</p:attrName>
                                        </p:attrNameLst>
                                      </p:cBhvr>
                                      <p:tavLst>
                                        <p:tav tm="0">
                                          <p:val>
                                            <p:fltVal val="0"/>
                                          </p:val>
                                        </p:tav>
                                        <p:tav tm="100000">
                                          <p:val>
                                            <p:strVal val="#ppt_h"/>
                                          </p:val>
                                        </p:tav>
                                      </p:tavLst>
                                    </p:anim>
                                    <p:animEffect transition="in" filter="fade">
                                      <p:cBhvr>
                                        <p:cTn id="332" dur="500"/>
                                        <p:tgtEl>
                                          <p:spTgt spid="364"/>
                                        </p:tgtEl>
                                      </p:cBhvr>
                                    </p:animEffect>
                                  </p:childTnLst>
                                </p:cTn>
                              </p:par>
                              <p:par>
                                <p:cTn id="333" presetID="26" presetClass="emph" presetSubtype="0" fill="hold" nodeType="withEffect">
                                  <p:stCondLst>
                                    <p:cond delay="500"/>
                                  </p:stCondLst>
                                  <p:childTnLst>
                                    <p:animEffect transition="out" filter="fade">
                                      <p:cBhvr>
                                        <p:cTn id="334" dur="500" tmFilter="0, 0; .2, .5; .8, .5; 1, 0"/>
                                        <p:tgtEl>
                                          <p:spTgt spid="364"/>
                                        </p:tgtEl>
                                      </p:cBhvr>
                                    </p:animEffect>
                                    <p:animScale>
                                      <p:cBhvr>
                                        <p:cTn id="335" dur="250" autoRev="1" fill="hold"/>
                                        <p:tgtEl>
                                          <p:spTgt spid="364"/>
                                        </p:tgtEl>
                                      </p:cBhvr>
                                      <p:by x="105000" y="105000"/>
                                    </p:animScale>
                                  </p:childTnLst>
                                </p:cTn>
                              </p:par>
                              <p:par>
                                <p:cTn id="336" presetID="53" presetClass="entr" presetSubtype="16" fill="hold" nodeType="withEffect">
                                  <p:stCondLst>
                                    <p:cond delay="0"/>
                                  </p:stCondLst>
                                  <p:childTnLst>
                                    <p:set>
                                      <p:cBhvr>
                                        <p:cTn id="337" dur="1" fill="hold">
                                          <p:stCondLst>
                                            <p:cond delay="0"/>
                                          </p:stCondLst>
                                        </p:cTn>
                                        <p:tgtEl>
                                          <p:spTgt spid="364"/>
                                        </p:tgtEl>
                                        <p:attrNameLst>
                                          <p:attrName>style.visibility</p:attrName>
                                        </p:attrNameLst>
                                      </p:cBhvr>
                                      <p:to>
                                        <p:strVal val="visible"/>
                                      </p:to>
                                    </p:set>
                                    <p:anim calcmode="lin" valueType="num">
                                      <p:cBhvr>
                                        <p:cTn id="338" dur="500" fill="hold"/>
                                        <p:tgtEl>
                                          <p:spTgt spid="364"/>
                                        </p:tgtEl>
                                        <p:attrNameLst>
                                          <p:attrName>ppt_w</p:attrName>
                                        </p:attrNameLst>
                                      </p:cBhvr>
                                      <p:tavLst>
                                        <p:tav tm="0">
                                          <p:val>
                                            <p:fltVal val="0"/>
                                          </p:val>
                                        </p:tav>
                                        <p:tav tm="100000">
                                          <p:val>
                                            <p:strVal val="#ppt_w"/>
                                          </p:val>
                                        </p:tav>
                                      </p:tavLst>
                                    </p:anim>
                                    <p:anim calcmode="lin" valueType="num">
                                      <p:cBhvr>
                                        <p:cTn id="339" dur="500" fill="hold"/>
                                        <p:tgtEl>
                                          <p:spTgt spid="364"/>
                                        </p:tgtEl>
                                        <p:attrNameLst>
                                          <p:attrName>ppt_h</p:attrName>
                                        </p:attrNameLst>
                                      </p:cBhvr>
                                      <p:tavLst>
                                        <p:tav tm="0">
                                          <p:val>
                                            <p:fltVal val="0"/>
                                          </p:val>
                                        </p:tav>
                                        <p:tav tm="100000">
                                          <p:val>
                                            <p:strVal val="#ppt_h"/>
                                          </p:val>
                                        </p:tav>
                                      </p:tavLst>
                                    </p:anim>
                                    <p:animEffect transition="in" filter="fade">
                                      <p:cBhvr>
                                        <p:cTn id="340" dur="500"/>
                                        <p:tgtEl>
                                          <p:spTgt spid="364"/>
                                        </p:tgtEl>
                                      </p:cBhvr>
                                    </p:animEffect>
                                  </p:childTnLst>
                                </p:cTn>
                              </p:par>
                              <p:par>
                                <p:cTn id="341" presetID="26" presetClass="emph" presetSubtype="0" fill="hold" nodeType="withEffect">
                                  <p:stCondLst>
                                    <p:cond delay="500"/>
                                  </p:stCondLst>
                                  <p:childTnLst>
                                    <p:animEffect transition="out" filter="fade">
                                      <p:cBhvr>
                                        <p:cTn id="342" dur="500" tmFilter="0, 0; .2, .5; .8, .5; 1, 0"/>
                                        <p:tgtEl>
                                          <p:spTgt spid="364"/>
                                        </p:tgtEl>
                                      </p:cBhvr>
                                    </p:animEffect>
                                    <p:animScale>
                                      <p:cBhvr>
                                        <p:cTn id="343" dur="250" autoRev="1" fill="hold"/>
                                        <p:tgtEl>
                                          <p:spTgt spid="364"/>
                                        </p:tgtEl>
                                      </p:cBhvr>
                                      <p:by x="105000" y="105000"/>
                                    </p:animScale>
                                  </p:childTnLst>
                                </p:cTn>
                              </p:par>
                              <p:par>
                                <p:cTn id="344" presetID="53" presetClass="entr" presetSubtype="16" fill="hold" nodeType="withEffect">
                                  <p:stCondLst>
                                    <p:cond delay="0"/>
                                  </p:stCondLst>
                                  <p:childTnLst>
                                    <p:set>
                                      <p:cBhvr>
                                        <p:cTn id="345" dur="1" fill="hold">
                                          <p:stCondLst>
                                            <p:cond delay="0"/>
                                          </p:stCondLst>
                                        </p:cTn>
                                        <p:tgtEl>
                                          <p:spTgt spid="364"/>
                                        </p:tgtEl>
                                        <p:attrNameLst>
                                          <p:attrName>style.visibility</p:attrName>
                                        </p:attrNameLst>
                                      </p:cBhvr>
                                      <p:to>
                                        <p:strVal val="visible"/>
                                      </p:to>
                                    </p:set>
                                    <p:anim calcmode="lin" valueType="num">
                                      <p:cBhvr>
                                        <p:cTn id="346" dur="500" fill="hold"/>
                                        <p:tgtEl>
                                          <p:spTgt spid="364"/>
                                        </p:tgtEl>
                                        <p:attrNameLst>
                                          <p:attrName>ppt_w</p:attrName>
                                        </p:attrNameLst>
                                      </p:cBhvr>
                                      <p:tavLst>
                                        <p:tav tm="0">
                                          <p:val>
                                            <p:fltVal val="0"/>
                                          </p:val>
                                        </p:tav>
                                        <p:tav tm="100000">
                                          <p:val>
                                            <p:strVal val="#ppt_w"/>
                                          </p:val>
                                        </p:tav>
                                      </p:tavLst>
                                    </p:anim>
                                    <p:anim calcmode="lin" valueType="num">
                                      <p:cBhvr>
                                        <p:cTn id="347" dur="500" fill="hold"/>
                                        <p:tgtEl>
                                          <p:spTgt spid="364"/>
                                        </p:tgtEl>
                                        <p:attrNameLst>
                                          <p:attrName>ppt_h</p:attrName>
                                        </p:attrNameLst>
                                      </p:cBhvr>
                                      <p:tavLst>
                                        <p:tav tm="0">
                                          <p:val>
                                            <p:fltVal val="0"/>
                                          </p:val>
                                        </p:tav>
                                        <p:tav tm="100000">
                                          <p:val>
                                            <p:strVal val="#ppt_h"/>
                                          </p:val>
                                        </p:tav>
                                      </p:tavLst>
                                    </p:anim>
                                    <p:animEffect transition="in" filter="fade">
                                      <p:cBhvr>
                                        <p:cTn id="348" dur="500"/>
                                        <p:tgtEl>
                                          <p:spTgt spid="364"/>
                                        </p:tgtEl>
                                      </p:cBhvr>
                                    </p:animEffect>
                                  </p:childTnLst>
                                </p:cTn>
                              </p:par>
                              <p:par>
                                <p:cTn id="349" presetID="26" presetClass="emph" presetSubtype="0" fill="hold" nodeType="withEffect">
                                  <p:stCondLst>
                                    <p:cond delay="500"/>
                                  </p:stCondLst>
                                  <p:childTnLst>
                                    <p:animEffect transition="out" filter="fade">
                                      <p:cBhvr>
                                        <p:cTn id="350" dur="500" tmFilter="0, 0; .2, .5; .8, .5; 1, 0"/>
                                        <p:tgtEl>
                                          <p:spTgt spid="364"/>
                                        </p:tgtEl>
                                      </p:cBhvr>
                                    </p:animEffect>
                                    <p:animScale>
                                      <p:cBhvr>
                                        <p:cTn id="351" dur="250" autoRev="1" fill="hold"/>
                                        <p:tgtEl>
                                          <p:spTgt spid="364"/>
                                        </p:tgtEl>
                                      </p:cBhvr>
                                      <p:by x="105000" y="105000"/>
                                    </p:animScale>
                                  </p:childTnLst>
                                </p:cTn>
                              </p:par>
                              <p:par>
                                <p:cTn id="352" presetID="53" presetClass="entr" presetSubtype="16" fill="hold" grpId="0" nodeType="withEffect">
                                  <p:stCondLst>
                                    <p:cond delay="0"/>
                                  </p:stCondLst>
                                  <p:childTnLst>
                                    <p:set>
                                      <p:cBhvr>
                                        <p:cTn id="353" dur="1" fill="hold">
                                          <p:stCondLst>
                                            <p:cond delay="0"/>
                                          </p:stCondLst>
                                        </p:cTn>
                                        <p:tgtEl>
                                          <p:spTgt spid="364"/>
                                        </p:tgtEl>
                                        <p:attrNameLst>
                                          <p:attrName>style.visibility</p:attrName>
                                        </p:attrNameLst>
                                      </p:cBhvr>
                                      <p:to>
                                        <p:strVal val="visible"/>
                                      </p:to>
                                    </p:set>
                                    <p:anim calcmode="lin" valueType="num">
                                      <p:cBhvr>
                                        <p:cTn id="354" dur="500" fill="hold"/>
                                        <p:tgtEl>
                                          <p:spTgt spid="364"/>
                                        </p:tgtEl>
                                        <p:attrNameLst>
                                          <p:attrName>ppt_w</p:attrName>
                                        </p:attrNameLst>
                                      </p:cBhvr>
                                      <p:tavLst>
                                        <p:tav tm="0">
                                          <p:val>
                                            <p:fltVal val="0"/>
                                          </p:val>
                                        </p:tav>
                                        <p:tav tm="100000">
                                          <p:val>
                                            <p:strVal val="#ppt_w"/>
                                          </p:val>
                                        </p:tav>
                                      </p:tavLst>
                                    </p:anim>
                                    <p:anim calcmode="lin" valueType="num">
                                      <p:cBhvr>
                                        <p:cTn id="355" dur="500" fill="hold"/>
                                        <p:tgtEl>
                                          <p:spTgt spid="364"/>
                                        </p:tgtEl>
                                        <p:attrNameLst>
                                          <p:attrName>ppt_h</p:attrName>
                                        </p:attrNameLst>
                                      </p:cBhvr>
                                      <p:tavLst>
                                        <p:tav tm="0">
                                          <p:val>
                                            <p:fltVal val="0"/>
                                          </p:val>
                                        </p:tav>
                                        <p:tav tm="100000">
                                          <p:val>
                                            <p:strVal val="#ppt_h"/>
                                          </p:val>
                                        </p:tav>
                                      </p:tavLst>
                                    </p:anim>
                                    <p:animEffect transition="in" filter="fade">
                                      <p:cBhvr>
                                        <p:cTn id="356" dur="500"/>
                                        <p:tgtEl>
                                          <p:spTgt spid="364"/>
                                        </p:tgtEl>
                                      </p:cBhvr>
                                    </p:animEffect>
                                  </p:childTnLst>
                                  <p:subTnLst>
                                    <p:audio>
                                      <p:cMediaNode>
                                        <p:cTn display="0" masterRel="sameClick">
                                          <p:stCondLst>
                                            <p:cond evt="begin" delay="0">
                                              <p:tn val="352"/>
                                            </p:cond>
                                          </p:stCondLst>
                                          <p:endCondLst>
                                            <p:cond evt="onStopAudio" delay="0">
                                              <p:tgtEl>
                                                <p:sldTgt/>
                                              </p:tgtEl>
                                            </p:cond>
                                          </p:endCondLst>
                                        </p:cTn>
                                        <p:tgtEl>
                                          <p:sndTgt r:embed="rId3" name="Bling.wav"/>
                                        </p:tgtEl>
                                      </p:cMediaNode>
                                    </p:audio>
                                  </p:subTnLst>
                                </p:cTn>
                              </p:par>
                              <p:par>
                                <p:cTn id="357" presetID="26" presetClass="emph" presetSubtype="0" fill="hold" grpId="1" nodeType="withEffect">
                                  <p:stCondLst>
                                    <p:cond delay="500"/>
                                  </p:stCondLst>
                                  <p:childTnLst>
                                    <p:animEffect transition="out" filter="fade">
                                      <p:cBhvr>
                                        <p:cTn id="358" dur="500" tmFilter="0, 0; .2, .5; .8, .5; 1, 0"/>
                                        <p:tgtEl>
                                          <p:spTgt spid="364"/>
                                        </p:tgtEl>
                                      </p:cBhvr>
                                    </p:animEffect>
                                    <p:animScale>
                                      <p:cBhvr>
                                        <p:cTn id="359" dur="250" autoRev="1" fill="hold"/>
                                        <p:tgtEl>
                                          <p:spTgt spid="364"/>
                                        </p:tgtEl>
                                      </p:cBhvr>
                                      <p:by x="105000" y="105000"/>
                                    </p:animScale>
                                  </p:childTnLst>
                                </p:cTn>
                              </p:par>
                              <p:par>
                                <p:cTn id="360" presetID="53" presetClass="entr" presetSubtype="16" fill="hold" nodeType="withEffect">
                                  <p:stCondLst>
                                    <p:cond delay="0"/>
                                  </p:stCondLst>
                                  <p:childTnLst>
                                    <p:set>
                                      <p:cBhvr>
                                        <p:cTn id="361" dur="1" fill="hold">
                                          <p:stCondLst>
                                            <p:cond delay="0"/>
                                          </p:stCondLst>
                                        </p:cTn>
                                        <p:tgtEl>
                                          <p:spTgt spid="378"/>
                                        </p:tgtEl>
                                        <p:attrNameLst>
                                          <p:attrName>style.visibility</p:attrName>
                                        </p:attrNameLst>
                                      </p:cBhvr>
                                      <p:to>
                                        <p:strVal val="visible"/>
                                      </p:to>
                                    </p:set>
                                    <p:anim calcmode="lin" valueType="num">
                                      <p:cBhvr>
                                        <p:cTn id="362" dur="500" fill="hold"/>
                                        <p:tgtEl>
                                          <p:spTgt spid="378"/>
                                        </p:tgtEl>
                                        <p:attrNameLst>
                                          <p:attrName>ppt_w</p:attrName>
                                        </p:attrNameLst>
                                      </p:cBhvr>
                                      <p:tavLst>
                                        <p:tav tm="0">
                                          <p:val>
                                            <p:fltVal val="0"/>
                                          </p:val>
                                        </p:tav>
                                        <p:tav tm="100000">
                                          <p:val>
                                            <p:strVal val="#ppt_w"/>
                                          </p:val>
                                        </p:tav>
                                      </p:tavLst>
                                    </p:anim>
                                    <p:anim calcmode="lin" valueType="num">
                                      <p:cBhvr>
                                        <p:cTn id="363" dur="500" fill="hold"/>
                                        <p:tgtEl>
                                          <p:spTgt spid="378"/>
                                        </p:tgtEl>
                                        <p:attrNameLst>
                                          <p:attrName>ppt_h</p:attrName>
                                        </p:attrNameLst>
                                      </p:cBhvr>
                                      <p:tavLst>
                                        <p:tav tm="0">
                                          <p:val>
                                            <p:fltVal val="0"/>
                                          </p:val>
                                        </p:tav>
                                        <p:tav tm="100000">
                                          <p:val>
                                            <p:strVal val="#ppt_h"/>
                                          </p:val>
                                        </p:tav>
                                      </p:tavLst>
                                    </p:anim>
                                    <p:animEffect transition="in" filter="fade">
                                      <p:cBhvr>
                                        <p:cTn id="364" dur="500"/>
                                        <p:tgtEl>
                                          <p:spTgt spid="378"/>
                                        </p:tgtEl>
                                      </p:cBhvr>
                                    </p:animEffect>
                                  </p:childTnLst>
                                </p:cTn>
                              </p:par>
                              <p:par>
                                <p:cTn id="365" presetID="26" presetClass="emph" presetSubtype="0" fill="hold" nodeType="withEffect">
                                  <p:stCondLst>
                                    <p:cond delay="500"/>
                                  </p:stCondLst>
                                  <p:childTnLst>
                                    <p:animEffect transition="out" filter="fade">
                                      <p:cBhvr>
                                        <p:cTn id="366" dur="500" tmFilter="0, 0; .2, .5; .8, .5; 1, 0"/>
                                        <p:tgtEl>
                                          <p:spTgt spid="378"/>
                                        </p:tgtEl>
                                      </p:cBhvr>
                                    </p:animEffect>
                                    <p:animScale>
                                      <p:cBhvr>
                                        <p:cTn id="367" dur="250" autoRev="1" fill="hold"/>
                                        <p:tgtEl>
                                          <p:spTgt spid="378"/>
                                        </p:tgtEl>
                                      </p:cBhvr>
                                      <p:by x="105000" y="105000"/>
                                    </p:animScale>
                                  </p:childTnLst>
                                </p:cTn>
                              </p:par>
                              <p:par>
                                <p:cTn id="368" presetID="53" presetClass="entr" presetSubtype="16" fill="hold" nodeType="withEffect">
                                  <p:stCondLst>
                                    <p:cond delay="0"/>
                                  </p:stCondLst>
                                  <p:childTnLst>
                                    <p:set>
                                      <p:cBhvr>
                                        <p:cTn id="369" dur="1" fill="hold">
                                          <p:stCondLst>
                                            <p:cond delay="0"/>
                                          </p:stCondLst>
                                        </p:cTn>
                                        <p:tgtEl>
                                          <p:spTgt spid="378"/>
                                        </p:tgtEl>
                                        <p:attrNameLst>
                                          <p:attrName>style.visibility</p:attrName>
                                        </p:attrNameLst>
                                      </p:cBhvr>
                                      <p:to>
                                        <p:strVal val="visible"/>
                                      </p:to>
                                    </p:set>
                                    <p:anim calcmode="lin" valueType="num">
                                      <p:cBhvr>
                                        <p:cTn id="370" dur="500" fill="hold"/>
                                        <p:tgtEl>
                                          <p:spTgt spid="378"/>
                                        </p:tgtEl>
                                        <p:attrNameLst>
                                          <p:attrName>ppt_w</p:attrName>
                                        </p:attrNameLst>
                                      </p:cBhvr>
                                      <p:tavLst>
                                        <p:tav tm="0">
                                          <p:val>
                                            <p:fltVal val="0"/>
                                          </p:val>
                                        </p:tav>
                                        <p:tav tm="100000">
                                          <p:val>
                                            <p:strVal val="#ppt_w"/>
                                          </p:val>
                                        </p:tav>
                                      </p:tavLst>
                                    </p:anim>
                                    <p:anim calcmode="lin" valueType="num">
                                      <p:cBhvr>
                                        <p:cTn id="371" dur="500" fill="hold"/>
                                        <p:tgtEl>
                                          <p:spTgt spid="378"/>
                                        </p:tgtEl>
                                        <p:attrNameLst>
                                          <p:attrName>ppt_h</p:attrName>
                                        </p:attrNameLst>
                                      </p:cBhvr>
                                      <p:tavLst>
                                        <p:tav tm="0">
                                          <p:val>
                                            <p:fltVal val="0"/>
                                          </p:val>
                                        </p:tav>
                                        <p:tav tm="100000">
                                          <p:val>
                                            <p:strVal val="#ppt_h"/>
                                          </p:val>
                                        </p:tav>
                                      </p:tavLst>
                                    </p:anim>
                                    <p:animEffect transition="in" filter="fade">
                                      <p:cBhvr>
                                        <p:cTn id="372" dur="500"/>
                                        <p:tgtEl>
                                          <p:spTgt spid="378"/>
                                        </p:tgtEl>
                                      </p:cBhvr>
                                    </p:animEffect>
                                  </p:childTnLst>
                                </p:cTn>
                              </p:par>
                              <p:par>
                                <p:cTn id="373" presetID="26" presetClass="emph" presetSubtype="0" fill="hold" nodeType="withEffect">
                                  <p:stCondLst>
                                    <p:cond delay="500"/>
                                  </p:stCondLst>
                                  <p:childTnLst>
                                    <p:animEffect transition="out" filter="fade">
                                      <p:cBhvr>
                                        <p:cTn id="374" dur="500" tmFilter="0, 0; .2, .5; .8, .5; 1, 0"/>
                                        <p:tgtEl>
                                          <p:spTgt spid="378"/>
                                        </p:tgtEl>
                                      </p:cBhvr>
                                    </p:animEffect>
                                    <p:animScale>
                                      <p:cBhvr>
                                        <p:cTn id="375" dur="250" autoRev="1" fill="hold"/>
                                        <p:tgtEl>
                                          <p:spTgt spid="378"/>
                                        </p:tgtEl>
                                      </p:cBhvr>
                                      <p:by x="105000" y="105000"/>
                                    </p:animScale>
                                  </p:childTnLst>
                                </p:cTn>
                              </p:par>
                              <p:par>
                                <p:cTn id="376" presetID="53" presetClass="entr" presetSubtype="16" fill="hold" nodeType="withEffect">
                                  <p:stCondLst>
                                    <p:cond delay="0"/>
                                  </p:stCondLst>
                                  <p:childTnLst>
                                    <p:set>
                                      <p:cBhvr>
                                        <p:cTn id="377" dur="1" fill="hold">
                                          <p:stCondLst>
                                            <p:cond delay="0"/>
                                          </p:stCondLst>
                                        </p:cTn>
                                        <p:tgtEl>
                                          <p:spTgt spid="379"/>
                                        </p:tgtEl>
                                        <p:attrNameLst>
                                          <p:attrName>style.visibility</p:attrName>
                                        </p:attrNameLst>
                                      </p:cBhvr>
                                      <p:to>
                                        <p:strVal val="visible"/>
                                      </p:to>
                                    </p:set>
                                    <p:anim calcmode="lin" valueType="num">
                                      <p:cBhvr>
                                        <p:cTn id="378" dur="500" fill="hold"/>
                                        <p:tgtEl>
                                          <p:spTgt spid="379"/>
                                        </p:tgtEl>
                                        <p:attrNameLst>
                                          <p:attrName>ppt_w</p:attrName>
                                        </p:attrNameLst>
                                      </p:cBhvr>
                                      <p:tavLst>
                                        <p:tav tm="0">
                                          <p:val>
                                            <p:fltVal val="0"/>
                                          </p:val>
                                        </p:tav>
                                        <p:tav tm="100000">
                                          <p:val>
                                            <p:strVal val="#ppt_w"/>
                                          </p:val>
                                        </p:tav>
                                      </p:tavLst>
                                    </p:anim>
                                    <p:anim calcmode="lin" valueType="num">
                                      <p:cBhvr>
                                        <p:cTn id="379" dur="500" fill="hold"/>
                                        <p:tgtEl>
                                          <p:spTgt spid="379"/>
                                        </p:tgtEl>
                                        <p:attrNameLst>
                                          <p:attrName>ppt_h</p:attrName>
                                        </p:attrNameLst>
                                      </p:cBhvr>
                                      <p:tavLst>
                                        <p:tav tm="0">
                                          <p:val>
                                            <p:fltVal val="0"/>
                                          </p:val>
                                        </p:tav>
                                        <p:tav tm="100000">
                                          <p:val>
                                            <p:strVal val="#ppt_h"/>
                                          </p:val>
                                        </p:tav>
                                      </p:tavLst>
                                    </p:anim>
                                    <p:animEffect transition="in" filter="fade">
                                      <p:cBhvr>
                                        <p:cTn id="380" dur="500"/>
                                        <p:tgtEl>
                                          <p:spTgt spid="379"/>
                                        </p:tgtEl>
                                      </p:cBhvr>
                                    </p:animEffect>
                                  </p:childTnLst>
                                </p:cTn>
                              </p:par>
                              <p:par>
                                <p:cTn id="381" presetID="26" presetClass="emph" presetSubtype="0" fill="hold" nodeType="withEffect">
                                  <p:stCondLst>
                                    <p:cond delay="500"/>
                                  </p:stCondLst>
                                  <p:childTnLst>
                                    <p:animEffect transition="out" filter="fade">
                                      <p:cBhvr>
                                        <p:cTn id="382" dur="500" tmFilter="0, 0; .2, .5; .8, .5; 1, 0"/>
                                        <p:tgtEl>
                                          <p:spTgt spid="379"/>
                                        </p:tgtEl>
                                      </p:cBhvr>
                                    </p:animEffect>
                                    <p:animScale>
                                      <p:cBhvr>
                                        <p:cTn id="383" dur="250" autoRev="1" fill="hold"/>
                                        <p:tgtEl>
                                          <p:spTgt spid="379"/>
                                        </p:tgtEl>
                                      </p:cBhvr>
                                      <p:by x="105000" y="105000"/>
                                    </p:animScale>
                                  </p:childTnLst>
                                </p:cTn>
                              </p:par>
                              <p:par>
                                <p:cTn id="384" presetID="53" presetClass="entr" presetSubtype="16" fill="hold" nodeType="withEffect">
                                  <p:stCondLst>
                                    <p:cond delay="0"/>
                                  </p:stCondLst>
                                  <p:childTnLst>
                                    <p:set>
                                      <p:cBhvr>
                                        <p:cTn id="385" dur="1" fill="hold">
                                          <p:stCondLst>
                                            <p:cond delay="0"/>
                                          </p:stCondLst>
                                        </p:cTn>
                                        <p:tgtEl>
                                          <p:spTgt spid="379"/>
                                        </p:tgtEl>
                                        <p:attrNameLst>
                                          <p:attrName>style.visibility</p:attrName>
                                        </p:attrNameLst>
                                      </p:cBhvr>
                                      <p:to>
                                        <p:strVal val="visible"/>
                                      </p:to>
                                    </p:set>
                                    <p:anim calcmode="lin" valueType="num">
                                      <p:cBhvr>
                                        <p:cTn id="386" dur="500" fill="hold"/>
                                        <p:tgtEl>
                                          <p:spTgt spid="379"/>
                                        </p:tgtEl>
                                        <p:attrNameLst>
                                          <p:attrName>ppt_w</p:attrName>
                                        </p:attrNameLst>
                                      </p:cBhvr>
                                      <p:tavLst>
                                        <p:tav tm="0">
                                          <p:val>
                                            <p:fltVal val="0"/>
                                          </p:val>
                                        </p:tav>
                                        <p:tav tm="100000">
                                          <p:val>
                                            <p:strVal val="#ppt_w"/>
                                          </p:val>
                                        </p:tav>
                                      </p:tavLst>
                                    </p:anim>
                                    <p:anim calcmode="lin" valueType="num">
                                      <p:cBhvr>
                                        <p:cTn id="387" dur="500" fill="hold"/>
                                        <p:tgtEl>
                                          <p:spTgt spid="379"/>
                                        </p:tgtEl>
                                        <p:attrNameLst>
                                          <p:attrName>ppt_h</p:attrName>
                                        </p:attrNameLst>
                                      </p:cBhvr>
                                      <p:tavLst>
                                        <p:tav tm="0">
                                          <p:val>
                                            <p:fltVal val="0"/>
                                          </p:val>
                                        </p:tav>
                                        <p:tav tm="100000">
                                          <p:val>
                                            <p:strVal val="#ppt_h"/>
                                          </p:val>
                                        </p:tav>
                                      </p:tavLst>
                                    </p:anim>
                                    <p:animEffect transition="in" filter="fade">
                                      <p:cBhvr>
                                        <p:cTn id="388" dur="500"/>
                                        <p:tgtEl>
                                          <p:spTgt spid="379"/>
                                        </p:tgtEl>
                                      </p:cBhvr>
                                    </p:animEffect>
                                  </p:childTnLst>
                                </p:cTn>
                              </p:par>
                              <p:par>
                                <p:cTn id="389" presetID="26" presetClass="emph" presetSubtype="0" fill="hold" nodeType="withEffect">
                                  <p:stCondLst>
                                    <p:cond delay="500"/>
                                  </p:stCondLst>
                                  <p:childTnLst>
                                    <p:animEffect transition="out" filter="fade">
                                      <p:cBhvr>
                                        <p:cTn id="390" dur="500" tmFilter="0, 0; .2, .5; .8, .5; 1, 0"/>
                                        <p:tgtEl>
                                          <p:spTgt spid="379"/>
                                        </p:tgtEl>
                                      </p:cBhvr>
                                    </p:animEffect>
                                    <p:animScale>
                                      <p:cBhvr>
                                        <p:cTn id="391" dur="250" autoRev="1" fill="hold"/>
                                        <p:tgtEl>
                                          <p:spTgt spid="379"/>
                                        </p:tgtEl>
                                      </p:cBhvr>
                                      <p:by x="105000" y="105000"/>
                                    </p:animScale>
                                  </p:childTnLst>
                                </p:cTn>
                              </p:par>
                              <p:par>
                                <p:cTn id="392" presetID="53" presetClass="entr" presetSubtype="16" fill="hold" nodeType="withEffect">
                                  <p:stCondLst>
                                    <p:cond delay="0"/>
                                  </p:stCondLst>
                                  <p:childTnLst>
                                    <p:set>
                                      <p:cBhvr>
                                        <p:cTn id="393" dur="1" fill="hold">
                                          <p:stCondLst>
                                            <p:cond delay="0"/>
                                          </p:stCondLst>
                                        </p:cTn>
                                        <p:tgtEl>
                                          <p:spTgt spid="379"/>
                                        </p:tgtEl>
                                        <p:attrNameLst>
                                          <p:attrName>style.visibility</p:attrName>
                                        </p:attrNameLst>
                                      </p:cBhvr>
                                      <p:to>
                                        <p:strVal val="visible"/>
                                      </p:to>
                                    </p:set>
                                    <p:anim calcmode="lin" valueType="num">
                                      <p:cBhvr>
                                        <p:cTn id="394" dur="500" fill="hold"/>
                                        <p:tgtEl>
                                          <p:spTgt spid="379"/>
                                        </p:tgtEl>
                                        <p:attrNameLst>
                                          <p:attrName>ppt_w</p:attrName>
                                        </p:attrNameLst>
                                      </p:cBhvr>
                                      <p:tavLst>
                                        <p:tav tm="0">
                                          <p:val>
                                            <p:fltVal val="0"/>
                                          </p:val>
                                        </p:tav>
                                        <p:tav tm="100000">
                                          <p:val>
                                            <p:strVal val="#ppt_w"/>
                                          </p:val>
                                        </p:tav>
                                      </p:tavLst>
                                    </p:anim>
                                    <p:anim calcmode="lin" valueType="num">
                                      <p:cBhvr>
                                        <p:cTn id="395" dur="500" fill="hold"/>
                                        <p:tgtEl>
                                          <p:spTgt spid="379"/>
                                        </p:tgtEl>
                                        <p:attrNameLst>
                                          <p:attrName>ppt_h</p:attrName>
                                        </p:attrNameLst>
                                      </p:cBhvr>
                                      <p:tavLst>
                                        <p:tav tm="0">
                                          <p:val>
                                            <p:fltVal val="0"/>
                                          </p:val>
                                        </p:tav>
                                        <p:tav tm="100000">
                                          <p:val>
                                            <p:strVal val="#ppt_h"/>
                                          </p:val>
                                        </p:tav>
                                      </p:tavLst>
                                    </p:anim>
                                    <p:animEffect transition="in" filter="fade">
                                      <p:cBhvr>
                                        <p:cTn id="396" dur="500"/>
                                        <p:tgtEl>
                                          <p:spTgt spid="379"/>
                                        </p:tgtEl>
                                      </p:cBhvr>
                                    </p:animEffect>
                                  </p:childTnLst>
                                </p:cTn>
                              </p:par>
                              <p:par>
                                <p:cTn id="397" presetID="26" presetClass="emph" presetSubtype="0" fill="hold" nodeType="withEffect">
                                  <p:stCondLst>
                                    <p:cond delay="500"/>
                                  </p:stCondLst>
                                  <p:childTnLst>
                                    <p:animEffect transition="out" filter="fade">
                                      <p:cBhvr>
                                        <p:cTn id="398" dur="500" tmFilter="0, 0; .2, .5; .8, .5; 1, 0"/>
                                        <p:tgtEl>
                                          <p:spTgt spid="379"/>
                                        </p:tgtEl>
                                      </p:cBhvr>
                                    </p:animEffect>
                                    <p:animScale>
                                      <p:cBhvr>
                                        <p:cTn id="399" dur="250" autoRev="1" fill="hold"/>
                                        <p:tgtEl>
                                          <p:spTgt spid="379"/>
                                        </p:tgtEl>
                                      </p:cBhvr>
                                      <p:by x="105000" y="105000"/>
                                    </p:animScale>
                                  </p:childTnLst>
                                </p:cTn>
                              </p:par>
                              <p:par>
                                <p:cTn id="400" presetID="53" presetClass="entr" presetSubtype="16" fill="hold" nodeType="withEffect">
                                  <p:stCondLst>
                                    <p:cond delay="0"/>
                                  </p:stCondLst>
                                  <p:childTnLst>
                                    <p:set>
                                      <p:cBhvr>
                                        <p:cTn id="401" dur="1" fill="hold">
                                          <p:stCondLst>
                                            <p:cond delay="0"/>
                                          </p:stCondLst>
                                        </p:cTn>
                                        <p:tgtEl>
                                          <p:spTgt spid="379"/>
                                        </p:tgtEl>
                                        <p:attrNameLst>
                                          <p:attrName>style.visibility</p:attrName>
                                        </p:attrNameLst>
                                      </p:cBhvr>
                                      <p:to>
                                        <p:strVal val="visible"/>
                                      </p:to>
                                    </p:set>
                                    <p:anim calcmode="lin" valueType="num">
                                      <p:cBhvr>
                                        <p:cTn id="402" dur="500" fill="hold"/>
                                        <p:tgtEl>
                                          <p:spTgt spid="379"/>
                                        </p:tgtEl>
                                        <p:attrNameLst>
                                          <p:attrName>ppt_w</p:attrName>
                                        </p:attrNameLst>
                                      </p:cBhvr>
                                      <p:tavLst>
                                        <p:tav tm="0">
                                          <p:val>
                                            <p:fltVal val="0"/>
                                          </p:val>
                                        </p:tav>
                                        <p:tav tm="100000">
                                          <p:val>
                                            <p:strVal val="#ppt_w"/>
                                          </p:val>
                                        </p:tav>
                                      </p:tavLst>
                                    </p:anim>
                                    <p:anim calcmode="lin" valueType="num">
                                      <p:cBhvr>
                                        <p:cTn id="403" dur="500" fill="hold"/>
                                        <p:tgtEl>
                                          <p:spTgt spid="379"/>
                                        </p:tgtEl>
                                        <p:attrNameLst>
                                          <p:attrName>ppt_h</p:attrName>
                                        </p:attrNameLst>
                                      </p:cBhvr>
                                      <p:tavLst>
                                        <p:tav tm="0">
                                          <p:val>
                                            <p:fltVal val="0"/>
                                          </p:val>
                                        </p:tav>
                                        <p:tav tm="100000">
                                          <p:val>
                                            <p:strVal val="#ppt_h"/>
                                          </p:val>
                                        </p:tav>
                                      </p:tavLst>
                                    </p:anim>
                                    <p:animEffect transition="in" filter="fade">
                                      <p:cBhvr>
                                        <p:cTn id="404" dur="500"/>
                                        <p:tgtEl>
                                          <p:spTgt spid="379"/>
                                        </p:tgtEl>
                                      </p:cBhvr>
                                    </p:animEffect>
                                  </p:childTnLst>
                                </p:cTn>
                              </p:par>
                              <p:par>
                                <p:cTn id="405" presetID="26" presetClass="emph" presetSubtype="0" fill="hold" nodeType="withEffect">
                                  <p:stCondLst>
                                    <p:cond delay="500"/>
                                  </p:stCondLst>
                                  <p:childTnLst>
                                    <p:animEffect transition="out" filter="fade">
                                      <p:cBhvr>
                                        <p:cTn id="406" dur="500" tmFilter="0, 0; .2, .5; .8, .5; 1, 0"/>
                                        <p:tgtEl>
                                          <p:spTgt spid="379"/>
                                        </p:tgtEl>
                                      </p:cBhvr>
                                    </p:animEffect>
                                    <p:animScale>
                                      <p:cBhvr>
                                        <p:cTn id="407" dur="250" autoRev="1" fill="hold"/>
                                        <p:tgtEl>
                                          <p:spTgt spid="379"/>
                                        </p:tgtEl>
                                      </p:cBhvr>
                                      <p:by x="105000" y="105000"/>
                                    </p:animScale>
                                  </p:childTnLst>
                                </p:cTn>
                              </p:par>
                              <p:par>
                                <p:cTn id="408" presetID="53" presetClass="entr" presetSubtype="16" fill="hold" nodeType="withEffect">
                                  <p:stCondLst>
                                    <p:cond delay="0"/>
                                  </p:stCondLst>
                                  <p:childTnLst>
                                    <p:set>
                                      <p:cBhvr>
                                        <p:cTn id="409" dur="1" fill="hold">
                                          <p:stCondLst>
                                            <p:cond delay="0"/>
                                          </p:stCondLst>
                                        </p:cTn>
                                        <p:tgtEl>
                                          <p:spTgt spid="378"/>
                                        </p:tgtEl>
                                        <p:attrNameLst>
                                          <p:attrName>style.visibility</p:attrName>
                                        </p:attrNameLst>
                                      </p:cBhvr>
                                      <p:to>
                                        <p:strVal val="visible"/>
                                      </p:to>
                                    </p:set>
                                    <p:anim calcmode="lin" valueType="num">
                                      <p:cBhvr>
                                        <p:cTn id="410" dur="500" fill="hold"/>
                                        <p:tgtEl>
                                          <p:spTgt spid="378"/>
                                        </p:tgtEl>
                                        <p:attrNameLst>
                                          <p:attrName>ppt_w</p:attrName>
                                        </p:attrNameLst>
                                      </p:cBhvr>
                                      <p:tavLst>
                                        <p:tav tm="0">
                                          <p:val>
                                            <p:fltVal val="0"/>
                                          </p:val>
                                        </p:tav>
                                        <p:tav tm="100000">
                                          <p:val>
                                            <p:strVal val="#ppt_w"/>
                                          </p:val>
                                        </p:tav>
                                      </p:tavLst>
                                    </p:anim>
                                    <p:anim calcmode="lin" valueType="num">
                                      <p:cBhvr>
                                        <p:cTn id="411" dur="500" fill="hold"/>
                                        <p:tgtEl>
                                          <p:spTgt spid="378"/>
                                        </p:tgtEl>
                                        <p:attrNameLst>
                                          <p:attrName>ppt_h</p:attrName>
                                        </p:attrNameLst>
                                      </p:cBhvr>
                                      <p:tavLst>
                                        <p:tav tm="0">
                                          <p:val>
                                            <p:fltVal val="0"/>
                                          </p:val>
                                        </p:tav>
                                        <p:tav tm="100000">
                                          <p:val>
                                            <p:strVal val="#ppt_h"/>
                                          </p:val>
                                        </p:tav>
                                      </p:tavLst>
                                    </p:anim>
                                    <p:animEffect transition="in" filter="fade">
                                      <p:cBhvr>
                                        <p:cTn id="412" dur="500"/>
                                        <p:tgtEl>
                                          <p:spTgt spid="378"/>
                                        </p:tgtEl>
                                      </p:cBhvr>
                                    </p:animEffect>
                                  </p:childTnLst>
                                </p:cTn>
                              </p:par>
                              <p:par>
                                <p:cTn id="413" presetID="26" presetClass="emph" presetSubtype="0" fill="hold" nodeType="withEffect">
                                  <p:stCondLst>
                                    <p:cond delay="500"/>
                                  </p:stCondLst>
                                  <p:childTnLst>
                                    <p:animEffect transition="out" filter="fade">
                                      <p:cBhvr>
                                        <p:cTn id="414" dur="500" tmFilter="0, 0; .2, .5; .8, .5; 1, 0"/>
                                        <p:tgtEl>
                                          <p:spTgt spid="378"/>
                                        </p:tgtEl>
                                      </p:cBhvr>
                                    </p:animEffect>
                                    <p:animScale>
                                      <p:cBhvr>
                                        <p:cTn id="415" dur="250" autoRev="1" fill="hold"/>
                                        <p:tgtEl>
                                          <p:spTgt spid="378"/>
                                        </p:tgtEl>
                                      </p:cBhvr>
                                      <p:by x="105000" y="105000"/>
                                    </p:animScale>
                                  </p:childTnLst>
                                </p:cTn>
                              </p:par>
                              <p:par>
                                <p:cTn id="416" presetID="53" presetClass="entr" presetSubtype="16" fill="hold" nodeType="withEffect">
                                  <p:stCondLst>
                                    <p:cond delay="0"/>
                                  </p:stCondLst>
                                  <p:childTnLst>
                                    <p:set>
                                      <p:cBhvr>
                                        <p:cTn id="417" dur="1" fill="hold">
                                          <p:stCondLst>
                                            <p:cond delay="0"/>
                                          </p:stCondLst>
                                        </p:cTn>
                                        <p:tgtEl>
                                          <p:spTgt spid="378"/>
                                        </p:tgtEl>
                                        <p:attrNameLst>
                                          <p:attrName>style.visibility</p:attrName>
                                        </p:attrNameLst>
                                      </p:cBhvr>
                                      <p:to>
                                        <p:strVal val="visible"/>
                                      </p:to>
                                    </p:set>
                                    <p:anim calcmode="lin" valueType="num">
                                      <p:cBhvr>
                                        <p:cTn id="418" dur="500" fill="hold"/>
                                        <p:tgtEl>
                                          <p:spTgt spid="378"/>
                                        </p:tgtEl>
                                        <p:attrNameLst>
                                          <p:attrName>ppt_w</p:attrName>
                                        </p:attrNameLst>
                                      </p:cBhvr>
                                      <p:tavLst>
                                        <p:tav tm="0">
                                          <p:val>
                                            <p:fltVal val="0"/>
                                          </p:val>
                                        </p:tav>
                                        <p:tav tm="100000">
                                          <p:val>
                                            <p:strVal val="#ppt_w"/>
                                          </p:val>
                                        </p:tav>
                                      </p:tavLst>
                                    </p:anim>
                                    <p:anim calcmode="lin" valueType="num">
                                      <p:cBhvr>
                                        <p:cTn id="419" dur="500" fill="hold"/>
                                        <p:tgtEl>
                                          <p:spTgt spid="378"/>
                                        </p:tgtEl>
                                        <p:attrNameLst>
                                          <p:attrName>ppt_h</p:attrName>
                                        </p:attrNameLst>
                                      </p:cBhvr>
                                      <p:tavLst>
                                        <p:tav tm="0">
                                          <p:val>
                                            <p:fltVal val="0"/>
                                          </p:val>
                                        </p:tav>
                                        <p:tav tm="100000">
                                          <p:val>
                                            <p:strVal val="#ppt_h"/>
                                          </p:val>
                                        </p:tav>
                                      </p:tavLst>
                                    </p:anim>
                                    <p:animEffect transition="in" filter="fade">
                                      <p:cBhvr>
                                        <p:cTn id="420" dur="500"/>
                                        <p:tgtEl>
                                          <p:spTgt spid="378"/>
                                        </p:tgtEl>
                                      </p:cBhvr>
                                    </p:animEffect>
                                  </p:childTnLst>
                                </p:cTn>
                              </p:par>
                              <p:par>
                                <p:cTn id="421" presetID="26" presetClass="emph" presetSubtype="0" fill="hold" nodeType="withEffect">
                                  <p:stCondLst>
                                    <p:cond delay="500"/>
                                  </p:stCondLst>
                                  <p:childTnLst>
                                    <p:animEffect transition="out" filter="fade">
                                      <p:cBhvr>
                                        <p:cTn id="422" dur="500" tmFilter="0, 0; .2, .5; .8, .5; 1, 0"/>
                                        <p:tgtEl>
                                          <p:spTgt spid="378"/>
                                        </p:tgtEl>
                                      </p:cBhvr>
                                    </p:animEffect>
                                    <p:animScale>
                                      <p:cBhvr>
                                        <p:cTn id="423" dur="250" autoRev="1" fill="hold"/>
                                        <p:tgtEl>
                                          <p:spTgt spid="378"/>
                                        </p:tgtEl>
                                      </p:cBhvr>
                                      <p:by x="105000" y="105000"/>
                                    </p:animScale>
                                  </p:childTnLst>
                                </p:cTn>
                              </p:par>
                              <p:par>
                                <p:cTn id="424" presetID="53" presetClass="entr" presetSubtype="16" fill="hold" nodeType="withEffect">
                                  <p:stCondLst>
                                    <p:cond delay="0"/>
                                  </p:stCondLst>
                                  <p:childTnLst>
                                    <p:set>
                                      <p:cBhvr>
                                        <p:cTn id="425" dur="1" fill="hold">
                                          <p:stCondLst>
                                            <p:cond delay="0"/>
                                          </p:stCondLst>
                                        </p:cTn>
                                        <p:tgtEl>
                                          <p:spTgt spid="379"/>
                                        </p:tgtEl>
                                        <p:attrNameLst>
                                          <p:attrName>style.visibility</p:attrName>
                                        </p:attrNameLst>
                                      </p:cBhvr>
                                      <p:to>
                                        <p:strVal val="visible"/>
                                      </p:to>
                                    </p:set>
                                    <p:anim calcmode="lin" valueType="num">
                                      <p:cBhvr>
                                        <p:cTn id="426" dur="500" fill="hold"/>
                                        <p:tgtEl>
                                          <p:spTgt spid="379"/>
                                        </p:tgtEl>
                                        <p:attrNameLst>
                                          <p:attrName>ppt_w</p:attrName>
                                        </p:attrNameLst>
                                      </p:cBhvr>
                                      <p:tavLst>
                                        <p:tav tm="0">
                                          <p:val>
                                            <p:fltVal val="0"/>
                                          </p:val>
                                        </p:tav>
                                        <p:tav tm="100000">
                                          <p:val>
                                            <p:strVal val="#ppt_w"/>
                                          </p:val>
                                        </p:tav>
                                      </p:tavLst>
                                    </p:anim>
                                    <p:anim calcmode="lin" valueType="num">
                                      <p:cBhvr>
                                        <p:cTn id="427" dur="500" fill="hold"/>
                                        <p:tgtEl>
                                          <p:spTgt spid="379"/>
                                        </p:tgtEl>
                                        <p:attrNameLst>
                                          <p:attrName>ppt_h</p:attrName>
                                        </p:attrNameLst>
                                      </p:cBhvr>
                                      <p:tavLst>
                                        <p:tav tm="0">
                                          <p:val>
                                            <p:fltVal val="0"/>
                                          </p:val>
                                        </p:tav>
                                        <p:tav tm="100000">
                                          <p:val>
                                            <p:strVal val="#ppt_h"/>
                                          </p:val>
                                        </p:tav>
                                      </p:tavLst>
                                    </p:anim>
                                    <p:animEffect transition="in" filter="fade">
                                      <p:cBhvr>
                                        <p:cTn id="428" dur="500"/>
                                        <p:tgtEl>
                                          <p:spTgt spid="379"/>
                                        </p:tgtEl>
                                      </p:cBhvr>
                                    </p:animEffect>
                                  </p:childTnLst>
                                </p:cTn>
                              </p:par>
                              <p:par>
                                <p:cTn id="429" presetID="26" presetClass="emph" presetSubtype="0" fill="hold" nodeType="withEffect">
                                  <p:stCondLst>
                                    <p:cond delay="500"/>
                                  </p:stCondLst>
                                  <p:childTnLst>
                                    <p:animEffect transition="out" filter="fade">
                                      <p:cBhvr>
                                        <p:cTn id="430" dur="500" tmFilter="0, 0; .2, .5; .8, .5; 1, 0"/>
                                        <p:tgtEl>
                                          <p:spTgt spid="379"/>
                                        </p:tgtEl>
                                      </p:cBhvr>
                                    </p:animEffect>
                                    <p:animScale>
                                      <p:cBhvr>
                                        <p:cTn id="431" dur="250" autoRev="1" fill="hold"/>
                                        <p:tgtEl>
                                          <p:spTgt spid="379"/>
                                        </p:tgtEl>
                                      </p:cBhvr>
                                      <p:by x="105000" y="105000"/>
                                    </p:animScale>
                                  </p:childTnLst>
                                </p:cTn>
                              </p:par>
                              <p:par>
                                <p:cTn id="432" presetID="53" presetClass="entr" presetSubtype="16" fill="hold" nodeType="withEffect">
                                  <p:stCondLst>
                                    <p:cond delay="0"/>
                                  </p:stCondLst>
                                  <p:childTnLst>
                                    <p:set>
                                      <p:cBhvr>
                                        <p:cTn id="433" dur="1" fill="hold">
                                          <p:stCondLst>
                                            <p:cond delay="0"/>
                                          </p:stCondLst>
                                        </p:cTn>
                                        <p:tgtEl>
                                          <p:spTgt spid="379"/>
                                        </p:tgtEl>
                                        <p:attrNameLst>
                                          <p:attrName>style.visibility</p:attrName>
                                        </p:attrNameLst>
                                      </p:cBhvr>
                                      <p:to>
                                        <p:strVal val="visible"/>
                                      </p:to>
                                    </p:set>
                                    <p:anim calcmode="lin" valueType="num">
                                      <p:cBhvr>
                                        <p:cTn id="434" dur="500" fill="hold"/>
                                        <p:tgtEl>
                                          <p:spTgt spid="379"/>
                                        </p:tgtEl>
                                        <p:attrNameLst>
                                          <p:attrName>ppt_w</p:attrName>
                                        </p:attrNameLst>
                                      </p:cBhvr>
                                      <p:tavLst>
                                        <p:tav tm="0">
                                          <p:val>
                                            <p:fltVal val="0"/>
                                          </p:val>
                                        </p:tav>
                                        <p:tav tm="100000">
                                          <p:val>
                                            <p:strVal val="#ppt_w"/>
                                          </p:val>
                                        </p:tav>
                                      </p:tavLst>
                                    </p:anim>
                                    <p:anim calcmode="lin" valueType="num">
                                      <p:cBhvr>
                                        <p:cTn id="435" dur="500" fill="hold"/>
                                        <p:tgtEl>
                                          <p:spTgt spid="379"/>
                                        </p:tgtEl>
                                        <p:attrNameLst>
                                          <p:attrName>ppt_h</p:attrName>
                                        </p:attrNameLst>
                                      </p:cBhvr>
                                      <p:tavLst>
                                        <p:tav tm="0">
                                          <p:val>
                                            <p:fltVal val="0"/>
                                          </p:val>
                                        </p:tav>
                                        <p:tav tm="100000">
                                          <p:val>
                                            <p:strVal val="#ppt_h"/>
                                          </p:val>
                                        </p:tav>
                                      </p:tavLst>
                                    </p:anim>
                                    <p:animEffect transition="in" filter="fade">
                                      <p:cBhvr>
                                        <p:cTn id="436" dur="500"/>
                                        <p:tgtEl>
                                          <p:spTgt spid="379"/>
                                        </p:tgtEl>
                                      </p:cBhvr>
                                    </p:animEffect>
                                  </p:childTnLst>
                                </p:cTn>
                              </p:par>
                              <p:par>
                                <p:cTn id="437" presetID="26" presetClass="emph" presetSubtype="0" fill="hold" nodeType="withEffect">
                                  <p:stCondLst>
                                    <p:cond delay="500"/>
                                  </p:stCondLst>
                                  <p:childTnLst>
                                    <p:animEffect transition="out" filter="fade">
                                      <p:cBhvr>
                                        <p:cTn id="438" dur="500" tmFilter="0, 0; .2, .5; .8, .5; 1, 0"/>
                                        <p:tgtEl>
                                          <p:spTgt spid="379"/>
                                        </p:tgtEl>
                                      </p:cBhvr>
                                    </p:animEffect>
                                    <p:animScale>
                                      <p:cBhvr>
                                        <p:cTn id="439" dur="250" autoRev="1" fill="hold"/>
                                        <p:tgtEl>
                                          <p:spTgt spid="379"/>
                                        </p:tgtEl>
                                      </p:cBhvr>
                                      <p:by x="105000" y="105000"/>
                                    </p:animScale>
                                  </p:childTnLst>
                                </p:cTn>
                              </p:par>
                              <p:par>
                                <p:cTn id="440" presetID="53" presetClass="entr" presetSubtype="16" fill="hold" nodeType="withEffect">
                                  <p:stCondLst>
                                    <p:cond delay="0"/>
                                  </p:stCondLst>
                                  <p:childTnLst>
                                    <p:set>
                                      <p:cBhvr>
                                        <p:cTn id="441" dur="1" fill="hold">
                                          <p:stCondLst>
                                            <p:cond delay="0"/>
                                          </p:stCondLst>
                                        </p:cTn>
                                        <p:tgtEl>
                                          <p:spTgt spid="379"/>
                                        </p:tgtEl>
                                        <p:attrNameLst>
                                          <p:attrName>style.visibility</p:attrName>
                                        </p:attrNameLst>
                                      </p:cBhvr>
                                      <p:to>
                                        <p:strVal val="visible"/>
                                      </p:to>
                                    </p:set>
                                    <p:anim calcmode="lin" valueType="num">
                                      <p:cBhvr>
                                        <p:cTn id="442" dur="500" fill="hold"/>
                                        <p:tgtEl>
                                          <p:spTgt spid="379"/>
                                        </p:tgtEl>
                                        <p:attrNameLst>
                                          <p:attrName>ppt_w</p:attrName>
                                        </p:attrNameLst>
                                      </p:cBhvr>
                                      <p:tavLst>
                                        <p:tav tm="0">
                                          <p:val>
                                            <p:fltVal val="0"/>
                                          </p:val>
                                        </p:tav>
                                        <p:tav tm="100000">
                                          <p:val>
                                            <p:strVal val="#ppt_w"/>
                                          </p:val>
                                        </p:tav>
                                      </p:tavLst>
                                    </p:anim>
                                    <p:anim calcmode="lin" valueType="num">
                                      <p:cBhvr>
                                        <p:cTn id="443" dur="500" fill="hold"/>
                                        <p:tgtEl>
                                          <p:spTgt spid="379"/>
                                        </p:tgtEl>
                                        <p:attrNameLst>
                                          <p:attrName>ppt_h</p:attrName>
                                        </p:attrNameLst>
                                      </p:cBhvr>
                                      <p:tavLst>
                                        <p:tav tm="0">
                                          <p:val>
                                            <p:fltVal val="0"/>
                                          </p:val>
                                        </p:tav>
                                        <p:tav tm="100000">
                                          <p:val>
                                            <p:strVal val="#ppt_h"/>
                                          </p:val>
                                        </p:tav>
                                      </p:tavLst>
                                    </p:anim>
                                    <p:animEffect transition="in" filter="fade">
                                      <p:cBhvr>
                                        <p:cTn id="444" dur="500"/>
                                        <p:tgtEl>
                                          <p:spTgt spid="379"/>
                                        </p:tgtEl>
                                      </p:cBhvr>
                                    </p:animEffect>
                                  </p:childTnLst>
                                </p:cTn>
                              </p:par>
                              <p:par>
                                <p:cTn id="445" presetID="26" presetClass="emph" presetSubtype="0" fill="hold" nodeType="withEffect">
                                  <p:stCondLst>
                                    <p:cond delay="500"/>
                                  </p:stCondLst>
                                  <p:childTnLst>
                                    <p:animEffect transition="out" filter="fade">
                                      <p:cBhvr>
                                        <p:cTn id="446" dur="500" tmFilter="0, 0; .2, .5; .8, .5; 1, 0"/>
                                        <p:tgtEl>
                                          <p:spTgt spid="379"/>
                                        </p:tgtEl>
                                      </p:cBhvr>
                                    </p:animEffect>
                                    <p:animScale>
                                      <p:cBhvr>
                                        <p:cTn id="447" dur="250" autoRev="1" fill="hold"/>
                                        <p:tgtEl>
                                          <p:spTgt spid="379"/>
                                        </p:tgtEl>
                                      </p:cBhvr>
                                      <p:by x="105000" y="105000"/>
                                    </p:animScale>
                                  </p:childTnLst>
                                </p:cTn>
                              </p:par>
                              <p:par>
                                <p:cTn id="448" presetID="53" presetClass="entr" presetSubtype="16" fill="hold" nodeType="withEffect">
                                  <p:stCondLst>
                                    <p:cond delay="0"/>
                                  </p:stCondLst>
                                  <p:childTnLst>
                                    <p:set>
                                      <p:cBhvr>
                                        <p:cTn id="449" dur="1" fill="hold">
                                          <p:stCondLst>
                                            <p:cond delay="0"/>
                                          </p:stCondLst>
                                        </p:cTn>
                                        <p:tgtEl>
                                          <p:spTgt spid="379"/>
                                        </p:tgtEl>
                                        <p:attrNameLst>
                                          <p:attrName>style.visibility</p:attrName>
                                        </p:attrNameLst>
                                      </p:cBhvr>
                                      <p:to>
                                        <p:strVal val="visible"/>
                                      </p:to>
                                    </p:set>
                                    <p:anim calcmode="lin" valueType="num">
                                      <p:cBhvr>
                                        <p:cTn id="450" dur="500" fill="hold"/>
                                        <p:tgtEl>
                                          <p:spTgt spid="379"/>
                                        </p:tgtEl>
                                        <p:attrNameLst>
                                          <p:attrName>ppt_w</p:attrName>
                                        </p:attrNameLst>
                                      </p:cBhvr>
                                      <p:tavLst>
                                        <p:tav tm="0">
                                          <p:val>
                                            <p:fltVal val="0"/>
                                          </p:val>
                                        </p:tav>
                                        <p:tav tm="100000">
                                          <p:val>
                                            <p:strVal val="#ppt_w"/>
                                          </p:val>
                                        </p:tav>
                                      </p:tavLst>
                                    </p:anim>
                                    <p:anim calcmode="lin" valueType="num">
                                      <p:cBhvr>
                                        <p:cTn id="451" dur="500" fill="hold"/>
                                        <p:tgtEl>
                                          <p:spTgt spid="379"/>
                                        </p:tgtEl>
                                        <p:attrNameLst>
                                          <p:attrName>ppt_h</p:attrName>
                                        </p:attrNameLst>
                                      </p:cBhvr>
                                      <p:tavLst>
                                        <p:tav tm="0">
                                          <p:val>
                                            <p:fltVal val="0"/>
                                          </p:val>
                                        </p:tav>
                                        <p:tav tm="100000">
                                          <p:val>
                                            <p:strVal val="#ppt_h"/>
                                          </p:val>
                                        </p:tav>
                                      </p:tavLst>
                                    </p:anim>
                                    <p:animEffect transition="in" filter="fade">
                                      <p:cBhvr>
                                        <p:cTn id="452" dur="500"/>
                                        <p:tgtEl>
                                          <p:spTgt spid="379"/>
                                        </p:tgtEl>
                                      </p:cBhvr>
                                    </p:animEffect>
                                  </p:childTnLst>
                                </p:cTn>
                              </p:par>
                              <p:par>
                                <p:cTn id="453" presetID="26" presetClass="emph" presetSubtype="0" fill="hold" nodeType="withEffect">
                                  <p:stCondLst>
                                    <p:cond delay="500"/>
                                  </p:stCondLst>
                                  <p:childTnLst>
                                    <p:animEffect transition="out" filter="fade">
                                      <p:cBhvr>
                                        <p:cTn id="454" dur="500" tmFilter="0, 0; .2, .5; .8, .5; 1, 0"/>
                                        <p:tgtEl>
                                          <p:spTgt spid="379"/>
                                        </p:tgtEl>
                                      </p:cBhvr>
                                    </p:animEffect>
                                    <p:animScale>
                                      <p:cBhvr>
                                        <p:cTn id="455" dur="250" autoRev="1" fill="hold"/>
                                        <p:tgtEl>
                                          <p:spTgt spid="379"/>
                                        </p:tgtEl>
                                      </p:cBhvr>
                                      <p:by x="105000" y="105000"/>
                                    </p:animScale>
                                  </p:childTnLst>
                                </p:cTn>
                              </p:par>
                              <p:par>
                                <p:cTn id="456" presetID="53" presetClass="entr" presetSubtype="16" fill="hold" nodeType="withEffect">
                                  <p:stCondLst>
                                    <p:cond delay="0"/>
                                  </p:stCondLst>
                                  <p:childTnLst>
                                    <p:set>
                                      <p:cBhvr>
                                        <p:cTn id="457" dur="1" fill="hold">
                                          <p:stCondLst>
                                            <p:cond delay="0"/>
                                          </p:stCondLst>
                                        </p:cTn>
                                        <p:tgtEl>
                                          <p:spTgt spid="378"/>
                                        </p:tgtEl>
                                        <p:attrNameLst>
                                          <p:attrName>style.visibility</p:attrName>
                                        </p:attrNameLst>
                                      </p:cBhvr>
                                      <p:to>
                                        <p:strVal val="visible"/>
                                      </p:to>
                                    </p:set>
                                    <p:anim calcmode="lin" valueType="num">
                                      <p:cBhvr>
                                        <p:cTn id="458" dur="500" fill="hold"/>
                                        <p:tgtEl>
                                          <p:spTgt spid="378"/>
                                        </p:tgtEl>
                                        <p:attrNameLst>
                                          <p:attrName>ppt_w</p:attrName>
                                        </p:attrNameLst>
                                      </p:cBhvr>
                                      <p:tavLst>
                                        <p:tav tm="0">
                                          <p:val>
                                            <p:fltVal val="0"/>
                                          </p:val>
                                        </p:tav>
                                        <p:tav tm="100000">
                                          <p:val>
                                            <p:strVal val="#ppt_w"/>
                                          </p:val>
                                        </p:tav>
                                      </p:tavLst>
                                    </p:anim>
                                    <p:anim calcmode="lin" valueType="num">
                                      <p:cBhvr>
                                        <p:cTn id="459" dur="500" fill="hold"/>
                                        <p:tgtEl>
                                          <p:spTgt spid="378"/>
                                        </p:tgtEl>
                                        <p:attrNameLst>
                                          <p:attrName>ppt_h</p:attrName>
                                        </p:attrNameLst>
                                      </p:cBhvr>
                                      <p:tavLst>
                                        <p:tav tm="0">
                                          <p:val>
                                            <p:fltVal val="0"/>
                                          </p:val>
                                        </p:tav>
                                        <p:tav tm="100000">
                                          <p:val>
                                            <p:strVal val="#ppt_h"/>
                                          </p:val>
                                        </p:tav>
                                      </p:tavLst>
                                    </p:anim>
                                    <p:animEffect transition="in" filter="fade">
                                      <p:cBhvr>
                                        <p:cTn id="460" dur="500"/>
                                        <p:tgtEl>
                                          <p:spTgt spid="378"/>
                                        </p:tgtEl>
                                      </p:cBhvr>
                                    </p:animEffect>
                                  </p:childTnLst>
                                </p:cTn>
                              </p:par>
                              <p:par>
                                <p:cTn id="461" presetID="26" presetClass="emph" presetSubtype="0" fill="hold" nodeType="withEffect">
                                  <p:stCondLst>
                                    <p:cond delay="500"/>
                                  </p:stCondLst>
                                  <p:childTnLst>
                                    <p:animEffect transition="out" filter="fade">
                                      <p:cBhvr>
                                        <p:cTn id="462" dur="500" tmFilter="0, 0; .2, .5; .8, .5; 1, 0"/>
                                        <p:tgtEl>
                                          <p:spTgt spid="378"/>
                                        </p:tgtEl>
                                      </p:cBhvr>
                                    </p:animEffect>
                                    <p:animScale>
                                      <p:cBhvr>
                                        <p:cTn id="463" dur="250" autoRev="1" fill="hold"/>
                                        <p:tgtEl>
                                          <p:spTgt spid="378"/>
                                        </p:tgtEl>
                                      </p:cBhvr>
                                      <p:by x="105000" y="105000"/>
                                    </p:animScale>
                                  </p:childTnLst>
                                </p:cTn>
                              </p:par>
                              <p:par>
                                <p:cTn id="464" presetID="53" presetClass="entr" presetSubtype="16" fill="hold" nodeType="withEffect">
                                  <p:stCondLst>
                                    <p:cond delay="0"/>
                                  </p:stCondLst>
                                  <p:childTnLst>
                                    <p:set>
                                      <p:cBhvr>
                                        <p:cTn id="465" dur="1" fill="hold">
                                          <p:stCondLst>
                                            <p:cond delay="0"/>
                                          </p:stCondLst>
                                        </p:cTn>
                                        <p:tgtEl>
                                          <p:spTgt spid="378"/>
                                        </p:tgtEl>
                                        <p:attrNameLst>
                                          <p:attrName>style.visibility</p:attrName>
                                        </p:attrNameLst>
                                      </p:cBhvr>
                                      <p:to>
                                        <p:strVal val="visible"/>
                                      </p:to>
                                    </p:set>
                                    <p:anim calcmode="lin" valueType="num">
                                      <p:cBhvr>
                                        <p:cTn id="466" dur="500" fill="hold"/>
                                        <p:tgtEl>
                                          <p:spTgt spid="378"/>
                                        </p:tgtEl>
                                        <p:attrNameLst>
                                          <p:attrName>ppt_w</p:attrName>
                                        </p:attrNameLst>
                                      </p:cBhvr>
                                      <p:tavLst>
                                        <p:tav tm="0">
                                          <p:val>
                                            <p:fltVal val="0"/>
                                          </p:val>
                                        </p:tav>
                                        <p:tav tm="100000">
                                          <p:val>
                                            <p:strVal val="#ppt_w"/>
                                          </p:val>
                                        </p:tav>
                                      </p:tavLst>
                                    </p:anim>
                                    <p:anim calcmode="lin" valueType="num">
                                      <p:cBhvr>
                                        <p:cTn id="467" dur="500" fill="hold"/>
                                        <p:tgtEl>
                                          <p:spTgt spid="378"/>
                                        </p:tgtEl>
                                        <p:attrNameLst>
                                          <p:attrName>ppt_h</p:attrName>
                                        </p:attrNameLst>
                                      </p:cBhvr>
                                      <p:tavLst>
                                        <p:tav tm="0">
                                          <p:val>
                                            <p:fltVal val="0"/>
                                          </p:val>
                                        </p:tav>
                                        <p:tav tm="100000">
                                          <p:val>
                                            <p:strVal val="#ppt_h"/>
                                          </p:val>
                                        </p:tav>
                                      </p:tavLst>
                                    </p:anim>
                                    <p:animEffect transition="in" filter="fade">
                                      <p:cBhvr>
                                        <p:cTn id="468" dur="500"/>
                                        <p:tgtEl>
                                          <p:spTgt spid="378"/>
                                        </p:tgtEl>
                                      </p:cBhvr>
                                    </p:animEffect>
                                  </p:childTnLst>
                                </p:cTn>
                              </p:par>
                              <p:par>
                                <p:cTn id="469" presetID="26" presetClass="emph" presetSubtype="0" fill="hold" nodeType="withEffect">
                                  <p:stCondLst>
                                    <p:cond delay="500"/>
                                  </p:stCondLst>
                                  <p:childTnLst>
                                    <p:animEffect transition="out" filter="fade">
                                      <p:cBhvr>
                                        <p:cTn id="470" dur="500" tmFilter="0, 0; .2, .5; .8, .5; 1, 0"/>
                                        <p:tgtEl>
                                          <p:spTgt spid="378"/>
                                        </p:tgtEl>
                                      </p:cBhvr>
                                    </p:animEffect>
                                    <p:animScale>
                                      <p:cBhvr>
                                        <p:cTn id="471" dur="250" autoRev="1" fill="hold"/>
                                        <p:tgtEl>
                                          <p:spTgt spid="378"/>
                                        </p:tgtEl>
                                      </p:cBhvr>
                                      <p:by x="105000" y="105000"/>
                                    </p:animScale>
                                  </p:childTnLst>
                                </p:cTn>
                              </p:par>
                              <p:par>
                                <p:cTn id="472" presetID="53" presetClass="entr" presetSubtype="16" fill="hold" nodeType="withEffect">
                                  <p:stCondLst>
                                    <p:cond delay="0"/>
                                  </p:stCondLst>
                                  <p:childTnLst>
                                    <p:set>
                                      <p:cBhvr>
                                        <p:cTn id="473" dur="1" fill="hold">
                                          <p:stCondLst>
                                            <p:cond delay="0"/>
                                          </p:stCondLst>
                                        </p:cTn>
                                        <p:tgtEl>
                                          <p:spTgt spid="379"/>
                                        </p:tgtEl>
                                        <p:attrNameLst>
                                          <p:attrName>style.visibility</p:attrName>
                                        </p:attrNameLst>
                                      </p:cBhvr>
                                      <p:to>
                                        <p:strVal val="visible"/>
                                      </p:to>
                                    </p:set>
                                    <p:anim calcmode="lin" valueType="num">
                                      <p:cBhvr>
                                        <p:cTn id="474" dur="500" fill="hold"/>
                                        <p:tgtEl>
                                          <p:spTgt spid="379"/>
                                        </p:tgtEl>
                                        <p:attrNameLst>
                                          <p:attrName>ppt_w</p:attrName>
                                        </p:attrNameLst>
                                      </p:cBhvr>
                                      <p:tavLst>
                                        <p:tav tm="0">
                                          <p:val>
                                            <p:fltVal val="0"/>
                                          </p:val>
                                        </p:tav>
                                        <p:tav tm="100000">
                                          <p:val>
                                            <p:strVal val="#ppt_w"/>
                                          </p:val>
                                        </p:tav>
                                      </p:tavLst>
                                    </p:anim>
                                    <p:anim calcmode="lin" valueType="num">
                                      <p:cBhvr>
                                        <p:cTn id="475" dur="500" fill="hold"/>
                                        <p:tgtEl>
                                          <p:spTgt spid="379"/>
                                        </p:tgtEl>
                                        <p:attrNameLst>
                                          <p:attrName>ppt_h</p:attrName>
                                        </p:attrNameLst>
                                      </p:cBhvr>
                                      <p:tavLst>
                                        <p:tav tm="0">
                                          <p:val>
                                            <p:fltVal val="0"/>
                                          </p:val>
                                        </p:tav>
                                        <p:tav tm="100000">
                                          <p:val>
                                            <p:strVal val="#ppt_h"/>
                                          </p:val>
                                        </p:tav>
                                      </p:tavLst>
                                    </p:anim>
                                    <p:animEffect transition="in" filter="fade">
                                      <p:cBhvr>
                                        <p:cTn id="476" dur="500"/>
                                        <p:tgtEl>
                                          <p:spTgt spid="379"/>
                                        </p:tgtEl>
                                      </p:cBhvr>
                                    </p:animEffect>
                                  </p:childTnLst>
                                </p:cTn>
                              </p:par>
                              <p:par>
                                <p:cTn id="477" presetID="26" presetClass="emph" presetSubtype="0" fill="hold" nodeType="withEffect">
                                  <p:stCondLst>
                                    <p:cond delay="500"/>
                                  </p:stCondLst>
                                  <p:childTnLst>
                                    <p:animEffect transition="out" filter="fade">
                                      <p:cBhvr>
                                        <p:cTn id="478" dur="500" tmFilter="0, 0; .2, .5; .8, .5; 1, 0"/>
                                        <p:tgtEl>
                                          <p:spTgt spid="379"/>
                                        </p:tgtEl>
                                      </p:cBhvr>
                                    </p:animEffect>
                                    <p:animScale>
                                      <p:cBhvr>
                                        <p:cTn id="479" dur="250" autoRev="1" fill="hold"/>
                                        <p:tgtEl>
                                          <p:spTgt spid="379"/>
                                        </p:tgtEl>
                                      </p:cBhvr>
                                      <p:by x="105000" y="105000"/>
                                    </p:animScale>
                                  </p:childTnLst>
                                </p:cTn>
                              </p:par>
                              <p:par>
                                <p:cTn id="480" presetID="53" presetClass="entr" presetSubtype="16" fill="hold" nodeType="withEffect">
                                  <p:stCondLst>
                                    <p:cond delay="0"/>
                                  </p:stCondLst>
                                  <p:childTnLst>
                                    <p:set>
                                      <p:cBhvr>
                                        <p:cTn id="481" dur="1" fill="hold">
                                          <p:stCondLst>
                                            <p:cond delay="0"/>
                                          </p:stCondLst>
                                        </p:cTn>
                                        <p:tgtEl>
                                          <p:spTgt spid="379"/>
                                        </p:tgtEl>
                                        <p:attrNameLst>
                                          <p:attrName>style.visibility</p:attrName>
                                        </p:attrNameLst>
                                      </p:cBhvr>
                                      <p:to>
                                        <p:strVal val="visible"/>
                                      </p:to>
                                    </p:set>
                                    <p:anim calcmode="lin" valueType="num">
                                      <p:cBhvr>
                                        <p:cTn id="482" dur="500" fill="hold"/>
                                        <p:tgtEl>
                                          <p:spTgt spid="379"/>
                                        </p:tgtEl>
                                        <p:attrNameLst>
                                          <p:attrName>ppt_w</p:attrName>
                                        </p:attrNameLst>
                                      </p:cBhvr>
                                      <p:tavLst>
                                        <p:tav tm="0">
                                          <p:val>
                                            <p:fltVal val="0"/>
                                          </p:val>
                                        </p:tav>
                                        <p:tav tm="100000">
                                          <p:val>
                                            <p:strVal val="#ppt_w"/>
                                          </p:val>
                                        </p:tav>
                                      </p:tavLst>
                                    </p:anim>
                                    <p:anim calcmode="lin" valueType="num">
                                      <p:cBhvr>
                                        <p:cTn id="483" dur="500" fill="hold"/>
                                        <p:tgtEl>
                                          <p:spTgt spid="379"/>
                                        </p:tgtEl>
                                        <p:attrNameLst>
                                          <p:attrName>ppt_h</p:attrName>
                                        </p:attrNameLst>
                                      </p:cBhvr>
                                      <p:tavLst>
                                        <p:tav tm="0">
                                          <p:val>
                                            <p:fltVal val="0"/>
                                          </p:val>
                                        </p:tav>
                                        <p:tav tm="100000">
                                          <p:val>
                                            <p:strVal val="#ppt_h"/>
                                          </p:val>
                                        </p:tav>
                                      </p:tavLst>
                                    </p:anim>
                                    <p:animEffect transition="in" filter="fade">
                                      <p:cBhvr>
                                        <p:cTn id="484" dur="500"/>
                                        <p:tgtEl>
                                          <p:spTgt spid="379"/>
                                        </p:tgtEl>
                                      </p:cBhvr>
                                    </p:animEffect>
                                  </p:childTnLst>
                                </p:cTn>
                              </p:par>
                              <p:par>
                                <p:cTn id="485" presetID="26" presetClass="emph" presetSubtype="0" fill="hold" nodeType="withEffect">
                                  <p:stCondLst>
                                    <p:cond delay="500"/>
                                  </p:stCondLst>
                                  <p:childTnLst>
                                    <p:animEffect transition="out" filter="fade">
                                      <p:cBhvr>
                                        <p:cTn id="486" dur="500" tmFilter="0, 0; .2, .5; .8, .5; 1, 0"/>
                                        <p:tgtEl>
                                          <p:spTgt spid="379"/>
                                        </p:tgtEl>
                                      </p:cBhvr>
                                    </p:animEffect>
                                    <p:animScale>
                                      <p:cBhvr>
                                        <p:cTn id="487" dur="250" autoRev="1" fill="hold"/>
                                        <p:tgtEl>
                                          <p:spTgt spid="379"/>
                                        </p:tgtEl>
                                      </p:cBhvr>
                                      <p:by x="105000" y="105000"/>
                                    </p:animScale>
                                  </p:childTnLst>
                                </p:cTn>
                              </p:par>
                              <p:par>
                                <p:cTn id="488" presetID="53" presetClass="entr" presetSubtype="16" fill="hold" nodeType="withEffect">
                                  <p:stCondLst>
                                    <p:cond delay="0"/>
                                  </p:stCondLst>
                                  <p:childTnLst>
                                    <p:set>
                                      <p:cBhvr>
                                        <p:cTn id="489" dur="1" fill="hold">
                                          <p:stCondLst>
                                            <p:cond delay="0"/>
                                          </p:stCondLst>
                                        </p:cTn>
                                        <p:tgtEl>
                                          <p:spTgt spid="379"/>
                                        </p:tgtEl>
                                        <p:attrNameLst>
                                          <p:attrName>style.visibility</p:attrName>
                                        </p:attrNameLst>
                                      </p:cBhvr>
                                      <p:to>
                                        <p:strVal val="visible"/>
                                      </p:to>
                                    </p:set>
                                    <p:anim calcmode="lin" valueType="num">
                                      <p:cBhvr>
                                        <p:cTn id="490" dur="500" fill="hold"/>
                                        <p:tgtEl>
                                          <p:spTgt spid="379"/>
                                        </p:tgtEl>
                                        <p:attrNameLst>
                                          <p:attrName>ppt_w</p:attrName>
                                        </p:attrNameLst>
                                      </p:cBhvr>
                                      <p:tavLst>
                                        <p:tav tm="0">
                                          <p:val>
                                            <p:fltVal val="0"/>
                                          </p:val>
                                        </p:tav>
                                        <p:tav tm="100000">
                                          <p:val>
                                            <p:strVal val="#ppt_w"/>
                                          </p:val>
                                        </p:tav>
                                      </p:tavLst>
                                    </p:anim>
                                    <p:anim calcmode="lin" valueType="num">
                                      <p:cBhvr>
                                        <p:cTn id="491" dur="500" fill="hold"/>
                                        <p:tgtEl>
                                          <p:spTgt spid="379"/>
                                        </p:tgtEl>
                                        <p:attrNameLst>
                                          <p:attrName>ppt_h</p:attrName>
                                        </p:attrNameLst>
                                      </p:cBhvr>
                                      <p:tavLst>
                                        <p:tav tm="0">
                                          <p:val>
                                            <p:fltVal val="0"/>
                                          </p:val>
                                        </p:tav>
                                        <p:tav tm="100000">
                                          <p:val>
                                            <p:strVal val="#ppt_h"/>
                                          </p:val>
                                        </p:tav>
                                      </p:tavLst>
                                    </p:anim>
                                    <p:animEffect transition="in" filter="fade">
                                      <p:cBhvr>
                                        <p:cTn id="492" dur="500"/>
                                        <p:tgtEl>
                                          <p:spTgt spid="379"/>
                                        </p:tgtEl>
                                      </p:cBhvr>
                                    </p:animEffect>
                                  </p:childTnLst>
                                </p:cTn>
                              </p:par>
                              <p:par>
                                <p:cTn id="493" presetID="26" presetClass="emph" presetSubtype="0" fill="hold" nodeType="withEffect">
                                  <p:stCondLst>
                                    <p:cond delay="500"/>
                                  </p:stCondLst>
                                  <p:childTnLst>
                                    <p:animEffect transition="out" filter="fade">
                                      <p:cBhvr>
                                        <p:cTn id="494" dur="500" tmFilter="0, 0; .2, .5; .8, .5; 1, 0"/>
                                        <p:tgtEl>
                                          <p:spTgt spid="379"/>
                                        </p:tgtEl>
                                      </p:cBhvr>
                                    </p:animEffect>
                                    <p:animScale>
                                      <p:cBhvr>
                                        <p:cTn id="495" dur="250" autoRev="1" fill="hold"/>
                                        <p:tgtEl>
                                          <p:spTgt spid="379"/>
                                        </p:tgtEl>
                                      </p:cBhvr>
                                      <p:by x="105000" y="105000"/>
                                    </p:animScale>
                                  </p:childTnLst>
                                </p:cTn>
                              </p:par>
                              <p:par>
                                <p:cTn id="496" presetID="53" presetClass="entr" presetSubtype="16" fill="hold" nodeType="withEffect">
                                  <p:stCondLst>
                                    <p:cond delay="0"/>
                                  </p:stCondLst>
                                  <p:childTnLst>
                                    <p:set>
                                      <p:cBhvr>
                                        <p:cTn id="497" dur="1" fill="hold">
                                          <p:stCondLst>
                                            <p:cond delay="0"/>
                                          </p:stCondLst>
                                        </p:cTn>
                                        <p:tgtEl>
                                          <p:spTgt spid="379"/>
                                        </p:tgtEl>
                                        <p:attrNameLst>
                                          <p:attrName>style.visibility</p:attrName>
                                        </p:attrNameLst>
                                      </p:cBhvr>
                                      <p:to>
                                        <p:strVal val="visible"/>
                                      </p:to>
                                    </p:set>
                                    <p:anim calcmode="lin" valueType="num">
                                      <p:cBhvr>
                                        <p:cTn id="498" dur="500" fill="hold"/>
                                        <p:tgtEl>
                                          <p:spTgt spid="379"/>
                                        </p:tgtEl>
                                        <p:attrNameLst>
                                          <p:attrName>ppt_w</p:attrName>
                                        </p:attrNameLst>
                                      </p:cBhvr>
                                      <p:tavLst>
                                        <p:tav tm="0">
                                          <p:val>
                                            <p:fltVal val="0"/>
                                          </p:val>
                                        </p:tav>
                                        <p:tav tm="100000">
                                          <p:val>
                                            <p:strVal val="#ppt_w"/>
                                          </p:val>
                                        </p:tav>
                                      </p:tavLst>
                                    </p:anim>
                                    <p:anim calcmode="lin" valueType="num">
                                      <p:cBhvr>
                                        <p:cTn id="499" dur="500" fill="hold"/>
                                        <p:tgtEl>
                                          <p:spTgt spid="379"/>
                                        </p:tgtEl>
                                        <p:attrNameLst>
                                          <p:attrName>ppt_h</p:attrName>
                                        </p:attrNameLst>
                                      </p:cBhvr>
                                      <p:tavLst>
                                        <p:tav tm="0">
                                          <p:val>
                                            <p:fltVal val="0"/>
                                          </p:val>
                                        </p:tav>
                                        <p:tav tm="100000">
                                          <p:val>
                                            <p:strVal val="#ppt_h"/>
                                          </p:val>
                                        </p:tav>
                                      </p:tavLst>
                                    </p:anim>
                                    <p:animEffect transition="in" filter="fade">
                                      <p:cBhvr>
                                        <p:cTn id="500" dur="500"/>
                                        <p:tgtEl>
                                          <p:spTgt spid="379"/>
                                        </p:tgtEl>
                                      </p:cBhvr>
                                    </p:animEffect>
                                  </p:childTnLst>
                                </p:cTn>
                              </p:par>
                              <p:par>
                                <p:cTn id="501" presetID="26" presetClass="emph" presetSubtype="0" fill="hold" nodeType="withEffect">
                                  <p:stCondLst>
                                    <p:cond delay="500"/>
                                  </p:stCondLst>
                                  <p:childTnLst>
                                    <p:animEffect transition="out" filter="fade">
                                      <p:cBhvr>
                                        <p:cTn id="502" dur="500" tmFilter="0, 0; .2, .5; .8, .5; 1, 0"/>
                                        <p:tgtEl>
                                          <p:spTgt spid="379"/>
                                        </p:tgtEl>
                                      </p:cBhvr>
                                    </p:animEffect>
                                    <p:animScale>
                                      <p:cBhvr>
                                        <p:cTn id="503" dur="250" autoRev="1" fill="hold"/>
                                        <p:tgtEl>
                                          <p:spTgt spid="379"/>
                                        </p:tgtEl>
                                      </p:cBhvr>
                                      <p:by x="105000" y="105000"/>
                                    </p:animScale>
                                  </p:childTnLst>
                                </p:cTn>
                              </p:par>
                              <p:par>
                                <p:cTn id="504" presetID="53" presetClass="entr" presetSubtype="16" fill="hold" nodeType="withEffect">
                                  <p:stCondLst>
                                    <p:cond delay="0"/>
                                  </p:stCondLst>
                                  <p:childTnLst>
                                    <p:set>
                                      <p:cBhvr>
                                        <p:cTn id="505" dur="1" fill="hold">
                                          <p:stCondLst>
                                            <p:cond delay="0"/>
                                          </p:stCondLst>
                                        </p:cTn>
                                        <p:tgtEl>
                                          <p:spTgt spid="378"/>
                                        </p:tgtEl>
                                        <p:attrNameLst>
                                          <p:attrName>style.visibility</p:attrName>
                                        </p:attrNameLst>
                                      </p:cBhvr>
                                      <p:to>
                                        <p:strVal val="visible"/>
                                      </p:to>
                                    </p:set>
                                    <p:anim calcmode="lin" valueType="num">
                                      <p:cBhvr>
                                        <p:cTn id="506" dur="500" fill="hold"/>
                                        <p:tgtEl>
                                          <p:spTgt spid="378"/>
                                        </p:tgtEl>
                                        <p:attrNameLst>
                                          <p:attrName>ppt_w</p:attrName>
                                        </p:attrNameLst>
                                      </p:cBhvr>
                                      <p:tavLst>
                                        <p:tav tm="0">
                                          <p:val>
                                            <p:fltVal val="0"/>
                                          </p:val>
                                        </p:tav>
                                        <p:tav tm="100000">
                                          <p:val>
                                            <p:strVal val="#ppt_w"/>
                                          </p:val>
                                        </p:tav>
                                      </p:tavLst>
                                    </p:anim>
                                    <p:anim calcmode="lin" valueType="num">
                                      <p:cBhvr>
                                        <p:cTn id="507" dur="500" fill="hold"/>
                                        <p:tgtEl>
                                          <p:spTgt spid="378"/>
                                        </p:tgtEl>
                                        <p:attrNameLst>
                                          <p:attrName>ppt_h</p:attrName>
                                        </p:attrNameLst>
                                      </p:cBhvr>
                                      <p:tavLst>
                                        <p:tav tm="0">
                                          <p:val>
                                            <p:fltVal val="0"/>
                                          </p:val>
                                        </p:tav>
                                        <p:tav tm="100000">
                                          <p:val>
                                            <p:strVal val="#ppt_h"/>
                                          </p:val>
                                        </p:tav>
                                      </p:tavLst>
                                    </p:anim>
                                    <p:animEffect transition="in" filter="fade">
                                      <p:cBhvr>
                                        <p:cTn id="508" dur="500"/>
                                        <p:tgtEl>
                                          <p:spTgt spid="378"/>
                                        </p:tgtEl>
                                      </p:cBhvr>
                                    </p:animEffect>
                                  </p:childTnLst>
                                </p:cTn>
                              </p:par>
                              <p:par>
                                <p:cTn id="509" presetID="26" presetClass="emph" presetSubtype="0" fill="hold" nodeType="withEffect">
                                  <p:stCondLst>
                                    <p:cond delay="500"/>
                                  </p:stCondLst>
                                  <p:childTnLst>
                                    <p:animEffect transition="out" filter="fade">
                                      <p:cBhvr>
                                        <p:cTn id="510" dur="500" tmFilter="0, 0; .2, .5; .8, .5; 1, 0"/>
                                        <p:tgtEl>
                                          <p:spTgt spid="378"/>
                                        </p:tgtEl>
                                      </p:cBhvr>
                                    </p:animEffect>
                                    <p:animScale>
                                      <p:cBhvr>
                                        <p:cTn id="511" dur="250" autoRev="1" fill="hold"/>
                                        <p:tgtEl>
                                          <p:spTgt spid="378"/>
                                        </p:tgtEl>
                                      </p:cBhvr>
                                      <p:by x="105000" y="105000"/>
                                    </p:animScale>
                                  </p:childTnLst>
                                </p:cTn>
                              </p:par>
                              <p:par>
                                <p:cTn id="512" presetID="53" presetClass="entr" presetSubtype="16" fill="hold" grpId="0" nodeType="withEffect">
                                  <p:stCondLst>
                                    <p:cond delay="0"/>
                                  </p:stCondLst>
                                  <p:childTnLst>
                                    <p:set>
                                      <p:cBhvr>
                                        <p:cTn id="513" dur="1" fill="hold">
                                          <p:stCondLst>
                                            <p:cond delay="0"/>
                                          </p:stCondLst>
                                        </p:cTn>
                                        <p:tgtEl>
                                          <p:spTgt spid="378"/>
                                        </p:tgtEl>
                                        <p:attrNameLst>
                                          <p:attrName>style.visibility</p:attrName>
                                        </p:attrNameLst>
                                      </p:cBhvr>
                                      <p:to>
                                        <p:strVal val="visible"/>
                                      </p:to>
                                    </p:set>
                                    <p:anim calcmode="lin" valueType="num">
                                      <p:cBhvr>
                                        <p:cTn id="514" dur="500" fill="hold"/>
                                        <p:tgtEl>
                                          <p:spTgt spid="378"/>
                                        </p:tgtEl>
                                        <p:attrNameLst>
                                          <p:attrName>ppt_w</p:attrName>
                                        </p:attrNameLst>
                                      </p:cBhvr>
                                      <p:tavLst>
                                        <p:tav tm="0">
                                          <p:val>
                                            <p:fltVal val="0"/>
                                          </p:val>
                                        </p:tav>
                                        <p:tav tm="100000">
                                          <p:val>
                                            <p:strVal val="#ppt_w"/>
                                          </p:val>
                                        </p:tav>
                                      </p:tavLst>
                                    </p:anim>
                                    <p:anim calcmode="lin" valueType="num">
                                      <p:cBhvr>
                                        <p:cTn id="515" dur="500" fill="hold"/>
                                        <p:tgtEl>
                                          <p:spTgt spid="378"/>
                                        </p:tgtEl>
                                        <p:attrNameLst>
                                          <p:attrName>ppt_h</p:attrName>
                                        </p:attrNameLst>
                                      </p:cBhvr>
                                      <p:tavLst>
                                        <p:tav tm="0">
                                          <p:val>
                                            <p:fltVal val="0"/>
                                          </p:val>
                                        </p:tav>
                                        <p:tav tm="100000">
                                          <p:val>
                                            <p:strVal val="#ppt_h"/>
                                          </p:val>
                                        </p:tav>
                                      </p:tavLst>
                                    </p:anim>
                                    <p:animEffect transition="in" filter="fade">
                                      <p:cBhvr>
                                        <p:cTn id="516" dur="500"/>
                                        <p:tgtEl>
                                          <p:spTgt spid="378"/>
                                        </p:tgtEl>
                                      </p:cBhvr>
                                    </p:animEffect>
                                  </p:childTnLst>
                                  <p:subTnLst>
                                    <p:audio>
                                      <p:cMediaNode>
                                        <p:cTn display="0" masterRel="sameClick">
                                          <p:stCondLst>
                                            <p:cond evt="begin" delay="0">
                                              <p:tn val="512"/>
                                            </p:cond>
                                          </p:stCondLst>
                                          <p:endCondLst>
                                            <p:cond evt="onStopAudio" delay="0">
                                              <p:tgtEl>
                                                <p:sldTgt/>
                                              </p:tgtEl>
                                            </p:cond>
                                          </p:endCondLst>
                                        </p:cTn>
                                        <p:tgtEl>
                                          <p:sndTgt r:embed="rId3" name="Bling.wav"/>
                                        </p:tgtEl>
                                      </p:cMediaNode>
                                    </p:audio>
                                  </p:subTnLst>
                                </p:cTn>
                              </p:par>
                              <p:par>
                                <p:cTn id="517" presetID="26" presetClass="emph" presetSubtype="0" fill="hold" grpId="1" nodeType="withEffect">
                                  <p:stCondLst>
                                    <p:cond delay="500"/>
                                  </p:stCondLst>
                                  <p:childTnLst>
                                    <p:animEffect transition="out" filter="fade">
                                      <p:cBhvr>
                                        <p:cTn id="518" dur="500" tmFilter="0, 0; .2, .5; .8, .5; 1, 0"/>
                                        <p:tgtEl>
                                          <p:spTgt spid="378"/>
                                        </p:tgtEl>
                                      </p:cBhvr>
                                    </p:animEffect>
                                    <p:animScale>
                                      <p:cBhvr>
                                        <p:cTn id="519" dur="250" autoRev="1" fill="hold"/>
                                        <p:tgtEl>
                                          <p:spTgt spid="378"/>
                                        </p:tgtEl>
                                      </p:cBhvr>
                                      <p:by x="105000" y="105000"/>
                                    </p:animScale>
                                  </p:childTnLst>
                                </p:cTn>
                              </p:par>
                              <p:par>
                                <p:cTn id="520" presetID="53" presetClass="entr" presetSubtype="16" fill="hold" nodeType="withEffect">
                                  <p:stCondLst>
                                    <p:cond delay="0"/>
                                  </p:stCondLst>
                                  <p:childTnLst>
                                    <p:set>
                                      <p:cBhvr>
                                        <p:cTn id="521" dur="1" fill="hold">
                                          <p:stCondLst>
                                            <p:cond delay="0"/>
                                          </p:stCondLst>
                                        </p:cTn>
                                        <p:tgtEl>
                                          <p:spTgt spid="379"/>
                                        </p:tgtEl>
                                        <p:attrNameLst>
                                          <p:attrName>style.visibility</p:attrName>
                                        </p:attrNameLst>
                                      </p:cBhvr>
                                      <p:to>
                                        <p:strVal val="visible"/>
                                      </p:to>
                                    </p:set>
                                    <p:anim calcmode="lin" valueType="num">
                                      <p:cBhvr>
                                        <p:cTn id="522" dur="500" fill="hold"/>
                                        <p:tgtEl>
                                          <p:spTgt spid="379"/>
                                        </p:tgtEl>
                                        <p:attrNameLst>
                                          <p:attrName>ppt_w</p:attrName>
                                        </p:attrNameLst>
                                      </p:cBhvr>
                                      <p:tavLst>
                                        <p:tav tm="0">
                                          <p:val>
                                            <p:fltVal val="0"/>
                                          </p:val>
                                        </p:tav>
                                        <p:tav tm="100000">
                                          <p:val>
                                            <p:strVal val="#ppt_w"/>
                                          </p:val>
                                        </p:tav>
                                      </p:tavLst>
                                    </p:anim>
                                    <p:anim calcmode="lin" valueType="num">
                                      <p:cBhvr>
                                        <p:cTn id="523" dur="500" fill="hold"/>
                                        <p:tgtEl>
                                          <p:spTgt spid="379"/>
                                        </p:tgtEl>
                                        <p:attrNameLst>
                                          <p:attrName>ppt_h</p:attrName>
                                        </p:attrNameLst>
                                      </p:cBhvr>
                                      <p:tavLst>
                                        <p:tav tm="0">
                                          <p:val>
                                            <p:fltVal val="0"/>
                                          </p:val>
                                        </p:tav>
                                        <p:tav tm="100000">
                                          <p:val>
                                            <p:strVal val="#ppt_h"/>
                                          </p:val>
                                        </p:tav>
                                      </p:tavLst>
                                    </p:anim>
                                    <p:animEffect transition="in" filter="fade">
                                      <p:cBhvr>
                                        <p:cTn id="524" dur="500"/>
                                        <p:tgtEl>
                                          <p:spTgt spid="379"/>
                                        </p:tgtEl>
                                      </p:cBhvr>
                                    </p:animEffect>
                                  </p:childTnLst>
                                </p:cTn>
                              </p:par>
                              <p:par>
                                <p:cTn id="525" presetID="26" presetClass="emph" presetSubtype="0" fill="hold" nodeType="withEffect">
                                  <p:stCondLst>
                                    <p:cond delay="500"/>
                                  </p:stCondLst>
                                  <p:childTnLst>
                                    <p:animEffect transition="out" filter="fade">
                                      <p:cBhvr>
                                        <p:cTn id="526" dur="500" tmFilter="0, 0; .2, .5; .8, .5; 1, 0"/>
                                        <p:tgtEl>
                                          <p:spTgt spid="379"/>
                                        </p:tgtEl>
                                      </p:cBhvr>
                                    </p:animEffect>
                                    <p:animScale>
                                      <p:cBhvr>
                                        <p:cTn id="527" dur="250" autoRev="1" fill="hold"/>
                                        <p:tgtEl>
                                          <p:spTgt spid="379"/>
                                        </p:tgtEl>
                                      </p:cBhvr>
                                      <p:by x="105000" y="105000"/>
                                    </p:animScale>
                                  </p:childTnLst>
                                </p:cTn>
                              </p:par>
                              <p:par>
                                <p:cTn id="528" presetID="53" presetClass="entr" presetSubtype="16" fill="hold" nodeType="withEffect">
                                  <p:stCondLst>
                                    <p:cond delay="0"/>
                                  </p:stCondLst>
                                  <p:childTnLst>
                                    <p:set>
                                      <p:cBhvr>
                                        <p:cTn id="529" dur="1" fill="hold">
                                          <p:stCondLst>
                                            <p:cond delay="0"/>
                                          </p:stCondLst>
                                        </p:cTn>
                                        <p:tgtEl>
                                          <p:spTgt spid="379"/>
                                        </p:tgtEl>
                                        <p:attrNameLst>
                                          <p:attrName>style.visibility</p:attrName>
                                        </p:attrNameLst>
                                      </p:cBhvr>
                                      <p:to>
                                        <p:strVal val="visible"/>
                                      </p:to>
                                    </p:set>
                                    <p:anim calcmode="lin" valueType="num">
                                      <p:cBhvr>
                                        <p:cTn id="530" dur="500" fill="hold"/>
                                        <p:tgtEl>
                                          <p:spTgt spid="379"/>
                                        </p:tgtEl>
                                        <p:attrNameLst>
                                          <p:attrName>ppt_w</p:attrName>
                                        </p:attrNameLst>
                                      </p:cBhvr>
                                      <p:tavLst>
                                        <p:tav tm="0">
                                          <p:val>
                                            <p:fltVal val="0"/>
                                          </p:val>
                                        </p:tav>
                                        <p:tav tm="100000">
                                          <p:val>
                                            <p:strVal val="#ppt_w"/>
                                          </p:val>
                                        </p:tav>
                                      </p:tavLst>
                                    </p:anim>
                                    <p:anim calcmode="lin" valueType="num">
                                      <p:cBhvr>
                                        <p:cTn id="531" dur="500" fill="hold"/>
                                        <p:tgtEl>
                                          <p:spTgt spid="379"/>
                                        </p:tgtEl>
                                        <p:attrNameLst>
                                          <p:attrName>ppt_h</p:attrName>
                                        </p:attrNameLst>
                                      </p:cBhvr>
                                      <p:tavLst>
                                        <p:tav tm="0">
                                          <p:val>
                                            <p:fltVal val="0"/>
                                          </p:val>
                                        </p:tav>
                                        <p:tav tm="100000">
                                          <p:val>
                                            <p:strVal val="#ppt_h"/>
                                          </p:val>
                                        </p:tav>
                                      </p:tavLst>
                                    </p:anim>
                                    <p:animEffect transition="in" filter="fade">
                                      <p:cBhvr>
                                        <p:cTn id="532" dur="500"/>
                                        <p:tgtEl>
                                          <p:spTgt spid="379"/>
                                        </p:tgtEl>
                                      </p:cBhvr>
                                    </p:animEffect>
                                  </p:childTnLst>
                                </p:cTn>
                              </p:par>
                              <p:par>
                                <p:cTn id="533" presetID="26" presetClass="emph" presetSubtype="0" fill="hold" nodeType="withEffect">
                                  <p:stCondLst>
                                    <p:cond delay="500"/>
                                  </p:stCondLst>
                                  <p:childTnLst>
                                    <p:animEffect transition="out" filter="fade">
                                      <p:cBhvr>
                                        <p:cTn id="534" dur="500" tmFilter="0, 0; .2, .5; .8, .5; 1, 0"/>
                                        <p:tgtEl>
                                          <p:spTgt spid="379"/>
                                        </p:tgtEl>
                                      </p:cBhvr>
                                    </p:animEffect>
                                    <p:animScale>
                                      <p:cBhvr>
                                        <p:cTn id="535" dur="250" autoRev="1" fill="hold"/>
                                        <p:tgtEl>
                                          <p:spTgt spid="379"/>
                                        </p:tgtEl>
                                      </p:cBhvr>
                                      <p:by x="105000" y="105000"/>
                                    </p:animScale>
                                  </p:childTnLst>
                                </p:cTn>
                              </p:par>
                              <p:par>
                                <p:cTn id="536" presetID="53" presetClass="entr" presetSubtype="16" fill="hold" nodeType="withEffect">
                                  <p:stCondLst>
                                    <p:cond delay="0"/>
                                  </p:stCondLst>
                                  <p:childTnLst>
                                    <p:set>
                                      <p:cBhvr>
                                        <p:cTn id="537" dur="1" fill="hold">
                                          <p:stCondLst>
                                            <p:cond delay="0"/>
                                          </p:stCondLst>
                                        </p:cTn>
                                        <p:tgtEl>
                                          <p:spTgt spid="379"/>
                                        </p:tgtEl>
                                        <p:attrNameLst>
                                          <p:attrName>style.visibility</p:attrName>
                                        </p:attrNameLst>
                                      </p:cBhvr>
                                      <p:to>
                                        <p:strVal val="visible"/>
                                      </p:to>
                                    </p:set>
                                    <p:anim calcmode="lin" valueType="num">
                                      <p:cBhvr>
                                        <p:cTn id="538" dur="500" fill="hold"/>
                                        <p:tgtEl>
                                          <p:spTgt spid="379"/>
                                        </p:tgtEl>
                                        <p:attrNameLst>
                                          <p:attrName>ppt_w</p:attrName>
                                        </p:attrNameLst>
                                      </p:cBhvr>
                                      <p:tavLst>
                                        <p:tav tm="0">
                                          <p:val>
                                            <p:fltVal val="0"/>
                                          </p:val>
                                        </p:tav>
                                        <p:tav tm="100000">
                                          <p:val>
                                            <p:strVal val="#ppt_w"/>
                                          </p:val>
                                        </p:tav>
                                      </p:tavLst>
                                    </p:anim>
                                    <p:anim calcmode="lin" valueType="num">
                                      <p:cBhvr>
                                        <p:cTn id="539" dur="500" fill="hold"/>
                                        <p:tgtEl>
                                          <p:spTgt spid="379"/>
                                        </p:tgtEl>
                                        <p:attrNameLst>
                                          <p:attrName>ppt_h</p:attrName>
                                        </p:attrNameLst>
                                      </p:cBhvr>
                                      <p:tavLst>
                                        <p:tav tm="0">
                                          <p:val>
                                            <p:fltVal val="0"/>
                                          </p:val>
                                        </p:tav>
                                        <p:tav tm="100000">
                                          <p:val>
                                            <p:strVal val="#ppt_h"/>
                                          </p:val>
                                        </p:tav>
                                      </p:tavLst>
                                    </p:anim>
                                    <p:animEffect transition="in" filter="fade">
                                      <p:cBhvr>
                                        <p:cTn id="540" dur="500"/>
                                        <p:tgtEl>
                                          <p:spTgt spid="379"/>
                                        </p:tgtEl>
                                      </p:cBhvr>
                                    </p:animEffect>
                                  </p:childTnLst>
                                </p:cTn>
                              </p:par>
                              <p:par>
                                <p:cTn id="541" presetID="26" presetClass="emph" presetSubtype="0" fill="hold" nodeType="withEffect">
                                  <p:stCondLst>
                                    <p:cond delay="500"/>
                                  </p:stCondLst>
                                  <p:childTnLst>
                                    <p:animEffect transition="out" filter="fade">
                                      <p:cBhvr>
                                        <p:cTn id="542" dur="500" tmFilter="0, 0; .2, .5; .8, .5; 1, 0"/>
                                        <p:tgtEl>
                                          <p:spTgt spid="379"/>
                                        </p:tgtEl>
                                      </p:cBhvr>
                                    </p:animEffect>
                                    <p:animScale>
                                      <p:cBhvr>
                                        <p:cTn id="543" dur="250" autoRev="1" fill="hold"/>
                                        <p:tgtEl>
                                          <p:spTgt spid="379"/>
                                        </p:tgtEl>
                                      </p:cBhvr>
                                      <p:by x="105000" y="105000"/>
                                    </p:animScale>
                                  </p:childTnLst>
                                </p:cTn>
                              </p:par>
                              <p:par>
                                <p:cTn id="544" presetID="53" presetClass="entr" presetSubtype="16" fill="hold" grpId="0" nodeType="withEffect">
                                  <p:stCondLst>
                                    <p:cond delay="0"/>
                                  </p:stCondLst>
                                  <p:childTnLst>
                                    <p:set>
                                      <p:cBhvr>
                                        <p:cTn id="545" dur="1" fill="hold">
                                          <p:stCondLst>
                                            <p:cond delay="0"/>
                                          </p:stCondLst>
                                        </p:cTn>
                                        <p:tgtEl>
                                          <p:spTgt spid="379"/>
                                        </p:tgtEl>
                                        <p:attrNameLst>
                                          <p:attrName>style.visibility</p:attrName>
                                        </p:attrNameLst>
                                      </p:cBhvr>
                                      <p:to>
                                        <p:strVal val="visible"/>
                                      </p:to>
                                    </p:set>
                                    <p:anim calcmode="lin" valueType="num">
                                      <p:cBhvr>
                                        <p:cTn id="546" dur="500" fill="hold"/>
                                        <p:tgtEl>
                                          <p:spTgt spid="379"/>
                                        </p:tgtEl>
                                        <p:attrNameLst>
                                          <p:attrName>ppt_w</p:attrName>
                                        </p:attrNameLst>
                                      </p:cBhvr>
                                      <p:tavLst>
                                        <p:tav tm="0">
                                          <p:val>
                                            <p:fltVal val="0"/>
                                          </p:val>
                                        </p:tav>
                                        <p:tav tm="100000">
                                          <p:val>
                                            <p:strVal val="#ppt_w"/>
                                          </p:val>
                                        </p:tav>
                                      </p:tavLst>
                                    </p:anim>
                                    <p:anim calcmode="lin" valueType="num">
                                      <p:cBhvr>
                                        <p:cTn id="547" dur="500" fill="hold"/>
                                        <p:tgtEl>
                                          <p:spTgt spid="379"/>
                                        </p:tgtEl>
                                        <p:attrNameLst>
                                          <p:attrName>ppt_h</p:attrName>
                                        </p:attrNameLst>
                                      </p:cBhvr>
                                      <p:tavLst>
                                        <p:tav tm="0">
                                          <p:val>
                                            <p:fltVal val="0"/>
                                          </p:val>
                                        </p:tav>
                                        <p:tav tm="100000">
                                          <p:val>
                                            <p:strVal val="#ppt_h"/>
                                          </p:val>
                                        </p:tav>
                                      </p:tavLst>
                                    </p:anim>
                                    <p:animEffect transition="in" filter="fade">
                                      <p:cBhvr>
                                        <p:cTn id="548" dur="500"/>
                                        <p:tgtEl>
                                          <p:spTgt spid="379"/>
                                        </p:tgtEl>
                                      </p:cBhvr>
                                    </p:animEffect>
                                  </p:childTnLst>
                                  <p:subTnLst>
                                    <p:audio>
                                      <p:cMediaNode>
                                        <p:cTn display="0" masterRel="sameClick">
                                          <p:stCondLst>
                                            <p:cond evt="begin" delay="0">
                                              <p:tn val="544"/>
                                            </p:cond>
                                          </p:stCondLst>
                                          <p:endCondLst>
                                            <p:cond evt="onStopAudio" delay="0">
                                              <p:tgtEl>
                                                <p:sldTgt/>
                                              </p:tgtEl>
                                            </p:cond>
                                          </p:endCondLst>
                                        </p:cTn>
                                        <p:tgtEl>
                                          <p:sndTgt r:embed="rId3" name="Bling.wav"/>
                                        </p:tgtEl>
                                      </p:cMediaNode>
                                    </p:audio>
                                  </p:subTnLst>
                                </p:cTn>
                              </p:par>
                              <p:par>
                                <p:cTn id="549" presetID="26" presetClass="emph" presetSubtype="0" fill="hold" grpId="1" nodeType="withEffect">
                                  <p:stCondLst>
                                    <p:cond delay="500"/>
                                  </p:stCondLst>
                                  <p:childTnLst>
                                    <p:animEffect transition="out" filter="fade">
                                      <p:cBhvr>
                                        <p:cTn id="550" dur="500" tmFilter="0, 0; .2, .5; .8, .5; 1, 0"/>
                                        <p:tgtEl>
                                          <p:spTgt spid="379"/>
                                        </p:tgtEl>
                                      </p:cBhvr>
                                    </p:animEffect>
                                    <p:animScale>
                                      <p:cBhvr>
                                        <p:cTn id="551" dur="250" autoRev="1" fill="hold"/>
                                        <p:tgtEl>
                                          <p:spTgt spid="379"/>
                                        </p:tgtEl>
                                      </p:cBhvr>
                                      <p:by x="105000" y="105000"/>
                                    </p:animScale>
                                  </p:childTnLst>
                                </p:cTn>
                              </p:par>
                              <p:par>
                                <p:cTn id="552" presetID="53" presetClass="entr" presetSubtype="16" fill="hold" nodeType="withEffect">
                                  <p:stCondLst>
                                    <p:cond delay="0"/>
                                  </p:stCondLst>
                                  <p:childTnLst>
                                    <p:set>
                                      <p:cBhvr>
                                        <p:cTn id="553" dur="1" fill="hold">
                                          <p:stCondLst>
                                            <p:cond delay="0"/>
                                          </p:stCondLst>
                                        </p:cTn>
                                        <p:tgtEl>
                                          <p:spTgt spid="380"/>
                                        </p:tgtEl>
                                        <p:attrNameLst>
                                          <p:attrName>style.visibility</p:attrName>
                                        </p:attrNameLst>
                                      </p:cBhvr>
                                      <p:to>
                                        <p:strVal val="visible"/>
                                      </p:to>
                                    </p:set>
                                    <p:anim calcmode="lin" valueType="num">
                                      <p:cBhvr>
                                        <p:cTn id="554" dur="500" fill="hold"/>
                                        <p:tgtEl>
                                          <p:spTgt spid="380"/>
                                        </p:tgtEl>
                                        <p:attrNameLst>
                                          <p:attrName>ppt_w</p:attrName>
                                        </p:attrNameLst>
                                      </p:cBhvr>
                                      <p:tavLst>
                                        <p:tav tm="0">
                                          <p:val>
                                            <p:fltVal val="0"/>
                                          </p:val>
                                        </p:tav>
                                        <p:tav tm="100000">
                                          <p:val>
                                            <p:strVal val="#ppt_w"/>
                                          </p:val>
                                        </p:tav>
                                      </p:tavLst>
                                    </p:anim>
                                    <p:anim calcmode="lin" valueType="num">
                                      <p:cBhvr>
                                        <p:cTn id="555" dur="500" fill="hold"/>
                                        <p:tgtEl>
                                          <p:spTgt spid="380"/>
                                        </p:tgtEl>
                                        <p:attrNameLst>
                                          <p:attrName>ppt_h</p:attrName>
                                        </p:attrNameLst>
                                      </p:cBhvr>
                                      <p:tavLst>
                                        <p:tav tm="0">
                                          <p:val>
                                            <p:fltVal val="0"/>
                                          </p:val>
                                        </p:tav>
                                        <p:tav tm="100000">
                                          <p:val>
                                            <p:strVal val="#ppt_h"/>
                                          </p:val>
                                        </p:tav>
                                      </p:tavLst>
                                    </p:anim>
                                    <p:animEffect transition="in" filter="fade">
                                      <p:cBhvr>
                                        <p:cTn id="556" dur="500"/>
                                        <p:tgtEl>
                                          <p:spTgt spid="380"/>
                                        </p:tgtEl>
                                      </p:cBhvr>
                                    </p:animEffect>
                                  </p:childTnLst>
                                </p:cTn>
                              </p:par>
                              <p:par>
                                <p:cTn id="557" presetID="26" presetClass="emph" presetSubtype="0" fill="hold" nodeType="withEffect">
                                  <p:stCondLst>
                                    <p:cond delay="500"/>
                                  </p:stCondLst>
                                  <p:childTnLst>
                                    <p:animEffect transition="out" filter="fade">
                                      <p:cBhvr>
                                        <p:cTn id="558" dur="500" tmFilter="0, 0; .2, .5; .8, .5; 1, 0"/>
                                        <p:tgtEl>
                                          <p:spTgt spid="380"/>
                                        </p:tgtEl>
                                      </p:cBhvr>
                                    </p:animEffect>
                                    <p:animScale>
                                      <p:cBhvr>
                                        <p:cTn id="559" dur="250" autoRev="1" fill="hold"/>
                                        <p:tgtEl>
                                          <p:spTgt spid="380"/>
                                        </p:tgtEl>
                                      </p:cBhvr>
                                      <p:by x="105000" y="105000"/>
                                    </p:animScale>
                                  </p:childTnLst>
                                </p:cTn>
                              </p:par>
                              <p:par>
                                <p:cTn id="560" presetID="53" presetClass="entr" presetSubtype="16" fill="hold" nodeType="withEffect">
                                  <p:stCondLst>
                                    <p:cond delay="0"/>
                                  </p:stCondLst>
                                  <p:childTnLst>
                                    <p:set>
                                      <p:cBhvr>
                                        <p:cTn id="561" dur="1" fill="hold">
                                          <p:stCondLst>
                                            <p:cond delay="0"/>
                                          </p:stCondLst>
                                        </p:cTn>
                                        <p:tgtEl>
                                          <p:spTgt spid="380"/>
                                        </p:tgtEl>
                                        <p:attrNameLst>
                                          <p:attrName>style.visibility</p:attrName>
                                        </p:attrNameLst>
                                      </p:cBhvr>
                                      <p:to>
                                        <p:strVal val="visible"/>
                                      </p:to>
                                    </p:set>
                                    <p:anim calcmode="lin" valueType="num">
                                      <p:cBhvr>
                                        <p:cTn id="562" dur="500" fill="hold"/>
                                        <p:tgtEl>
                                          <p:spTgt spid="380"/>
                                        </p:tgtEl>
                                        <p:attrNameLst>
                                          <p:attrName>ppt_w</p:attrName>
                                        </p:attrNameLst>
                                      </p:cBhvr>
                                      <p:tavLst>
                                        <p:tav tm="0">
                                          <p:val>
                                            <p:fltVal val="0"/>
                                          </p:val>
                                        </p:tav>
                                        <p:tav tm="100000">
                                          <p:val>
                                            <p:strVal val="#ppt_w"/>
                                          </p:val>
                                        </p:tav>
                                      </p:tavLst>
                                    </p:anim>
                                    <p:anim calcmode="lin" valueType="num">
                                      <p:cBhvr>
                                        <p:cTn id="563" dur="500" fill="hold"/>
                                        <p:tgtEl>
                                          <p:spTgt spid="380"/>
                                        </p:tgtEl>
                                        <p:attrNameLst>
                                          <p:attrName>ppt_h</p:attrName>
                                        </p:attrNameLst>
                                      </p:cBhvr>
                                      <p:tavLst>
                                        <p:tav tm="0">
                                          <p:val>
                                            <p:fltVal val="0"/>
                                          </p:val>
                                        </p:tav>
                                        <p:tav tm="100000">
                                          <p:val>
                                            <p:strVal val="#ppt_h"/>
                                          </p:val>
                                        </p:tav>
                                      </p:tavLst>
                                    </p:anim>
                                    <p:animEffect transition="in" filter="fade">
                                      <p:cBhvr>
                                        <p:cTn id="564" dur="500"/>
                                        <p:tgtEl>
                                          <p:spTgt spid="380"/>
                                        </p:tgtEl>
                                      </p:cBhvr>
                                    </p:animEffect>
                                  </p:childTnLst>
                                </p:cTn>
                              </p:par>
                              <p:par>
                                <p:cTn id="565" presetID="26" presetClass="emph" presetSubtype="0" fill="hold" nodeType="withEffect">
                                  <p:stCondLst>
                                    <p:cond delay="500"/>
                                  </p:stCondLst>
                                  <p:childTnLst>
                                    <p:animEffect transition="out" filter="fade">
                                      <p:cBhvr>
                                        <p:cTn id="566" dur="500" tmFilter="0, 0; .2, .5; .8, .5; 1, 0"/>
                                        <p:tgtEl>
                                          <p:spTgt spid="380"/>
                                        </p:tgtEl>
                                      </p:cBhvr>
                                    </p:animEffect>
                                    <p:animScale>
                                      <p:cBhvr>
                                        <p:cTn id="567" dur="250" autoRev="1" fill="hold"/>
                                        <p:tgtEl>
                                          <p:spTgt spid="380"/>
                                        </p:tgtEl>
                                      </p:cBhvr>
                                      <p:by x="105000" y="105000"/>
                                    </p:animScale>
                                  </p:childTnLst>
                                </p:cTn>
                              </p:par>
                              <p:par>
                                <p:cTn id="568" presetID="53" presetClass="entr" presetSubtype="16" fill="hold" nodeType="withEffect">
                                  <p:stCondLst>
                                    <p:cond delay="0"/>
                                  </p:stCondLst>
                                  <p:childTnLst>
                                    <p:set>
                                      <p:cBhvr>
                                        <p:cTn id="569" dur="1" fill="hold">
                                          <p:stCondLst>
                                            <p:cond delay="0"/>
                                          </p:stCondLst>
                                        </p:cTn>
                                        <p:tgtEl>
                                          <p:spTgt spid="380"/>
                                        </p:tgtEl>
                                        <p:attrNameLst>
                                          <p:attrName>style.visibility</p:attrName>
                                        </p:attrNameLst>
                                      </p:cBhvr>
                                      <p:to>
                                        <p:strVal val="visible"/>
                                      </p:to>
                                    </p:set>
                                    <p:anim calcmode="lin" valueType="num">
                                      <p:cBhvr>
                                        <p:cTn id="570" dur="500" fill="hold"/>
                                        <p:tgtEl>
                                          <p:spTgt spid="380"/>
                                        </p:tgtEl>
                                        <p:attrNameLst>
                                          <p:attrName>ppt_w</p:attrName>
                                        </p:attrNameLst>
                                      </p:cBhvr>
                                      <p:tavLst>
                                        <p:tav tm="0">
                                          <p:val>
                                            <p:fltVal val="0"/>
                                          </p:val>
                                        </p:tav>
                                        <p:tav tm="100000">
                                          <p:val>
                                            <p:strVal val="#ppt_w"/>
                                          </p:val>
                                        </p:tav>
                                      </p:tavLst>
                                    </p:anim>
                                    <p:anim calcmode="lin" valueType="num">
                                      <p:cBhvr>
                                        <p:cTn id="571" dur="500" fill="hold"/>
                                        <p:tgtEl>
                                          <p:spTgt spid="380"/>
                                        </p:tgtEl>
                                        <p:attrNameLst>
                                          <p:attrName>ppt_h</p:attrName>
                                        </p:attrNameLst>
                                      </p:cBhvr>
                                      <p:tavLst>
                                        <p:tav tm="0">
                                          <p:val>
                                            <p:fltVal val="0"/>
                                          </p:val>
                                        </p:tav>
                                        <p:tav tm="100000">
                                          <p:val>
                                            <p:strVal val="#ppt_h"/>
                                          </p:val>
                                        </p:tav>
                                      </p:tavLst>
                                    </p:anim>
                                    <p:animEffect transition="in" filter="fade">
                                      <p:cBhvr>
                                        <p:cTn id="572" dur="500"/>
                                        <p:tgtEl>
                                          <p:spTgt spid="380"/>
                                        </p:tgtEl>
                                      </p:cBhvr>
                                    </p:animEffect>
                                  </p:childTnLst>
                                </p:cTn>
                              </p:par>
                              <p:par>
                                <p:cTn id="573" presetID="26" presetClass="emph" presetSubtype="0" fill="hold" nodeType="withEffect">
                                  <p:stCondLst>
                                    <p:cond delay="500"/>
                                  </p:stCondLst>
                                  <p:childTnLst>
                                    <p:animEffect transition="out" filter="fade">
                                      <p:cBhvr>
                                        <p:cTn id="574" dur="500" tmFilter="0, 0; .2, .5; .8, .5; 1, 0"/>
                                        <p:tgtEl>
                                          <p:spTgt spid="380"/>
                                        </p:tgtEl>
                                      </p:cBhvr>
                                    </p:animEffect>
                                    <p:animScale>
                                      <p:cBhvr>
                                        <p:cTn id="575" dur="250" autoRev="1" fill="hold"/>
                                        <p:tgtEl>
                                          <p:spTgt spid="380"/>
                                        </p:tgtEl>
                                      </p:cBhvr>
                                      <p:by x="105000" y="105000"/>
                                    </p:animScale>
                                  </p:childTnLst>
                                </p:cTn>
                              </p:par>
                              <p:par>
                                <p:cTn id="576" presetID="53" presetClass="entr" presetSubtype="16" fill="hold" grpId="0" nodeType="withEffect">
                                  <p:stCondLst>
                                    <p:cond delay="0"/>
                                  </p:stCondLst>
                                  <p:childTnLst>
                                    <p:set>
                                      <p:cBhvr>
                                        <p:cTn id="577" dur="1" fill="hold">
                                          <p:stCondLst>
                                            <p:cond delay="0"/>
                                          </p:stCondLst>
                                        </p:cTn>
                                        <p:tgtEl>
                                          <p:spTgt spid="380"/>
                                        </p:tgtEl>
                                        <p:attrNameLst>
                                          <p:attrName>style.visibility</p:attrName>
                                        </p:attrNameLst>
                                      </p:cBhvr>
                                      <p:to>
                                        <p:strVal val="visible"/>
                                      </p:to>
                                    </p:set>
                                    <p:anim calcmode="lin" valueType="num">
                                      <p:cBhvr>
                                        <p:cTn id="578" dur="500" fill="hold"/>
                                        <p:tgtEl>
                                          <p:spTgt spid="380"/>
                                        </p:tgtEl>
                                        <p:attrNameLst>
                                          <p:attrName>ppt_w</p:attrName>
                                        </p:attrNameLst>
                                      </p:cBhvr>
                                      <p:tavLst>
                                        <p:tav tm="0">
                                          <p:val>
                                            <p:fltVal val="0"/>
                                          </p:val>
                                        </p:tav>
                                        <p:tav tm="100000">
                                          <p:val>
                                            <p:strVal val="#ppt_w"/>
                                          </p:val>
                                        </p:tav>
                                      </p:tavLst>
                                    </p:anim>
                                    <p:anim calcmode="lin" valueType="num">
                                      <p:cBhvr>
                                        <p:cTn id="579" dur="500" fill="hold"/>
                                        <p:tgtEl>
                                          <p:spTgt spid="380"/>
                                        </p:tgtEl>
                                        <p:attrNameLst>
                                          <p:attrName>ppt_h</p:attrName>
                                        </p:attrNameLst>
                                      </p:cBhvr>
                                      <p:tavLst>
                                        <p:tav tm="0">
                                          <p:val>
                                            <p:fltVal val="0"/>
                                          </p:val>
                                        </p:tav>
                                        <p:tav tm="100000">
                                          <p:val>
                                            <p:strVal val="#ppt_h"/>
                                          </p:val>
                                        </p:tav>
                                      </p:tavLst>
                                    </p:anim>
                                    <p:animEffect transition="in" filter="fade">
                                      <p:cBhvr>
                                        <p:cTn id="580" dur="500"/>
                                        <p:tgtEl>
                                          <p:spTgt spid="380"/>
                                        </p:tgtEl>
                                      </p:cBhvr>
                                    </p:animEffect>
                                  </p:childTnLst>
                                  <p:subTnLst>
                                    <p:audio>
                                      <p:cMediaNode>
                                        <p:cTn display="0" masterRel="sameClick">
                                          <p:stCondLst>
                                            <p:cond evt="begin" delay="0">
                                              <p:tn val="576"/>
                                            </p:cond>
                                          </p:stCondLst>
                                          <p:endCondLst>
                                            <p:cond evt="onStopAudio" delay="0">
                                              <p:tgtEl>
                                                <p:sldTgt/>
                                              </p:tgtEl>
                                            </p:cond>
                                          </p:endCondLst>
                                        </p:cTn>
                                        <p:tgtEl>
                                          <p:sndTgt r:embed="rId3" name="Bling.wav"/>
                                        </p:tgtEl>
                                      </p:cMediaNode>
                                    </p:audio>
                                  </p:subTnLst>
                                </p:cTn>
                              </p:par>
                              <p:par>
                                <p:cTn id="581" presetID="26" presetClass="emph" presetSubtype="0" fill="hold" grpId="1" nodeType="withEffect">
                                  <p:stCondLst>
                                    <p:cond delay="500"/>
                                  </p:stCondLst>
                                  <p:childTnLst>
                                    <p:animEffect transition="out" filter="fade">
                                      <p:cBhvr>
                                        <p:cTn id="582" dur="500" tmFilter="0, 0; .2, .5; .8, .5; 1, 0"/>
                                        <p:tgtEl>
                                          <p:spTgt spid="380"/>
                                        </p:tgtEl>
                                      </p:cBhvr>
                                    </p:animEffect>
                                    <p:animScale>
                                      <p:cBhvr>
                                        <p:cTn id="583" dur="250" autoRev="1" fill="hold"/>
                                        <p:tgtEl>
                                          <p:spTgt spid="380"/>
                                        </p:tgtEl>
                                      </p:cBhvr>
                                      <p:by x="105000" y="105000"/>
                                    </p:animScale>
                                  </p:childTnLst>
                                </p:cTn>
                              </p:par>
                              <p:par>
                                <p:cTn id="584" presetID="53" presetClass="entr" presetSubtype="16" fill="hold" nodeType="withEffect">
                                  <p:stCondLst>
                                    <p:cond delay="0"/>
                                  </p:stCondLst>
                                  <p:childTnLst>
                                    <p:set>
                                      <p:cBhvr>
                                        <p:cTn id="585" dur="1" fill="hold">
                                          <p:stCondLst>
                                            <p:cond delay="0"/>
                                          </p:stCondLst>
                                        </p:cTn>
                                        <p:tgtEl>
                                          <p:spTgt spid="385"/>
                                        </p:tgtEl>
                                        <p:attrNameLst>
                                          <p:attrName>style.visibility</p:attrName>
                                        </p:attrNameLst>
                                      </p:cBhvr>
                                      <p:to>
                                        <p:strVal val="visible"/>
                                      </p:to>
                                    </p:set>
                                    <p:anim calcmode="lin" valueType="num">
                                      <p:cBhvr>
                                        <p:cTn id="586" dur="500" fill="hold"/>
                                        <p:tgtEl>
                                          <p:spTgt spid="385"/>
                                        </p:tgtEl>
                                        <p:attrNameLst>
                                          <p:attrName>ppt_w</p:attrName>
                                        </p:attrNameLst>
                                      </p:cBhvr>
                                      <p:tavLst>
                                        <p:tav tm="0">
                                          <p:val>
                                            <p:fltVal val="0"/>
                                          </p:val>
                                        </p:tav>
                                        <p:tav tm="100000">
                                          <p:val>
                                            <p:strVal val="#ppt_w"/>
                                          </p:val>
                                        </p:tav>
                                      </p:tavLst>
                                    </p:anim>
                                    <p:anim calcmode="lin" valueType="num">
                                      <p:cBhvr>
                                        <p:cTn id="587" dur="500" fill="hold"/>
                                        <p:tgtEl>
                                          <p:spTgt spid="385"/>
                                        </p:tgtEl>
                                        <p:attrNameLst>
                                          <p:attrName>ppt_h</p:attrName>
                                        </p:attrNameLst>
                                      </p:cBhvr>
                                      <p:tavLst>
                                        <p:tav tm="0">
                                          <p:val>
                                            <p:fltVal val="0"/>
                                          </p:val>
                                        </p:tav>
                                        <p:tav tm="100000">
                                          <p:val>
                                            <p:strVal val="#ppt_h"/>
                                          </p:val>
                                        </p:tav>
                                      </p:tavLst>
                                    </p:anim>
                                    <p:animEffect transition="in" filter="fade">
                                      <p:cBhvr>
                                        <p:cTn id="588" dur="500"/>
                                        <p:tgtEl>
                                          <p:spTgt spid="385"/>
                                        </p:tgtEl>
                                      </p:cBhvr>
                                    </p:animEffect>
                                  </p:childTnLst>
                                </p:cTn>
                              </p:par>
                              <p:par>
                                <p:cTn id="589" presetID="26" presetClass="emph" presetSubtype="0" fill="hold" nodeType="withEffect">
                                  <p:stCondLst>
                                    <p:cond delay="500"/>
                                  </p:stCondLst>
                                  <p:childTnLst>
                                    <p:animEffect transition="out" filter="fade">
                                      <p:cBhvr>
                                        <p:cTn id="590" dur="500" tmFilter="0, 0; .2, .5; .8, .5; 1, 0"/>
                                        <p:tgtEl>
                                          <p:spTgt spid="385"/>
                                        </p:tgtEl>
                                      </p:cBhvr>
                                    </p:animEffect>
                                    <p:animScale>
                                      <p:cBhvr>
                                        <p:cTn id="591" dur="250" autoRev="1" fill="hold"/>
                                        <p:tgtEl>
                                          <p:spTgt spid="385"/>
                                        </p:tgtEl>
                                      </p:cBhvr>
                                      <p:by x="105000" y="105000"/>
                                    </p:animScale>
                                  </p:childTnLst>
                                </p:cTn>
                              </p:par>
                              <p:par>
                                <p:cTn id="592" presetID="53" presetClass="entr" presetSubtype="16" fill="hold" nodeType="withEffect">
                                  <p:stCondLst>
                                    <p:cond delay="0"/>
                                  </p:stCondLst>
                                  <p:childTnLst>
                                    <p:set>
                                      <p:cBhvr>
                                        <p:cTn id="593" dur="1" fill="hold">
                                          <p:stCondLst>
                                            <p:cond delay="0"/>
                                          </p:stCondLst>
                                        </p:cTn>
                                        <p:tgtEl>
                                          <p:spTgt spid="385"/>
                                        </p:tgtEl>
                                        <p:attrNameLst>
                                          <p:attrName>style.visibility</p:attrName>
                                        </p:attrNameLst>
                                      </p:cBhvr>
                                      <p:to>
                                        <p:strVal val="visible"/>
                                      </p:to>
                                    </p:set>
                                    <p:anim calcmode="lin" valueType="num">
                                      <p:cBhvr>
                                        <p:cTn id="594" dur="500" fill="hold"/>
                                        <p:tgtEl>
                                          <p:spTgt spid="385"/>
                                        </p:tgtEl>
                                        <p:attrNameLst>
                                          <p:attrName>ppt_w</p:attrName>
                                        </p:attrNameLst>
                                      </p:cBhvr>
                                      <p:tavLst>
                                        <p:tav tm="0">
                                          <p:val>
                                            <p:fltVal val="0"/>
                                          </p:val>
                                        </p:tav>
                                        <p:tav tm="100000">
                                          <p:val>
                                            <p:strVal val="#ppt_w"/>
                                          </p:val>
                                        </p:tav>
                                      </p:tavLst>
                                    </p:anim>
                                    <p:anim calcmode="lin" valueType="num">
                                      <p:cBhvr>
                                        <p:cTn id="595" dur="500" fill="hold"/>
                                        <p:tgtEl>
                                          <p:spTgt spid="385"/>
                                        </p:tgtEl>
                                        <p:attrNameLst>
                                          <p:attrName>ppt_h</p:attrName>
                                        </p:attrNameLst>
                                      </p:cBhvr>
                                      <p:tavLst>
                                        <p:tav tm="0">
                                          <p:val>
                                            <p:fltVal val="0"/>
                                          </p:val>
                                        </p:tav>
                                        <p:tav tm="100000">
                                          <p:val>
                                            <p:strVal val="#ppt_h"/>
                                          </p:val>
                                        </p:tav>
                                      </p:tavLst>
                                    </p:anim>
                                    <p:animEffect transition="in" filter="fade">
                                      <p:cBhvr>
                                        <p:cTn id="596" dur="500"/>
                                        <p:tgtEl>
                                          <p:spTgt spid="385"/>
                                        </p:tgtEl>
                                      </p:cBhvr>
                                    </p:animEffect>
                                  </p:childTnLst>
                                </p:cTn>
                              </p:par>
                              <p:par>
                                <p:cTn id="597" presetID="26" presetClass="emph" presetSubtype="0" fill="hold" nodeType="withEffect">
                                  <p:stCondLst>
                                    <p:cond delay="500"/>
                                  </p:stCondLst>
                                  <p:childTnLst>
                                    <p:animEffect transition="out" filter="fade">
                                      <p:cBhvr>
                                        <p:cTn id="598" dur="500" tmFilter="0, 0; .2, .5; .8, .5; 1, 0"/>
                                        <p:tgtEl>
                                          <p:spTgt spid="385"/>
                                        </p:tgtEl>
                                      </p:cBhvr>
                                    </p:animEffect>
                                    <p:animScale>
                                      <p:cBhvr>
                                        <p:cTn id="599" dur="250" autoRev="1" fill="hold"/>
                                        <p:tgtEl>
                                          <p:spTgt spid="385"/>
                                        </p:tgtEl>
                                      </p:cBhvr>
                                      <p:by x="105000" y="105000"/>
                                    </p:animScale>
                                  </p:childTnLst>
                                </p:cTn>
                              </p:par>
                              <p:par>
                                <p:cTn id="600" presetID="53" presetClass="entr" presetSubtype="16" fill="hold" nodeType="withEffect">
                                  <p:stCondLst>
                                    <p:cond delay="0"/>
                                  </p:stCondLst>
                                  <p:childTnLst>
                                    <p:set>
                                      <p:cBhvr>
                                        <p:cTn id="601" dur="1" fill="hold">
                                          <p:stCondLst>
                                            <p:cond delay="0"/>
                                          </p:stCondLst>
                                        </p:cTn>
                                        <p:tgtEl>
                                          <p:spTgt spid="386"/>
                                        </p:tgtEl>
                                        <p:attrNameLst>
                                          <p:attrName>style.visibility</p:attrName>
                                        </p:attrNameLst>
                                      </p:cBhvr>
                                      <p:to>
                                        <p:strVal val="visible"/>
                                      </p:to>
                                    </p:set>
                                    <p:anim calcmode="lin" valueType="num">
                                      <p:cBhvr>
                                        <p:cTn id="602" dur="500" fill="hold"/>
                                        <p:tgtEl>
                                          <p:spTgt spid="386"/>
                                        </p:tgtEl>
                                        <p:attrNameLst>
                                          <p:attrName>ppt_w</p:attrName>
                                        </p:attrNameLst>
                                      </p:cBhvr>
                                      <p:tavLst>
                                        <p:tav tm="0">
                                          <p:val>
                                            <p:fltVal val="0"/>
                                          </p:val>
                                        </p:tav>
                                        <p:tav tm="100000">
                                          <p:val>
                                            <p:strVal val="#ppt_w"/>
                                          </p:val>
                                        </p:tav>
                                      </p:tavLst>
                                    </p:anim>
                                    <p:anim calcmode="lin" valueType="num">
                                      <p:cBhvr>
                                        <p:cTn id="603" dur="500" fill="hold"/>
                                        <p:tgtEl>
                                          <p:spTgt spid="386"/>
                                        </p:tgtEl>
                                        <p:attrNameLst>
                                          <p:attrName>ppt_h</p:attrName>
                                        </p:attrNameLst>
                                      </p:cBhvr>
                                      <p:tavLst>
                                        <p:tav tm="0">
                                          <p:val>
                                            <p:fltVal val="0"/>
                                          </p:val>
                                        </p:tav>
                                        <p:tav tm="100000">
                                          <p:val>
                                            <p:strVal val="#ppt_h"/>
                                          </p:val>
                                        </p:tav>
                                      </p:tavLst>
                                    </p:anim>
                                    <p:animEffect transition="in" filter="fade">
                                      <p:cBhvr>
                                        <p:cTn id="604" dur="500"/>
                                        <p:tgtEl>
                                          <p:spTgt spid="386"/>
                                        </p:tgtEl>
                                      </p:cBhvr>
                                    </p:animEffect>
                                  </p:childTnLst>
                                </p:cTn>
                              </p:par>
                              <p:par>
                                <p:cTn id="605" presetID="26" presetClass="emph" presetSubtype="0" fill="hold" nodeType="withEffect">
                                  <p:stCondLst>
                                    <p:cond delay="500"/>
                                  </p:stCondLst>
                                  <p:childTnLst>
                                    <p:animEffect transition="out" filter="fade">
                                      <p:cBhvr>
                                        <p:cTn id="606" dur="500" tmFilter="0, 0; .2, .5; .8, .5; 1, 0"/>
                                        <p:tgtEl>
                                          <p:spTgt spid="386"/>
                                        </p:tgtEl>
                                      </p:cBhvr>
                                    </p:animEffect>
                                    <p:animScale>
                                      <p:cBhvr>
                                        <p:cTn id="607" dur="250" autoRev="1" fill="hold"/>
                                        <p:tgtEl>
                                          <p:spTgt spid="386"/>
                                        </p:tgtEl>
                                      </p:cBhvr>
                                      <p:by x="105000" y="105000"/>
                                    </p:animScale>
                                  </p:childTnLst>
                                </p:cTn>
                              </p:par>
                              <p:par>
                                <p:cTn id="608" presetID="53" presetClass="entr" presetSubtype="16" fill="hold" nodeType="withEffect">
                                  <p:stCondLst>
                                    <p:cond delay="0"/>
                                  </p:stCondLst>
                                  <p:childTnLst>
                                    <p:set>
                                      <p:cBhvr>
                                        <p:cTn id="609" dur="1" fill="hold">
                                          <p:stCondLst>
                                            <p:cond delay="0"/>
                                          </p:stCondLst>
                                        </p:cTn>
                                        <p:tgtEl>
                                          <p:spTgt spid="386"/>
                                        </p:tgtEl>
                                        <p:attrNameLst>
                                          <p:attrName>style.visibility</p:attrName>
                                        </p:attrNameLst>
                                      </p:cBhvr>
                                      <p:to>
                                        <p:strVal val="visible"/>
                                      </p:to>
                                    </p:set>
                                    <p:anim calcmode="lin" valueType="num">
                                      <p:cBhvr>
                                        <p:cTn id="610" dur="500" fill="hold"/>
                                        <p:tgtEl>
                                          <p:spTgt spid="386"/>
                                        </p:tgtEl>
                                        <p:attrNameLst>
                                          <p:attrName>ppt_w</p:attrName>
                                        </p:attrNameLst>
                                      </p:cBhvr>
                                      <p:tavLst>
                                        <p:tav tm="0">
                                          <p:val>
                                            <p:fltVal val="0"/>
                                          </p:val>
                                        </p:tav>
                                        <p:tav tm="100000">
                                          <p:val>
                                            <p:strVal val="#ppt_w"/>
                                          </p:val>
                                        </p:tav>
                                      </p:tavLst>
                                    </p:anim>
                                    <p:anim calcmode="lin" valueType="num">
                                      <p:cBhvr>
                                        <p:cTn id="611" dur="500" fill="hold"/>
                                        <p:tgtEl>
                                          <p:spTgt spid="386"/>
                                        </p:tgtEl>
                                        <p:attrNameLst>
                                          <p:attrName>ppt_h</p:attrName>
                                        </p:attrNameLst>
                                      </p:cBhvr>
                                      <p:tavLst>
                                        <p:tav tm="0">
                                          <p:val>
                                            <p:fltVal val="0"/>
                                          </p:val>
                                        </p:tav>
                                        <p:tav tm="100000">
                                          <p:val>
                                            <p:strVal val="#ppt_h"/>
                                          </p:val>
                                        </p:tav>
                                      </p:tavLst>
                                    </p:anim>
                                    <p:animEffect transition="in" filter="fade">
                                      <p:cBhvr>
                                        <p:cTn id="612" dur="500"/>
                                        <p:tgtEl>
                                          <p:spTgt spid="386"/>
                                        </p:tgtEl>
                                      </p:cBhvr>
                                    </p:animEffect>
                                  </p:childTnLst>
                                </p:cTn>
                              </p:par>
                              <p:par>
                                <p:cTn id="613" presetID="26" presetClass="emph" presetSubtype="0" fill="hold" nodeType="withEffect">
                                  <p:stCondLst>
                                    <p:cond delay="500"/>
                                  </p:stCondLst>
                                  <p:childTnLst>
                                    <p:animEffect transition="out" filter="fade">
                                      <p:cBhvr>
                                        <p:cTn id="614" dur="500" tmFilter="0, 0; .2, .5; .8, .5; 1, 0"/>
                                        <p:tgtEl>
                                          <p:spTgt spid="386"/>
                                        </p:tgtEl>
                                      </p:cBhvr>
                                    </p:animEffect>
                                    <p:animScale>
                                      <p:cBhvr>
                                        <p:cTn id="615" dur="250" autoRev="1" fill="hold"/>
                                        <p:tgtEl>
                                          <p:spTgt spid="386"/>
                                        </p:tgtEl>
                                      </p:cBhvr>
                                      <p:by x="105000" y="105000"/>
                                    </p:animScale>
                                  </p:childTnLst>
                                </p:cTn>
                              </p:par>
                              <p:par>
                                <p:cTn id="616" presetID="53" presetClass="entr" presetSubtype="16" fill="hold" nodeType="withEffect">
                                  <p:stCondLst>
                                    <p:cond delay="0"/>
                                  </p:stCondLst>
                                  <p:childTnLst>
                                    <p:set>
                                      <p:cBhvr>
                                        <p:cTn id="617" dur="1" fill="hold">
                                          <p:stCondLst>
                                            <p:cond delay="0"/>
                                          </p:stCondLst>
                                        </p:cTn>
                                        <p:tgtEl>
                                          <p:spTgt spid="386"/>
                                        </p:tgtEl>
                                        <p:attrNameLst>
                                          <p:attrName>style.visibility</p:attrName>
                                        </p:attrNameLst>
                                      </p:cBhvr>
                                      <p:to>
                                        <p:strVal val="visible"/>
                                      </p:to>
                                    </p:set>
                                    <p:anim calcmode="lin" valueType="num">
                                      <p:cBhvr>
                                        <p:cTn id="618" dur="500" fill="hold"/>
                                        <p:tgtEl>
                                          <p:spTgt spid="386"/>
                                        </p:tgtEl>
                                        <p:attrNameLst>
                                          <p:attrName>ppt_w</p:attrName>
                                        </p:attrNameLst>
                                      </p:cBhvr>
                                      <p:tavLst>
                                        <p:tav tm="0">
                                          <p:val>
                                            <p:fltVal val="0"/>
                                          </p:val>
                                        </p:tav>
                                        <p:tav tm="100000">
                                          <p:val>
                                            <p:strVal val="#ppt_w"/>
                                          </p:val>
                                        </p:tav>
                                      </p:tavLst>
                                    </p:anim>
                                    <p:anim calcmode="lin" valueType="num">
                                      <p:cBhvr>
                                        <p:cTn id="619" dur="500" fill="hold"/>
                                        <p:tgtEl>
                                          <p:spTgt spid="386"/>
                                        </p:tgtEl>
                                        <p:attrNameLst>
                                          <p:attrName>ppt_h</p:attrName>
                                        </p:attrNameLst>
                                      </p:cBhvr>
                                      <p:tavLst>
                                        <p:tav tm="0">
                                          <p:val>
                                            <p:fltVal val="0"/>
                                          </p:val>
                                        </p:tav>
                                        <p:tav tm="100000">
                                          <p:val>
                                            <p:strVal val="#ppt_h"/>
                                          </p:val>
                                        </p:tav>
                                      </p:tavLst>
                                    </p:anim>
                                    <p:animEffect transition="in" filter="fade">
                                      <p:cBhvr>
                                        <p:cTn id="620" dur="500"/>
                                        <p:tgtEl>
                                          <p:spTgt spid="386"/>
                                        </p:tgtEl>
                                      </p:cBhvr>
                                    </p:animEffect>
                                  </p:childTnLst>
                                </p:cTn>
                              </p:par>
                              <p:par>
                                <p:cTn id="621" presetID="26" presetClass="emph" presetSubtype="0" fill="hold" nodeType="withEffect">
                                  <p:stCondLst>
                                    <p:cond delay="500"/>
                                  </p:stCondLst>
                                  <p:childTnLst>
                                    <p:animEffect transition="out" filter="fade">
                                      <p:cBhvr>
                                        <p:cTn id="622" dur="500" tmFilter="0, 0; .2, .5; .8, .5; 1, 0"/>
                                        <p:tgtEl>
                                          <p:spTgt spid="386"/>
                                        </p:tgtEl>
                                      </p:cBhvr>
                                    </p:animEffect>
                                    <p:animScale>
                                      <p:cBhvr>
                                        <p:cTn id="623" dur="250" autoRev="1" fill="hold"/>
                                        <p:tgtEl>
                                          <p:spTgt spid="386"/>
                                        </p:tgtEl>
                                      </p:cBhvr>
                                      <p:by x="105000" y="105000"/>
                                    </p:animScale>
                                  </p:childTnLst>
                                </p:cTn>
                              </p:par>
                              <p:par>
                                <p:cTn id="624" presetID="53" presetClass="entr" presetSubtype="16" fill="hold" nodeType="withEffect">
                                  <p:stCondLst>
                                    <p:cond delay="0"/>
                                  </p:stCondLst>
                                  <p:childTnLst>
                                    <p:set>
                                      <p:cBhvr>
                                        <p:cTn id="625" dur="1" fill="hold">
                                          <p:stCondLst>
                                            <p:cond delay="0"/>
                                          </p:stCondLst>
                                        </p:cTn>
                                        <p:tgtEl>
                                          <p:spTgt spid="386"/>
                                        </p:tgtEl>
                                        <p:attrNameLst>
                                          <p:attrName>style.visibility</p:attrName>
                                        </p:attrNameLst>
                                      </p:cBhvr>
                                      <p:to>
                                        <p:strVal val="visible"/>
                                      </p:to>
                                    </p:set>
                                    <p:anim calcmode="lin" valueType="num">
                                      <p:cBhvr>
                                        <p:cTn id="626" dur="500" fill="hold"/>
                                        <p:tgtEl>
                                          <p:spTgt spid="386"/>
                                        </p:tgtEl>
                                        <p:attrNameLst>
                                          <p:attrName>ppt_w</p:attrName>
                                        </p:attrNameLst>
                                      </p:cBhvr>
                                      <p:tavLst>
                                        <p:tav tm="0">
                                          <p:val>
                                            <p:fltVal val="0"/>
                                          </p:val>
                                        </p:tav>
                                        <p:tav tm="100000">
                                          <p:val>
                                            <p:strVal val="#ppt_w"/>
                                          </p:val>
                                        </p:tav>
                                      </p:tavLst>
                                    </p:anim>
                                    <p:anim calcmode="lin" valueType="num">
                                      <p:cBhvr>
                                        <p:cTn id="627" dur="500" fill="hold"/>
                                        <p:tgtEl>
                                          <p:spTgt spid="386"/>
                                        </p:tgtEl>
                                        <p:attrNameLst>
                                          <p:attrName>ppt_h</p:attrName>
                                        </p:attrNameLst>
                                      </p:cBhvr>
                                      <p:tavLst>
                                        <p:tav tm="0">
                                          <p:val>
                                            <p:fltVal val="0"/>
                                          </p:val>
                                        </p:tav>
                                        <p:tav tm="100000">
                                          <p:val>
                                            <p:strVal val="#ppt_h"/>
                                          </p:val>
                                        </p:tav>
                                      </p:tavLst>
                                    </p:anim>
                                    <p:animEffect transition="in" filter="fade">
                                      <p:cBhvr>
                                        <p:cTn id="628" dur="500"/>
                                        <p:tgtEl>
                                          <p:spTgt spid="386"/>
                                        </p:tgtEl>
                                      </p:cBhvr>
                                    </p:animEffect>
                                  </p:childTnLst>
                                </p:cTn>
                              </p:par>
                              <p:par>
                                <p:cTn id="629" presetID="26" presetClass="emph" presetSubtype="0" fill="hold" nodeType="withEffect">
                                  <p:stCondLst>
                                    <p:cond delay="500"/>
                                  </p:stCondLst>
                                  <p:childTnLst>
                                    <p:animEffect transition="out" filter="fade">
                                      <p:cBhvr>
                                        <p:cTn id="630" dur="500" tmFilter="0, 0; .2, .5; .8, .5; 1, 0"/>
                                        <p:tgtEl>
                                          <p:spTgt spid="386"/>
                                        </p:tgtEl>
                                      </p:cBhvr>
                                    </p:animEffect>
                                    <p:animScale>
                                      <p:cBhvr>
                                        <p:cTn id="631" dur="250" autoRev="1" fill="hold"/>
                                        <p:tgtEl>
                                          <p:spTgt spid="386"/>
                                        </p:tgtEl>
                                      </p:cBhvr>
                                      <p:by x="105000" y="105000"/>
                                    </p:animScale>
                                  </p:childTnLst>
                                </p:cTn>
                              </p:par>
                              <p:par>
                                <p:cTn id="632" presetID="53" presetClass="entr" presetSubtype="16" fill="hold" nodeType="withEffect">
                                  <p:stCondLst>
                                    <p:cond delay="0"/>
                                  </p:stCondLst>
                                  <p:childTnLst>
                                    <p:set>
                                      <p:cBhvr>
                                        <p:cTn id="633" dur="1" fill="hold">
                                          <p:stCondLst>
                                            <p:cond delay="0"/>
                                          </p:stCondLst>
                                        </p:cTn>
                                        <p:tgtEl>
                                          <p:spTgt spid="385"/>
                                        </p:tgtEl>
                                        <p:attrNameLst>
                                          <p:attrName>style.visibility</p:attrName>
                                        </p:attrNameLst>
                                      </p:cBhvr>
                                      <p:to>
                                        <p:strVal val="visible"/>
                                      </p:to>
                                    </p:set>
                                    <p:anim calcmode="lin" valueType="num">
                                      <p:cBhvr>
                                        <p:cTn id="634" dur="500" fill="hold"/>
                                        <p:tgtEl>
                                          <p:spTgt spid="385"/>
                                        </p:tgtEl>
                                        <p:attrNameLst>
                                          <p:attrName>ppt_w</p:attrName>
                                        </p:attrNameLst>
                                      </p:cBhvr>
                                      <p:tavLst>
                                        <p:tav tm="0">
                                          <p:val>
                                            <p:fltVal val="0"/>
                                          </p:val>
                                        </p:tav>
                                        <p:tav tm="100000">
                                          <p:val>
                                            <p:strVal val="#ppt_w"/>
                                          </p:val>
                                        </p:tav>
                                      </p:tavLst>
                                    </p:anim>
                                    <p:anim calcmode="lin" valueType="num">
                                      <p:cBhvr>
                                        <p:cTn id="635" dur="500" fill="hold"/>
                                        <p:tgtEl>
                                          <p:spTgt spid="385"/>
                                        </p:tgtEl>
                                        <p:attrNameLst>
                                          <p:attrName>ppt_h</p:attrName>
                                        </p:attrNameLst>
                                      </p:cBhvr>
                                      <p:tavLst>
                                        <p:tav tm="0">
                                          <p:val>
                                            <p:fltVal val="0"/>
                                          </p:val>
                                        </p:tav>
                                        <p:tav tm="100000">
                                          <p:val>
                                            <p:strVal val="#ppt_h"/>
                                          </p:val>
                                        </p:tav>
                                      </p:tavLst>
                                    </p:anim>
                                    <p:animEffect transition="in" filter="fade">
                                      <p:cBhvr>
                                        <p:cTn id="636" dur="500"/>
                                        <p:tgtEl>
                                          <p:spTgt spid="385"/>
                                        </p:tgtEl>
                                      </p:cBhvr>
                                    </p:animEffect>
                                  </p:childTnLst>
                                </p:cTn>
                              </p:par>
                              <p:par>
                                <p:cTn id="637" presetID="26" presetClass="emph" presetSubtype="0" fill="hold" nodeType="withEffect">
                                  <p:stCondLst>
                                    <p:cond delay="500"/>
                                  </p:stCondLst>
                                  <p:childTnLst>
                                    <p:animEffect transition="out" filter="fade">
                                      <p:cBhvr>
                                        <p:cTn id="638" dur="500" tmFilter="0, 0; .2, .5; .8, .5; 1, 0"/>
                                        <p:tgtEl>
                                          <p:spTgt spid="385"/>
                                        </p:tgtEl>
                                      </p:cBhvr>
                                    </p:animEffect>
                                    <p:animScale>
                                      <p:cBhvr>
                                        <p:cTn id="639" dur="250" autoRev="1" fill="hold"/>
                                        <p:tgtEl>
                                          <p:spTgt spid="385"/>
                                        </p:tgtEl>
                                      </p:cBhvr>
                                      <p:by x="105000" y="105000"/>
                                    </p:animScale>
                                  </p:childTnLst>
                                </p:cTn>
                              </p:par>
                              <p:par>
                                <p:cTn id="640" presetID="53" presetClass="entr" presetSubtype="16" fill="hold" nodeType="withEffect">
                                  <p:stCondLst>
                                    <p:cond delay="0"/>
                                  </p:stCondLst>
                                  <p:childTnLst>
                                    <p:set>
                                      <p:cBhvr>
                                        <p:cTn id="641" dur="1" fill="hold">
                                          <p:stCondLst>
                                            <p:cond delay="0"/>
                                          </p:stCondLst>
                                        </p:cTn>
                                        <p:tgtEl>
                                          <p:spTgt spid="385"/>
                                        </p:tgtEl>
                                        <p:attrNameLst>
                                          <p:attrName>style.visibility</p:attrName>
                                        </p:attrNameLst>
                                      </p:cBhvr>
                                      <p:to>
                                        <p:strVal val="visible"/>
                                      </p:to>
                                    </p:set>
                                    <p:anim calcmode="lin" valueType="num">
                                      <p:cBhvr>
                                        <p:cTn id="642" dur="500" fill="hold"/>
                                        <p:tgtEl>
                                          <p:spTgt spid="385"/>
                                        </p:tgtEl>
                                        <p:attrNameLst>
                                          <p:attrName>ppt_w</p:attrName>
                                        </p:attrNameLst>
                                      </p:cBhvr>
                                      <p:tavLst>
                                        <p:tav tm="0">
                                          <p:val>
                                            <p:fltVal val="0"/>
                                          </p:val>
                                        </p:tav>
                                        <p:tav tm="100000">
                                          <p:val>
                                            <p:strVal val="#ppt_w"/>
                                          </p:val>
                                        </p:tav>
                                      </p:tavLst>
                                    </p:anim>
                                    <p:anim calcmode="lin" valueType="num">
                                      <p:cBhvr>
                                        <p:cTn id="643" dur="500" fill="hold"/>
                                        <p:tgtEl>
                                          <p:spTgt spid="385"/>
                                        </p:tgtEl>
                                        <p:attrNameLst>
                                          <p:attrName>ppt_h</p:attrName>
                                        </p:attrNameLst>
                                      </p:cBhvr>
                                      <p:tavLst>
                                        <p:tav tm="0">
                                          <p:val>
                                            <p:fltVal val="0"/>
                                          </p:val>
                                        </p:tav>
                                        <p:tav tm="100000">
                                          <p:val>
                                            <p:strVal val="#ppt_h"/>
                                          </p:val>
                                        </p:tav>
                                      </p:tavLst>
                                    </p:anim>
                                    <p:animEffect transition="in" filter="fade">
                                      <p:cBhvr>
                                        <p:cTn id="644" dur="500"/>
                                        <p:tgtEl>
                                          <p:spTgt spid="385"/>
                                        </p:tgtEl>
                                      </p:cBhvr>
                                    </p:animEffect>
                                  </p:childTnLst>
                                </p:cTn>
                              </p:par>
                              <p:par>
                                <p:cTn id="645" presetID="26" presetClass="emph" presetSubtype="0" fill="hold" nodeType="withEffect">
                                  <p:stCondLst>
                                    <p:cond delay="500"/>
                                  </p:stCondLst>
                                  <p:childTnLst>
                                    <p:animEffect transition="out" filter="fade">
                                      <p:cBhvr>
                                        <p:cTn id="646" dur="500" tmFilter="0, 0; .2, .5; .8, .5; 1, 0"/>
                                        <p:tgtEl>
                                          <p:spTgt spid="385"/>
                                        </p:tgtEl>
                                      </p:cBhvr>
                                    </p:animEffect>
                                    <p:animScale>
                                      <p:cBhvr>
                                        <p:cTn id="647" dur="250" autoRev="1" fill="hold"/>
                                        <p:tgtEl>
                                          <p:spTgt spid="385"/>
                                        </p:tgtEl>
                                      </p:cBhvr>
                                      <p:by x="105000" y="105000"/>
                                    </p:animScale>
                                  </p:childTnLst>
                                </p:cTn>
                              </p:par>
                              <p:par>
                                <p:cTn id="648" presetID="53" presetClass="entr" presetSubtype="16" fill="hold" nodeType="withEffect">
                                  <p:stCondLst>
                                    <p:cond delay="0"/>
                                  </p:stCondLst>
                                  <p:childTnLst>
                                    <p:set>
                                      <p:cBhvr>
                                        <p:cTn id="649" dur="1" fill="hold">
                                          <p:stCondLst>
                                            <p:cond delay="0"/>
                                          </p:stCondLst>
                                        </p:cTn>
                                        <p:tgtEl>
                                          <p:spTgt spid="386"/>
                                        </p:tgtEl>
                                        <p:attrNameLst>
                                          <p:attrName>style.visibility</p:attrName>
                                        </p:attrNameLst>
                                      </p:cBhvr>
                                      <p:to>
                                        <p:strVal val="visible"/>
                                      </p:to>
                                    </p:set>
                                    <p:anim calcmode="lin" valueType="num">
                                      <p:cBhvr>
                                        <p:cTn id="650" dur="500" fill="hold"/>
                                        <p:tgtEl>
                                          <p:spTgt spid="386"/>
                                        </p:tgtEl>
                                        <p:attrNameLst>
                                          <p:attrName>ppt_w</p:attrName>
                                        </p:attrNameLst>
                                      </p:cBhvr>
                                      <p:tavLst>
                                        <p:tav tm="0">
                                          <p:val>
                                            <p:fltVal val="0"/>
                                          </p:val>
                                        </p:tav>
                                        <p:tav tm="100000">
                                          <p:val>
                                            <p:strVal val="#ppt_w"/>
                                          </p:val>
                                        </p:tav>
                                      </p:tavLst>
                                    </p:anim>
                                    <p:anim calcmode="lin" valueType="num">
                                      <p:cBhvr>
                                        <p:cTn id="651" dur="500" fill="hold"/>
                                        <p:tgtEl>
                                          <p:spTgt spid="386"/>
                                        </p:tgtEl>
                                        <p:attrNameLst>
                                          <p:attrName>ppt_h</p:attrName>
                                        </p:attrNameLst>
                                      </p:cBhvr>
                                      <p:tavLst>
                                        <p:tav tm="0">
                                          <p:val>
                                            <p:fltVal val="0"/>
                                          </p:val>
                                        </p:tav>
                                        <p:tav tm="100000">
                                          <p:val>
                                            <p:strVal val="#ppt_h"/>
                                          </p:val>
                                        </p:tav>
                                      </p:tavLst>
                                    </p:anim>
                                    <p:animEffect transition="in" filter="fade">
                                      <p:cBhvr>
                                        <p:cTn id="652" dur="500"/>
                                        <p:tgtEl>
                                          <p:spTgt spid="386"/>
                                        </p:tgtEl>
                                      </p:cBhvr>
                                    </p:animEffect>
                                  </p:childTnLst>
                                </p:cTn>
                              </p:par>
                              <p:par>
                                <p:cTn id="653" presetID="26" presetClass="emph" presetSubtype="0" fill="hold" nodeType="withEffect">
                                  <p:stCondLst>
                                    <p:cond delay="500"/>
                                  </p:stCondLst>
                                  <p:childTnLst>
                                    <p:animEffect transition="out" filter="fade">
                                      <p:cBhvr>
                                        <p:cTn id="654" dur="500" tmFilter="0, 0; .2, .5; .8, .5; 1, 0"/>
                                        <p:tgtEl>
                                          <p:spTgt spid="386"/>
                                        </p:tgtEl>
                                      </p:cBhvr>
                                    </p:animEffect>
                                    <p:animScale>
                                      <p:cBhvr>
                                        <p:cTn id="655" dur="250" autoRev="1" fill="hold"/>
                                        <p:tgtEl>
                                          <p:spTgt spid="386"/>
                                        </p:tgtEl>
                                      </p:cBhvr>
                                      <p:by x="105000" y="105000"/>
                                    </p:animScale>
                                  </p:childTnLst>
                                </p:cTn>
                              </p:par>
                              <p:par>
                                <p:cTn id="656" presetID="53" presetClass="entr" presetSubtype="16" fill="hold" nodeType="withEffect">
                                  <p:stCondLst>
                                    <p:cond delay="0"/>
                                  </p:stCondLst>
                                  <p:childTnLst>
                                    <p:set>
                                      <p:cBhvr>
                                        <p:cTn id="657" dur="1" fill="hold">
                                          <p:stCondLst>
                                            <p:cond delay="0"/>
                                          </p:stCondLst>
                                        </p:cTn>
                                        <p:tgtEl>
                                          <p:spTgt spid="386"/>
                                        </p:tgtEl>
                                        <p:attrNameLst>
                                          <p:attrName>style.visibility</p:attrName>
                                        </p:attrNameLst>
                                      </p:cBhvr>
                                      <p:to>
                                        <p:strVal val="visible"/>
                                      </p:to>
                                    </p:set>
                                    <p:anim calcmode="lin" valueType="num">
                                      <p:cBhvr>
                                        <p:cTn id="658" dur="500" fill="hold"/>
                                        <p:tgtEl>
                                          <p:spTgt spid="386"/>
                                        </p:tgtEl>
                                        <p:attrNameLst>
                                          <p:attrName>ppt_w</p:attrName>
                                        </p:attrNameLst>
                                      </p:cBhvr>
                                      <p:tavLst>
                                        <p:tav tm="0">
                                          <p:val>
                                            <p:fltVal val="0"/>
                                          </p:val>
                                        </p:tav>
                                        <p:tav tm="100000">
                                          <p:val>
                                            <p:strVal val="#ppt_w"/>
                                          </p:val>
                                        </p:tav>
                                      </p:tavLst>
                                    </p:anim>
                                    <p:anim calcmode="lin" valueType="num">
                                      <p:cBhvr>
                                        <p:cTn id="659" dur="500" fill="hold"/>
                                        <p:tgtEl>
                                          <p:spTgt spid="386"/>
                                        </p:tgtEl>
                                        <p:attrNameLst>
                                          <p:attrName>ppt_h</p:attrName>
                                        </p:attrNameLst>
                                      </p:cBhvr>
                                      <p:tavLst>
                                        <p:tav tm="0">
                                          <p:val>
                                            <p:fltVal val="0"/>
                                          </p:val>
                                        </p:tav>
                                        <p:tav tm="100000">
                                          <p:val>
                                            <p:strVal val="#ppt_h"/>
                                          </p:val>
                                        </p:tav>
                                      </p:tavLst>
                                    </p:anim>
                                    <p:animEffect transition="in" filter="fade">
                                      <p:cBhvr>
                                        <p:cTn id="660" dur="500"/>
                                        <p:tgtEl>
                                          <p:spTgt spid="386"/>
                                        </p:tgtEl>
                                      </p:cBhvr>
                                    </p:animEffect>
                                  </p:childTnLst>
                                </p:cTn>
                              </p:par>
                              <p:par>
                                <p:cTn id="661" presetID="26" presetClass="emph" presetSubtype="0" fill="hold" nodeType="withEffect">
                                  <p:stCondLst>
                                    <p:cond delay="500"/>
                                  </p:stCondLst>
                                  <p:childTnLst>
                                    <p:animEffect transition="out" filter="fade">
                                      <p:cBhvr>
                                        <p:cTn id="662" dur="500" tmFilter="0, 0; .2, .5; .8, .5; 1, 0"/>
                                        <p:tgtEl>
                                          <p:spTgt spid="386"/>
                                        </p:tgtEl>
                                      </p:cBhvr>
                                    </p:animEffect>
                                    <p:animScale>
                                      <p:cBhvr>
                                        <p:cTn id="663" dur="250" autoRev="1" fill="hold"/>
                                        <p:tgtEl>
                                          <p:spTgt spid="386"/>
                                        </p:tgtEl>
                                      </p:cBhvr>
                                      <p:by x="105000" y="105000"/>
                                    </p:animScale>
                                  </p:childTnLst>
                                </p:cTn>
                              </p:par>
                              <p:par>
                                <p:cTn id="664" presetID="53" presetClass="entr" presetSubtype="16" fill="hold" nodeType="withEffect">
                                  <p:stCondLst>
                                    <p:cond delay="0"/>
                                  </p:stCondLst>
                                  <p:childTnLst>
                                    <p:set>
                                      <p:cBhvr>
                                        <p:cTn id="665" dur="1" fill="hold">
                                          <p:stCondLst>
                                            <p:cond delay="0"/>
                                          </p:stCondLst>
                                        </p:cTn>
                                        <p:tgtEl>
                                          <p:spTgt spid="386"/>
                                        </p:tgtEl>
                                        <p:attrNameLst>
                                          <p:attrName>style.visibility</p:attrName>
                                        </p:attrNameLst>
                                      </p:cBhvr>
                                      <p:to>
                                        <p:strVal val="visible"/>
                                      </p:to>
                                    </p:set>
                                    <p:anim calcmode="lin" valueType="num">
                                      <p:cBhvr>
                                        <p:cTn id="666" dur="500" fill="hold"/>
                                        <p:tgtEl>
                                          <p:spTgt spid="386"/>
                                        </p:tgtEl>
                                        <p:attrNameLst>
                                          <p:attrName>ppt_w</p:attrName>
                                        </p:attrNameLst>
                                      </p:cBhvr>
                                      <p:tavLst>
                                        <p:tav tm="0">
                                          <p:val>
                                            <p:fltVal val="0"/>
                                          </p:val>
                                        </p:tav>
                                        <p:tav tm="100000">
                                          <p:val>
                                            <p:strVal val="#ppt_w"/>
                                          </p:val>
                                        </p:tav>
                                      </p:tavLst>
                                    </p:anim>
                                    <p:anim calcmode="lin" valueType="num">
                                      <p:cBhvr>
                                        <p:cTn id="667" dur="500" fill="hold"/>
                                        <p:tgtEl>
                                          <p:spTgt spid="386"/>
                                        </p:tgtEl>
                                        <p:attrNameLst>
                                          <p:attrName>ppt_h</p:attrName>
                                        </p:attrNameLst>
                                      </p:cBhvr>
                                      <p:tavLst>
                                        <p:tav tm="0">
                                          <p:val>
                                            <p:fltVal val="0"/>
                                          </p:val>
                                        </p:tav>
                                        <p:tav tm="100000">
                                          <p:val>
                                            <p:strVal val="#ppt_h"/>
                                          </p:val>
                                        </p:tav>
                                      </p:tavLst>
                                    </p:anim>
                                    <p:animEffect transition="in" filter="fade">
                                      <p:cBhvr>
                                        <p:cTn id="668" dur="500"/>
                                        <p:tgtEl>
                                          <p:spTgt spid="386"/>
                                        </p:tgtEl>
                                      </p:cBhvr>
                                    </p:animEffect>
                                  </p:childTnLst>
                                </p:cTn>
                              </p:par>
                              <p:par>
                                <p:cTn id="669" presetID="26" presetClass="emph" presetSubtype="0" fill="hold" nodeType="withEffect">
                                  <p:stCondLst>
                                    <p:cond delay="500"/>
                                  </p:stCondLst>
                                  <p:childTnLst>
                                    <p:animEffect transition="out" filter="fade">
                                      <p:cBhvr>
                                        <p:cTn id="670" dur="500" tmFilter="0, 0; .2, .5; .8, .5; 1, 0"/>
                                        <p:tgtEl>
                                          <p:spTgt spid="386"/>
                                        </p:tgtEl>
                                      </p:cBhvr>
                                    </p:animEffect>
                                    <p:animScale>
                                      <p:cBhvr>
                                        <p:cTn id="671" dur="250" autoRev="1" fill="hold"/>
                                        <p:tgtEl>
                                          <p:spTgt spid="386"/>
                                        </p:tgtEl>
                                      </p:cBhvr>
                                      <p:by x="105000" y="105000"/>
                                    </p:animScale>
                                  </p:childTnLst>
                                </p:cTn>
                              </p:par>
                              <p:par>
                                <p:cTn id="672" presetID="53" presetClass="entr" presetSubtype="16" fill="hold" nodeType="withEffect">
                                  <p:stCondLst>
                                    <p:cond delay="0"/>
                                  </p:stCondLst>
                                  <p:childTnLst>
                                    <p:set>
                                      <p:cBhvr>
                                        <p:cTn id="673" dur="1" fill="hold">
                                          <p:stCondLst>
                                            <p:cond delay="0"/>
                                          </p:stCondLst>
                                        </p:cTn>
                                        <p:tgtEl>
                                          <p:spTgt spid="386"/>
                                        </p:tgtEl>
                                        <p:attrNameLst>
                                          <p:attrName>style.visibility</p:attrName>
                                        </p:attrNameLst>
                                      </p:cBhvr>
                                      <p:to>
                                        <p:strVal val="visible"/>
                                      </p:to>
                                    </p:set>
                                    <p:anim calcmode="lin" valueType="num">
                                      <p:cBhvr>
                                        <p:cTn id="674" dur="500" fill="hold"/>
                                        <p:tgtEl>
                                          <p:spTgt spid="386"/>
                                        </p:tgtEl>
                                        <p:attrNameLst>
                                          <p:attrName>ppt_w</p:attrName>
                                        </p:attrNameLst>
                                      </p:cBhvr>
                                      <p:tavLst>
                                        <p:tav tm="0">
                                          <p:val>
                                            <p:fltVal val="0"/>
                                          </p:val>
                                        </p:tav>
                                        <p:tav tm="100000">
                                          <p:val>
                                            <p:strVal val="#ppt_w"/>
                                          </p:val>
                                        </p:tav>
                                      </p:tavLst>
                                    </p:anim>
                                    <p:anim calcmode="lin" valueType="num">
                                      <p:cBhvr>
                                        <p:cTn id="675" dur="500" fill="hold"/>
                                        <p:tgtEl>
                                          <p:spTgt spid="386"/>
                                        </p:tgtEl>
                                        <p:attrNameLst>
                                          <p:attrName>ppt_h</p:attrName>
                                        </p:attrNameLst>
                                      </p:cBhvr>
                                      <p:tavLst>
                                        <p:tav tm="0">
                                          <p:val>
                                            <p:fltVal val="0"/>
                                          </p:val>
                                        </p:tav>
                                        <p:tav tm="100000">
                                          <p:val>
                                            <p:strVal val="#ppt_h"/>
                                          </p:val>
                                        </p:tav>
                                      </p:tavLst>
                                    </p:anim>
                                    <p:animEffect transition="in" filter="fade">
                                      <p:cBhvr>
                                        <p:cTn id="676" dur="500"/>
                                        <p:tgtEl>
                                          <p:spTgt spid="386"/>
                                        </p:tgtEl>
                                      </p:cBhvr>
                                    </p:animEffect>
                                  </p:childTnLst>
                                </p:cTn>
                              </p:par>
                              <p:par>
                                <p:cTn id="677" presetID="26" presetClass="emph" presetSubtype="0" fill="hold" nodeType="withEffect">
                                  <p:stCondLst>
                                    <p:cond delay="500"/>
                                  </p:stCondLst>
                                  <p:childTnLst>
                                    <p:animEffect transition="out" filter="fade">
                                      <p:cBhvr>
                                        <p:cTn id="678" dur="500" tmFilter="0, 0; .2, .5; .8, .5; 1, 0"/>
                                        <p:tgtEl>
                                          <p:spTgt spid="386"/>
                                        </p:tgtEl>
                                      </p:cBhvr>
                                    </p:animEffect>
                                    <p:animScale>
                                      <p:cBhvr>
                                        <p:cTn id="679" dur="250" autoRev="1" fill="hold"/>
                                        <p:tgtEl>
                                          <p:spTgt spid="386"/>
                                        </p:tgtEl>
                                      </p:cBhvr>
                                      <p:by x="105000" y="105000"/>
                                    </p:animScale>
                                  </p:childTnLst>
                                </p:cTn>
                              </p:par>
                              <p:par>
                                <p:cTn id="680" presetID="53" presetClass="entr" presetSubtype="16" fill="hold" nodeType="withEffect">
                                  <p:stCondLst>
                                    <p:cond delay="0"/>
                                  </p:stCondLst>
                                  <p:childTnLst>
                                    <p:set>
                                      <p:cBhvr>
                                        <p:cTn id="681" dur="1" fill="hold">
                                          <p:stCondLst>
                                            <p:cond delay="0"/>
                                          </p:stCondLst>
                                        </p:cTn>
                                        <p:tgtEl>
                                          <p:spTgt spid="385"/>
                                        </p:tgtEl>
                                        <p:attrNameLst>
                                          <p:attrName>style.visibility</p:attrName>
                                        </p:attrNameLst>
                                      </p:cBhvr>
                                      <p:to>
                                        <p:strVal val="visible"/>
                                      </p:to>
                                    </p:set>
                                    <p:anim calcmode="lin" valueType="num">
                                      <p:cBhvr>
                                        <p:cTn id="682" dur="500" fill="hold"/>
                                        <p:tgtEl>
                                          <p:spTgt spid="385"/>
                                        </p:tgtEl>
                                        <p:attrNameLst>
                                          <p:attrName>ppt_w</p:attrName>
                                        </p:attrNameLst>
                                      </p:cBhvr>
                                      <p:tavLst>
                                        <p:tav tm="0">
                                          <p:val>
                                            <p:fltVal val="0"/>
                                          </p:val>
                                        </p:tav>
                                        <p:tav tm="100000">
                                          <p:val>
                                            <p:strVal val="#ppt_w"/>
                                          </p:val>
                                        </p:tav>
                                      </p:tavLst>
                                    </p:anim>
                                    <p:anim calcmode="lin" valueType="num">
                                      <p:cBhvr>
                                        <p:cTn id="683" dur="500" fill="hold"/>
                                        <p:tgtEl>
                                          <p:spTgt spid="385"/>
                                        </p:tgtEl>
                                        <p:attrNameLst>
                                          <p:attrName>ppt_h</p:attrName>
                                        </p:attrNameLst>
                                      </p:cBhvr>
                                      <p:tavLst>
                                        <p:tav tm="0">
                                          <p:val>
                                            <p:fltVal val="0"/>
                                          </p:val>
                                        </p:tav>
                                        <p:tav tm="100000">
                                          <p:val>
                                            <p:strVal val="#ppt_h"/>
                                          </p:val>
                                        </p:tav>
                                      </p:tavLst>
                                    </p:anim>
                                    <p:animEffect transition="in" filter="fade">
                                      <p:cBhvr>
                                        <p:cTn id="684" dur="500"/>
                                        <p:tgtEl>
                                          <p:spTgt spid="385"/>
                                        </p:tgtEl>
                                      </p:cBhvr>
                                    </p:animEffect>
                                  </p:childTnLst>
                                </p:cTn>
                              </p:par>
                              <p:par>
                                <p:cTn id="685" presetID="26" presetClass="emph" presetSubtype="0" fill="hold" nodeType="withEffect">
                                  <p:stCondLst>
                                    <p:cond delay="500"/>
                                  </p:stCondLst>
                                  <p:childTnLst>
                                    <p:animEffect transition="out" filter="fade">
                                      <p:cBhvr>
                                        <p:cTn id="686" dur="500" tmFilter="0, 0; .2, .5; .8, .5; 1, 0"/>
                                        <p:tgtEl>
                                          <p:spTgt spid="385"/>
                                        </p:tgtEl>
                                      </p:cBhvr>
                                    </p:animEffect>
                                    <p:animScale>
                                      <p:cBhvr>
                                        <p:cTn id="687" dur="250" autoRev="1" fill="hold"/>
                                        <p:tgtEl>
                                          <p:spTgt spid="385"/>
                                        </p:tgtEl>
                                      </p:cBhvr>
                                      <p:by x="105000" y="105000"/>
                                    </p:animScale>
                                  </p:childTnLst>
                                </p:cTn>
                              </p:par>
                              <p:par>
                                <p:cTn id="688" presetID="53" presetClass="entr" presetSubtype="16" fill="hold" nodeType="withEffect">
                                  <p:stCondLst>
                                    <p:cond delay="0"/>
                                  </p:stCondLst>
                                  <p:childTnLst>
                                    <p:set>
                                      <p:cBhvr>
                                        <p:cTn id="689" dur="1" fill="hold">
                                          <p:stCondLst>
                                            <p:cond delay="0"/>
                                          </p:stCondLst>
                                        </p:cTn>
                                        <p:tgtEl>
                                          <p:spTgt spid="385"/>
                                        </p:tgtEl>
                                        <p:attrNameLst>
                                          <p:attrName>style.visibility</p:attrName>
                                        </p:attrNameLst>
                                      </p:cBhvr>
                                      <p:to>
                                        <p:strVal val="visible"/>
                                      </p:to>
                                    </p:set>
                                    <p:anim calcmode="lin" valueType="num">
                                      <p:cBhvr>
                                        <p:cTn id="690" dur="500" fill="hold"/>
                                        <p:tgtEl>
                                          <p:spTgt spid="385"/>
                                        </p:tgtEl>
                                        <p:attrNameLst>
                                          <p:attrName>ppt_w</p:attrName>
                                        </p:attrNameLst>
                                      </p:cBhvr>
                                      <p:tavLst>
                                        <p:tav tm="0">
                                          <p:val>
                                            <p:fltVal val="0"/>
                                          </p:val>
                                        </p:tav>
                                        <p:tav tm="100000">
                                          <p:val>
                                            <p:strVal val="#ppt_w"/>
                                          </p:val>
                                        </p:tav>
                                      </p:tavLst>
                                    </p:anim>
                                    <p:anim calcmode="lin" valueType="num">
                                      <p:cBhvr>
                                        <p:cTn id="691" dur="500" fill="hold"/>
                                        <p:tgtEl>
                                          <p:spTgt spid="385"/>
                                        </p:tgtEl>
                                        <p:attrNameLst>
                                          <p:attrName>ppt_h</p:attrName>
                                        </p:attrNameLst>
                                      </p:cBhvr>
                                      <p:tavLst>
                                        <p:tav tm="0">
                                          <p:val>
                                            <p:fltVal val="0"/>
                                          </p:val>
                                        </p:tav>
                                        <p:tav tm="100000">
                                          <p:val>
                                            <p:strVal val="#ppt_h"/>
                                          </p:val>
                                        </p:tav>
                                      </p:tavLst>
                                    </p:anim>
                                    <p:animEffect transition="in" filter="fade">
                                      <p:cBhvr>
                                        <p:cTn id="692" dur="500"/>
                                        <p:tgtEl>
                                          <p:spTgt spid="385"/>
                                        </p:tgtEl>
                                      </p:cBhvr>
                                    </p:animEffect>
                                  </p:childTnLst>
                                </p:cTn>
                              </p:par>
                              <p:par>
                                <p:cTn id="693" presetID="26" presetClass="emph" presetSubtype="0" fill="hold" nodeType="withEffect">
                                  <p:stCondLst>
                                    <p:cond delay="500"/>
                                  </p:stCondLst>
                                  <p:childTnLst>
                                    <p:animEffect transition="out" filter="fade">
                                      <p:cBhvr>
                                        <p:cTn id="694" dur="500" tmFilter="0, 0; .2, .5; .8, .5; 1, 0"/>
                                        <p:tgtEl>
                                          <p:spTgt spid="385"/>
                                        </p:tgtEl>
                                      </p:cBhvr>
                                    </p:animEffect>
                                    <p:animScale>
                                      <p:cBhvr>
                                        <p:cTn id="695" dur="250" autoRev="1" fill="hold"/>
                                        <p:tgtEl>
                                          <p:spTgt spid="385"/>
                                        </p:tgtEl>
                                      </p:cBhvr>
                                      <p:by x="105000" y="105000"/>
                                    </p:animScale>
                                  </p:childTnLst>
                                </p:cTn>
                              </p:par>
                              <p:par>
                                <p:cTn id="696" presetID="53" presetClass="entr" presetSubtype="16" fill="hold" nodeType="withEffect">
                                  <p:stCondLst>
                                    <p:cond delay="0"/>
                                  </p:stCondLst>
                                  <p:childTnLst>
                                    <p:set>
                                      <p:cBhvr>
                                        <p:cTn id="697" dur="1" fill="hold">
                                          <p:stCondLst>
                                            <p:cond delay="0"/>
                                          </p:stCondLst>
                                        </p:cTn>
                                        <p:tgtEl>
                                          <p:spTgt spid="386"/>
                                        </p:tgtEl>
                                        <p:attrNameLst>
                                          <p:attrName>style.visibility</p:attrName>
                                        </p:attrNameLst>
                                      </p:cBhvr>
                                      <p:to>
                                        <p:strVal val="visible"/>
                                      </p:to>
                                    </p:set>
                                    <p:anim calcmode="lin" valueType="num">
                                      <p:cBhvr>
                                        <p:cTn id="698" dur="500" fill="hold"/>
                                        <p:tgtEl>
                                          <p:spTgt spid="386"/>
                                        </p:tgtEl>
                                        <p:attrNameLst>
                                          <p:attrName>ppt_w</p:attrName>
                                        </p:attrNameLst>
                                      </p:cBhvr>
                                      <p:tavLst>
                                        <p:tav tm="0">
                                          <p:val>
                                            <p:fltVal val="0"/>
                                          </p:val>
                                        </p:tav>
                                        <p:tav tm="100000">
                                          <p:val>
                                            <p:strVal val="#ppt_w"/>
                                          </p:val>
                                        </p:tav>
                                      </p:tavLst>
                                    </p:anim>
                                    <p:anim calcmode="lin" valueType="num">
                                      <p:cBhvr>
                                        <p:cTn id="699" dur="500" fill="hold"/>
                                        <p:tgtEl>
                                          <p:spTgt spid="386"/>
                                        </p:tgtEl>
                                        <p:attrNameLst>
                                          <p:attrName>ppt_h</p:attrName>
                                        </p:attrNameLst>
                                      </p:cBhvr>
                                      <p:tavLst>
                                        <p:tav tm="0">
                                          <p:val>
                                            <p:fltVal val="0"/>
                                          </p:val>
                                        </p:tav>
                                        <p:tav tm="100000">
                                          <p:val>
                                            <p:strVal val="#ppt_h"/>
                                          </p:val>
                                        </p:tav>
                                      </p:tavLst>
                                    </p:anim>
                                    <p:animEffect transition="in" filter="fade">
                                      <p:cBhvr>
                                        <p:cTn id="700" dur="500"/>
                                        <p:tgtEl>
                                          <p:spTgt spid="386"/>
                                        </p:tgtEl>
                                      </p:cBhvr>
                                    </p:animEffect>
                                  </p:childTnLst>
                                </p:cTn>
                              </p:par>
                              <p:par>
                                <p:cTn id="701" presetID="26" presetClass="emph" presetSubtype="0" fill="hold" nodeType="withEffect">
                                  <p:stCondLst>
                                    <p:cond delay="500"/>
                                  </p:stCondLst>
                                  <p:childTnLst>
                                    <p:animEffect transition="out" filter="fade">
                                      <p:cBhvr>
                                        <p:cTn id="702" dur="500" tmFilter="0, 0; .2, .5; .8, .5; 1, 0"/>
                                        <p:tgtEl>
                                          <p:spTgt spid="386"/>
                                        </p:tgtEl>
                                      </p:cBhvr>
                                    </p:animEffect>
                                    <p:animScale>
                                      <p:cBhvr>
                                        <p:cTn id="703" dur="250" autoRev="1" fill="hold"/>
                                        <p:tgtEl>
                                          <p:spTgt spid="386"/>
                                        </p:tgtEl>
                                      </p:cBhvr>
                                      <p:by x="105000" y="105000"/>
                                    </p:animScale>
                                  </p:childTnLst>
                                </p:cTn>
                              </p:par>
                              <p:par>
                                <p:cTn id="704" presetID="53" presetClass="entr" presetSubtype="16" fill="hold" nodeType="withEffect">
                                  <p:stCondLst>
                                    <p:cond delay="0"/>
                                  </p:stCondLst>
                                  <p:childTnLst>
                                    <p:set>
                                      <p:cBhvr>
                                        <p:cTn id="705" dur="1" fill="hold">
                                          <p:stCondLst>
                                            <p:cond delay="0"/>
                                          </p:stCondLst>
                                        </p:cTn>
                                        <p:tgtEl>
                                          <p:spTgt spid="386"/>
                                        </p:tgtEl>
                                        <p:attrNameLst>
                                          <p:attrName>style.visibility</p:attrName>
                                        </p:attrNameLst>
                                      </p:cBhvr>
                                      <p:to>
                                        <p:strVal val="visible"/>
                                      </p:to>
                                    </p:set>
                                    <p:anim calcmode="lin" valueType="num">
                                      <p:cBhvr>
                                        <p:cTn id="706" dur="500" fill="hold"/>
                                        <p:tgtEl>
                                          <p:spTgt spid="386"/>
                                        </p:tgtEl>
                                        <p:attrNameLst>
                                          <p:attrName>ppt_w</p:attrName>
                                        </p:attrNameLst>
                                      </p:cBhvr>
                                      <p:tavLst>
                                        <p:tav tm="0">
                                          <p:val>
                                            <p:fltVal val="0"/>
                                          </p:val>
                                        </p:tav>
                                        <p:tav tm="100000">
                                          <p:val>
                                            <p:strVal val="#ppt_w"/>
                                          </p:val>
                                        </p:tav>
                                      </p:tavLst>
                                    </p:anim>
                                    <p:anim calcmode="lin" valueType="num">
                                      <p:cBhvr>
                                        <p:cTn id="707" dur="500" fill="hold"/>
                                        <p:tgtEl>
                                          <p:spTgt spid="386"/>
                                        </p:tgtEl>
                                        <p:attrNameLst>
                                          <p:attrName>ppt_h</p:attrName>
                                        </p:attrNameLst>
                                      </p:cBhvr>
                                      <p:tavLst>
                                        <p:tav tm="0">
                                          <p:val>
                                            <p:fltVal val="0"/>
                                          </p:val>
                                        </p:tav>
                                        <p:tav tm="100000">
                                          <p:val>
                                            <p:strVal val="#ppt_h"/>
                                          </p:val>
                                        </p:tav>
                                      </p:tavLst>
                                    </p:anim>
                                    <p:animEffect transition="in" filter="fade">
                                      <p:cBhvr>
                                        <p:cTn id="708" dur="500"/>
                                        <p:tgtEl>
                                          <p:spTgt spid="386"/>
                                        </p:tgtEl>
                                      </p:cBhvr>
                                    </p:animEffect>
                                  </p:childTnLst>
                                </p:cTn>
                              </p:par>
                              <p:par>
                                <p:cTn id="709" presetID="26" presetClass="emph" presetSubtype="0" fill="hold" nodeType="withEffect">
                                  <p:stCondLst>
                                    <p:cond delay="500"/>
                                  </p:stCondLst>
                                  <p:childTnLst>
                                    <p:animEffect transition="out" filter="fade">
                                      <p:cBhvr>
                                        <p:cTn id="710" dur="500" tmFilter="0, 0; .2, .5; .8, .5; 1, 0"/>
                                        <p:tgtEl>
                                          <p:spTgt spid="386"/>
                                        </p:tgtEl>
                                      </p:cBhvr>
                                    </p:animEffect>
                                    <p:animScale>
                                      <p:cBhvr>
                                        <p:cTn id="711" dur="250" autoRev="1" fill="hold"/>
                                        <p:tgtEl>
                                          <p:spTgt spid="386"/>
                                        </p:tgtEl>
                                      </p:cBhvr>
                                      <p:by x="105000" y="105000"/>
                                    </p:animScale>
                                  </p:childTnLst>
                                </p:cTn>
                              </p:par>
                              <p:par>
                                <p:cTn id="712" presetID="53" presetClass="entr" presetSubtype="16" fill="hold" nodeType="withEffect">
                                  <p:stCondLst>
                                    <p:cond delay="0"/>
                                  </p:stCondLst>
                                  <p:childTnLst>
                                    <p:set>
                                      <p:cBhvr>
                                        <p:cTn id="713" dur="1" fill="hold">
                                          <p:stCondLst>
                                            <p:cond delay="0"/>
                                          </p:stCondLst>
                                        </p:cTn>
                                        <p:tgtEl>
                                          <p:spTgt spid="386"/>
                                        </p:tgtEl>
                                        <p:attrNameLst>
                                          <p:attrName>style.visibility</p:attrName>
                                        </p:attrNameLst>
                                      </p:cBhvr>
                                      <p:to>
                                        <p:strVal val="visible"/>
                                      </p:to>
                                    </p:set>
                                    <p:anim calcmode="lin" valueType="num">
                                      <p:cBhvr>
                                        <p:cTn id="714" dur="500" fill="hold"/>
                                        <p:tgtEl>
                                          <p:spTgt spid="386"/>
                                        </p:tgtEl>
                                        <p:attrNameLst>
                                          <p:attrName>ppt_w</p:attrName>
                                        </p:attrNameLst>
                                      </p:cBhvr>
                                      <p:tavLst>
                                        <p:tav tm="0">
                                          <p:val>
                                            <p:fltVal val="0"/>
                                          </p:val>
                                        </p:tav>
                                        <p:tav tm="100000">
                                          <p:val>
                                            <p:strVal val="#ppt_w"/>
                                          </p:val>
                                        </p:tav>
                                      </p:tavLst>
                                    </p:anim>
                                    <p:anim calcmode="lin" valueType="num">
                                      <p:cBhvr>
                                        <p:cTn id="715" dur="500" fill="hold"/>
                                        <p:tgtEl>
                                          <p:spTgt spid="386"/>
                                        </p:tgtEl>
                                        <p:attrNameLst>
                                          <p:attrName>ppt_h</p:attrName>
                                        </p:attrNameLst>
                                      </p:cBhvr>
                                      <p:tavLst>
                                        <p:tav tm="0">
                                          <p:val>
                                            <p:fltVal val="0"/>
                                          </p:val>
                                        </p:tav>
                                        <p:tav tm="100000">
                                          <p:val>
                                            <p:strVal val="#ppt_h"/>
                                          </p:val>
                                        </p:tav>
                                      </p:tavLst>
                                    </p:anim>
                                    <p:animEffect transition="in" filter="fade">
                                      <p:cBhvr>
                                        <p:cTn id="716" dur="500"/>
                                        <p:tgtEl>
                                          <p:spTgt spid="386"/>
                                        </p:tgtEl>
                                      </p:cBhvr>
                                    </p:animEffect>
                                  </p:childTnLst>
                                </p:cTn>
                              </p:par>
                              <p:par>
                                <p:cTn id="717" presetID="26" presetClass="emph" presetSubtype="0" fill="hold" nodeType="withEffect">
                                  <p:stCondLst>
                                    <p:cond delay="500"/>
                                  </p:stCondLst>
                                  <p:childTnLst>
                                    <p:animEffect transition="out" filter="fade">
                                      <p:cBhvr>
                                        <p:cTn id="718" dur="500" tmFilter="0, 0; .2, .5; .8, .5; 1, 0"/>
                                        <p:tgtEl>
                                          <p:spTgt spid="386"/>
                                        </p:tgtEl>
                                      </p:cBhvr>
                                    </p:animEffect>
                                    <p:animScale>
                                      <p:cBhvr>
                                        <p:cTn id="719" dur="250" autoRev="1" fill="hold"/>
                                        <p:tgtEl>
                                          <p:spTgt spid="386"/>
                                        </p:tgtEl>
                                      </p:cBhvr>
                                      <p:by x="105000" y="105000"/>
                                    </p:animScale>
                                  </p:childTnLst>
                                </p:cTn>
                              </p:par>
                              <p:par>
                                <p:cTn id="720" presetID="53" presetClass="entr" presetSubtype="16" fill="hold" nodeType="withEffect">
                                  <p:stCondLst>
                                    <p:cond delay="0"/>
                                  </p:stCondLst>
                                  <p:childTnLst>
                                    <p:set>
                                      <p:cBhvr>
                                        <p:cTn id="721" dur="1" fill="hold">
                                          <p:stCondLst>
                                            <p:cond delay="0"/>
                                          </p:stCondLst>
                                        </p:cTn>
                                        <p:tgtEl>
                                          <p:spTgt spid="386"/>
                                        </p:tgtEl>
                                        <p:attrNameLst>
                                          <p:attrName>style.visibility</p:attrName>
                                        </p:attrNameLst>
                                      </p:cBhvr>
                                      <p:to>
                                        <p:strVal val="visible"/>
                                      </p:to>
                                    </p:set>
                                    <p:anim calcmode="lin" valueType="num">
                                      <p:cBhvr>
                                        <p:cTn id="722" dur="500" fill="hold"/>
                                        <p:tgtEl>
                                          <p:spTgt spid="386"/>
                                        </p:tgtEl>
                                        <p:attrNameLst>
                                          <p:attrName>ppt_w</p:attrName>
                                        </p:attrNameLst>
                                      </p:cBhvr>
                                      <p:tavLst>
                                        <p:tav tm="0">
                                          <p:val>
                                            <p:fltVal val="0"/>
                                          </p:val>
                                        </p:tav>
                                        <p:tav tm="100000">
                                          <p:val>
                                            <p:strVal val="#ppt_w"/>
                                          </p:val>
                                        </p:tav>
                                      </p:tavLst>
                                    </p:anim>
                                    <p:anim calcmode="lin" valueType="num">
                                      <p:cBhvr>
                                        <p:cTn id="723" dur="500" fill="hold"/>
                                        <p:tgtEl>
                                          <p:spTgt spid="386"/>
                                        </p:tgtEl>
                                        <p:attrNameLst>
                                          <p:attrName>ppt_h</p:attrName>
                                        </p:attrNameLst>
                                      </p:cBhvr>
                                      <p:tavLst>
                                        <p:tav tm="0">
                                          <p:val>
                                            <p:fltVal val="0"/>
                                          </p:val>
                                        </p:tav>
                                        <p:tav tm="100000">
                                          <p:val>
                                            <p:strVal val="#ppt_h"/>
                                          </p:val>
                                        </p:tav>
                                      </p:tavLst>
                                    </p:anim>
                                    <p:animEffect transition="in" filter="fade">
                                      <p:cBhvr>
                                        <p:cTn id="724" dur="500"/>
                                        <p:tgtEl>
                                          <p:spTgt spid="386"/>
                                        </p:tgtEl>
                                      </p:cBhvr>
                                    </p:animEffect>
                                  </p:childTnLst>
                                </p:cTn>
                              </p:par>
                              <p:par>
                                <p:cTn id="725" presetID="26" presetClass="emph" presetSubtype="0" fill="hold" nodeType="withEffect">
                                  <p:stCondLst>
                                    <p:cond delay="500"/>
                                  </p:stCondLst>
                                  <p:childTnLst>
                                    <p:animEffect transition="out" filter="fade">
                                      <p:cBhvr>
                                        <p:cTn id="726" dur="500" tmFilter="0, 0; .2, .5; .8, .5; 1, 0"/>
                                        <p:tgtEl>
                                          <p:spTgt spid="386"/>
                                        </p:tgtEl>
                                      </p:cBhvr>
                                    </p:animEffect>
                                    <p:animScale>
                                      <p:cBhvr>
                                        <p:cTn id="727" dur="250" autoRev="1" fill="hold"/>
                                        <p:tgtEl>
                                          <p:spTgt spid="386"/>
                                        </p:tgtEl>
                                      </p:cBhvr>
                                      <p:by x="105000" y="105000"/>
                                    </p:animScale>
                                  </p:childTnLst>
                                </p:cTn>
                              </p:par>
                              <p:par>
                                <p:cTn id="728" presetID="53" presetClass="entr" presetSubtype="16" fill="hold" nodeType="withEffect">
                                  <p:stCondLst>
                                    <p:cond delay="0"/>
                                  </p:stCondLst>
                                  <p:childTnLst>
                                    <p:set>
                                      <p:cBhvr>
                                        <p:cTn id="729" dur="1" fill="hold">
                                          <p:stCondLst>
                                            <p:cond delay="0"/>
                                          </p:stCondLst>
                                        </p:cTn>
                                        <p:tgtEl>
                                          <p:spTgt spid="385"/>
                                        </p:tgtEl>
                                        <p:attrNameLst>
                                          <p:attrName>style.visibility</p:attrName>
                                        </p:attrNameLst>
                                      </p:cBhvr>
                                      <p:to>
                                        <p:strVal val="visible"/>
                                      </p:to>
                                    </p:set>
                                    <p:anim calcmode="lin" valueType="num">
                                      <p:cBhvr>
                                        <p:cTn id="730" dur="500" fill="hold"/>
                                        <p:tgtEl>
                                          <p:spTgt spid="385"/>
                                        </p:tgtEl>
                                        <p:attrNameLst>
                                          <p:attrName>ppt_w</p:attrName>
                                        </p:attrNameLst>
                                      </p:cBhvr>
                                      <p:tavLst>
                                        <p:tav tm="0">
                                          <p:val>
                                            <p:fltVal val="0"/>
                                          </p:val>
                                        </p:tav>
                                        <p:tav tm="100000">
                                          <p:val>
                                            <p:strVal val="#ppt_w"/>
                                          </p:val>
                                        </p:tav>
                                      </p:tavLst>
                                    </p:anim>
                                    <p:anim calcmode="lin" valueType="num">
                                      <p:cBhvr>
                                        <p:cTn id="731" dur="500" fill="hold"/>
                                        <p:tgtEl>
                                          <p:spTgt spid="385"/>
                                        </p:tgtEl>
                                        <p:attrNameLst>
                                          <p:attrName>ppt_h</p:attrName>
                                        </p:attrNameLst>
                                      </p:cBhvr>
                                      <p:tavLst>
                                        <p:tav tm="0">
                                          <p:val>
                                            <p:fltVal val="0"/>
                                          </p:val>
                                        </p:tav>
                                        <p:tav tm="100000">
                                          <p:val>
                                            <p:strVal val="#ppt_h"/>
                                          </p:val>
                                        </p:tav>
                                      </p:tavLst>
                                    </p:anim>
                                    <p:animEffect transition="in" filter="fade">
                                      <p:cBhvr>
                                        <p:cTn id="732" dur="500"/>
                                        <p:tgtEl>
                                          <p:spTgt spid="385"/>
                                        </p:tgtEl>
                                      </p:cBhvr>
                                    </p:animEffect>
                                  </p:childTnLst>
                                </p:cTn>
                              </p:par>
                              <p:par>
                                <p:cTn id="733" presetID="26" presetClass="emph" presetSubtype="0" fill="hold" nodeType="withEffect">
                                  <p:stCondLst>
                                    <p:cond delay="500"/>
                                  </p:stCondLst>
                                  <p:childTnLst>
                                    <p:animEffect transition="out" filter="fade">
                                      <p:cBhvr>
                                        <p:cTn id="734" dur="500" tmFilter="0, 0; .2, .5; .8, .5; 1, 0"/>
                                        <p:tgtEl>
                                          <p:spTgt spid="385"/>
                                        </p:tgtEl>
                                      </p:cBhvr>
                                    </p:animEffect>
                                    <p:animScale>
                                      <p:cBhvr>
                                        <p:cTn id="735" dur="250" autoRev="1" fill="hold"/>
                                        <p:tgtEl>
                                          <p:spTgt spid="385"/>
                                        </p:tgtEl>
                                      </p:cBhvr>
                                      <p:by x="105000" y="105000"/>
                                    </p:animScale>
                                  </p:childTnLst>
                                </p:cTn>
                              </p:par>
                              <p:par>
                                <p:cTn id="736" presetID="53" presetClass="entr" presetSubtype="16" fill="hold" grpId="0" nodeType="withEffect">
                                  <p:stCondLst>
                                    <p:cond delay="0"/>
                                  </p:stCondLst>
                                  <p:childTnLst>
                                    <p:set>
                                      <p:cBhvr>
                                        <p:cTn id="737" dur="1" fill="hold">
                                          <p:stCondLst>
                                            <p:cond delay="0"/>
                                          </p:stCondLst>
                                        </p:cTn>
                                        <p:tgtEl>
                                          <p:spTgt spid="385"/>
                                        </p:tgtEl>
                                        <p:attrNameLst>
                                          <p:attrName>style.visibility</p:attrName>
                                        </p:attrNameLst>
                                      </p:cBhvr>
                                      <p:to>
                                        <p:strVal val="visible"/>
                                      </p:to>
                                    </p:set>
                                    <p:anim calcmode="lin" valueType="num">
                                      <p:cBhvr>
                                        <p:cTn id="738" dur="500" fill="hold"/>
                                        <p:tgtEl>
                                          <p:spTgt spid="385"/>
                                        </p:tgtEl>
                                        <p:attrNameLst>
                                          <p:attrName>ppt_w</p:attrName>
                                        </p:attrNameLst>
                                      </p:cBhvr>
                                      <p:tavLst>
                                        <p:tav tm="0">
                                          <p:val>
                                            <p:fltVal val="0"/>
                                          </p:val>
                                        </p:tav>
                                        <p:tav tm="100000">
                                          <p:val>
                                            <p:strVal val="#ppt_w"/>
                                          </p:val>
                                        </p:tav>
                                      </p:tavLst>
                                    </p:anim>
                                    <p:anim calcmode="lin" valueType="num">
                                      <p:cBhvr>
                                        <p:cTn id="739" dur="500" fill="hold"/>
                                        <p:tgtEl>
                                          <p:spTgt spid="385"/>
                                        </p:tgtEl>
                                        <p:attrNameLst>
                                          <p:attrName>ppt_h</p:attrName>
                                        </p:attrNameLst>
                                      </p:cBhvr>
                                      <p:tavLst>
                                        <p:tav tm="0">
                                          <p:val>
                                            <p:fltVal val="0"/>
                                          </p:val>
                                        </p:tav>
                                        <p:tav tm="100000">
                                          <p:val>
                                            <p:strVal val="#ppt_h"/>
                                          </p:val>
                                        </p:tav>
                                      </p:tavLst>
                                    </p:anim>
                                    <p:animEffect transition="in" filter="fade">
                                      <p:cBhvr>
                                        <p:cTn id="740" dur="500"/>
                                        <p:tgtEl>
                                          <p:spTgt spid="385"/>
                                        </p:tgtEl>
                                      </p:cBhvr>
                                    </p:animEffect>
                                  </p:childTnLst>
                                  <p:subTnLst>
                                    <p:audio>
                                      <p:cMediaNode>
                                        <p:cTn display="0" masterRel="sameClick">
                                          <p:stCondLst>
                                            <p:cond evt="begin" delay="0">
                                              <p:tn val="736"/>
                                            </p:cond>
                                          </p:stCondLst>
                                          <p:endCondLst>
                                            <p:cond evt="onStopAudio" delay="0">
                                              <p:tgtEl>
                                                <p:sldTgt/>
                                              </p:tgtEl>
                                            </p:cond>
                                          </p:endCondLst>
                                        </p:cTn>
                                        <p:tgtEl>
                                          <p:sndTgt r:embed="rId3" name="Bling.wav"/>
                                        </p:tgtEl>
                                      </p:cMediaNode>
                                    </p:audio>
                                  </p:subTnLst>
                                </p:cTn>
                              </p:par>
                              <p:par>
                                <p:cTn id="741" presetID="26" presetClass="emph" presetSubtype="0" fill="hold" grpId="1" nodeType="withEffect">
                                  <p:stCondLst>
                                    <p:cond delay="500"/>
                                  </p:stCondLst>
                                  <p:childTnLst>
                                    <p:animEffect transition="out" filter="fade">
                                      <p:cBhvr>
                                        <p:cTn id="742" dur="500" tmFilter="0, 0; .2, .5; .8, .5; 1, 0"/>
                                        <p:tgtEl>
                                          <p:spTgt spid="385"/>
                                        </p:tgtEl>
                                      </p:cBhvr>
                                    </p:animEffect>
                                    <p:animScale>
                                      <p:cBhvr>
                                        <p:cTn id="743" dur="250" autoRev="1" fill="hold"/>
                                        <p:tgtEl>
                                          <p:spTgt spid="385"/>
                                        </p:tgtEl>
                                      </p:cBhvr>
                                      <p:by x="105000" y="105000"/>
                                    </p:animScale>
                                  </p:childTnLst>
                                </p:cTn>
                              </p:par>
                              <p:par>
                                <p:cTn id="744" presetID="53" presetClass="entr" presetSubtype="16" fill="hold" nodeType="withEffect">
                                  <p:stCondLst>
                                    <p:cond delay="0"/>
                                  </p:stCondLst>
                                  <p:childTnLst>
                                    <p:set>
                                      <p:cBhvr>
                                        <p:cTn id="745" dur="1" fill="hold">
                                          <p:stCondLst>
                                            <p:cond delay="0"/>
                                          </p:stCondLst>
                                        </p:cTn>
                                        <p:tgtEl>
                                          <p:spTgt spid="386"/>
                                        </p:tgtEl>
                                        <p:attrNameLst>
                                          <p:attrName>style.visibility</p:attrName>
                                        </p:attrNameLst>
                                      </p:cBhvr>
                                      <p:to>
                                        <p:strVal val="visible"/>
                                      </p:to>
                                    </p:set>
                                    <p:anim calcmode="lin" valueType="num">
                                      <p:cBhvr>
                                        <p:cTn id="746" dur="500" fill="hold"/>
                                        <p:tgtEl>
                                          <p:spTgt spid="386"/>
                                        </p:tgtEl>
                                        <p:attrNameLst>
                                          <p:attrName>ppt_w</p:attrName>
                                        </p:attrNameLst>
                                      </p:cBhvr>
                                      <p:tavLst>
                                        <p:tav tm="0">
                                          <p:val>
                                            <p:fltVal val="0"/>
                                          </p:val>
                                        </p:tav>
                                        <p:tav tm="100000">
                                          <p:val>
                                            <p:strVal val="#ppt_w"/>
                                          </p:val>
                                        </p:tav>
                                      </p:tavLst>
                                    </p:anim>
                                    <p:anim calcmode="lin" valueType="num">
                                      <p:cBhvr>
                                        <p:cTn id="747" dur="500" fill="hold"/>
                                        <p:tgtEl>
                                          <p:spTgt spid="386"/>
                                        </p:tgtEl>
                                        <p:attrNameLst>
                                          <p:attrName>ppt_h</p:attrName>
                                        </p:attrNameLst>
                                      </p:cBhvr>
                                      <p:tavLst>
                                        <p:tav tm="0">
                                          <p:val>
                                            <p:fltVal val="0"/>
                                          </p:val>
                                        </p:tav>
                                        <p:tav tm="100000">
                                          <p:val>
                                            <p:strVal val="#ppt_h"/>
                                          </p:val>
                                        </p:tav>
                                      </p:tavLst>
                                    </p:anim>
                                    <p:animEffect transition="in" filter="fade">
                                      <p:cBhvr>
                                        <p:cTn id="748" dur="500"/>
                                        <p:tgtEl>
                                          <p:spTgt spid="386"/>
                                        </p:tgtEl>
                                      </p:cBhvr>
                                    </p:animEffect>
                                  </p:childTnLst>
                                </p:cTn>
                              </p:par>
                              <p:par>
                                <p:cTn id="749" presetID="26" presetClass="emph" presetSubtype="0" fill="hold" nodeType="withEffect">
                                  <p:stCondLst>
                                    <p:cond delay="500"/>
                                  </p:stCondLst>
                                  <p:childTnLst>
                                    <p:animEffect transition="out" filter="fade">
                                      <p:cBhvr>
                                        <p:cTn id="750" dur="500" tmFilter="0, 0; .2, .5; .8, .5; 1, 0"/>
                                        <p:tgtEl>
                                          <p:spTgt spid="386"/>
                                        </p:tgtEl>
                                      </p:cBhvr>
                                    </p:animEffect>
                                    <p:animScale>
                                      <p:cBhvr>
                                        <p:cTn id="751" dur="250" autoRev="1" fill="hold"/>
                                        <p:tgtEl>
                                          <p:spTgt spid="386"/>
                                        </p:tgtEl>
                                      </p:cBhvr>
                                      <p:by x="105000" y="105000"/>
                                    </p:animScale>
                                  </p:childTnLst>
                                </p:cTn>
                              </p:par>
                              <p:par>
                                <p:cTn id="752" presetID="53" presetClass="entr" presetSubtype="16" fill="hold" nodeType="withEffect">
                                  <p:stCondLst>
                                    <p:cond delay="0"/>
                                  </p:stCondLst>
                                  <p:childTnLst>
                                    <p:set>
                                      <p:cBhvr>
                                        <p:cTn id="753" dur="1" fill="hold">
                                          <p:stCondLst>
                                            <p:cond delay="0"/>
                                          </p:stCondLst>
                                        </p:cTn>
                                        <p:tgtEl>
                                          <p:spTgt spid="386"/>
                                        </p:tgtEl>
                                        <p:attrNameLst>
                                          <p:attrName>style.visibility</p:attrName>
                                        </p:attrNameLst>
                                      </p:cBhvr>
                                      <p:to>
                                        <p:strVal val="visible"/>
                                      </p:to>
                                    </p:set>
                                    <p:anim calcmode="lin" valueType="num">
                                      <p:cBhvr>
                                        <p:cTn id="754" dur="500" fill="hold"/>
                                        <p:tgtEl>
                                          <p:spTgt spid="386"/>
                                        </p:tgtEl>
                                        <p:attrNameLst>
                                          <p:attrName>ppt_w</p:attrName>
                                        </p:attrNameLst>
                                      </p:cBhvr>
                                      <p:tavLst>
                                        <p:tav tm="0">
                                          <p:val>
                                            <p:fltVal val="0"/>
                                          </p:val>
                                        </p:tav>
                                        <p:tav tm="100000">
                                          <p:val>
                                            <p:strVal val="#ppt_w"/>
                                          </p:val>
                                        </p:tav>
                                      </p:tavLst>
                                    </p:anim>
                                    <p:anim calcmode="lin" valueType="num">
                                      <p:cBhvr>
                                        <p:cTn id="755" dur="500" fill="hold"/>
                                        <p:tgtEl>
                                          <p:spTgt spid="386"/>
                                        </p:tgtEl>
                                        <p:attrNameLst>
                                          <p:attrName>ppt_h</p:attrName>
                                        </p:attrNameLst>
                                      </p:cBhvr>
                                      <p:tavLst>
                                        <p:tav tm="0">
                                          <p:val>
                                            <p:fltVal val="0"/>
                                          </p:val>
                                        </p:tav>
                                        <p:tav tm="100000">
                                          <p:val>
                                            <p:strVal val="#ppt_h"/>
                                          </p:val>
                                        </p:tav>
                                      </p:tavLst>
                                    </p:anim>
                                    <p:animEffect transition="in" filter="fade">
                                      <p:cBhvr>
                                        <p:cTn id="756" dur="500"/>
                                        <p:tgtEl>
                                          <p:spTgt spid="386"/>
                                        </p:tgtEl>
                                      </p:cBhvr>
                                    </p:animEffect>
                                  </p:childTnLst>
                                </p:cTn>
                              </p:par>
                              <p:par>
                                <p:cTn id="757" presetID="26" presetClass="emph" presetSubtype="0" fill="hold" nodeType="withEffect">
                                  <p:stCondLst>
                                    <p:cond delay="500"/>
                                  </p:stCondLst>
                                  <p:childTnLst>
                                    <p:animEffect transition="out" filter="fade">
                                      <p:cBhvr>
                                        <p:cTn id="758" dur="500" tmFilter="0, 0; .2, .5; .8, .5; 1, 0"/>
                                        <p:tgtEl>
                                          <p:spTgt spid="386"/>
                                        </p:tgtEl>
                                      </p:cBhvr>
                                    </p:animEffect>
                                    <p:animScale>
                                      <p:cBhvr>
                                        <p:cTn id="759" dur="250" autoRev="1" fill="hold"/>
                                        <p:tgtEl>
                                          <p:spTgt spid="386"/>
                                        </p:tgtEl>
                                      </p:cBhvr>
                                      <p:by x="105000" y="105000"/>
                                    </p:animScale>
                                  </p:childTnLst>
                                </p:cTn>
                              </p:par>
                              <p:par>
                                <p:cTn id="760" presetID="53" presetClass="entr" presetSubtype="16" fill="hold" nodeType="withEffect">
                                  <p:stCondLst>
                                    <p:cond delay="0"/>
                                  </p:stCondLst>
                                  <p:childTnLst>
                                    <p:set>
                                      <p:cBhvr>
                                        <p:cTn id="761" dur="1" fill="hold">
                                          <p:stCondLst>
                                            <p:cond delay="0"/>
                                          </p:stCondLst>
                                        </p:cTn>
                                        <p:tgtEl>
                                          <p:spTgt spid="386"/>
                                        </p:tgtEl>
                                        <p:attrNameLst>
                                          <p:attrName>style.visibility</p:attrName>
                                        </p:attrNameLst>
                                      </p:cBhvr>
                                      <p:to>
                                        <p:strVal val="visible"/>
                                      </p:to>
                                    </p:set>
                                    <p:anim calcmode="lin" valueType="num">
                                      <p:cBhvr>
                                        <p:cTn id="762" dur="500" fill="hold"/>
                                        <p:tgtEl>
                                          <p:spTgt spid="386"/>
                                        </p:tgtEl>
                                        <p:attrNameLst>
                                          <p:attrName>ppt_w</p:attrName>
                                        </p:attrNameLst>
                                      </p:cBhvr>
                                      <p:tavLst>
                                        <p:tav tm="0">
                                          <p:val>
                                            <p:fltVal val="0"/>
                                          </p:val>
                                        </p:tav>
                                        <p:tav tm="100000">
                                          <p:val>
                                            <p:strVal val="#ppt_w"/>
                                          </p:val>
                                        </p:tav>
                                      </p:tavLst>
                                    </p:anim>
                                    <p:anim calcmode="lin" valueType="num">
                                      <p:cBhvr>
                                        <p:cTn id="763" dur="500" fill="hold"/>
                                        <p:tgtEl>
                                          <p:spTgt spid="386"/>
                                        </p:tgtEl>
                                        <p:attrNameLst>
                                          <p:attrName>ppt_h</p:attrName>
                                        </p:attrNameLst>
                                      </p:cBhvr>
                                      <p:tavLst>
                                        <p:tav tm="0">
                                          <p:val>
                                            <p:fltVal val="0"/>
                                          </p:val>
                                        </p:tav>
                                        <p:tav tm="100000">
                                          <p:val>
                                            <p:strVal val="#ppt_h"/>
                                          </p:val>
                                        </p:tav>
                                      </p:tavLst>
                                    </p:anim>
                                    <p:animEffect transition="in" filter="fade">
                                      <p:cBhvr>
                                        <p:cTn id="764" dur="500"/>
                                        <p:tgtEl>
                                          <p:spTgt spid="386"/>
                                        </p:tgtEl>
                                      </p:cBhvr>
                                    </p:animEffect>
                                  </p:childTnLst>
                                </p:cTn>
                              </p:par>
                              <p:par>
                                <p:cTn id="765" presetID="26" presetClass="emph" presetSubtype="0" fill="hold" nodeType="withEffect">
                                  <p:stCondLst>
                                    <p:cond delay="500"/>
                                  </p:stCondLst>
                                  <p:childTnLst>
                                    <p:animEffect transition="out" filter="fade">
                                      <p:cBhvr>
                                        <p:cTn id="766" dur="500" tmFilter="0, 0; .2, .5; .8, .5; 1, 0"/>
                                        <p:tgtEl>
                                          <p:spTgt spid="386"/>
                                        </p:tgtEl>
                                      </p:cBhvr>
                                    </p:animEffect>
                                    <p:animScale>
                                      <p:cBhvr>
                                        <p:cTn id="767" dur="250" autoRev="1" fill="hold"/>
                                        <p:tgtEl>
                                          <p:spTgt spid="386"/>
                                        </p:tgtEl>
                                      </p:cBhvr>
                                      <p:by x="105000" y="105000"/>
                                    </p:animScale>
                                  </p:childTnLst>
                                </p:cTn>
                              </p:par>
                              <p:par>
                                <p:cTn id="768" presetID="53" presetClass="entr" presetSubtype="16" fill="hold" grpId="0" nodeType="withEffect">
                                  <p:stCondLst>
                                    <p:cond delay="0"/>
                                  </p:stCondLst>
                                  <p:childTnLst>
                                    <p:set>
                                      <p:cBhvr>
                                        <p:cTn id="769" dur="1" fill="hold">
                                          <p:stCondLst>
                                            <p:cond delay="0"/>
                                          </p:stCondLst>
                                        </p:cTn>
                                        <p:tgtEl>
                                          <p:spTgt spid="386"/>
                                        </p:tgtEl>
                                        <p:attrNameLst>
                                          <p:attrName>style.visibility</p:attrName>
                                        </p:attrNameLst>
                                      </p:cBhvr>
                                      <p:to>
                                        <p:strVal val="visible"/>
                                      </p:to>
                                    </p:set>
                                    <p:anim calcmode="lin" valueType="num">
                                      <p:cBhvr>
                                        <p:cTn id="770" dur="500" fill="hold"/>
                                        <p:tgtEl>
                                          <p:spTgt spid="386"/>
                                        </p:tgtEl>
                                        <p:attrNameLst>
                                          <p:attrName>ppt_w</p:attrName>
                                        </p:attrNameLst>
                                      </p:cBhvr>
                                      <p:tavLst>
                                        <p:tav tm="0">
                                          <p:val>
                                            <p:fltVal val="0"/>
                                          </p:val>
                                        </p:tav>
                                        <p:tav tm="100000">
                                          <p:val>
                                            <p:strVal val="#ppt_w"/>
                                          </p:val>
                                        </p:tav>
                                      </p:tavLst>
                                    </p:anim>
                                    <p:anim calcmode="lin" valueType="num">
                                      <p:cBhvr>
                                        <p:cTn id="771" dur="500" fill="hold"/>
                                        <p:tgtEl>
                                          <p:spTgt spid="386"/>
                                        </p:tgtEl>
                                        <p:attrNameLst>
                                          <p:attrName>ppt_h</p:attrName>
                                        </p:attrNameLst>
                                      </p:cBhvr>
                                      <p:tavLst>
                                        <p:tav tm="0">
                                          <p:val>
                                            <p:fltVal val="0"/>
                                          </p:val>
                                        </p:tav>
                                        <p:tav tm="100000">
                                          <p:val>
                                            <p:strVal val="#ppt_h"/>
                                          </p:val>
                                        </p:tav>
                                      </p:tavLst>
                                    </p:anim>
                                    <p:animEffect transition="in" filter="fade">
                                      <p:cBhvr>
                                        <p:cTn id="772" dur="500"/>
                                        <p:tgtEl>
                                          <p:spTgt spid="386"/>
                                        </p:tgtEl>
                                      </p:cBhvr>
                                    </p:animEffect>
                                  </p:childTnLst>
                                  <p:subTnLst>
                                    <p:audio>
                                      <p:cMediaNode>
                                        <p:cTn display="0" masterRel="sameClick">
                                          <p:stCondLst>
                                            <p:cond evt="begin" delay="0">
                                              <p:tn val="768"/>
                                            </p:cond>
                                          </p:stCondLst>
                                          <p:endCondLst>
                                            <p:cond evt="onStopAudio" delay="0">
                                              <p:tgtEl>
                                                <p:sldTgt/>
                                              </p:tgtEl>
                                            </p:cond>
                                          </p:endCondLst>
                                        </p:cTn>
                                        <p:tgtEl>
                                          <p:sndTgt r:embed="rId3" name="Bling.wav"/>
                                        </p:tgtEl>
                                      </p:cMediaNode>
                                    </p:audio>
                                  </p:subTnLst>
                                </p:cTn>
                              </p:par>
                              <p:par>
                                <p:cTn id="773" presetID="26" presetClass="emph" presetSubtype="0" fill="hold" grpId="1" nodeType="withEffect">
                                  <p:stCondLst>
                                    <p:cond delay="500"/>
                                  </p:stCondLst>
                                  <p:childTnLst>
                                    <p:animEffect transition="out" filter="fade">
                                      <p:cBhvr>
                                        <p:cTn id="774" dur="500" tmFilter="0, 0; .2, .5; .8, .5; 1, 0"/>
                                        <p:tgtEl>
                                          <p:spTgt spid="386"/>
                                        </p:tgtEl>
                                      </p:cBhvr>
                                    </p:animEffect>
                                    <p:animScale>
                                      <p:cBhvr>
                                        <p:cTn id="775" dur="250" autoRev="1" fill="hold"/>
                                        <p:tgtEl>
                                          <p:spTgt spid="386"/>
                                        </p:tgtEl>
                                      </p:cBhvr>
                                      <p:by x="105000" y="105000"/>
                                    </p:animScale>
                                  </p:childTnLst>
                                </p:cTn>
                              </p:par>
                            </p:childTnLst>
                          </p:cTn>
                        </p:par>
                      </p:childTnLst>
                    </p:cTn>
                  </p:par>
                </p:childTnLst>
              </p:cTn>
              <p:nextCondLst>
                <p:cond evt="onClick" delay="0">
                  <p:tgtEl>
                    <p:spTgt spid="185"/>
                  </p:tgtEl>
                </p:cond>
              </p:nextCondLst>
            </p:seq>
            <p:seq concurrent="1" nextAc="seek">
              <p:cTn id="776" restart="whenNotActive" fill="hold" evtFilter="cancelBubble" nodeType="interactiveSeq">
                <p:stCondLst>
                  <p:cond evt="onClick" delay="0">
                    <p:tgtEl>
                      <p:spTgt spid="190"/>
                    </p:tgtEl>
                  </p:cond>
                </p:stCondLst>
                <p:endSync evt="end" delay="0">
                  <p:rtn val="all"/>
                </p:endSync>
                <p:childTnLst>
                  <p:par>
                    <p:cTn id="777" fill="hold">
                      <p:stCondLst>
                        <p:cond delay="0"/>
                      </p:stCondLst>
                      <p:childTnLst>
                        <p:par>
                          <p:cTn id="778" fill="hold">
                            <p:stCondLst>
                              <p:cond delay="0"/>
                            </p:stCondLst>
                            <p:childTnLst>
                              <p:par>
                                <p:cTn id="779" presetID="53" presetClass="entr" presetSubtype="16" fill="hold" grpId="0" nodeType="withEffect">
                                  <p:stCondLst>
                                    <p:cond delay="0"/>
                                  </p:stCondLst>
                                  <p:childTnLst>
                                    <p:set>
                                      <p:cBhvr>
                                        <p:cTn id="780" dur="1" fill="hold">
                                          <p:stCondLst>
                                            <p:cond delay="0"/>
                                          </p:stCondLst>
                                        </p:cTn>
                                        <p:tgtEl>
                                          <p:spTgt spid="341"/>
                                        </p:tgtEl>
                                        <p:attrNameLst>
                                          <p:attrName>style.visibility</p:attrName>
                                        </p:attrNameLst>
                                      </p:cBhvr>
                                      <p:to>
                                        <p:strVal val="visible"/>
                                      </p:to>
                                    </p:set>
                                    <p:anim calcmode="lin" valueType="num">
                                      <p:cBhvr>
                                        <p:cTn id="781" dur="500" fill="hold"/>
                                        <p:tgtEl>
                                          <p:spTgt spid="341"/>
                                        </p:tgtEl>
                                        <p:attrNameLst>
                                          <p:attrName>ppt_w</p:attrName>
                                        </p:attrNameLst>
                                      </p:cBhvr>
                                      <p:tavLst>
                                        <p:tav tm="0">
                                          <p:val>
                                            <p:fltVal val="0"/>
                                          </p:val>
                                        </p:tav>
                                        <p:tav tm="100000">
                                          <p:val>
                                            <p:strVal val="#ppt_w"/>
                                          </p:val>
                                        </p:tav>
                                      </p:tavLst>
                                    </p:anim>
                                    <p:anim calcmode="lin" valueType="num">
                                      <p:cBhvr>
                                        <p:cTn id="782" dur="500" fill="hold"/>
                                        <p:tgtEl>
                                          <p:spTgt spid="341"/>
                                        </p:tgtEl>
                                        <p:attrNameLst>
                                          <p:attrName>ppt_h</p:attrName>
                                        </p:attrNameLst>
                                      </p:cBhvr>
                                      <p:tavLst>
                                        <p:tav tm="0">
                                          <p:val>
                                            <p:fltVal val="0"/>
                                          </p:val>
                                        </p:tav>
                                        <p:tav tm="100000">
                                          <p:val>
                                            <p:strVal val="#ppt_h"/>
                                          </p:val>
                                        </p:tav>
                                      </p:tavLst>
                                    </p:anim>
                                    <p:animEffect transition="in" filter="fade">
                                      <p:cBhvr>
                                        <p:cTn id="783" dur="500"/>
                                        <p:tgtEl>
                                          <p:spTgt spid="341"/>
                                        </p:tgtEl>
                                      </p:cBhvr>
                                    </p:animEffect>
                                  </p:childTnLst>
                                  <p:subTnLst>
                                    <p:audio>
                                      <p:cMediaNode>
                                        <p:cTn display="0" masterRel="sameClick">
                                          <p:stCondLst>
                                            <p:cond evt="begin" delay="0">
                                              <p:tn val="779"/>
                                            </p:cond>
                                          </p:stCondLst>
                                          <p:endCondLst>
                                            <p:cond evt="onStopAudio" delay="0">
                                              <p:tgtEl>
                                                <p:sldTgt/>
                                              </p:tgtEl>
                                            </p:cond>
                                          </p:endCondLst>
                                        </p:cTn>
                                        <p:tgtEl>
                                          <p:sndTgt r:embed="rId3" name="Bling.wav"/>
                                        </p:tgtEl>
                                      </p:cMediaNode>
                                    </p:audio>
                                  </p:subTnLst>
                                </p:cTn>
                              </p:par>
                              <p:par>
                                <p:cTn id="784" presetID="26" presetClass="emph" presetSubtype="0" fill="hold" grpId="1" nodeType="withEffect">
                                  <p:stCondLst>
                                    <p:cond delay="500"/>
                                  </p:stCondLst>
                                  <p:childTnLst>
                                    <p:animEffect transition="out" filter="fade">
                                      <p:cBhvr>
                                        <p:cTn id="785" dur="500" tmFilter="0, 0; .2, .5; .8, .5; 1, 0"/>
                                        <p:tgtEl>
                                          <p:spTgt spid="341"/>
                                        </p:tgtEl>
                                      </p:cBhvr>
                                    </p:animEffect>
                                    <p:animScale>
                                      <p:cBhvr>
                                        <p:cTn id="786" dur="250" autoRev="1" fill="hold"/>
                                        <p:tgtEl>
                                          <p:spTgt spid="341"/>
                                        </p:tgtEl>
                                      </p:cBhvr>
                                      <p:by x="105000" y="105000"/>
                                    </p:animScale>
                                  </p:childTnLst>
                                </p:cTn>
                              </p:par>
                              <p:par>
                                <p:cTn id="787" presetID="53" presetClass="entr" presetSubtype="16" fill="hold" grpId="0" nodeType="withEffect">
                                  <p:stCondLst>
                                    <p:cond delay="0"/>
                                  </p:stCondLst>
                                  <p:childTnLst>
                                    <p:set>
                                      <p:cBhvr>
                                        <p:cTn id="788" dur="1" fill="hold">
                                          <p:stCondLst>
                                            <p:cond delay="0"/>
                                          </p:stCondLst>
                                        </p:cTn>
                                        <p:tgtEl>
                                          <p:spTgt spid="349"/>
                                        </p:tgtEl>
                                        <p:attrNameLst>
                                          <p:attrName>style.visibility</p:attrName>
                                        </p:attrNameLst>
                                      </p:cBhvr>
                                      <p:to>
                                        <p:strVal val="visible"/>
                                      </p:to>
                                    </p:set>
                                    <p:anim calcmode="lin" valueType="num">
                                      <p:cBhvr>
                                        <p:cTn id="789" dur="500" fill="hold"/>
                                        <p:tgtEl>
                                          <p:spTgt spid="349"/>
                                        </p:tgtEl>
                                        <p:attrNameLst>
                                          <p:attrName>ppt_w</p:attrName>
                                        </p:attrNameLst>
                                      </p:cBhvr>
                                      <p:tavLst>
                                        <p:tav tm="0">
                                          <p:val>
                                            <p:fltVal val="0"/>
                                          </p:val>
                                        </p:tav>
                                        <p:tav tm="100000">
                                          <p:val>
                                            <p:strVal val="#ppt_w"/>
                                          </p:val>
                                        </p:tav>
                                      </p:tavLst>
                                    </p:anim>
                                    <p:anim calcmode="lin" valueType="num">
                                      <p:cBhvr>
                                        <p:cTn id="790" dur="500" fill="hold"/>
                                        <p:tgtEl>
                                          <p:spTgt spid="349"/>
                                        </p:tgtEl>
                                        <p:attrNameLst>
                                          <p:attrName>ppt_h</p:attrName>
                                        </p:attrNameLst>
                                      </p:cBhvr>
                                      <p:tavLst>
                                        <p:tav tm="0">
                                          <p:val>
                                            <p:fltVal val="0"/>
                                          </p:val>
                                        </p:tav>
                                        <p:tav tm="100000">
                                          <p:val>
                                            <p:strVal val="#ppt_h"/>
                                          </p:val>
                                        </p:tav>
                                      </p:tavLst>
                                    </p:anim>
                                    <p:animEffect transition="in" filter="fade">
                                      <p:cBhvr>
                                        <p:cTn id="791" dur="500"/>
                                        <p:tgtEl>
                                          <p:spTgt spid="349"/>
                                        </p:tgtEl>
                                      </p:cBhvr>
                                    </p:animEffect>
                                  </p:childTnLst>
                                  <p:subTnLst>
                                    <p:audio>
                                      <p:cMediaNode>
                                        <p:cTn display="0" masterRel="sameClick">
                                          <p:stCondLst>
                                            <p:cond evt="begin" delay="0">
                                              <p:tn val="787"/>
                                            </p:cond>
                                          </p:stCondLst>
                                          <p:endCondLst>
                                            <p:cond evt="onStopAudio" delay="0">
                                              <p:tgtEl>
                                                <p:sldTgt/>
                                              </p:tgtEl>
                                            </p:cond>
                                          </p:endCondLst>
                                        </p:cTn>
                                        <p:tgtEl>
                                          <p:sndTgt r:embed="rId3" name="Bling.wav"/>
                                        </p:tgtEl>
                                      </p:cMediaNode>
                                    </p:audio>
                                  </p:subTnLst>
                                </p:cTn>
                              </p:par>
                              <p:par>
                                <p:cTn id="792" presetID="26" presetClass="emph" presetSubtype="0" fill="hold" grpId="1" nodeType="withEffect">
                                  <p:stCondLst>
                                    <p:cond delay="500"/>
                                  </p:stCondLst>
                                  <p:childTnLst>
                                    <p:animEffect transition="out" filter="fade">
                                      <p:cBhvr>
                                        <p:cTn id="793" dur="500" tmFilter="0, 0; .2, .5; .8, .5; 1, 0"/>
                                        <p:tgtEl>
                                          <p:spTgt spid="349"/>
                                        </p:tgtEl>
                                      </p:cBhvr>
                                    </p:animEffect>
                                    <p:animScale>
                                      <p:cBhvr>
                                        <p:cTn id="794" dur="250" autoRev="1" fill="hold"/>
                                        <p:tgtEl>
                                          <p:spTgt spid="349"/>
                                        </p:tgtEl>
                                      </p:cBhvr>
                                      <p:by x="105000" y="105000"/>
                                    </p:animScale>
                                  </p:childTnLst>
                                </p:cTn>
                              </p:par>
                              <p:par>
                                <p:cTn id="795" presetID="53" presetClass="entr" presetSubtype="16" fill="hold" grpId="0" nodeType="withEffect">
                                  <p:stCondLst>
                                    <p:cond delay="0"/>
                                  </p:stCondLst>
                                  <p:childTnLst>
                                    <p:set>
                                      <p:cBhvr>
                                        <p:cTn id="796" dur="1" fill="hold">
                                          <p:stCondLst>
                                            <p:cond delay="0"/>
                                          </p:stCondLst>
                                        </p:cTn>
                                        <p:tgtEl>
                                          <p:spTgt spid="355"/>
                                        </p:tgtEl>
                                        <p:attrNameLst>
                                          <p:attrName>style.visibility</p:attrName>
                                        </p:attrNameLst>
                                      </p:cBhvr>
                                      <p:to>
                                        <p:strVal val="visible"/>
                                      </p:to>
                                    </p:set>
                                    <p:anim calcmode="lin" valueType="num">
                                      <p:cBhvr>
                                        <p:cTn id="797" dur="500" fill="hold"/>
                                        <p:tgtEl>
                                          <p:spTgt spid="355"/>
                                        </p:tgtEl>
                                        <p:attrNameLst>
                                          <p:attrName>ppt_w</p:attrName>
                                        </p:attrNameLst>
                                      </p:cBhvr>
                                      <p:tavLst>
                                        <p:tav tm="0">
                                          <p:val>
                                            <p:fltVal val="0"/>
                                          </p:val>
                                        </p:tav>
                                        <p:tav tm="100000">
                                          <p:val>
                                            <p:strVal val="#ppt_w"/>
                                          </p:val>
                                        </p:tav>
                                      </p:tavLst>
                                    </p:anim>
                                    <p:anim calcmode="lin" valueType="num">
                                      <p:cBhvr>
                                        <p:cTn id="798" dur="500" fill="hold"/>
                                        <p:tgtEl>
                                          <p:spTgt spid="355"/>
                                        </p:tgtEl>
                                        <p:attrNameLst>
                                          <p:attrName>ppt_h</p:attrName>
                                        </p:attrNameLst>
                                      </p:cBhvr>
                                      <p:tavLst>
                                        <p:tav tm="0">
                                          <p:val>
                                            <p:fltVal val="0"/>
                                          </p:val>
                                        </p:tav>
                                        <p:tav tm="100000">
                                          <p:val>
                                            <p:strVal val="#ppt_h"/>
                                          </p:val>
                                        </p:tav>
                                      </p:tavLst>
                                    </p:anim>
                                    <p:animEffect transition="in" filter="fade">
                                      <p:cBhvr>
                                        <p:cTn id="799" dur="500"/>
                                        <p:tgtEl>
                                          <p:spTgt spid="355"/>
                                        </p:tgtEl>
                                      </p:cBhvr>
                                    </p:animEffect>
                                  </p:childTnLst>
                                  <p:subTnLst>
                                    <p:audio>
                                      <p:cMediaNode>
                                        <p:cTn display="0" masterRel="sameClick">
                                          <p:stCondLst>
                                            <p:cond evt="begin" delay="0">
                                              <p:tn val="795"/>
                                            </p:cond>
                                          </p:stCondLst>
                                          <p:endCondLst>
                                            <p:cond evt="onStopAudio" delay="0">
                                              <p:tgtEl>
                                                <p:sldTgt/>
                                              </p:tgtEl>
                                            </p:cond>
                                          </p:endCondLst>
                                        </p:cTn>
                                        <p:tgtEl>
                                          <p:sndTgt r:embed="rId3" name="Bling.wav"/>
                                        </p:tgtEl>
                                      </p:cMediaNode>
                                    </p:audio>
                                  </p:subTnLst>
                                </p:cTn>
                              </p:par>
                              <p:par>
                                <p:cTn id="800" presetID="26" presetClass="emph" presetSubtype="0" fill="hold" grpId="1" nodeType="withEffect">
                                  <p:stCondLst>
                                    <p:cond delay="500"/>
                                  </p:stCondLst>
                                  <p:childTnLst>
                                    <p:animEffect transition="out" filter="fade">
                                      <p:cBhvr>
                                        <p:cTn id="801" dur="500" tmFilter="0, 0; .2, .5; .8, .5; 1, 0"/>
                                        <p:tgtEl>
                                          <p:spTgt spid="355"/>
                                        </p:tgtEl>
                                      </p:cBhvr>
                                    </p:animEffect>
                                    <p:animScale>
                                      <p:cBhvr>
                                        <p:cTn id="802" dur="250" autoRev="1" fill="hold"/>
                                        <p:tgtEl>
                                          <p:spTgt spid="355"/>
                                        </p:tgtEl>
                                      </p:cBhvr>
                                      <p:by x="105000" y="105000"/>
                                    </p:animScale>
                                  </p:childTnLst>
                                </p:cTn>
                              </p:par>
                              <p:par>
                                <p:cTn id="803" presetID="53" presetClass="entr" presetSubtype="16" fill="hold" grpId="0" nodeType="withEffect">
                                  <p:stCondLst>
                                    <p:cond delay="0"/>
                                  </p:stCondLst>
                                  <p:childTnLst>
                                    <p:set>
                                      <p:cBhvr>
                                        <p:cTn id="804" dur="1" fill="hold">
                                          <p:stCondLst>
                                            <p:cond delay="0"/>
                                          </p:stCondLst>
                                        </p:cTn>
                                        <p:tgtEl>
                                          <p:spTgt spid="358"/>
                                        </p:tgtEl>
                                        <p:attrNameLst>
                                          <p:attrName>style.visibility</p:attrName>
                                        </p:attrNameLst>
                                      </p:cBhvr>
                                      <p:to>
                                        <p:strVal val="visible"/>
                                      </p:to>
                                    </p:set>
                                    <p:anim calcmode="lin" valueType="num">
                                      <p:cBhvr>
                                        <p:cTn id="805" dur="500" fill="hold"/>
                                        <p:tgtEl>
                                          <p:spTgt spid="358"/>
                                        </p:tgtEl>
                                        <p:attrNameLst>
                                          <p:attrName>ppt_w</p:attrName>
                                        </p:attrNameLst>
                                      </p:cBhvr>
                                      <p:tavLst>
                                        <p:tav tm="0">
                                          <p:val>
                                            <p:fltVal val="0"/>
                                          </p:val>
                                        </p:tav>
                                        <p:tav tm="100000">
                                          <p:val>
                                            <p:strVal val="#ppt_w"/>
                                          </p:val>
                                        </p:tav>
                                      </p:tavLst>
                                    </p:anim>
                                    <p:anim calcmode="lin" valueType="num">
                                      <p:cBhvr>
                                        <p:cTn id="806" dur="500" fill="hold"/>
                                        <p:tgtEl>
                                          <p:spTgt spid="358"/>
                                        </p:tgtEl>
                                        <p:attrNameLst>
                                          <p:attrName>ppt_h</p:attrName>
                                        </p:attrNameLst>
                                      </p:cBhvr>
                                      <p:tavLst>
                                        <p:tav tm="0">
                                          <p:val>
                                            <p:fltVal val="0"/>
                                          </p:val>
                                        </p:tav>
                                        <p:tav tm="100000">
                                          <p:val>
                                            <p:strVal val="#ppt_h"/>
                                          </p:val>
                                        </p:tav>
                                      </p:tavLst>
                                    </p:anim>
                                    <p:animEffect transition="in" filter="fade">
                                      <p:cBhvr>
                                        <p:cTn id="807" dur="500"/>
                                        <p:tgtEl>
                                          <p:spTgt spid="358"/>
                                        </p:tgtEl>
                                      </p:cBhvr>
                                    </p:animEffect>
                                  </p:childTnLst>
                                  <p:subTnLst>
                                    <p:audio>
                                      <p:cMediaNode>
                                        <p:cTn display="0" masterRel="sameClick">
                                          <p:stCondLst>
                                            <p:cond evt="begin" delay="0">
                                              <p:tn val="803"/>
                                            </p:cond>
                                          </p:stCondLst>
                                          <p:endCondLst>
                                            <p:cond evt="onStopAudio" delay="0">
                                              <p:tgtEl>
                                                <p:sldTgt/>
                                              </p:tgtEl>
                                            </p:cond>
                                          </p:endCondLst>
                                        </p:cTn>
                                        <p:tgtEl>
                                          <p:sndTgt r:embed="rId3" name="Bling.wav"/>
                                        </p:tgtEl>
                                      </p:cMediaNode>
                                    </p:audio>
                                  </p:subTnLst>
                                </p:cTn>
                              </p:par>
                              <p:par>
                                <p:cTn id="808" presetID="26" presetClass="emph" presetSubtype="0" fill="hold" grpId="1" nodeType="withEffect">
                                  <p:stCondLst>
                                    <p:cond delay="500"/>
                                  </p:stCondLst>
                                  <p:childTnLst>
                                    <p:animEffect transition="out" filter="fade">
                                      <p:cBhvr>
                                        <p:cTn id="809" dur="500" tmFilter="0, 0; .2, .5; .8, .5; 1, 0"/>
                                        <p:tgtEl>
                                          <p:spTgt spid="358"/>
                                        </p:tgtEl>
                                      </p:cBhvr>
                                    </p:animEffect>
                                    <p:animScale>
                                      <p:cBhvr>
                                        <p:cTn id="810" dur="250" autoRev="1" fill="hold"/>
                                        <p:tgtEl>
                                          <p:spTgt spid="358"/>
                                        </p:tgtEl>
                                      </p:cBhvr>
                                      <p:by x="105000" y="105000"/>
                                    </p:animScale>
                                  </p:childTnLst>
                                </p:cTn>
                              </p:par>
                              <p:par>
                                <p:cTn id="811" presetID="53" presetClass="entr" presetSubtype="16" fill="hold" grpId="0" nodeType="withEffect">
                                  <p:stCondLst>
                                    <p:cond delay="0"/>
                                  </p:stCondLst>
                                  <p:childTnLst>
                                    <p:set>
                                      <p:cBhvr>
                                        <p:cTn id="812" dur="1" fill="hold">
                                          <p:stCondLst>
                                            <p:cond delay="0"/>
                                          </p:stCondLst>
                                        </p:cTn>
                                        <p:tgtEl>
                                          <p:spTgt spid="359"/>
                                        </p:tgtEl>
                                        <p:attrNameLst>
                                          <p:attrName>style.visibility</p:attrName>
                                        </p:attrNameLst>
                                      </p:cBhvr>
                                      <p:to>
                                        <p:strVal val="visible"/>
                                      </p:to>
                                    </p:set>
                                    <p:anim calcmode="lin" valueType="num">
                                      <p:cBhvr>
                                        <p:cTn id="813" dur="500" fill="hold"/>
                                        <p:tgtEl>
                                          <p:spTgt spid="359"/>
                                        </p:tgtEl>
                                        <p:attrNameLst>
                                          <p:attrName>ppt_w</p:attrName>
                                        </p:attrNameLst>
                                      </p:cBhvr>
                                      <p:tavLst>
                                        <p:tav tm="0">
                                          <p:val>
                                            <p:fltVal val="0"/>
                                          </p:val>
                                        </p:tav>
                                        <p:tav tm="100000">
                                          <p:val>
                                            <p:strVal val="#ppt_w"/>
                                          </p:val>
                                        </p:tav>
                                      </p:tavLst>
                                    </p:anim>
                                    <p:anim calcmode="lin" valueType="num">
                                      <p:cBhvr>
                                        <p:cTn id="814" dur="500" fill="hold"/>
                                        <p:tgtEl>
                                          <p:spTgt spid="359"/>
                                        </p:tgtEl>
                                        <p:attrNameLst>
                                          <p:attrName>ppt_h</p:attrName>
                                        </p:attrNameLst>
                                      </p:cBhvr>
                                      <p:tavLst>
                                        <p:tav tm="0">
                                          <p:val>
                                            <p:fltVal val="0"/>
                                          </p:val>
                                        </p:tav>
                                        <p:tav tm="100000">
                                          <p:val>
                                            <p:strVal val="#ppt_h"/>
                                          </p:val>
                                        </p:tav>
                                      </p:tavLst>
                                    </p:anim>
                                    <p:animEffect transition="in" filter="fade">
                                      <p:cBhvr>
                                        <p:cTn id="815" dur="500"/>
                                        <p:tgtEl>
                                          <p:spTgt spid="359"/>
                                        </p:tgtEl>
                                      </p:cBhvr>
                                    </p:animEffect>
                                  </p:childTnLst>
                                  <p:subTnLst>
                                    <p:audio>
                                      <p:cMediaNode>
                                        <p:cTn display="0" masterRel="sameClick">
                                          <p:stCondLst>
                                            <p:cond evt="begin" delay="0">
                                              <p:tn val="811"/>
                                            </p:cond>
                                          </p:stCondLst>
                                          <p:endCondLst>
                                            <p:cond evt="onStopAudio" delay="0">
                                              <p:tgtEl>
                                                <p:sldTgt/>
                                              </p:tgtEl>
                                            </p:cond>
                                          </p:endCondLst>
                                        </p:cTn>
                                        <p:tgtEl>
                                          <p:sndTgt r:embed="rId3" name="Bling.wav"/>
                                        </p:tgtEl>
                                      </p:cMediaNode>
                                    </p:audio>
                                  </p:subTnLst>
                                </p:cTn>
                              </p:par>
                              <p:par>
                                <p:cTn id="816" presetID="26" presetClass="emph" presetSubtype="0" fill="hold" grpId="1" nodeType="withEffect">
                                  <p:stCondLst>
                                    <p:cond delay="500"/>
                                  </p:stCondLst>
                                  <p:childTnLst>
                                    <p:animEffect transition="out" filter="fade">
                                      <p:cBhvr>
                                        <p:cTn id="817" dur="500" tmFilter="0, 0; .2, .5; .8, .5; 1, 0"/>
                                        <p:tgtEl>
                                          <p:spTgt spid="359"/>
                                        </p:tgtEl>
                                      </p:cBhvr>
                                    </p:animEffect>
                                    <p:animScale>
                                      <p:cBhvr>
                                        <p:cTn id="818" dur="250" autoRev="1" fill="hold"/>
                                        <p:tgtEl>
                                          <p:spTgt spid="359"/>
                                        </p:tgtEl>
                                      </p:cBhvr>
                                      <p:by x="105000" y="105000"/>
                                    </p:animScale>
                                  </p:childTnLst>
                                </p:cTn>
                              </p:par>
                              <p:par>
                                <p:cTn id="819" presetID="53" presetClass="entr" presetSubtype="16" fill="hold" grpId="0" nodeType="withEffect">
                                  <p:stCondLst>
                                    <p:cond delay="0"/>
                                  </p:stCondLst>
                                  <p:childTnLst>
                                    <p:set>
                                      <p:cBhvr>
                                        <p:cTn id="820" dur="1" fill="hold">
                                          <p:stCondLst>
                                            <p:cond delay="0"/>
                                          </p:stCondLst>
                                        </p:cTn>
                                        <p:tgtEl>
                                          <p:spTgt spid="369"/>
                                        </p:tgtEl>
                                        <p:attrNameLst>
                                          <p:attrName>style.visibility</p:attrName>
                                        </p:attrNameLst>
                                      </p:cBhvr>
                                      <p:to>
                                        <p:strVal val="visible"/>
                                      </p:to>
                                    </p:set>
                                    <p:anim calcmode="lin" valueType="num">
                                      <p:cBhvr>
                                        <p:cTn id="821" dur="500" fill="hold"/>
                                        <p:tgtEl>
                                          <p:spTgt spid="369"/>
                                        </p:tgtEl>
                                        <p:attrNameLst>
                                          <p:attrName>ppt_w</p:attrName>
                                        </p:attrNameLst>
                                      </p:cBhvr>
                                      <p:tavLst>
                                        <p:tav tm="0">
                                          <p:val>
                                            <p:fltVal val="0"/>
                                          </p:val>
                                        </p:tav>
                                        <p:tav tm="100000">
                                          <p:val>
                                            <p:strVal val="#ppt_w"/>
                                          </p:val>
                                        </p:tav>
                                      </p:tavLst>
                                    </p:anim>
                                    <p:anim calcmode="lin" valueType="num">
                                      <p:cBhvr>
                                        <p:cTn id="822" dur="500" fill="hold"/>
                                        <p:tgtEl>
                                          <p:spTgt spid="369"/>
                                        </p:tgtEl>
                                        <p:attrNameLst>
                                          <p:attrName>ppt_h</p:attrName>
                                        </p:attrNameLst>
                                      </p:cBhvr>
                                      <p:tavLst>
                                        <p:tav tm="0">
                                          <p:val>
                                            <p:fltVal val="0"/>
                                          </p:val>
                                        </p:tav>
                                        <p:tav tm="100000">
                                          <p:val>
                                            <p:strVal val="#ppt_h"/>
                                          </p:val>
                                        </p:tav>
                                      </p:tavLst>
                                    </p:anim>
                                    <p:animEffect transition="in" filter="fade">
                                      <p:cBhvr>
                                        <p:cTn id="823" dur="500"/>
                                        <p:tgtEl>
                                          <p:spTgt spid="369"/>
                                        </p:tgtEl>
                                      </p:cBhvr>
                                    </p:animEffect>
                                  </p:childTnLst>
                                  <p:subTnLst>
                                    <p:audio>
                                      <p:cMediaNode>
                                        <p:cTn display="0" masterRel="sameClick">
                                          <p:stCondLst>
                                            <p:cond evt="begin" delay="0">
                                              <p:tn val="819"/>
                                            </p:cond>
                                          </p:stCondLst>
                                          <p:endCondLst>
                                            <p:cond evt="onStopAudio" delay="0">
                                              <p:tgtEl>
                                                <p:sldTgt/>
                                              </p:tgtEl>
                                            </p:cond>
                                          </p:endCondLst>
                                        </p:cTn>
                                        <p:tgtEl>
                                          <p:sndTgt r:embed="rId3" name="Bling.wav"/>
                                        </p:tgtEl>
                                      </p:cMediaNode>
                                    </p:audio>
                                  </p:subTnLst>
                                </p:cTn>
                              </p:par>
                              <p:par>
                                <p:cTn id="824" presetID="26" presetClass="emph" presetSubtype="0" fill="hold" grpId="1" nodeType="withEffect">
                                  <p:stCondLst>
                                    <p:cond delay="500"/>
                                  </p:stCondLst>
                                  <p:childTnLst>
                                    <p:animEffect transition="out" filter="fade">
                                      <p:cBhvr>
                                        <p:cTn id="825" dur="500" tmFilter="0, 0; .2, .5; .8, .5; 1, 0"/>
                                        <p:tgtEl>
                                          <p:spTgt spid="369"/>
                                        </p:tgtEl>
                                      </p:cBhvr>
                                    </p:animEffect>
                                    <p:animScale>
                                      <p:cBhvr>
                                        <p:cTn id="826" dur="250" autoRev="1" fill="hold"/>
                                        <p:tgtEl>
                                          <p:spTgt spid="369"/>
                                        </p:tgtEl>
                                      </p:cBhvr>
                                      <p:by x="105000" y="105000"/>
                                    </p:animScale>
                                  </p:childTnLst>
                                </p:cTn>
                              </p:par>
                              <p:par>
                                <p:cTn id="827" presetID="53" presetClass="entr" presetSubtype="16" fill="hold" grpId="0" nodeType="withEffect">
                                  <p:stCondLst>
                                    <p:cond delay="0"/>
                                  </p:stCondLst>
                                  <p:childTnLst>
                                    <p:set>
                                      <p:cBhvr>
                                        <p:cTn id="828" dur="1" fill="hold">
                                          <p:stCondLst>
                                            <p:cond delay="0"/>
                                          </p:stCondLst>
                                        </p:cTn>
                                        <p:tgtEl>
                                          <p:spTgt spid="383"/>
                                        </p:tgtEl>
                                        <p:attrNameLst>
                                          <p:attrName>style.visibility</p:attrName>
                                        </p:attrNameLst>
                                      </p:cBhvr>
                                      <p:to>
                                        <p:strVal val="visible"/>
                                      </p:to>
                                    </p:set>
                                    <p:anim calcmode="lin" valueType="num">
                                      <p:cBhvr>
                                        <p:cTn id="829" dur="500" fill="hold"/>
                                        <p:tgtEl>
                                          <p:spTgt spid="383"/>
                                        </p:tgtEl>
                                        <p:attrNameLst>
                                          <p:attrName>ppt_w</p:attrName>
                                        </p:attrNameLst>
                                      </p:cBhvr>
                                      <p:tavLst>
                                        <p:tav tm="0">
                                          <p:val>
                                            <p:fltVal val="0"/>
                                          </p:val>
                                        </p:tav>
                                        <p:tav tm="100000">
                                          <p:val>
                                            <p:strVal val="#ppt_w"/>
                                          </p:val>
                                        </p:tav>
                                      </p:tavLst>
                                    </p:anim>
                                    <p:anim calcmode="lin" valueType="num">
                                      <p:cBhvr>
                                        <p:cTn id="830" dur="500" fill="hold"/>
                                        <p:tgtEl>
                                          <p:spTgt spid="383"/>
                                        </p:tgtEl>
                                        <p:attrNameLst>
                                          <p:attrName>ppt_h</p:attrName>
                                        </p:attrNameLst>
                                      </p:cBhvr>
                                      <p:tavLst>
                                        <p:tav tm="0">
                                          <p:val>
                                            <p:fltVal val="0"/>
                                          </p:val>
                                        </p:tav>
                                        <p:tav tm="100000">
                                          <p:val>
                                            <p:strVal val="#ppt_h"/>
                                          </p:val>
                                        </p:tav>
                                      </p:tavLst>
                                    </p:anim>
                                    <p:animEffect transition="in" filter="fade">
                                      <p:cBhvr>
                                        <p:cTn id="831" dur="500"/>
                                        <p:tgtEl>
                                          <p:spTgt spid="383"/>
                                        </p:tgtEl>
                                      </p:cBhvr>
                                    </p:animEffect>
                                  </p:childTnLst>
                                  <p:subTnLst>
                                    <p:audio>
                                      <p:cMediaNode>
                                        <p:cTn display="0" masterRel="sameClick">
                                          <p:stCondLst>
                                            <p:cond evt="begin" delay="0">
                                              <p:tn val="827"/>
                                            </p:cond>
                                          </p:stCondLst>
                                          <p:endCondLst>
                                            <p:cond evt="onStopAudio" delay="0">
                                              <p:tgtEl>
                                                <p:sldTgt/>
                                              </p:tgtEl>
                                            </p:cond>
                                          </p:endCondLst>
                                        </p:cTn>
                                        <p:tgtEl>
                                          <p:sndTgt r:embed="rId3" name="Bling.wav"/>
                                        </p:tgtEl>
                                      </p:cMediaNode>
                                    </p:audio>
                                  </p:subTnLst>
                                </p:cTn>
                              </p:par>
                              <p:par>
                                <p:cTn id="832" presetID="26" presetClass="emph" presetSubtype="0" fill="hold" grpId="1" nodeType="withEffect">
                                  <p:stCondLst>
                                    <p:cond delay="500"/>
                                  </p:stCondLst>
                                  <p:childTnLst>
                                    <p:animEffect transition="out" filter="fade">
                                      <p:cBhvr>
                                        <p:cTn id="833" dur="500" tmFilter="0, 0; .2, .5; .8, .5; 1, 0"/>
                                        <p:tgtEl>
                                          <p:spTgt spid="383"/>
                                        </p:tgtEl>
                                      </p:cBhvr>
                                    </p:animEffect>
                                    <p:animScale>
                                      <p:cBhvr>
                                        <p:cTn id="834" dur="250" autoRev="1" fill="hold"/>
                                        <p:tgtEl>
                                          <p:spTgt spid="383"/>
                                        </p:tgtEl>
                                      </p:cBhvr>
                                      <p:by x="105000" y="105000"/>
                                    </p:animScale>
                                  </p:childTnLst>
                                </p:cTn>
                              </p:par>
                            </p:childTnLst>
                          </p:cTn>
                        </p:par>
                      </p:childTnLst>
                    </p:cTn>
                  </p:par>
                </p:childTnLst>
              </p:cTn>
              <p:nextCondLst>
                <p:cond evt="onClick" delay="0">
                  <p:tgtEl>
                    <p:spTgt spid="190"/>
                  </p:tgtEl>
                </p:cond>
              </p:nextCondLst>
            </p:seq>
            <p:seq concurrent="1" nextAc="seek">
              <p:cTn id="835" restart="whenNotActive" fill="hold" evtFilter="cancelBubble" nodeType="interactiveSeq">
                <p:stCondLst>
                  <p:cond evt="onClick" delay="0">
                    <p:tgtEl>
                      <p:spTgt spid="191"/>
                    </p:tgtEl>
                  </p:cond>
                </p:stCondLst>
                <p:endSync evt="end" delay="0">
                  <p:rtn val="all"/>
                </p:endSync>
                <p:childTnLst>
                  <p:par>
                    <p:cTn id="836" fill="hold">
                      <p:stCondLst>
                        <p:cond delay="0"/>
                      </p:stCondLst>
                      <p:childTnLst>
                        <p:par>
                          <p:cTn id="837" fill="hold">
                            <p:stCondLst>
                              <p:cond delay="0"/>
                            </p:stCondLst>
                            <p:childTnLst>
                              <p:par>
                                <p:cTn id="838" presetID="53" presetClass="entr" presetSubtype="16" fill="hold" grpId="0" nodeType="withEffect">
                                  <p:stCondLst>
                                    <p:cond delay="0"/>
                                  </p:stCondLst>
                                  <p:childTnLst>
                                    <p:set>
                                      <p:cBhvr>
                                        <p:cTn id="839" dur="1" fill="hold">
                                          <p:stCondLst>
                                            <p:cond delay="0"/>
                                          </p:stCondLst>
                                        </p:cTn>
                                        <p:tgtEl>
                                          <p:spTgt spid="342"/>
                                        </p:tgtEl>
                                        <p:attrNameLst>
                                          <p:attrName>style.visibility</p:attrName>
                                        </p:attrNameLst>
                                      </p:cBhvr>
                                      <p:to>
                                        <p:strVal val="visible"/>
                                      </p:to>
                                    </p:set>
                                    <p:anim calcmode="lin" valueType="num">
                                      <p:cBhvr>
                                        <p:cTn id="840" dur="500" fill="hold"/>
                                        <p:tgtEl>
                                          <p:spTgt spid="342"/>
                                        </p:tgtEl>
                                        <p:attrNameLst>
                                          <p:attrName>ppt_w</p:attrName>
                                        </p:attrNameLst>
                                      </p:cBhvr>
                                      <p:tavLst>
                                        <p:tav tm="0">
                                          <p:val>
                                            <p:fltVal val="0"/>
                                          </p:val>
                                        </p:tav>
                                        <p:tav tm="100000">
                                          <p:val>
                                            <p:strVal val="#ppt_w"/>
                                          </p:val>
                                        </p:tav>
                                      </p:tavLst>
                                    </p:anim>
                                    <p:anim calcmode="lin" valueType="num">
                                      <p:cBhvr>
                                        <p:cTn id="841" dur="500" fill="hold"/>
                                        <p:tgtEl>
                                          <p:spTgt spid="342"/>
                                        </p:tgtEl>
                                        <p:attrNameLst>
                                          <p:attrName>ppt_h</p:attrName>
                                        </p:attrNameLst>
                                      </p:cBhvr>
                                      <p:tavLst>
                                        <p:tav tm="0">
                                          <p:val>
                                            <p:fltVal val="0"/>
                                          </p:val>
                                        </p:tav>
                                        <p:tav tm="100000">
                                          <p:val>
                                            <p:strVal val="#ppt_h"/>
                                          </p:val>
                                        </p:tav>
                                      </p:tavLst>
                                    </p:anim>
                                    <p:animEffect transition="in" filter="fade">
                                      <p:cBhvr>
                                        <p:cTn id="842" dur="500"/>
                                        <p:tgtEl>
                                          <p:spTgt spid="342"/>
                                        </p:tgtEl>
                                      </p:cBhvr>
                                    </p:animEffect>
                                  </p:childTnLst>
                                  <p:subTnLst>
                                    <p:audio>
                                      <p:cMediaNode>
                                        <p:cTn display="0" masterRel="sameClick">
                                          <p:stCondLst>
                                            <p:cond evt="begin" delay="0">
                                              <p:tn val="838"/>
                                            </p:cond>
                                          </p:stCondLst>
                                          <p:endCondLst>
                                            <p:cond evt="onStopAudio" delay="0">
                                              <p:tgtEl>
                                                <p:sldTgt/>
                                              </p:tgtEl>
                                            </p:cond>
                                          </p:endCondLst>
                                        </p:cTn>
                                        <p:tgtEl>
                                          <p:sndTgt r:embed="rId3" name="Bling.wav"/>
                                        </p:tgtEl>
                                      </p:cMediaNode>
                                    </p:audio>
                                  </p:subTnLst>
                                </p:cTn>
                              </p:par>
                              <p:par>
                                <p:cTn id="843" presetID="26" presetClass="emph" presetSubtype="0" fill="hold" grpId="1" nodeType="withEffect">
                                  <p:stCondLst>
                                    <p:cond delay="500"/>
                                  </p:stCondLst>
                                  <p:childTnLst>
                                    <p:animEffect transition="out" filter="fade">
                                      <p:cBhvr>
                                        <p:cTn id="844" dur="500" tmFilter="0, 0; .2, .5; .8, .5; 1, 0"/>
                                        <p:tgtEl>
                                          <p:spTgt spid="342"/>
                                        </p:tgtEl>
                                      </p:cBhvr>
                                    </p:animEffect>
                                    <p:animScale>
                                      <p:cBhvr>
                                        <p:cTn id="845" dur="250" autoRev="1" fill="hold"/>
                                        <p:tgtEl>
                                          <p:spTgt spid="342"/>
                                        </p:tgtEl>
                                      </p:cBhvr>
                                      <p:by x="105000" y="105000"/>
                                    </p:animScale>
                                  </p:childTnLst>
                                </p:cTn>
                              </p:par>
                              <p:par>
                                <p:cTn id="846" presetID="53" presetClass="entr" presetSubtype="16" fill="hold" grpId="0" nodeType="withEffect">
                                  <p:stCondLst>
                                    <p:cond delay="0"/>
                                  </p:stCondLst>
                                  <p:childTnLst>
                                    <p:set>
                                      <p:cBhvr>
                                        <p:cTn id="847" dur="1" fill="hold">
                                          <p:stCondLst>
                                            <p:cond delay="0"/>
                                          </p:stCondLst>
                                        </p:cTn>
                                        <p:tgtEl>
                                          <p:spTgt spid="356"/>
                                        </p:tgtEl>
                                        <p:attrNameLst>
                                          <p:attrName>style.visibility</p:attrName>
                                        </p:attrNameLst>
                                      </p:cBhvr>
                                      <p:to>
                                        <p:strVal val="visible"/>
                                      </p:to>
                                    </p:set>
                                    <p:anim calcmode="lin" valueType="num">
                                      <p:cBhvr>
                                        <p:cTn id="848" dur="500" fill="hold"/>
                                        <p:tgtEl>
                                          <p:spTgt spid="356"/>
                                        </p:tgtEl>
                                        <p:attrNameLst>
                                          <p:attrName>ppt_w</p:attrName>
                                        </p:attrNameLst>
                                      </p:cBhvr>
                                      <p:tavLst>
                                        <p:tav tm="0">
                                          <p:val>
                                            <p:fltVal val="0"/>
                                          </p:val>
                                        </p:tav>
                                        <p:tav tm="100000">
                                          <p:val>
                                            <p:strVal val="#ppt_w"/>
                                          </p:val>
                                        </p:tav>
                                      </p:tavLst>
                                    </p:anim>
                                    <p:anim calcmode="lin" valueType="num">
                                      <p:cBhvr>
                                        <p:cTn id="849" dur="500" fill="hold"/>
                                        <p:tgtEl>
                                          <p:spTgt spid="356"/>
                                        </p:tgtEl>
                                        <p:attrNameLst>
                                          <p:attrName>ppt_h</p:attrName>
                                        </p:attrNameLst>
                                      </p:cBhvr>
                                      <p:tavLst>
                                        <p:tav tm="0">
                                          <p:val>
                                            <p:fltVal val="0"/>
                                          </p:val>
                                        </p:tav>
                                        <p:tav tm="100000">
                                          <p:val>
                                            <p:strVal val="#ppt_h"/>
                                          </p:val>
                                        </p:tav>
                                      </p:tavLst>
                                    </p:anim>
                                    <p:animEffect transition="in" filter="fade">
                                      <p:cBhvr>
                                        <p:cTn id="850" dur="500"/>
                                        <p:tgtEl>
                                          <p:spTgt spid="356"/>
                                        </p:tgtEl>
                                      </p:cBhvr>
                                    </p:animEffect>
                                  </p:childTnLst>
                                  <p:subTnLst>
                                    <p:audio>
                                      <p:cMediaNode>
                                        <p:cTn display="0" masterRel="sameClick">
                                          <p:stCondLst>
                                            <p:cond evt="begin" delay="0">
                                              <p:tn val="846"/>
                                            </p:cond>
                                          </p:stCondLst>
                                          <p:endCondLst>
                                            <p:cond evt="onStopAudio" delay="0">
                                              <p:tgtEl>
                                                <p:sldTgt/>
                                              </p:tgtEl>
                                            </p:cond>
                                          </p:endCondLst>
                                        </p:cTn>
                                        <p:tgtEl>
                                          <p:sndTgt r:embed="rId3" name="Bling.wav"/>
                                        </p:tgtEl>
                                      </p:cMediaNode>
                                    </p:audio>
                                  </p:subTnLst>
                                </p:cTn>
                              </p:par>
                              <p:par>
                                <p:cTn id="851" presetID="26" presetClass="emph" presetSubtype="0" fill="hold" grpId="1" nodeType="withEffect">
                                  <p:stCondLst>
                                    <p:cond delay="500"/>
                                  </p:stCondLst>
                                  <p:childTnLst>
                                    <p:animEffect transition="out" filter="fade">
                                      <p:cBhvr>
                                        <p:cTn id="852" dur="500" tmFilter="0, 0; .2, .5; .8, .5; 1, 0"/>
                                        <p:tgtEl>
                                          <p:spTgt spid="356"/>
                                        </p:tgtEl>
                                      </p:cBhvr>
                                    </p:animEffect>
                                    <p:animScale>
                                      <p:cBhvr>
                                        <p:cTn id="853" dur="250" autoRev="1" fill="hold"/>
                                        <p:tgtEl>
                                          <p:spTgt spid="356"/>
                                        </p:tgtEl>
                                      </p:cBhvr>
                                      <p:by x="105000" y="105000"/>
                                    </p:animScale>
                                  </p:childTnLst>
                                </p:cTn>
                              </p:par>
                              <p:par>
                                <p:cTn id="854" presetID="53" presetClass="entr" presetSubtype="16" fill="hold" grpId="0" nodeType="withEffect">
                                  <p:stCondLst>
                                    <p:cond delay="0"/>
                                  </p:stCondLst>
                                  <p:childTnLst>
                                    <p:set>
                                      <p:cBhvr>
                                        <p:cTn id="855" dur="1" fill="hold">
                                          <p:stCondLst>
                                            <p:cond delay="0"/>
                                          </p:stCondLst>
                                        </p:cTn>
                                        <p:tgtEl>
                                          <p:spTgt spid="365"/>
                                        </p:tgtEl>
                                        <p:attrNameLst>
                                          <p:attrName>style.visibility</p:attrName>
                                        </p:attrNameLst>
                                      </p:cBhvr>
                                      <p:to>
                                        <p:strVal val="visible"/>
                                      </p:to>
                                    </p:set>
                                    <p:anim calcmode="lin" valueType="num">
                                      <p:cBhvr>
                                        <p:cTn id="856" dur="500" fill="hold"/>
                                        <p:tgtEl>
                                          <p:spTgt spid="365"/>
                                        </p:tgtEl>
                                        <p:attrNameLst>
                                          <p:attrName>ppt_w</p:attrName>
                                        </p:attrNameLst>
                                      </p:cBhvr>
                                      <p:tavLst>
                                        <p:tav tm="0">
                                          <p:val>
                                            <p:fltVal val="0"/>
                                          </p:val>
                                        </p:tav>
                                        <p:tav tm="100000">
                                          <p:val>
                                            <p:strVal val="#ppt_w"/>
                                          </p:val>
                                        </p:tav>
                                      </p:tavLst>
                                    </p:anim>
                                    <p:anim calcmode="lin" valueType="num">
                                      <p:cBhvr>
                                        <p:cTn id="857" dur="500" fill="hold"/>
                                        <p:tgtEl>
                                          <p:spTgt spid="365"/>
                                        </p:tgtEl>
                                        <p:attrNameLst>
                                          <p:attrName>ppt_h</p:attrName>
                                        </p:attrNameLst>
                                      </p:cBhvr>
                                      <p:tavLst>
                                        <p:tav tm="0">
                                          <p:val>
                                            <p:fltVal val="0"/>
                                          </p:val>
                                        </p:tav>
                                        <p:tav tm="100000">
                                          <p:val>
                                            <p:strVal val="#ppt_h"/>
                                          </p:val>
                                        </p:tav>
                                      </p:tavLst>
                                    </p:anim>
                                    <p:animEffect transition="in" filter="fade">
                                      <p:cBhvr>
                                        <p:cTn id="858" dur="500"/>
                                        <p:tgtEl>
                                          <p:spTgt spid="365"/>
                                        </p:tgtEl>
                                      </p:cBhvr>
                                    </p:animEffect>
                                  </p:childTnLst>
                                  <p:subTnLst>
                                    <p:audio>
                                      <p:cMediaNode>
                                        <p:cTn display="0" masterRel="sameClick">
                                          <p:stCondLst>
                                            <p:cond evt="begin" delay="0">
                                              <p:tn val="854"/>
                                            </p:cond>
                                          </p:stCondLst>
                                          <p:endCondLst>
                                            <p:cond evt="onStopAudio" delay="0">
                                              <p:tgtEl>
                                                <p:sldTgt/>
                                              </p:tgtEl>
                                            </p:cond>
                                          </p:endCondLst>
                                        </p:cTn>
                                        <p:tgtEl>
                                          <p:sndTgt r:embed="rId3" name="Bling.wav"/>
                                        </p:tgtEl>
                                      </p:cMediaNode>
                                    </p:audio>
                                  </p:subTnLst>
                                </p:cTn>
                              </p:par>
                              <p:par>
                                <p:cTn id="859" presetID="26" presetClass="emph" presetSubtype="0" fill="hold" grpId="1" nodeType="withEffect">
                                  <p:stCondLst>
                                    <p:cond delay="500"/>
                                  </p:stCondLst>
                                  <p:childTnLst>
                                    <p:animEffect transition="out" filter="fade">
                                      <p:cBhvr>
                                        <p:cTn id="860" dur="500" tmFilter="0, 0; .2, .5; .8, .5; 1, 0"/>
                                        <p:tgtEl>
                                          <p:spTgt spid="365"/>
                                        </p:tgtEl>
                                      </p:cBhvr>
                                    </p:animEffect>
                                    <p:animScale>
                                      <p:cBhvr>
                                        <p:cTn id="861" dur="250" autoRev="1" fill="hold"/>
                                        <p:tgtEl>
                                          <p:spTgt spid="365"/>
                                        </p:tgtEl>
                                      </p:cBhvr>
                                      <p:by x="105000" y="105000"/>
                                    </p:animScale>
                                  </p:childTnLst>
                                </p:cTn>
                              </p:par>
                              <p:par>
                                <p:cTn id="862" presetID="53" presetClass="entr" presetSubtype="16" fill="hold" grpId="0" nodeType="withEffect">
                                  <p:stCondLst>
                                    <p:cond delay="0"/>
                                  </p:stCondLst>
                                  <p:childTnLst>
                                    <p:set>
                                      <p:cBhvr>
                                        <p:cTn id="863" dur="1" fill="hold">
                                          <p:stCondLst>
                                            <p:cond delay="0"/>
                                          </p:stCondLst>
                                        </p:cTn>
                                        <p:tgtEl>
                                          <p:spTgt spid="367"/>
                                        </p:tgtEl>
                                        <p:attrNameLst>
                                          <p:attrName>style.visibility</p:attrName>
                                        </p:attrNameLst>
                                      </p:cBhvr>
                                      <p:to>
                                        <p:strVal val="visible"/>
                                      </p:to>
                                    </p:set>
                                    <p:anim calcmode="lin" valueType="num">
                                      <p:cBhvr>
                                        <p:cTn id="864" dur="500" fill="hold"/>
                                        <p:tgtEl>
                                          <p:spTgt spid="367"/>
                                        </p:tgtEl>
                                        <p:attrNameLst>
                                          <p:attrName>ppt_w</p:attrName>
                                        </p:attrNameLst>
                                      </p:cBhvr>
                                      <p:tavLst>
                                        <p:tav tm="0">
                                          <p:val>
                                            <p:fltVal val="0"/>
                                          </p:val>
                                        </p:tav>
                                        <p:tav tm="100000">
                                          <p:val>
                                            <p:strVal val="#ppt_w"/>
                                          </p:val>
                                        </p:tav>
                                      </p:tavLst>
                                    </p:anim>
                                    <p:anim calcmode="lin" valueType="num">
                                      <p:cBhvr>
                                        <p:cTn id="865" dur="500" fill="hold"/>
                                        <p:tgtEl>
                                          <p:spTgt spid="367"/>
                                        </p:tgtEl>
                                        <p:attrNameLst>
                                          <p:attrName>ppt_h</p:attrName>
                                        </p:attrNameLst>
                                      </p:cBhvr>
                                      <p:tavLst>
                                        <p:tav tm="0">
                                          <p:val>
                                            <p:fltVal val="0"/>
                                          </p:val>
                                        </p:tav>
                                        <p:tav tm="100000">
                                          <p:val>
                                            <p:strVal val="#ppt_h"/>
                                          </p:val>
                                        </p:tav>
                                      </p:tavLst>
                                    </p:anim>
                                    <p:animEffect transition="in" filter="fade">
                                      <p:cBhvr>
                                        <p:cTn id="866" dur="500"/>
                                        <p:tgtEl>
                                          <p:spTgt spid="367"/>
                                        </p:tgtEl>
                                      </p:cBhvr>
                                    </p:animEffect>
                                  </p:childTnLst>
                                  <p:subTnLst>
                                    <p:audio>
                                      <p:cMediaNode>
                                        <p:cTn display="0" masterRel="sameClick">
                                          <p:stCondLst>
                                            <p:cond evt="begin" delay="0">
                                              <p:tn val="862"/>
                                            </p:cond>
                                          </p:stCondLst>
                                          <p:endCondLst>
                                            <p:cond evt="onStopAudio" delay="0">
                                              <p:tgtEl>
                                                <p:sldTgt/>
                                              </p:tgtEl>
                                            </p:cond>
                                          </p:endCondLst>
                                        </p:cTn>
                                        <p:tgtEl>
                                          <p:sndTgt r:embed="rId3" name="Bling.wav"/>
                                        </p:tgtEl>
                                      </p:cMediaNode>
                                    </p:audio>
                                  </p:subTnLst>
                                </p:cTn>
                              </p:par>
                              <p:par>
                                <p:cTn id="867" presetID="26" presetClass="emph" presetSubtype="0" fill="hold" grpId="1" nodeType="withEffect">
                                  <p:stCondLst>
                                    <p:cond delay="500"/>
                                  </p:stCondLst>
                                  <p:childTnLst>
                                    <p:animEffect transition="out" filter="fade">
                                      <p:cBhvr>
                                        <p:cTn id="868" dur="500" tmFilter="0, 0; .2, .5; .8, .5; 1, 0"/>
                                        <p:tgtEl>
                                          <p:spTgt spid="367"/>
                                        </p:tgtEl>
                                      </p:cBhvr>
                                    </p:animEffect>
                                    <p:animScale>
                                      <p:cBhvr>
                                        <p:cTn id="869" dur="250" autoRev="1" fill="hold"/>
                                        <p:tgtEl>
                                          <p:spTgt spid="367"/>
                                        </p:tgtEl>
                                      </p:cBhvr>
                                      <p:by x="105000" y="105000"/>
                                    </p:animScale>
                                  </p:childTnLst>
                                </p:cTn>
                              </p:par>
                              <p:par>
                                <p:cTn id="870" presetID="53" presetClass="entr" presetSubtype="16" fill="hold" grpId="0" nodeType="withEffect">
                                  <p:stCondLst>
                                    <p:cond delay="0"/>
                                  </p:stCondLst>
                                  <p:childTnLst>
                                    <p:set>
                                      <p:cBhvr>
                                        <p:cTn id="871" dur="1" fill="hold">
                                          <p:stCondLst>
                                            <p:cond delay="0"/>
                                          </p:stCondLst>
                                        </p:cTn>
                                        <p:tgtEl>
                                          <p:spTgt spid="366"/>
                                        </p:tgtEl>
                                        <p:attrNameLst>
                                          <p:attrName>style.visibility</p:attrName>
                                        </p:attrNameLst>
                                      </p:cBhvr>
                                      <p:to>
                                        <p:strVal val="visible"/>
                                      </p:to>
                                    </p:set>
                                    <p:anim calcmode="lin" valueType="num">
                                      <p:cBhvr>
                                        <p:cTn id="872" dur="500" fill="hold"/>
                                        <p:tgtEl>
                                          <p:spTgt spid="366"/>
                                        </p:tgtEl>
                                        <p:attrNameLst>
                                          <p:attrName>ppt_w</p:attrName>
                                        </p:attrNameLst>
                                      </p:cBhvr>
                                      <p:tavLst>
                                        <p:tav tm="0">
                                          <p:val>
                                            <p:fltVal val="0"/>
                                          </p:val>
                                        </p:tav>
                                        <p:tav tm="100000">
                                          <p:val>
                                            <p:strVal val="#ppt_w"/>
                                          </p:val>
                                        </p:tav>
                                      </p:tavLst>
                                    </p:anim>
                                    <p:anim calcmode="lin" valueType="num">
                                      <p:cBhvr>
                                        <p:cTn id="873" dur="500" fill="hold"/>
                                        <p:tgtEl>
                                          <p:spTgt spid="366"/>
                                        </p:tgtEl>
                                        <p:attrNameLst>
                                          <p:attrName>ppt_h</p:attrName>
                                        </p:attrNameLst>
                                      </p:cBhvr>
                                      <p:tavLst>
                                        <p:tav tm="0">
                                          <p:val>
                                            <p:fltVal val="0"/>
                                          </p:val>
                                        </p:tav>
                                        <p:tav tm="100000">
                                          <p:val>
                                            <p:strVal val="#ppt_h"/>
                                          </p:val>
                                        </p:tav>
                                      </p:tavLst>
                                    </p:anim>
                                    <p:animEffect transition="in" filter="fade">
                                      <p:cBhvr>
                                        <p:cTn id="874" dur="500"/>
                                        <p:tgtEl>
                                          <p:spTgt spid="366"/>
                                        </p:tgtEl>
                                      </p:cBhvr>
                                    </p:animEffect>
                                  </p:childTnLst>
                                  <p:subTnLst>
                                    <p:audio>
                                      <p:cMediaNode>
                                        <p:cTn display="0" masterRel="sameClick">
                                          <p:stCondLst>
                                            <p:cond evt="begin" delay="0">
                                              <p:tn val="870"/>
                                            </p:cond>
                                          </p:stCondLst>
                                          <p:endCondLst>
                                            <p:cond evt="onStopAudio" delay="0">
                                              <p:tgtEl>
                                                <p:sldTgt/>
                                              </p:tgtEl>
                                            </p:cond>
                                          </p:endCondLst>
                                        </p:cTn>
                                        <p:tgtEl>
                                          <p:sndTgt r:embed="rId3" name="Bling.wav"/>
                                        </p:tgtEl>
                                      </p:cMediaNode>
                                    </p:audio>
                                  </p:subTnLst>
                                </p:cTn>
                              </p:par>
                              <p:par>
                                <p:cTn id="875" presetID="26" presetClass="emph" presetSubtype="0" fill="hold" grpId="1" nodeType="withEffect">
                                  <p:stCondLst>
                                    <p:cond delay="500"/>
                                  </p:stCondLst>
                                  <p:childTnLst>
                                    <p:animEffect transition="out" filter="fade">
                                      <p:cBhvr>
                                        <p:cTn id="876" dur="500" tmFilter="0, 0; .2, .5; .8, .5; 1, 0"/>
                                        <p:tgtEl>
                                          <p:spTgt spid="366"/>
                                        </p:tgtEl>
                                      </p:cBhvr>
                                    </p:animEffect>
                                    <p:animScale>
                                      <p:cBhvr>
                                        <p:cTn id="877" dur="250" autoRev="1" fill="hold"/>
                                        <p:tgtEl>
                                          <p:spTgt spid="366"/>
                                        </p:tgtEl>
                                      </p:cBhvr>
                                      <p:by x="105000" y="105000"/>
                                    </p:animScale>
                                  </p:childTnLst>
                                </p:cTn>
                              </p:par>
                            </p:childTnLst>
                          </p:cTn>
                        </p:par>
                      </p:childTnLst>
                    </p:cTn>
                  </p:par>
                </p:childTnLst>
              </p:cTn>
              <p:nextCondLst>
                <p:cond evt="onClick" delay="0">
                  <p:tgtEl>
                    <p:spTgt spid="191"/>
                  </p:tgtEl>
                </p:cond>
              </p:nextCondLst>
            </p:seq>
            <p:seq concurrent="1" nextAc="seek">
              <p:cTn id="878" restart="whenNotActive" fill="hold" evtFilter="cancelBubble" nodeType="interactiveSeq">
                <p:stCondLst>
                  <p:cond evt="onClick" delay="0">
                    <p:tgtEl>
                      <p:spTgt spid="194"/>
                    </p:tgtEl>
                  </p:cond>
                </p:stCondLst>
                <p:endSync evt="end" delay="0">
                  <p:rtn val="all"/>
                </p:endSync>
                <p:childTnLst>
                  <p:par>
                    <p:cTn id="879" fill="hold">
                      <p:stCondLst>
                        <p:cond delay="0"/>
                      </p:stCondLst>
                      <p:childTnLst>
                        <p:par>
                          <p:cTn id="880" fill="hold">
                            <p:stCondLst>
                              <p:cond delay="0"/>
                            </p:stCondLst>
                            <p:childTnLst>
                              <p:par>
                                <p:cTn id="881" presetID="53" presetClass="entr" presetSubtype="16" fill="hold" grpId="0" nodeType="withEffect">
                                  <p:stCondLst>
                                    <p:cond delay="0"/>
                                  </p:stCondLst>
                                  <p:childTnLst>
                                    <p:set>
                                      <p:cBhvr>
                                        <p:cTn id="882" dur="1" fill="hold">
                                          <p:stCondLst>
                                            <p:cond delay="0"/>
                                          </p:stCondLst>
                                        </p:cTn>
                                        <p:tgtEl>
                                          <p:spTgt spid="343"/>
                                        </p:tgtEl>
                                        <p:attrNameLst>
                                          <p:attrName>style.visibility</p:attrName>
                                        </p:attrNameLst>
                                      </p:cBhvr>
                                      <p:to>
                                        <p:strVal val="visible"/>
                                      </p:to>
                                    </p:set>
                                    <p:anim calcmode="lin" valueType="num">
                                      <p:cBhvr>
                                        <p:cTn id="883" dur="500" fill="hold"/>
                                        <p:tgtEl>
                                          <p:spTgt spid="343"/>
                                        </p:tgtEl>
                                        <p:attrNameLst>
                                          <p:attrName>ppt_w</p:attrName>
                                        </p:attrNameLst>
                                      </p:cBhvr>
                                      <p:tavLst>
                                        <p:tav tm="0">
                                          <p:val>
                                            <p:fltVal val="0"/>
                                          </p:val>
                                        </p:tav>
                                        <p:tav tm="100000">
                                          <p:val>
                                            <p:strVal val="#ppt_w"/>
                                          </p:val>
                                        </p:tav>
                                      </p:tavLst>
                                    </p:anim>
                                    <p:anim calcmode="lin" valueType="num">
                                      <p:cBhvr>
                                        <p:cTn id="884" dur="500" fill="hold"/>
                                        <p:tgtEl>
                                          <p:spTgt spid="343"/>
                                        </p:tgtEl>
                                        <p:attrNameLst>
                                          <p:attrName>ppt_h</p:attrName>
                                        </p:attrNameLst>
                                      </p:cBhvr>
                                      <p:tavLst>
                                        <p:tav tm="0">
                                          <p:val>
                                            <p:fltVal val="0"/>
                                          </p:val>
                                        </p:tav>
                                        <p:tav tm="100000">
                                          <p:val>
                                            <p:strVal val="#ppt_h"/>
                                          </p:val>
                                        </p:tav>
                                      </p:tavLst>
                                    </p:anim>
                                    <p:animEffect transition="in" filter="fade">
                                      <p:cBhvr>
                                        <p:cTn id="885" dur="500"/>
                                        <p:tgtEl>
                                          <p:spTgt spid="343"/>
                                        </p:tgtEl>
                                      </p:cBhvr>
                                    </p:animEffect>
                                  </p:childTnLst>
                                  <p:subTnLst>
                                    <p:audio>
                                      <p:cMediaNode>
                                        <p:cTn display="0" masterRel="sameClick">
                                          <p:stCondLst>
                                            <p:cond evt="begin" delay="0">
                                              <p:tn val="881"/>
                                            </p:cond>
                                          </p:stCondLst>
                                          <p:endCondLst>
                                            <p:cond evt="onStopAudio" delay="0">
                                              <p:tgtEl>
                                                <p:sldTgt/>
                                              </p:tgtEl>
                                            </p:cond>
                                          </p:endCondLst>
                                        </p:cTn>
                                        <p:tgtEl>
                                          <p:sndTgt r:embed="rId3" name="Bling.wav"/>
                                        </p:tgtEl>
                                      </p:cMediaNode>
                                    </p:audio>
                                  </p:subTnLst>
                                </p:cTn>
                              </p:par>
                              <p:par>
                                <p:cTn id="886" presetID="26" presetClass="emph" presetSubtype="0" fill="hold" grpId="1" nodeType="withEffect">
                                  <p:stCondLst>
                                    <p:cond delay="500"/>
                                  </p:stCondLst>
                                  <p:childTnLst>
                                    <p:animEffect transition="out" filter="fade">
                                      <p:cBhvr>
                                        <p:cTn id="887" dur="500" tmFilter="0, 0; .2, .5; .8, .5; 1, 0"/>
                                        <p:tgtEl>
                                          <p:spTgt spid="343"/>
                                        </p:tgtEl>
                                      </p:cBhvr>
                                    </p:animEffect>
                                    <p:animScale>
                                      <p:cBhvr>
                                        <p:cTn id="888" dur="250" autoRev="1" fill="hold"/>
                                        <p:tgtEl>
                                          <p:spTgt spid="343"/>
                                        </p:tgtEl>
                                      </p:cBhvr>
                                      <p:by x="105000" y="105000"/>
                                    </p:animScale>
                                  </p:childTnLst>
                                </p:cTn>
                              </p:par>
                              <p:par>
                                <p:cTn id="889" presetID="53" presetClass="entr" presetSubtype="16" fill="hold" grpId="0" nodeType="withEffect">
                                  <p:stCondLst>
                                    <p:cond delay="0"/>
                                  </p:stCondLst>
                                  <p:childTnLst>
                                    <p:set>
                                      <p:cBhvr>
                                        <p:cTn id="890" dur="1" fill="hold">
                                          <p:stCondLst>
                                            <p:cond delay="0"/>
                                          </p:stCondLst>
                                        </p:cTn>
                                        <p:tgtEl>
                                          <p:spTgt spid="351"/>
                                        </p:tgtEl>
                                        <p:attrNameLst>
                                          <p:attrName>style.visibility</p:attrName>
                                        </p:attrNameLst>
                                      </p:cBhvr>
                                      <p:to>
                                        <p:strVal val="visible"/>
                                      </p:to>
                                    </p:set>
                                    <p:anim calcmode="lin" valueType="num">
                                      <p:cBhvr>
                                        <p:cTn id="891" dur="500" fill="hold"/>
                                        <p:tgtEl>
                                          <p:spTgt spid="351"/>
                                        </p:tgtEl>
                                        <p:attrNameLst>
                                          <p:attrName>ppt_w</p:attrName>
                                        </p:attrNameLst>
                                      </p:cBhvr>
                                      <p:tavLst>
                                        <p:tav tm="0">
                                          <p:val>
                                            <p:fltVal val="0"/>
                                          </p:val>
                                        </p:tav>
                                        <p:tav tm="100000">
                                          <p:val>
                                            <p:strVal val="#ppt_w"/>
                                          </p:val>
                                        </p:tav>
                                      </p:tavLst>
                                    </p:anim>
                                    <p:anim calcmode="lin" valueType="num">
                                      <p:cBhvr>
                                        <p:cTn id="892" dur="500" fill="hold"/>
                                        <p:tgtEl>
                                          <p:spTgt spid="351"/>
                                        </p:tgtEl>
                                        <p:attrNameLst>
                                          <p:attrName>ppt_h</p:attrName>
                                        </p:attrNameLst>
                                      </p:cBhvr>
                                      <p:tavLst>
                                        <p:tav tm="0">
                                          <p:val>
                                            <p:fltVal val="0"/>
                                          </p:val>
                                        </p:tav>
                                        <p:tav tm="100000">
                                          <p:val>
                                            <p:strVal val="#ppt_h"/>
                                          </p:val>
                                        </p:tav>
                                      </p:tavLst>
                                    </p:anim>
                                    <p:animEffect transition="in" filter="fade">
                                      <p:cBhvr>
                                        <p:cTn id="893" dur="500"/>
                                        <p:tgtEl>
                                          <p:spTgt spid="351"/>
                                        </p:tgtEl>
                                      </p:cBhvr>
                                    </p:animEffect>
                                  </p:childTnLst>
                                  <p:subTnLst>
                                    <p:audio>
                                      <p:cMediaNode>
                                        <p:cTn display="0" masterRel="sameClick">
                                          <p:stCondLst>
                                            <p:cond evt="begin" delay="0">
                                              <p:tn val="889"/>
                                            </p:cond>
                                          </p:stCondLst>
                                          <p:endCondLst>
                                            <p:cond evt="onStopAudio" delay="0">
                                              <p:tgtEl>
                                                <p:sldTgt/>
                                              </p:tgtEl>
                                            </p:cond>
                                          </p:endCondLst>
                                        </p:cTn>
                                        <p:tgtEl>
                                          <p:sndTgt r:embed="rId3" name="Bling.wav"/>
                                        </p:tgtEl>
                                      </p:cMediaNode>
                                    </p:audio>
                                  </p:subTnLst>
                                </p:cTn>
                              </p:par>
                              <p:par>
                                <p:cTn id="894" presetID="26" presetClass="emph" presetSubtype="0" fill="hold" grpId="1" nodeType="withEffect">
                                  <p:stCondLst>
                                    <p:cond delay="500"/>
                                  </p:stCondLst>
                                  <p:childTnLst>
                                    <p:animEffect transition="out" filter="fade">
                                      <p:cBhvr>
                                        <p:cTn id="895" dur="500" tmFilter="0, 0; .2, .5; .8, .5; 1, 0"/>
                                        <p:tgtEl>
                                          <p:spTgt spid="351"/>
                                        </p:tgtEl>
                                      </p:cBhvr>
                                    </p:animEffect>
                                    <p:animScale>
                                      <p:cBhvr>
                                        <p:cTn id="896" dur="250" autoRev="1" fill="hold"/>
                                        <p:tgtEl>
                                          <p:spTgt spid="351"/>
                                        </p:tgtEl>
                                      </p:cBhvr>
                                      <p:by x="105000" y="105000"/>
                                    </p:animScale>
                                  </p:childTnLst>
                                </p:cTn>
                              </p:par>
                              <p:par>
                                <p:cTn id="897" presetID="53" presetClass="entr" presetSubtype="16" fill="hold" grpId="0" nodeType="withEffect">
                                  <p:stCondLst>
                                    <p:cond delay="0"/>
                                  </p:stCondLst>
                                  <p:childTnLst>
                                    <p:set>
                                      <p:cBhvr>
                                        <p:cTn id="898" dur="1" fill="hold">
                                          <p:stCondLst>
                                            <p:cond delay="0"/>
                                          </p:stCondLst>
                                        </p:cTn>
                                        <p:tgtEl>
                                          <p:spTgt spid="353"/>
                                        </p:tgtEl>
                                        <p:attrNameLst>
                                          <p:attrName>style.visibility</p:attrName>
                                        </p:attrNameLst>
                                      </p:cBhvr>
                                      <p:to>
                                        <p:strVal val="visible"/>
                                      </p:to>
                                    </p:set>
                                    <p:anim calcmode="lin" valueType="num">
                                      <p:cBhvr>
                                        <p:cTn id="899" dur="500" fill="hold"/>
                                        <p:tgtEl>
                                          <p:spTgt spid="353"/>
                                        </p:tgtEl>
                                        <p:attrNameLst>
                                          <p:attrName>ppt_w</p:attrName>
                                        </p:attrNameLst>
                                      </p:cBhvr>
                                      <p:tavLst>
                                        <p:tav tm="0">
                                          <p:val>
                                            <p:fltVal val="0"/>
                                          </p:val>
                                        </p:tav>
                                        <p:tav tm="100000">
                                          <p:val>
                                            <p:strVal val="#ppt_w"/>
                                          </p:val>
                                        </p:tav>
                                      </p:tavLst>
                                    </p:anim>
                                    <p:anim calcmode="lin" valueType="num">
                                      <p:cBhvr>
                                        <p:cTn id="900" dur="500" fill="hold"/>
                                        <p:tgtEl>
                                          <p:spTgt spid="353"/>
                                        </p:tgtEl>
                                        <p:attrNameLst>
                                          <p:attrName>ppt_h</p:attrName>
                                        </p:attrNameLst>
                                      </p:cBhvr>
                                      <p:tavLst>
                                        <p:tav tm="0">
                                          <p:val>
                                            <p:fltVal val="0"/>
                                          </p:val>
                                        </p:tav>
                                        <p:tav tm="100000">
                                          <p:val>
                                            <p:strVal val="#ppt_h"/>
                                          </p:val>
                                        </p:tav>
                                      </p:tavLst>
                                    </p:anim>
                                    <p:animEffect transition="in" filter="fade">
                                      <p:cBhvr>
                                        <p:cTn id="901" dur="500"/>
                                        <p:tgtEl>
                                          <p:spTgt spid="353"/>
                                        </p:tgtEl>
                                      </p:cBhvr>
                                    </p:animEffect>
                                  </p:childTnLst>
                                  <p:subTnLst>
                                    <p:audio>
                                      <p:cMediaNode>
                                        <p:cTn display="0" masterRel="sameClick">
                                          <p:stCondLst>
                                            <p:cond evt="begin" delay="0">
                                              <p:tn val="897"/>
                                            </p:cond>
                                          </p:stCondLst>
                                          <p:endCondLst>
                                            <p:cond evt="onStopAudio" delay="0">
                                              <p:tgtEl>
                                                <p:sldTgt/>
                                              </p:tgtEl>
                                            </p:cond>
                                          </p:endCondLst>
                                        </p:cTn>
                                        <p:tgtEl>
                                          <p:sndTgt r:embed="rId3" name="Bling.wav"/>
                                        </p:tgtEl>
                                      </p:cMediaNode>
                                    </p:audio>
                                  </p:subTnLst>
                                </p:cTn>
                              </p:par>
                              <p:par>
                                <p:cTn id="902" presetID="26" presetClass="emph" presetSubtype="0" fill="hold" grpId="1" nodeType="withEffect">
                                  <p:stCondLst>
                                    <p:cond delay="500"/>
                                  </p:stCondLst>
                                  <p:childTnLst>
                                    <p:animEffect transition="out" filter="fade">
                                      <p:cBhvr>
                                        <p:cTn id="903" dur="500" tmFilter="0, 0; .2, .5; .8, .5; 1, 0"/>
                                        <p:tgtEl>
                                          <p:spTgt spid="353"/>
                                        </p:tgtEl>
                                      </p:cBhvr>
                                    </p:animEffect>
                                    <p:animScale>
                                      <p:cBhvr>
                                        <p:cTn id="904" dur="250" autoRev="1" fill="hold"/>
                                        <p:tgtEl>
                                          <p:spTgt spid="353"/>
                                        </p:tgtEl>
                                      </p:cBhvr>
                                      <p:by x="105000" y="105000"/>
                                    </p:animScale>
                                  </p:childTnLst>
                                </p:cTn>
                              </p:par>
                              <p:par>
                                <p:cTn id="905" presetID="53" presetClass="entr" presetSubtype="16" fill="hold" grpId="0" nodeType="withEffect">
                                  <p:stCondLst>
                                    <p:cond delay="0"/>
                                  </p:stCondLst>
                                  <p:childTnLst>
                                    <p:set>
                                      <p:cBhvr>
                                        <p:cTn id="906" dur="1" fill="hold">
                                          <p:stCondLst>
                                            <p:cond delay="0"/>
                                          </p:stCondLst>
                                        </p:cTn>
                                        <p:tgtEl>
                                          <p:spTgt spid="357"/>
                                        </p:tgtEl>
                                        <p:attrNameLst>
                                          <p:attrName>style.visibility</p:attrName>
                                        </p:attrNameLst>
                                      </p:cBhvr>
                                      <p:to>
                                        <p:strVal val="visible"/>
                                      </p:to>
                                    </p:set>
                                    <p:anim calcmode="lin" valueType="num">
                                      <p:cBhvr>
                                        <p:cTn id="907" dur="500" fill="hold"/>
                                        <p:tgtEl>
                                          <p:spTgt spid="357"/>
                                        </p:tgtEl>
                                        <p:attrNameLst>
                                          <p:attrName>ppt_w</p:attrName>
                                        </p:attrNameLst>
                                      </p:cBhvr>
                                      <p:tavLst>
                                        <p:tav tm="0">
                                          <p:val>
                                            <p:fltVal val="0"/>
                                          </p:val>
                                        </p:tav>
                                        <p:tav tm="100000">
                                          <p:val>
                                            <p:strVal val="#ppt_w"/>
                                          </p:val>
                                        </p:tav>
                                      </p:tavLst>
                                    </p:anim>
                                    <p:anim calcmode="lin" valueType="num">
                                      <p:cBhvr>
                                        <p:cTn id="908" dur="500" fill="hold"/>
                                        <p:tgtEl>
                                          <p:spTgt spid="357"/>
                                        </p:tgtEl>
                                        <p:attrNameLst>
                                          <p:attrName>ppt_h</p:attrName>
                                        </p:attrNameLst>
                                      </p:cBhvr>
                                      <p:tavLst>
                                        <p:tav tm="0">
                                          <p:val>
                                            <p:fltVal val="0"/>
                                          </p:val>
                                        </p:tav>
                                        <p:tav tm="100000">
                                          <p:val>
                                            <p:strVal val="#ppt_h"/>
                                          </p:val>
                                        </p:tav>
                                      </p:tavLst>
                                    </p:anim>
                                    <p:animEffect transition="in" filter="fade">
                                      <p:cBhvr>
                                        <p:cTn id="909" dur="500"/>
                                        <p:tgtEl>
                                          <p:spTgt spid="357"/>
                                        </p:tgtEl>
                                      </p:cBhvr>
                                    </p:animEffect>
                                  </p:childTnLst>
                                  <p:subTnLst>
                                    <p:audio>
                                      <p:cMediaNode>
                                        <p:cTn display="0" masterRel="sameClick">
                                          <p:stCondLst>
                                            <p:cond evt="begin" delay="0">
                                              <p:tn val="905"/>
                                            </p:cond>
                                          </p:stCondLst>
                                          <p:endCondLst>
                                            <p:cond evt="onStopAudio" delay="0">
                                              <p:tgtEl>
                                                <p:sldTgt/>
                                              </p:tgtEl>
                                            </p:cond>
                                          </p:endCondLst>
                                        </p:cTn>
                                        <p:tgtEl>
                                          <p:sndTgt r:embed="rId3" name="Bling.wav"/>
                                        </p:tgtEl>
                                      </p:cMediaNode>
                                    </p:audio>
                                  </p:subTnLst>
                                </p:cTn>
                              </p:par>
                              <p:par>
                                <p:cTn id="910" presetID="26" presetClass="emph" presetSubtype="0" fill="hold" grpId="1" nodeType="withEffect">
                                  <p:stCondLst>
                                    <p:cond delay="500"/>
                                  </p:stCondLst>
                                  <p:childTnLst>
                                    <p:animEffect transition="out" filter="fade">
                                      <p:cBhvr>
                                        <p:cTn id="911" dur="500" tmFilter="0, 0; .2, .5; .8, .5; 1, 0"/>
                                        <p:tgtEl>
                                          <p:spTgt spid="357"/>
                                        </p:tgtEl>
                                      </p:cBhvr>
                                    </p:animEffect>
                                    <p:animScale>
                                      <p:cBhvr>
                                        <p:cTn id="912" dur="250" autoRev="1" fill="hold"/>
                                        <p:tgtEl>
                                          <p:spTgt spid="357"/>
                                        </p:tgtEl>
                                      </p:cBhvr>
                                      <p:by x="105000" y="105000"/>
                                    </p:animScale>
                                  </p:childTnLst>
                                </p:cTn>
                              </p:par>
                            </p:childTnLst>
                          </p:cTn>
                        </p:par>
                      </p:childTnLst>
                    </p:cTn>
                  </p:par>
                </p:childTnLst>
              </p:cTn>
              <p:nextCondLst>
                <p:cond evt="onClick" delay="0">
                  <p:tgtEl>
                    <p:spTgt spid="194"/>
                  </p:tgtEl>
                </p:cond>
              </p:nextCondLst>
            </p:seq>
            <p:seq concurrent="1" nextAc="seek">
              <p:cTn id="913" restart="whenNotActive" fill="hold" evtFilter="cancelBubble" nodeType="interactiveSeq">
                <p:stCondLst>
                  <p:cond evt="onClick" delay="0">
                    <p:tgtEl>
                      <p:spTgt spid="209"/>
                    </p:tgtEl>
                  </p:cond>
                </p:stCondLst>
                <p:endSync evt="end" delay="0">
                  <p:rtn val="all"/>
                </p:endSync>
                <p:childTnLst>
                  <p:par>
                    <p:cTn id="914" fill="hold">
                      <p:stCondLst>
                        <p:cond delay="0"/>
                      </p:stCondLst>
                      <p:childTnLst>
                        <p:par>
                          <p:cTn id="915" fill="hold">
                            <p:stCondLst>
                              <p:cond delay="0"/>
                            </p:stCondLst>
                            <p:childTnLst>
                              <p:par>
                                <p:cTn id="916" presetID="53" presetClass="entr" presetSubtype="16" fill="hold" grpId="0" nodeType="withEffect">
                                  <p:stCondLst>
                                    <p:cond delay="0"/>
                                  </p:stCondLst>
                                  <p:childTnLst>
                                    <p:set>
                                      <p:cBhvr>
                                        <p:cTn id="917" dur="1" fill="hold">
                                          <p:stCondLst>
                                            <p:cond delay="0"/>
                                          </p:stCondLst>
                                        </p:cTn>
                                        <p:tgtEl>
                                          <p:spTgt spid="344"/>
                                        </p:tgtEl>
                                        <p:attrNameLst>
                                          <p:attrName>style.visibility</p:attrName>
                                        </p:attrNameLst>
                                      </p:cBhvr>
                                      <p:to>
                                        <p:strVal val="visible"/>
                                      </p:to>
                                    </p:set>
                                    <p:anim calcmode="lin" valueType="num">
                                      <p:cBhvr>
                                        <p:cTn id="918" dur="500" fill="hold"/>
                                        <p:tgtEl>
                                          <p:spTgt spid="344"/>
                                        </p:tgtEl>
                                        <p:attrNameLst>
                                          <p:attrName>ppt_w</p:attrName>
                                        </p:attrNameLst>
                                      </p:cBhvr>
                                      <p:tavLst>
                                        <p:tav tm="0">
                                          <p:val>
                                            <p:fltVal val="0"/>
                                          </p:val>
                                        </p:tav>
                                        <p:tav tm="100000">
                                          <p:val>
                                            <p:strVal val="#ppt_w"/>
                                          </p:val>
                                        </p:tav>
                                      </p:tavLst>
                                    </p:anim>
                                    <p:anim calcmode="lin" valueType="num">
                                      <p:cBhvr>
                                        <p:cTn id="919" dur="500" fill="hold"/>
                                        <p:tgtEl>
                                          <p:spTgt spid="344"/>
                                        </p:tgtEl>
                                        <p:attrNameLst>
                                          <p:attrName>ppt_h</p:attrName>
                                        </p:attrNameLst>
                                      </p:cBhvr>
                                      <p:tavLst>
                                        <p:tav tm="0">
                                          <p:val>
                                            <p:fltVal val="0"/>
                                          </p:val>
                                        </p:tav>
                                        <p:tav tm="100000">
                                          <p:val>
                                            <p:strVal val="#ppt_h"/>
                                          </p:val>
                                        </p:tav>
                                      </p:tavLst>
                                    </p:anim>
                                    <p:animEffect transition="in" filter="fade">
                                      <p:cBhvr>
                                        <p:cTn id="920" dur="500"/>
                                        <p:tgtEl>
                                          <p:spTgt spid="344"/>
                                        </p:tgtEl>
                                      </p:cBhvr>
                                    </p:animEffect>
                                  </p:childTnLst>
                                  <p:subTnLst>
                                    <p:audio>
                                      <p:cMediaNode>
                                        <p:cTn display="0" masterRel="sameClick">
                                          <p:stCondLst>
                                            <p:cond evt="begin" delay="0">
                                              <p:tn val="916"/>
                                            </p:cond>
                                          </p:stCondLst>
                                          <p:endCondLst>
                                            <p:cond evt="onStopAudio" delay="0">
                                              <p:tgtEl>
                                                <p:sldTgt/>
                                              </p:tgtEl>
                                            </p:cond>
                                          </p:endCondLst>
                                        </p:cTn>
                                        <p:tgtEl>
                                          <p:sndTgt r:embed="rId3" name="Bling.wav"/>
                                        </p:tgtEl>
                                      </p:cMediaNode>
                                    </p:audio>
                                  </p:subTnLst>
                                </p:cTn>
                              </p:par>
                              <p:par>
                                <p:cTn id="921" presetID="26" presetClass="emph" presetSubtype="0" fill="hold" grpId="1" nodeType="withEffect">
                                  <p:stCondLst>
                                    <p:cond delay="500"/>
                                  </p:stCondLst>
                                  <p:childTnLst>
                                    <p:animEffect transition="out" filter="fade">
                                      <p:cBhvr>
                                        <p:cTn id="922" dur="500" tmFilter="0, 0; .2, .5; .8, .5; 1, 0"/>
                                        <p:tgtEl>
                                          <p:spTgt spid="344"/>
                                        </p:tgtEl>
                                      </p:cBhvr>
                                    </p:animEffect>
                                    <p:animScale>
                                      <p:cBhvr>
                                        <p:cTn id="923" dur="250" autoRev="1" fill="hold"/>
                                        <p:tgtEl>
                                          <p:spTgt spid="344"/>
                                        </p:tgtEl>
                                      </p:cBhvr>
                                      <p:by x="105000" y="105000"/>
                                    </p:animScale>
                                  </p:childTnLst>
                                </p:cTn>
                              </p:par>
                              <p:par>
                                <p:cTn id="924" presetID="53" presetClass="entr" presetSubtype="16" fill="hold" grpId="0" nodeType="withEffect">
                                  <p:stCondLst>
                                    <p:cond delay="0"/>
                                  </p:stCondLst>
                                  <p:childTnLst>
                                    <p:set>
                                      <p:cBhvr>
                                        <p:cTn id="925" dur="1" fill="hold">
                                          <p:stCondLst>
                                            <p:cond delay="0"/>
                                          </p:stCondLst>
                                        </p:cTn>
                                        <p:tgtEl>
                                          <p:spTgt spid="354"/>
                                        </p:tgtEl>
                                        <p:attrNameLst>
                                          <p:attrName>style.visibility</p:attrName>
                                        </p:attrNameLst>
                                      </p:cBhvr>
                                      <p:to>
                                        <p:strVal val="visible"/>
                                      </p:to>
                                    </p:set>
                                    <p:anim calcmode="lin" valueType="num">
                                      <p:cBhvr>
                                        <p:cTn id="926" dur="500" fill="hold"/>
                                        <p:tgtEl>
                                          <p:spTgt spid="354"/>
                                        </p:tgtEl>
                                        <p:attrNameLst>
                                          <p:attrName>ppt_w</p:attrName>
                                        </p:attrNameLst>
                                      </p:cBhvr>
                                      <p:tavLst>
                                        <p:tav tm="0">
                                          <p:val>
                                            <p:fltVal val="0"/>
                                          </p:val>
                                        </p:tav>
                                        <p:tav tm="100000">
                                          <p:val>
                                            <p:strVal val="#ppt_w"/>
                                          </p:val>
                                        </p:tav>
                                      </p:tavLst>
                                    </p:anim>
                                    <p:anim calcmode="lin" valueType="num">
                                      <p:cBhvr>
                                        <p:cTn id="927" dur="500" fill="hold"/>
                                        <p:tgtEl>
                                          <p:spTgt spid="354"/>
                                        </p:tgtEl>
                                        <p:attrNameLst>
                                          <p:attrName>ppt_h</p:attrName>
                                        </p:attrNameLst>
                                      </p:cBhvr>
                                      <p:tavLst>
                                        <p:tav tm="0">
                                          <p:val>
                                            <p:fltVal val="0"/>
                                          </p:val>
                                        </p:tav>
                                        <p:tav tm="100000">
                                          <p:val>
                                            <p:strVal val="#ppt_h"/>
                                          </p:val>
                                        </p:tav>
                                      </p:tavLst>
                                    </p:anim>
                                    <p:animEffect transition="in" filter="fade">
                                      <p:cBhvr>
                                        <p:cTn id="928" dur="500"/>
                                        <p:tgtEl>
                                          <p:spTgt spid="354"/>
                                        </p:tgtEl>
                                      </p:cBhvr>
                                    </p:animEffect>
                                  </p:childTnLst>
                                  <p:subTnLst>
                                    <p:audio>
                                      <p:cMediaNode>
                                        <p:cTn display="0" masterRel="sameClick">
                                          <p:stCondLst>
                                            <p:cond evt="begin" delay="0">
                                              <p:tn val="924"/>
                                            </p:cond>
                                          </p:stCondLst>
                                          <p:endCondLst>
                                            <p:cond evt="onStopAudio" delay="0">
                                              <p:tgtEl>
                                                <p:sldTgt/>
                                              </p:tgtEl>
                                            </p:cond>
                                          </p:endCondLst>
                                        </p:cTn>
                                        <p:tgtEl>
                                          <p:sndTgt r:embed="rId3" name="Bling.wav"/>
                                        </p:tgtEl>
                                      </p:cMediaNode>
                                    </p:audio>
                                  </p:subTnLst>
                                </p:cTn>
                              </p:par>
                              <p:par>
                                <p:cTn id="929" presetID="26" presetClass="emph" presetSubtype="0" fill="hold" grpId="1" nodeType="withEffect">
                                  <p:stCondLst>
                                    <p:cond delay="500"/>
                                  </p:stCondLst>
                                  <p:childTnLst>
                                    <p:animEffect transition="out" filter="fade">
                                      <p:cBhvr>
                                        <p:cTn id="930" dur="500" tmFilter="0, 0; .2, .5; .8, .5; 1, 0"/>
                                        <p:tgtEl>
                                          <p:spTgt spid="354"/>
                                        </p:tgtEl>
                                      </p:cBhvr>
                                    </p:animEffect>
                                    <p:animScale>
                                      <p:cBhvr>
                                        <p:cTn id="931" dur="250" autoRev="1" fill="hold"/>
                                        <p:tgtEl>
                                          <p:spTgt spid="354"/>
                                        </p:tgtEl>
                                      </p:cBhvr>
                                      <p:by x="105000" y="105000"/>
                                    </p:animScale>
                                  </p:childTnLst>
                                </p:cTn>
                              </p:par>
                              <p:par>
                                <p:cTn id="932" presetID="53" presetClass="entr" presetSubtype="16" fill="hold" grpId="0" nodeType="withEffect">
                                  <p:stCondLst>
                                    <p:cond delay="0"/>
                                  </p:stCondLst>
                                  <p:childTnLst>
                                    <p:set>
                                      <p:cBhvr>
                                        <p:cTn id="933" dur="1" fill="hold">
                                          <p:stCondLst>
                                            <p:cond delay="0"/>
                                          </p:stCondLst>
                                        </p:cTn>
                                        <p:tgtEl>
                                          <p:spTgt spid="372"/>
                                        </p:tgtEl>
                                        <p:attrNameLst>
                                          <p:attrName>style.visibility</p:attrName>
                                        </p:attrNameLst>
                                      </p:cBhvr>
                                      <p:to>
                                        <p:strVal val="visible"/>
                                      </p:to>
                                    </p:set>
                                    <p:anim calcmode="lin" valueType="num">
                                      <p:cBhvr>
                                        <p:cTn id="934" dur="500" fill="hold"/>
                                        <p:tgtEl>
                                          <p:spTgt spid="372"/>
                                        </p:tgtEl>
                                        <p:attrNameLst>
                                          <p:attrName>ppt_w</p:attrName>
                                        </p:attrNameLst>
                                      </p:cBhvr>
                                      <p:tavLst>
                                        <p:tav tm="0">
                                          <p:val>
                                            <p:fltVal val="0"/>
                                          </p:val>
                                        </p:tav>
                                        <p:tav tm="100000">
                                          <p:val>
                                            <p:strVal val="#ppt_w"/>
                                          </p:val>
                                        </p:tav>
                                      </p:tavLst>
                                    </p:anim>
                                    <p:anim calcmode="lin" valueType="num">
                                      <p:cBhvr>
                                        <p:cTn id="935" dur="500" fill="hold"/>
                                        <p:tgtEl>
                                          <p:spTgt spid="372"/>
                                        </p:tgtEl>
                                        <p:attrNameLst>
                                          <p:attrName>ppt_h</p:attrName>
                                        </p:attrNameLst>
                                      </p:cBhvr>
                                      <p:tavLst>
                                        <p:tav tm="0">
                                          <p:val>
                                            <p:fltVal val="0"/>
                                          </p:val>
                                        </p:tav>
                                        <p:tav tm="100000">
                                          <p:val>
                                            <p:strVal val="#ppt_h"/>
                                          </p:val>
                                        </p:tav>
                                      </p:tavLst>
                                    </p:anim>
                                    <p:animEffect transition="in" filter="fade">
                                      <p:cBhvr>
                                        <p:cTn id="936" dur="500"/>
                                        <p:tgtEl>
                                          <p:spTgt spid="372"/>
                                        </p:tgtEl>
                                      </p:cBhvr>
                                    </p:animEffect>
                                  </p:childTnLst>
                                  <p:subTnLst>
                                    <p:audio>
                                      <p:cMediaNode>
                                        <p:cTn display="0" masterRel="sameClick">
                                          <p:stCondLst>
                                            <p:cond evt="begin" delay="0">
                                              <p:tn val="932"/>
                                            </p:cond>
                                          </p:stCondLst>
                                          <p:endCondLst>
                                            <p:cond evt="onStopAudio" delay="0">
                                              <p:tgtEl>
                                                <p:sldTgt/>
                                              </p:tgtEl>
                                            </p:cond>
                                          </p:endCondLst>
                                        </p:cTn>
                                        <p:tgtEl>
                                          <p:sndTgt r:embed="rId3" name="Bling.wav"/>
                                        </p:tgtEl>
                                      </p:cMediaNode>
                                    </p:audio>
                                  </p:subTnLst>
                                </p:cTn>
                              </p:par>
                              <p:par>
                                <p:cTn id="937" presetID="26" presetClass="emph" presetSubtype="0" fill="hold" grpId="1" nodeType="withEffect">
                                  <p:stCondLst>
                                    <p:cond delay="500"/>
                                  </p:stCondLst>
                                  <p:childTnLst>
                                    <p:animEffect transition="out" filter="fade">
                                      <p:cBhvr>
                                        <p:cTn id="938" dur="500" tmFilter="0, 0; .2, .5; .8, .5; 1, 0"/>
                                        <p:tgtEl>
                                          <p:spTgt spid="372"/>
                                        </p:tgtEl>
                                      </p:cBhvr>
                                    </p:animEffect>
                                    <p:animScale>
                                      <p:cBhvr>
                                        <p:cTn id="939" dur="250" autoRev="1" fill="hold"/>
                                        <p:tgtEl>
                                          <p:spTgt spid="372"/>
                                        </p:tgtEl>
                                      </p:cBhvr>
                                      <p:by x="105000" y="105000"/>
                                    </p:animScale>
                                  </p:childTnLst>
                                </p:cTn>
                              </p:par>
                              <p:par>
                                <p:cTn id="940" presetID="53" presetClass="entr" presetSubtype="16" fill="hold" grpId="0" nodeType="withEffect">
                                  <p:stCondLst>
                                    <p:cond delay="0"/>
                                  </p:stCondLst>
                                  <p:childTnLst>
                                    <p:set>
                                      <p:cBhvr>
                                        <p:cTn id="941" dur="1" fill="hold">
                                          <p:stCondLst>
                                            <p:cond delay="0"/>
                                          </p:stCondLst>
                                        </p:cTn>
                                        <p:tgtEl>
                                          <p:spTgt spid="387"/>
                                        </p:tgtEl>
                                        <p:attrNameLst>
                                          <p:attrName>style.visibility</p:attrName>
                                        </p:attrNameLst>
                                      </p:cBhvr>
                                      <p:to>
                                        <p:strVal val="visible"/>
                                      </p:to>
                                    </p:set>
                                    <p:anim calcmode="lin" valueType="num">
                                      <p:cBhvr>
                                        <p:cTn id="942" dur="500" fill="hold"/>
                                        <p:tgtEl>
                                          <p:spTgt spid="387"/>
                                        </p:tgtEl>
                                        <p:attrNameLst>
                                          <p:attrName>ppt_w</p:attrName>
                                        </p:attrNameLst>
                                      </p:cBhvr>
                                      <p:tavLst>
                                        <p:tav tm="0">
                                          <p:val>
                                            <p:fltVal val="0"/>
                                          </p:val>
                                        </p:tav>
                                        <p:tav tm="100000">
                                          <p:val>
                                            <p:strVal val="#ppt_w"/>
                                          </p:val>
                                        </p:tav>
                                      </p:tavLst>
                                    </p:anim>
                                    <p:anim calcmode="lin" valueType="num">
                                      <p:cBhvr>
                                        <p:cTn id="943" dur="500" fill="hold"/>
                                        <p:tgtEl>
                                          <p:spTgt spid="387"/>
                                        </p:tgtEl>
                                        <p:attrNameLst>
                                          <p:attrName>ppt_h</p:attrName>
                                        </p:attrNameLst>
                                      </p:cBhvr>
                                      <p:tavLst>
                                        <p:tav tm="0">
                                          <p:val>
                                            <p:fltVal val="0"/>
                                          </p:val>
                                        </p:tav>
                                        <p:tav tm="100000">
                                          <p:val>
                                            <p:strVal val="#ppt_h"/>
                                          </p:val>
                                        </p:tav>
                                      </p:tavLst>
                                    </p:anim>
                                    <p:animEffect transition="in" filter="fade">
                                      <p:cBhvr>
                                        <p:cTn id="944" dur="500"/>
                                        <p:tgtEl>
                                          <p:spTgt spid="387"/>
                                        </p:tgtEl>
                                      </p:cBhvr>
                                    </p:animEffect>
                                  </p:childTnLst>
                                  <p:subTnLst>
                                    <p:audio>
                                      <p:cMediaNode>
                                        <p:cTn display="0" masterRel="sameClick">
                                          <p:stCondLst>
                                            <p:cond evt="begin" delay="0">
                                              <p:tn val="940"/>
                                            </p:cond>
                                          </p:stCondLst>
                                          <p:endCondLst>
                                            <p:cond evt="onStopAudio" delay="0">
                                              <p:tgtEl>
                                                <p:sldTgt/>
                                              </p:tgtEl>
                                            </p:cond>
                                          </p:endCondLst>
                                        </p:cTn>
                                        <p:tgtEl>
                                          <p:sndTgt r:embed="rId3" name="Bling.wav"/>
                                        </p:tgtEl>
                                      </p:cMediaNode>
                                    </p:audio>
                                  </p:subTnLst>
                                </p:cTn>
                              </p:par>
                              <p:par>
                                <p:cTn id="945" presetID="26" presetClass="emph" presetSubtype="0" fill="hold" grpId="1" nodeType="withEffect">
                                  <p:stCondLst>
                                    <p:cond delay="500"/>
                                  </p:stCondLst>
                                  <p:childTnLst>
                                    <p:animEffect transition="out" filter="fade">
                                      <p:cBhvr>
                                        <p:cTn id="946" dur="500" tmFilter="0, 0; .2, .5; .8, .5; 1, 0"/>
                                        <p:tgtEl>
                                          <p:spTgt spid="387"/>
                                        </p:tgtEl>
                                      </p:cBhvr>
                                    </p:animEffect>
                                    <p:animScale>
                                      <p:cBhvr>
                                        <p:cTn id="947" dur="250" autoRev="1" fill="hold"/>
                                        <p:tgtEl>
                                          <p:spTgt spid="387"/>
                                        </p:tgtEl>
                                      </p:cBhvr>
                                      <p:by x="105000" y="105000"/>
                                    </p:animScale>
                                  </p:childTnLst>
                                </p:cTn>
                              </p:par>
                            </p:childTnLst>
                          </p:cTn>
                        </p:par>
                      </p:childTnLst>
                    </p:cTn>
                  </p:par>
                </p:childTnLst>
              </p:cTn>
              <p:nextCondLst>
                <p:cond evt="onClick" delay="0">
                  <p:tgtEl>
                    <p:spTgt spid="209"/>
                  </p:tgtEl>
                </p:cond>
              </p:nextCondLst>
            </p:seq>
            <p:seq concurrent="1" nextAc="seek">
              <p:cTn id="948" restart="whenNotActive" fill="hold" evtFilter="cancelBubble" nodeType="interactiveSeq">
                <p:stCondLst>
                  <p:cond evt="onClick" delay="0">
                    <p:tgtEl>
                      <p:spTgt spid="211"/>
                    </p:tgtEl>
                  </p:cond>
                </p:stCondLst>
                <p:endSync evt="end" delay="0">
                  <p:rtn val="all"/>
                </p:endSync>
                <p:childTnLst>
                  <p:par>
                    <p:cTn id="949" fill="hold">
                      <p:stCondLst>
                        <p:cond delay="0"/>
                      </p:stCondLst>
                      <p:childTnLst>
                        <p:par>
                          <p:cTn id="950" fill="hold">
                            <p:stCondLst>
                              <p:cond delay="0"/>
                            </p:stCondLst>
                            <p:childTnLst>
                              <p:par>
                                <p:cTn id="951" presetID="53" presetClass="entr" presetSubtype="16" fill="hold" nodeType="withEffect">
                                  <p:stCondLst>
                                    <p:cond delay="0"/>
                                  </p:stCondLst>
                                  <p:childTnLst>
                                    <p:set>
                                      <p:cBhvr>
                                        <p:cTn id="952" dur="1" fill="hold">
                                          <p:stCondLst>
                                            <p:cond delay="0"/>
                                          </p:stCondLst>
                                        </p:cTn>
                                        <p:tgtEl>
                                          <p:spTgt spid="360"/>
                                        </p:tgtEl>
                                        <p:attrNameLst>
                                          <p:attrName>style.visibility</p:attrName>
                                        </p:attrNameLst>
                                      </p:cBhvr>
                                      <p:to>
                                        <p:strVal val="visible"/>
                                      </p:to>
                                    </p:set>
                                    <p:anim calcmode="lin" valueType="num">
                                      <p:cBhvr>
                                        <p:cTn id="953" dur="500" fill="hold"/>
                                        <p:tgtEl>
                                          <p:spTgt spid="360"/>
                                        </p:tgtEl>
                                        <p:attrNameLst>
                                          <p:attrName>ppt_w</p:attrName>
                                        </p:attrNameLst>
                                      </p:cBhvr>
                                      <p:tavLst>
                                        <p:tav tm="0">
                                          <p:val>
                                            <p:fltVal val="0"/>
                                          </p:val>
                                        </p:tav>
                                        <p:tav tm="100000">
                                          <p:val>
                                            <p:strVal val="#ppt_w"/>
                                          </p:val>
                                        </p:tav>
                                      </p:tavLst>
                                    </p:anim>
                                    <p:anim calcmode="lin" valueType="num">
                                      <p:cBhvr>
                                        <p:cTn id="954" dur="500" fill="hold"/>
                                        <p:tgtEl>
                                          <p:spTgt spid="360"/>
                                        </p:tgtEl>
                                        <p:attrNameLst>
                                          <p:attrName>ppt_h</p:attrName>
                                        </p:attrNameLst>
                                      </p:cBhvr>
                                      <p:tavLst>
                                        <p:tav tm="0">
                                          <p:val>
                                            <p:fltVal val="0"/>
                                          </p:val>
                                        </p:tav>
                                        <p:tav tm="100000">
                                          <p:val>
                                            <p:strVal val="#ppt_h"/>
                                          </p:val>
                                        </p:tav>
                                      </p:tavLst>
                                    </p:anim>
                                    <p:animEffect transition="in" filter="fade">
                                      <p:cBhvr>
                                        <p:cTn id="955" dur="500"/>
                                        <p:tgtEl>
                                          <p:spTgt spid="360"/>
                                        </p:tgtEl>
                                      </p:cBhvr>
                                    </p:animEffect>
                                  </p:childTnLst>
                                </p:cTn>
                              </p:par>
                              <p:par>
                                <p:cTn id="956" presetID="26" presetClass="emph" presetSubtype="0" fill="hold" nodeType="withEffect">
                                  <p:stCondLst>
                                    <p:cond delay="500"/>
                                  </p:stCondLst>
                                  <p:childTnLst>
                                    <p:animEffect transition="out" filter="fade">
                                      <p:cBhvr>
                                        <p:cTn id="957" dur="500" tmFilter="0, 0; .2, .5; .8, .5; 1, 0"/>
                                        <p:tgtEl>
                                          <p:spTgt spid="360"/>
                                        </p:tgtEl>
                                      </p:cBhvr>
                                    </p:animEffect>
                                    <p:animScale>
                                      <p:cBhvr>
                                        <p:cTn id="958" dur="250" autoRev="1" fill="hold"/>
                                        <p:tgtEl>
                                          <p:spTgt spid="360"/>
                                        </p:tgtEl>
                                      </p:cBhvr>
                                      <p:by x="105000" y="105000"/>
                                    </p:animScale>
                                  </p:childTnLst>
                                </p:cTn>
                              </p:par>
                              <p:par>
                                <p:cTn id="959" presetID="53" presetClass="entr" presetSubtype="16" fill="hold" grpId="0" nodeType="withEffect">
                                  <p:stCondLst>
                                    <p:cond delay="0"/>
                                  </p:stCondLst>
                                  <p:childTnLst>
                                    <p:set>
                                      <p:cBhvr>
                                        <p:cTn id="960" dur="1" fill="hold">
                                          <p:stCondLst>
                                            <p:cond delay="0"/>
                                          </p:stCondLst>
                                        </p:cTn>
                                        <p:tgtEl>
                                          <p:spTgt spid="360"/>
                                        </p:tgtEl>
                                        <p:attrNameLst>
                                          <p:attrName>style.visibility</p:attrName>
                                        </p:attrNameLst>
                                      </p:cBhvr>
                                      <p:to>
                                        <p:strVal val="visible"/>
                                      </p:to>
                                    </p:set>
                                    <p:anim calcmode="lin" valueType="num">
                                      <p:cBhvr>
                                        <p:cTn id="961" dur="500" fill="hold"/>
                                        <p:tgtEl>
                                          <p:spTgt spid="360"/>
                                        </p:tgtEl>
                                        <p:attrNameLst>
                                          <p:attrName>ppt_w</p:attrName>
                                        </p:attrNameLst>
                                      </p:cBhvr>
                                      <p:tavLst>
                                        <p:tav tm="0">
                                          <p:val>
                                            <p:fltVal val="0"/>
                                          </p:val>
                                        </p:tav>
                                        <p:tav tm="100000">
                                          <p:val>
                                            <p:strVal val="#ppt_w"/>
                                          </p:val>
                                        </p:tav>
                                      </p:tavLst>
                                    </p:anim>
                                    <p:anim calcmode="lin" valueType="num">
                                      <p:cBhvr>
                                        <p:cTn id="962" dur="500" fill="hold"/>
                                        <p:tgtEl>
                                          <p:spTgt spid="360"/>
                                        </p:tgtEl>
                                        <p:attrNameLst>
                                          <p:attrName>ppt_h</p:attrName>
                                        </p:attrNameLst>
                                      </p:cBhvr>
                                      <p:tavLst>
                                        <p:tav tm="0">
                                          <p:val>
                                            <p:fltVal val="0"/>
                                          </p:val>
                                        </p:tav>
                                        <p:tav tm="100000">
                                          <p:val>
                                            <p:strVal val="#ppt_h"/>
                                          </p:val>
                                        </p:tav>
                                      </p:tavLst>
                                    </p:anim>
                                    <p:animEffect transition="in" filter="fade">
                                      <p:cBhvr>
                                        <p:cTn id="963" dur="500"/>
                                        <p:tgtEl>
                                          <p:spTgt spid="360"/>
                                        </p:tgtEl>
                                      </p:cBhvr>
                                    </p:animEffect>
                                  </p:childTnLst>
                                  <p:subTnLst>
                                    <p:audio>
                                      <p:cMediaNode>
                                        <p:cTn display="0" masterRel="sameClick">
                                          <p:stCondLst>
                                            <p:cond evt="begin" delay="0">
                                              <p:tn val="959"/>
                                            </p:cond>
                                          </p:stCondLst>
                                          <p:endCondLst>
                                            <p:cond evt="onStopAudio" delay="0">
                                              <p:tgtEl>
                                                <p:sldTgt/>
                                              </p:tgtEl>
                                            </p:cond>
                                          </p:endCondLst>
                                        </p:cTn>
                                        <p:tgtEl>
                                          <p:sndTgt r:embed="rId3" name="Bling.wav"/>
                                        </p:tgtEl>
                                      </p:cMediaNode>
                                    </p:audio>
                                  </p:subTnLst>
                                </p:cTn>
                              </p:par>
                              <p:par>
                                <p:cTn id="964" presetID="26" presetClass="emph" presetSubtype="0" fill="hold" grpId="1" nodeType="withEffect">
                                  <p:stCondLst>
                                    <p:cond delay="500"/>
                                  </p:stCondLst>
                                  <p:childTnLst>
                                    <p:animEffect transition="out" filter="fade">
                                      <p:cBhvr>
                                        <p:cTn id="965" dur="500" tmFilter="0, 0; .2, .5; .8, .5; 1, 0"/>
                                        <p:tgtEl>
                                          <p:spTgt spid="360"/>
                                        </p:tgtEl>
                                      </p:cBhvr>
                                    </p:animEffect>
                                    <p:animScale>
                                      <p:cBhvr>
                                        <p:cTn id="966" dur="250" autoRev="1" fill="hold"/>
                                        <p:tgtEl>
                                          <p:spTgt spid="360"/>
                                        </p:tgtEl>
                                      </p:cBhvr>
                                      <p:by x="105000" y="105000"/>
                                    </p:animScale>
                                  </p:childTnLst>
                                </p:cTn>
                              </p:par>
                              <p:par>
                                <p:cTn id="967" presetID="53" presetClass="entr" presetSubtype="16" fill="hold" nodeType="withEffect">
                                  <p:stCondLst>
                                    <p:cond delay="0"/>
                                  </p:stCondLst>
                                  <p:childTnLst>
                                    <p:set>
                                      <p:cBhvr>
                                        <p:cTn id="968" dur="1" fill="hold">
                                          <p:stCondLst>
                                            <p:cond delay="0"/>
                                          </p:stCondLst>
                                        </p:cTn>
                                        <p:tgtEl>
                                          <p:spTgt spid="361"/>
                                        </p:tgtEl>
                                        <p:attrNameLst>
                                          <p:attrName>style.visibility</p:attrName>
                                        </p:attrNameLst>
                                      </p:cBhvr>
                                      <p:to>
                                        <p:strVal val="visible"/>
                                      </p:to>
                                    </p:set>
                                    <p:anim calcmode="lin" valueType="num">
                                      <p:cBhvr>
                                        <p:cTn id="969" dur="500" fill="hold"/>
                                        <p:tgtEl>
                                          <p:spTgt spid="361"/>
                                        </p:tgtEl>
                                        <p:attrNameLst>
                                          <p:attrName>ppt_w</p:attrName>
                                        </p:attrNameLst>
                                      </p:cBhvr>
                                      <p:tavLst>
                                        <p:tav tm="0">
                                          <p:val>
                                            <p:fltVal val="0"/>
                                          </p:val>
                                        </p:tav>
                                        <p:tav tm="100000">
                                          <p:val>
                                            <p:strVal val="#ppt_w"/>
                                          </p:val>
                                        </p:tav>
                                      </p:tavLst>
                                    </p:anim>
                                    <p:anim calcmode="lin" valueType="num">
                                      <p:cBhvr>
                                        <p:cTn id="970" dur="500" fill="hold"/>
                                        <p:tgtEl>
                                          <p:spTgt spid="361"/>
                                        </p:tgtEl>
                                        <p:attrNameLst>
                                          <p:attrName>ppt_h</p:attrName>
                                        </p:attrNameLst>
                                      </p:cBhvr>
                                      <p:tavLst>
                                        <p:tav tm="0">
                                          <p:val>
                                            <p:fltVal val="0"/>
                                          </p:val>
                                        </p:tav>
                                        <p:tav tm="100000">
                                          <p:val>
                                            <p:strVal val="#ppt_h"/>
                                          </p:val>
                                        </p:tav>
                                      </p:tavLst>
                                    </p:anim>
                                    <p:animEffect transition="in" filter="fade">
                                      <p:cBhvr>
                                        <p:cTn id="971" dur="500"/>
                                        <p:tgtEl>
                                          <p:spTgt spid="361"/>
                                        </p:tgtEl>
                                      </p:cBhvr>
                                    </p:animEffect>
                                  </p:childTnLst>
                                </p:cTn>
                              </p:par>
                              <p:par>
                                <p:cTn id="972" presetID="26" presetClass="emph" presetSubtype="0" fill="hold" nodeType="withEffect">
                                  <p:stCondLst>
                                    <p:cond delay="500"/>
                                  </p:stCondLst>
                                  <p:childTnLst>
                                    <p:animEffect transition="out" filter="fade">
                                      <p:cBhvr>
                                        <p:cTn id="973" dur="500" tmFilter="0, 0; .2, .5; .8, .5; 1, 0"/>
                                        <p:tgtEl>
                                          <p:spTgt spid="361"/>
                                        </p:tgtEl>
                                      </p:cBhvr>
                                    </p:animEffect>
                                    <p:animScale>
                                      <p:cBhvr>
                                        <p:cTn id="974" dur="250" autoRev="1" fill="hold"/>
                                        <p:tgtEl>
                                          <p:spTgt spid="361"/>
                                        </p:tgtEl>
                                      </p:cBhvr>
                                      <p:by x="105000" y="105000"/>
                                    </p:animScale>
                                  </p:childTnLst>
                                </p:cTn>
                              </p:par>
                              <p:par>
                                <p:cTn id="975" presetID="53" presetClass="entr" presetSubtype="16" fill="hold" grpId="0" nodeType="withEffect">
                                  <p:stCondLst>
                                    <p:cond delay="0"/>
                                  </p:stCondLst>
                                  <p:childTnLst>
                                    <p:set>
                                      <p:cBhvr>
                                        <p:cTn id="976" dur="1" fill="hold">
                                          <p:stCondLst>
                                            <p:cond delay="0"/>
                                          </p:stCondLst>
                                        </p:cTn>
                                        <p:tgtEl>
                                          <p:spTgt spid="361"/>
                                        </p:tgtEl>
                                        <p:attrNameLst>
                                          <p:attrName>style.visibility</p:attrName>
                                        </p:attrNameLst>
                                      </p:cBhvr>
                                      <p:to>
                                        <p:strVal val="visible"/>
                                      </p:to>
                                    </p:set>
                                    <p:anim calcmode="lin" valueType="num">
                                      <p:cBhvr>
                                        <p:cTn id="977" dur="500" fill="hold"/>
                                        <p:tgtEl>
                                          <p:spTgt spid="361"/>
                                        </p:tgtEl>
                                        <p:attrNameLst>
                                          <p:attrName>ppt_w</p:attrName>
                                        </p:attrNameLst>
                                      </p:cBhvr>
                                      <p:tavLst>
                                        <p:tav tm="0">
                                          <p:val>
                                            <p:fltVal val="0"/>
                                          </p:val>
                                        </p:tav>
                                        <p:tav tm="100000">
                                          <p:val>
                                            <p:strVal val="#ppt_w"/>
                                          </p:val>
                                        </p:tav>
                                      </p:tavLst>
                                    </p:anim>
                                    <p:anim calcmode="lin" valueType="num">
                                      <p:cBhvr>
                                        <p:cTn id="978" dur="500" fill="hold"/>
                                        <p:tgtEl>
                                          <p:spTgt spid="361"/>
                                        </p:tgtEl>
                                        <p:attrNameLst>
                                          <p:attrName>ppt_h</p:attrName>
                                        </p:attrNameLst>
                                      </p:cBhvr>
                                      <p:tavLst>
                                        <p:tav tm="0">
                                          <p:val>
                                            <p:fltVal val="0"/>
                                          </p:val>
                                        </p:tav>
                                        <p:tav tm="100000">
                                          <p:val>
                                            <p:strVal val="#ppt_h"/>
                                          </p:val>
                                        </p:tav>
                                      </p:tavLst>
                                    </p:anim>
                                    <p:animEffect transition="in" filter="fade">
                                      <p:cBhvr>
                                        <p:cTn id="979" dur="500"/>
                                        <p:tgtEl>
                                          <p:spTgt spid="361"/>
                                        </p:tgtEl>
                                      </p:cBhvr>
                                    </p:animEffect>
                                  </p:childTnLst>
                                  <p:subTnLst>
                                    <p:audio>
                                      <p:cMediaNode>
                                        <p:cTn display="0" masterRel="sameClick">
                                          <p:stCondLst>
                                            <p:cond evt="begin" delay="0">
                                              <p:tn val="975"/>
                                            </p:cond>
                                          </p:stCondLst>
                                          <p:endCondLst>
                                            <p:cond evt="onStopAudio" delay="0">
                                              <p:tgtEl>
                                                <p:sldTgt/>
                                              </p:tgtEl>
                                            </p:cond>
                                          </p:endCondLst>
                                        </p:cTn>
                                        <p:tgtEl>
                                          <p:sndTgt r:embed="rId3" name="Bling.wav"/>
                                        </p:tgtEl>
                                      </p:cMediaNode>
                                    </p:audio>
                                  </p:subTnLst>
                                </p:cTn>
                              </p:par>
                              <p:par>
                                <p:cTn id="980" presetID="26" presetClass="emph" presetSubtype="0" fill="hold" grpId="1" nodeType="withEffect">
                                  <p:stCondLst>
                                    <p:cond delay="500"/>
                                  </p:stCondLst>
                                  <p:childTnLst>
                                    <p:animEffect transition="out" filter="fade">
                                      <p:cBhvr>
                                        <p:cTn id="981" dur="500" tmFilter="0, 0; .2, .5; .8, .5; 1, 0"/>
                                        <p:tgtEl>
                                          <p:spTgt spid="361"/>
                                        </p:tgtEl>
                                      </p:cBhvr>
                                    </p:animEffect>
                                    <p:animScale>
                                      <p:cBhvr>
                                        <p:cTn id="982" dur="250" autoRev="1" fill="hold"/>
                                        <p:tgtEl>
                                          <p:spTgt spid="361"/>
                                        </p:tgtEl>
                                      </p:cBhvr>
                                      <p:by x="105000" y="105000"/>
                                    </p:animScale>
                                  </p:childTnLst>
                                </p:cTn>
                              </p:par>
                              <p:par>
                                <p:cTn id="983" presetID="53" presetClass="entr" presetSubtype="16" fill="hold" grpId="0" nodeType="withEffect">
                                  <p:stCondLst>
                                    <p:cond delay="0"/>
                                  </p:stCondLst>
                                  <p:childTnLst>
                                    <p:set>
                                      <p:cBhvr>
                                        <p:cTn id="984" dur="1" fill="hold">
                                          <p:stCondLst>
                                            <p:cond delay="0"/>
                                          </p:stCondLst>
                                        </p:cTn>
                                        <p:tgtEl>
                                          <p:spTgt spid="345"/>
                                        </p:tgtEl>
                                        <p:attrNameLst>
                                          <p:attrName>style.visibility</p:attrName>
                                        </p:attrNameLst>
                                      </p:cBhvr>
                                      <p:to>
                                        <p:strVal val="visible"/>
                                      </p:to>
                                    </p:set>
                                    <p:anim calcmode="lin" valueType="num">
                                      <p:cBhvr>
                                        <p:cTn id="985" dur="500" fill="hold"/>
                                        <p:tgtEl>
                                          <p:spTgt spid="345"/>
                                        </p:tgtEl>
                                        <p:attrNameLst>
                                          <p:attrName>ppt_w</p:attrName>
                                        </p:attrNameLst>
                                      </p:cBhvr>
                                      <p:tavLst>
                                        <p:tav tm="0">
                                          <p:val>
                                            <p:fltVal val="0"/>
                                          </p:val>
                                        </p:tav>
                                        <p:tav tm="100000">
                                          <p:val>
                                            <p:strVal val="#ppt_w"/>
                                          </p:val>
                                        </p:tav>
                                      </p:tavLst>
                                    </p:anim>
                                    <p:anim calcmode="lin" valueType="num">
                                      <p:cBhvr>
                                        <p:cTn id="986" dur="500" fill="hold"/>
                                        <p:tgtEl>
                                          <p:spTgt spid="345"/>
                                        </p:tgtEl>
                                        <p:attrNameLst>
                                          <p:attrName>ppt_h</p:attrName>
                                        </p:attrNameLst>
                                      </p:cBhvr>
                                      <p:tavLst>
                                        <p:tav tm="0">
                                          <p:val>
                                            <p:fltVal val="0"/>
                                          </p:val>
                                        </p:tav>
                                        <p:tav tm="100000">
                                          <p:val>
                                            <p:strVal val="#ppt_h"/>
                                          </p:val>
                                        </p:tav>
                                      </p:tavLst>
                                    </p:anim>
                                    <p:animEffect transition="in" filter="fade">
                                      <p:cBhvr>
                                        <p:cTn id="987" dur="500"/>
                                        <p:tgtEl>
                                          <p:spTgt spid="345"/>
                                        </p:tgtEl>
                                      </p:cBhvr>
                                    </p:animEffect>
                                  </p:childTnLst>
                                  <p:subTnLst>
                                    <p:audio>
                                      <p:cMediaNode>
                                        <p:cTn display="0" masterRel="sameClick">
                                          <p:stCondLst>
                                            <p:cond evt="begin" delay="0">
                                              <p:tn val="983"/>
                                            </p:cond>
                                          </p:stCondLst>
                                          <p:endCondLst>
                                            <p:cond evt="onStopAudio" delay="0">
                                              <p:tgtEl>
                                                <p:sldTgt/>
                                              </p:tgtEl>
                                            </p:cond>
                                          </p:endCondLst>
                                        </p:cTn>
                                        <p:tgtEl>
                                          <p:sndTgt r:embed="rId3" name="Bling.wav"/>
                                        </p:tgtEl>
                                      </p:cMediaNode>
                                    </p:audio>
                                  </p:subTnLst>
                                </p:cTn>
                              </p:par>
                              <p:par>
                                <p:cTn id="988" presetID="26" presetClass="emph" presetSubtype="0" fill="hold" grpId="1" nodeType="withEffect">
                                  <p:stCondLst>
                                    <p:cond delay="500"/>
                                  </p:stCondLst>
                                  <p:childTnLst>
                                    <p:animEffect transition="out" filter="fade">
                                      <p:cBhvr>
                                        <p:cTn id="989" dur="500" tmFilter="0, 0; .2, .5; .8, .5; 1, 0"/>
                                        <p:tgtEl>
                                          <p:spTgt spid="345"/>
                                        </p:tgtEl>
                                      </p:cBhvr>
                                    </p:animEffect>
                                    <p:animScale>
                                      <p:cBhvr>
                                        <p:cTn id="990" dur="250" autoRev="1" fill="hold"/>
                                        <p:tgtEl>
                                          <p:spTgt spid="345"/>
                                        </p:tgtEl>
                                      </p:cBhvr>
                                      <p:by x="105000" y="105000"/>
                                    </p:animScale>
                                  </p:childTnLst>
                                </p:cTn>
                              </p:par>
                              <p:par>
                                <p:cTn id="991" presetID="53" presetClass="entr" presetSubtype="16" fill="hold" nodeType="withEffect">
                                  <p:stCondLst>
                                    <p:cond delay="0"/>
                                  </p:stCondLst>
                                  <p:childTnLst>
                                    <p:set>
                                      <p:cBhvr>
                                        <p:cTn id="992" dur="1" fill="hold">
                                          <p:stCondLst>
                                            <p:cond delay="0"/>
                                          </p:stCondLst>
                                        </p:cTn>
                                        <p:tgtEl>
                                          <p:spTgt spid="389"/>
                                        </p:tgtEl>
                                        <p:attrNameLst>
                                          <p:attrName>style.visibility</p:attrName>
                                        </p:attrNameLst>
                                      </p:cBhvr>
                                      <p:to>
                                        <p:strVal val="visible"/>
                                      </p:to>
                                    </p:set>
                                    <p:anim calcmode="lin" valueType="num">
                                      <p:cBhvr>
                                        <p:cTn id="993" dur="500" fill="hold"/>
                                        <p:tgtEl>
                                          <p:spTgt spid="389"/>
                                        </p:tgtEl>
                                        <p:attrNameLst>
                                          <p:attrName>ppt_w</p:attrName>
                                        </p:attrNameLst>
                                      </p:cBhvr>
                                      <p:tavLst>
                                        <p:tav tm="0">
                                          <p:val>
                                            <p:fltVal val="0"/>
                                          </p:val>
                                        </p:tav>
                                        <p:tav tm="100000">
                                          <p:val>
                                            <p:strVal val="#ppt_w"/>
                                          </p:val>
                                        </p:tav>
                                      </p:tavLst>
                                    </p:anim>
                                    <p:anim calcmode="lin" valueType="num">
                                      <p:cBhvr>
                                        <p:cTn id="994" dur="500" fill="hold"/>
                                        <p:tgtEl>
                                          <p:spTgt spid="389"/>
                                        </p:tgtEl>
                                        <p:attrNameLst>
                                          <p:attrName>ppt_h</p:attrName>
                                        </p:attrNameLst>
                                      </p:cBhvr>
                                      <p:tavLst>
                                        <p:tav tm="0">
                                          <p:val>
                                            <p:fltVal val="0"/>
                                          </p:val>
                                        </p:tav>
                                        <p:tav tm="100000">
                                          <p:val>
                                            <p:strVal val="#ppt_h"/>
                                          </p:val>
                                        </p:tav>
                                      </p:tavLst>
                                    </p:anim>
                                    <p:animEffect transition="in" filter="fade">
                                      <p:cBhvr>
                                        <p:cTn id="995" dur="500"/>
                                        <p:tgtEl>
                                          <p:spTgt spid="389"/>
                                        </p:tgtEl>
                                      </p:cBhvr>
                                    </p:animEffect>
                                  </p:childTnLst>
                                </p:cTn>
                              </p:par>
                              <p:par>
                                <p:cTn id="996" presetID="26" presetClass="emph" presetSubtype="0" fill="hold" nodeType="withEffect">
                                  <p:stCondLst>
                                    <p:cond delay="500"/>
                                  </p:stCondLst>
                                  <p:childTnLst>
                                    <p:animEffect transition="out" filter="fade">
                                      <p:cBhvr>
                                        <p:cTn id="997" dur="500" tmFilter="0, 0; .2, .5; .8, .5; 1, 0"/>
                                        <p:tgtEl>
                                          <p:spTgt spid="389"/>
                                        </p:tgtEl>
                                      </p:cBhvr>
                                    </p:animEffect>
                                    <p:animScale>
                                      <p:cBhvr>
                                        <p:cTn id="998" dur="250" autoRev="1" fill="hold"/>
                                        <p:tgtEl>
                                          <p:spTgt spid="389"/>
                                        </p:tgtEl>
                                      </p:cBhvr>
                                      <p:by x="105000" y="105000"/>
                                    </p:animScale>
                                  </p:childTnLst>
                                </p:cTn>
                              </p:par>
                              <p:par>
                                <p:cTn id="999" presetID="53" presetClass="entr" presetSubtype="16" fill="hold" grpId="0" nodeType="withEffect">
                                  <p:stCondLst>
                                    <p:cond delay="0"/>
                                  </p:stCondLst>
                                  <p:childTnLst>
                                    <p:set>
                                      <p:cBhvr>
                                        <p:cTn id="1000" dur="1" fill="hold">
                                          <p:stCondLst>
                                            <p:cond delay="0"/>
                                          </p:stCondLst>
                                        </p:cTn>
                                        <p:tgtEl>
                                          <p:spTgt spid="389"/>
                                        </p:tgtEl>
                                        <p:attrNameLst>
                                          <p:attrName>style.visibility</p:attrName>
                                        </p:attrNameLst>
                                      </p:cBhvr>
                                      <p:to>
                                        <p:strVal val="visible"/>
                                      </p:to>
                                    </p:set>
                                    <p:anim calcmode="lin" valueType="num">
                                      <p:cBhvr>
                                        <p:cTn id="1001" dur="500" fill="hold"/>
                                        <p:tgtEl>
                                          <p:spTgt spid="389"/>
                                        </p:tgtEl>
                                        <p:attrNameLst>
                                          <p:attrName>ppt_w</p:attrName>
                                        </p:attrNameLst>
                                      </p:cBhvr>
                                      <p:tavLst>
                                        <p:tav tm="0">
                                          <p:val>
                                            <p:fltVal val="0"/>
                                          </p:val>
                                        </p:tav>
                                        <p:tav tm="100000">
                                          <p:val>
                                            <p:strVal val="#ppt_w"/>
                                          </p:val>
                                        </p:tav>
                                      </p:tavLst>
                                    </p:anim>
                                    <p:anim calcmode="lin" valueType="num">
                                      <p:cBhvr>
                                        <p:cTn id="1002" dur="500" fill="hold"/>
                                        <p:tgtEl>
                                          <p:spTgt spid="389"/>
                                        </p:tgtEl>
                                        <p:attrNameLst>
                                          <p:attrName>ppt_h</p:attrName>
                                        </p:attrNameLst>
                                      </p:cBhvr>
                                      <p:tavLst>
                                        <p:tav tm="0">
                                          <p:val>
                                            <p:fltVal val="0"/>
                                          </p:val>
                                        </p:tav>
                                        <p:tav tm="100000">
                                          <p:val>
                                            <p:strVal val="#ppt_h"/>
                                          </p:val>
                                        </p:tav>
                                      </p:tavLst>
                                    </p:anim>
                                    <p:animEffect transition="in" filter="fade">
                                      <p:cBhvr>
                                        <p:cTn id="1003" dur="500"/>
                                        <p:tgtEl>
                                          <p:spTgt spid="389"/>
                                        </p:tgtEl>
                                      </p:cBhvr>
                                    </p:animEffect>
                                  </p:childTnLst>
                                  <p:subTnLst>
                                    <p:audio>
                                      <p:cMediaNode>
                                        <p:cTn display="0" masterRel="sameClick">
                                          <p:stCondLst>
                                            <p:cond evt="begin" delay="0">
                                              <p:tn val="999"/>
                                            </p:cond>
                                          </p:stCondLst>
                                          <p:endCondLst>
                                            <p:cond evt="onStopAudio" delay="0">
                                              <p:tgtEl>
                                                <p:sldTgt/>
                                              </p:tgtEl>
                                            </p:cond>
                                          </p:endCondLst>
                                        </p:cTn>
                                        <p:tgtEl>
                                          <p:sndTgt r:embed="rId3" name="Bling.wav"/>
                                        </p:tgtEl>
                                      </p:cMediaNode>
                                    </p:audio>
                                  </p:subTnLst>
                                </p:cTn>
                              </p:par>
                              <p:par>
                                <p:cTn id="1004" presetID="26" presetClass="emph" presetSubtype="0" fill="hold" grpId="1" nodeType="withEffect">
                                  <p:stCondLst>
                                    <p:cond delay="500"/>
                                  </p:stCondLst>
                                  <p:childTnLst>
                                    <p:animEffect transition="out" filter="fade">
                                      <p:cBhvr>
                                        <p:cTn id="1005" dur="500" tmFilter="0, 0; .2, .5; .8, .5; 1, 0"/>
                                        <p:tgtEl>
                                          <p:spTgt spid="389"/>
                                        </p:tgtEl>
                                      </p:cBhvr>
                                    </p:animEffect>
                                    <p:animScale>
                                      <p:cBhvr>
                                        <p:cTn id="1006" dur="250" autoRev="1" fill="hold"/>
                                        <p:tgtEl>
                                          <p:spTgt spid="389"/>
                                        </p:tgtEl>
                                      </p:cBhvr>
                                      <p:by x="105000" y="105000"/>
                                    </p:animScale>
                                  </p:childTnLst>
                                </p:cTn>
                              </p:par>
                              <p:par>
                                <p:cTn id="1007" presetID="53" presetClass="entr" presetSubtype="16" fill="hold" nodeType="withEffect">
                                  <p:stCondLst>
                                    <p:cond delay="0"/>
                                  </p:stCondLst>
                                  <p:childTnLst>
                                    <p:set>
                                      <p:cBhvr>
                                        <p:cTn id="1008" dur="1" fill="hold">
                                          <p:stCondLst>
                                            <p:cond delay="0"/>
                                          </p:stCondLst>
                                        </p:cTn>
                                        <p:tgtEl>
                                          <p:spTgt spid="390"/>
                                        </p:tgtEl>
                                        <p:attrNameLst>
                                          <p:attrName>style.visibility</p:attrName>
                                        </p:attrNameLst>
                                      </p:cBhvr>
                                      <p:to>
                                        <p:strVal val="visible"/>
                                      </p:to>
                                    </p:set>
                                    <p:anim calcmode="lin" valueType="num">
                                      <p:cBhvr>
                                        <p:cTn id="1009" dur="500" fill="hold"/>
                                        <p:tgtEl>
                                          <p:spTgt spid="390"/>
                                        </p:tgtEl>
                                        <p:attrNameLst>
                                          <p:attrName>ppt_w</p:attrName>
                                        </p:attrNameLst>
                                      </p:cBhvr>
                                      <p:tavLst>
                                        <p:tav tm="0">
                                          <p:val>
                                            <p:fltVal val="0"/>
                                          </p:val>
                                        </p:tav>
                                        <p:tav tm="100000">
                                          <p:val>
                                            <p:strVal val="#ppt_w"/>
                                          </p:val>
                                        </p:tav>
                                      </p:tavLst>
                                    </p:anim>
                                    <p:anim calcmode="lin" valueType="num">
                                      <p:cBhvr>
                                        <p:cTn id="1010" dur="500" fill="hold"/>
                                        <p:tgtEl>
                                          <p:spTgt spid="390"/>
                                        </p:tgtEl>
                                        <p:attrNameLst>
                                          <p:attrName>ppt_h</p:attrName>
                                        </p:attrNameLst>
                                      </p:cBhvr>
                                      <p:tavLst>
                                        <p:tav tm="0">
                                          <p:val>
                                            <p:fltVal val="0"/>
                                          </p:val>
                                        </p:tav>
                                        <p:tav tm="100000">
                                          <p:val>
                                            <p:strVal val="#ppt_h"/>
                                          </p:val>
                                        </p:tav>
                                      </p:tavLst>
                                    </p:anim>
                                    <p:animEffect transition="in" filter="fade">
                                      <p:cBhvr>
                                        <p:cTn id="1011" dur="500"/>
                                        <p:tgtEl>
                                          <p:spTgt spid="390"/>
                                        </p:tgtEl>
                                      </p:cBhvr>
                                    </p:animEffect>
                                  </p:childTnLst>
                                </p:cTn>
                              </p:par>
                              <p:par>
                                <p:cTn id="1012" presetID="26" presetClass="emph" presetSubtype="0" fill="hold" nodeType="withEffect">
                                  <p:stCondLst>
                                    <p:cond delay="500"/>
                                  </p:stCondLst>
                                  <p:childTnLst>
                                    <p:animEffect transition="out" filter="fade">
                                      <p:cBhvr>
                                        <p:cTn id="1013" dur="500" tmFilter="0, 0; .2, .5; .8, .5; 1, 0"/>
                                        <p:tgtEl>
                                          <p:spTgt spid="390"/>
                                        </p:tgtEl>
                                      </p:cBhvr>
                                    </p:animEffect>
                                    <p:animScale>
                                      <p:cBhvr>
                                        <p:cTn id="1014" dur="250" autoRev="1" fill="hold"/>
                                        <p:tgtEl>
                                          <p:spTgt spid="390"/>
                                        </p:tgtEl>
                                      </p:cBhvr>
                                      <p:by x="105000" y="105000"/>
                                    </p:animScale>
                                  </p:childTnLst>
                                </p:cTn>
                              </p:par>
                              <p:par>
                                <p:cTn id="1015" presetID="53" presetClass="entr" presetSubtype="16" fill="hold" grpId="0" nodeType="withEffect">
                                  <p:stCondLst>
                                    <p:cond delay="0"/>
                                  </p:stCondLst>
                                  <p:childTnLst>
                                    <p:set>
                                      <p:cBhvr>
                                        <p:cTn id="1016" dur="1" fill="hold">
                                          <p:stCondLst>
                                            <p:cond delay="0"/>
                                          </p:stCondLst>
                                        </p:cTn>
                                        <p:tgtEl>
                                          <p:spTgt spid="390"/>
                                        </p:tgtEl>
                                        <p:attrNameLst>
                                          <p:attrName>style.visibility</p:attrName>
                                        </p:attrNameLst>
                                      </p:cBhvr>
                                      <p:to>
                                        <p:strVal val="visible"/>
                                      </p:to>
                                    </p:set>
                                    <p:anim calcmode="lin" valueType="num">
                                      <p:cBhvr>
                                        <p:cTn id="1017" dur="500" fill="hold"/>
                                        <p:tgtEl>
                                          <p:spTgt spid="390"/>
                                        </p:tgtEl>
                                        <p:attrNameLst>
                                          <p:attrName>ppt_w</p:attrName>
                                        </p:attrNameLst>
                                      </p:cBhvr>
                                      <p:tavLst>
                                        <p:tav tm="0">
                                          <p:val>
                                            <p:fltVal val="0"/>
                                          </p:val>
                                        </p:tav>
                                        <p:tav tm="100000">
                                          <p:val>
                                            <p:strVal val="#ppt_w"/>
                                          </p:val>
                                        </p:tav>
                                      </p:tavLst>
                                    </p:anim>
                                    <p:anim calcmode="lin" valueType="num">
                                      <p:cBhvr>
                                        <p:cTn id="1018" dur="500" fill="hold"/>
                                        <p:tgtEl>
                                          <p:spTgt spid="390"/>
                                        </p:tgtEl>
                                        <p:attrNameLst>
                                          <p:attrName>ppt_h</p:attrName>
                                        </p:attrNameLst>
                                      </p:cBhvr>
                                      <p:tavLst>
                                        <p:tav tm="0">
                                          <p:val>
                                            <p:fltVal val="0"/>
                                          </p:val>
                                        </p:tav>
                                        <p:tav tm="100000">
                                          <p:val>
                                            <p:strVal val="#ppt_h"/>
                                          </p:val>
                                        </p:tav>
                                      </p:tavLst>
                                    </p:anim>
                                    <p:animEffect transition="in" filter="fade">
                                      <p:cBhvr>
                                        <p:cTn id="1019" dur="500"/>
                                        <p:tgtEl>
                                          <p:spTgt spid="390"/>
                                        </p:tgtEl>
                                      </p:cBhvr>
                                    </p:animEffect>
                                  </p:childTnLst>
                                  <p:subTnLst>
                                    <p:audio>
                                      <p:cMediaNode>
                                        <p:cTn display="0" masterRel="sameClick">
                                          <p:stCondLst>
                                            <p:cond evt="begin" delay="0">
                                              <p:tn val="1015"/>
                                            </p:cond>
                                          </p:stCondLst>
                                          <p:endCondLst>
                                            <p:cond evt="onStopAudio" delay="0">
                                              <p:tgtEl>
                                                <p:sldTgt/>
                                              </p:tgtEl>
                                            </p:cond>
                                          </p:endCondLst>
                                        </p:cTn>
                                        <p:tgtEl>
                                          <p:sndTgt r:embed="rId3" name="Bling.wav"/>
                                        </p:tgtEl>
                                      </p:cMediaNode>
                                    </p:audio>
                                  </p:subTnLst>
                                </p:cTn>
                              </p:par>
                              <p:par>
                                <p:cTn id="1020" presetID="26" presetClass="emph" presetSubtype="0" fill="hold" grpId="1" nodeType="withEffect">
                                  <p:stCondLst>
                                    <p:cond delay="500"/>
                                  </p:stCondLst>
                                  <p:childTnLst>
                                    <p:animEffect transition="out" filter="fade">
                                      <p:cBhvr>
                                        <p:cTn id="1021" dur="500" tmFilter="0, 0; .2, .5; .8, .5; 1, 0"/>
                                        <p:tgtEl>
                                          <p:spTgt spid="390"/>
                                        </p:tgtEl>
                                      </p:cBhvr>
                                    </p:animEffect>
                                    <p:animScale>
                                      <p:cBhvr>
                                        <p:cTn id="1022" dur="250" autoRev="1" fill="hold"/>
                                        <p:tgtEl>
                                          <p:spTgt spid="390"/>
                                        </p:tgtEl>
                                      </p:cBhvr>
                                      <p:by x="105000" y="105000"/>
                                    </p:animScale>
                                  </p:childTnLst>
                                </p:cTn>
                              </p:par>
                              <p:par>
                                <p:cTn id="1023" presetID="53" presetClass="entr" presetSubtype="16" fill="hold" grpId="0" nodeType="withEffect">
                                  <p:stCondLst>
                                    <p:cond delay="0"/>
                                  </p:stCondLst>
                                  <p:childTnLst>
                                    <p:set>
                                      <p:cBhvr>
                                        <p:cTn id="1024" dur="1" fill="hold">
                                          <p:stCondLst>
                                            <p:cond delay="0"/>
                                          </p:stCondLst>
                                        </p:cTn>
                                        <p:tgtEl>
                                          <p:spTgt spid="388"/>
                                        </p:tgtEl>
                                        <p:attrNameLst>
                                          <p:attrName>style.visibility</p:attrName>
                                        </p:attrNameLst>
                                      </p:cBhvr>
                                      <p:to>
                                        <p:strVal val="visible"/>
                                      </p:to>
                                    </p:set>
                                    <p:anim calcmode="lin" valueType="num">
                                      <p:cBhvr>
                                        <p:cTn id="1025" dur="500" fill="hold"/>
                                        <p:tgtEl>
                                          <p:spTgt spid="388"/>
                                        </p:tgtEl>
                                        <p:attrNameLst>
                                          <p:attrName>ppt_w</p:attrName>
                                        </p:attrNameLst>
                                      </p:cBhvr>
                                      <p:tavLst>
                                        <p:tav tm="0">
                                          <p:val>
                                            <p:fltVal val="0"/>
                                          </p:val>
                                        </p:tav>
                                        <p:tav tm="100000">
                                          <p:val>
                                            <p:strVal val="#ppt_w"/>
                                          </p:val>
                                        </p:tav>
                                      </p:tavLst>
                                    </p:anim>
                                    <p:anim calcmode="lin" valueType="num">
                                      <p:cBhvr>
                                        <p:cTn id="1026" dur="500" fill="hold"/>
                                        <p:tgtEl>
                                          <p:spTgt spid="388"/>
                                        </p:tgtEl>
                                        <p:attrNameLst>
                                          <p:attrName>ppt_h</p:attrName>
                                        </p:attrNameLst>
                                      </p:cBhvr>
                                      <p:tavLst>
                                        <p:tav tm="0">
                                          <p:val>
                                            <p:fltVal val="0"/>
                                          </p:val>
                                        </p:tav>
                                        <p:tav tm="100000">
                                          <p:val>
                                            <p:strVal val="#ppt_h"/>
                                          </p:val>
                                        </p:tav>
                                      </p:tavLst>
                                    </p:anim>
                                    <p:animEffect transition="in" filter="fade">
                                      <p:cBhvr>
                                        <p:cTn id="1027" dur="500"/>
                                        <p:tgtEl>
                                          <p:spTgt spid="388"/>
                                        </p:tgtEl>
                                      </p:cBhvr>
                                    </p:animEffect>
                                  </p:childTnLst>
                                  <p:subTnLst>
                                    <p:audio>
                                      <p:cMediaNode>
                                        <p:cTn display="0" masterRel="sameClick">
                                          <p:stCondLst>
                                            <p:cond evt="begin" delay="0">
                                              <p:tn val="1023"/>
                                            </p:cond>
                                          </p:stCondLst>
                                          <p:endCondLst>
                                            <p:cond evt="onStopAudio" delay="0">
                                              <p:tgtEl>
                                                <p:sldTgt/>
                                              </p:tgtEl>
                                            </p:cond>
                                          </p:endCondLst>
                                        </p:cTn>
                                        <p:tgtEl>
                                          <p:sndTgt r:embed="rId3" name="Bling.wav"/>
                                        </p:tgtEl>
                                      </p:cMediaNode>
                                    </p:audio>
                                  </p:subTnLst>
                                </p:cTn>
                              </p:par>
                              <p:par>
                                <p:cTn id="1028" presetID="26" presetClass="emph" presetSubtype="0" fill="hold" grpId="1" nodeType="withEffect">
                                  <p:stCondLst>
                                    <p:cond delay="500"/>
                                  </p:stCondLst>
                                  <p:childTnLst>
                                    <p:animEffect transition="out" filter="fade">
                                      <p:cBhvr>
                                        <p:cTn id="1029" dur="500" tmFilter="0, 0; .2, .5; .8, .5; 1, 0"/>
                                        <p:tgtEl>
                                          <p:spTgt spid="388"/>
                                        </p:tgtEl>
                                      </p:cBhvr>
                                    </p:animEffect>
                                    <p:animScale>
                                      <p:cBhvr>
                                        <p:cTn id="1030" dur="250" autoRev="1" fill="hold"/>
                                        <p:tgtEl>
                                          <p:spTgt spid="388"/>
                                        </p:tgtEl>
                                      </p:cBhvr>
                                      <p:by x="105000" y="105000"/>
                                    </p:animScale>
                                  </p:childTnLst>
                                </p:cTn>
                              </p:par>
                              <p:par>
                                <p:cTn id="1031" presetID="53" presetClass="entr" presetSubtype="16" fill="hold" grpId="0" nodeType="withEffect">
                                  <p:stCondLst>
                                    <p:cond delay="0"/>
                                  </p:stCondLst>
                                  <p:childTnLst>
                                    <p:set>
                                      <p:cBhvr>
                                        <p:cTn id="1032" dur="1" fill="hold">
                                          <p:stCondLst>
                                            <p:cond delay="0"/>
                                          </p:stCondLst>
                                        </p:cTn>
                                        <p:tgtEl>
                                          <p:spTgt spid="391"/>
                                        </p:tgtEl>
                                        <p:attrNameLst>
                                          <p:attrName>style.visibility</p:attrName>
                                        </p:attrNameLst>
                                      </p:cBhvr>
                                      <p:to>
                                        <p:strVal val="visible"/>
                                      </p:to>
                                    </p:set>
                                    <p:anim calcmode="lin" valueType="num">
                                      <p:cBhvr>
                                        <p:cTn id="1033" dur="500" fill="hold"/>
                                        <p:tgtEl>
                                          <p:spTgt spid="391"/>
                                        </p:tgtEl>
                                        <p:attrNameLst>
                                          <p:attrName>ppt_w</p:attrName>
                                        </p:attrNameLst>
                                      </p:cBhvr>
                                      <p:tavLst>
                                        <p:tav tm="0">
                                          <p:val>
                                            <p:fltVal val="0"/>
                                          </p:val>
                                        </p:tav>
                                        <p:tav tm="100000">
                                          <p:val>
                                            <p:strVal val="#ppt_w"/>
                                          </p:val>
                                        </p:tav>
                                      </p:tavLst>
                                    </p:anim>
                                    <p:anim calcmode="lin" valueType="num">
                                      <p:cBhvr>
                                        <p:cTn id="1034" dur="500" fill="hold"/>
                                        <p:tgtEl>
                                          <p:spTgt spid="391"/>
                                        </p:tgtEl>
                                        <p:attrNameLst>
                                          <p:attrName>ppt_h</p:attrName>
                                        </p:attrNameLst>
                                      </p:cBhvr>
                                      <p:tavLst>
                                        <p:tav tm="0">
                                          <p:val>
                                            <p:fltVal val="0"/>
                                          </p:val>
                                        </p:tav>
                                        <p:tav tm="100000">
                                          <p:val>
                                            <p:strVal val="#ppt_h"/>
                                          </p:val>
                                        </p:tav>
                                      </p:tavLst>
                                    </p:anim>
                                    <p:animEffect transition="in" filter="fade">
                                      <p:cBhvr>
                                        <p:cTn id="1035" dur="500"/>
                                        <p:tgtEl>
                                          <p:spTgt spid="391"/>
                                        </p:tgtEl>
                                      </p:cBhvr>
                                    </p:animEffect>
                                  </p:childTnLst>
                                  <p:subTnLst>
                                    <p:audio>
                                      <p:cMediaNode>
                                        <p:cTn display="0" masterRel="sameClick">
                                          <p:stCondLst>
                                            <p:cond evt="begin" delay="0">
                                              <p:tn val="1031"/>
                                            </p:cond>
                                          </p:stCondLst>
                                          <p:endCondLst>
                                            <p:cond evt="onStopAudio" delay="0">
                                              <p:tgtEl>
                                                <p:sldTgt/>
                                              </p:tgtEl>
                                            </p:cond>
                                          </p:endCondLst>
                                        </p:cTn>
                                        <p:tgtEl>
                                          <p:sndTgt r:embed="rId3" name="Bling.wav"/>
                                        </p:tgtEl>
                                      </p:cMediaNode>
                                    </p:audio>
                                  </p:subTnLst>
                                </p:cTn>
                              </p:par>
                              <p:par>
                                <p:cTn id="1036" presetID="26" presetClass="emph" presetSubtype="0" fill="hold" grpId="1" nodeType="withEffect">
                                  <p:stCondLst>
                                    <p:cond delay="500"/>
                                  </p:stCondLst>
                                  <p:childTnLst>
                                    <p:animEffect transition="out" filter="fade">
                                      <p:cBhvr>
                                        <p:cTn id="1037" dur="500" tmFilter="0, 0; .2, .5; .8, .5; 1, 0"/>
                                        <p:tgtEl>
                                          <p:spTgt spid="391"/>
                                        </p:tgtEl>
                                      </p:cBhvr>
                                    </p:animEffect>
                                    <p:animScale>
                                      <p:cBhvr>
                                        <p:cTn id="1038" dur="250" autoRev="1" fill="hold"/>
                                        <p:tgtEl>
                                          <p:spTgt spid="391"/>
                                        </p:tgtEl>
                                      </p:cBhvr>
                                      <p:by x="105000" y="105000"/>
                                    </p:animScale>
                                  </p:childTnLst>
                                </p:cTn>
                              </p:par>
                              <p:par>
                                <p:cTn id="1039" presetID="53" presetClass="entr" presetSubtype="16" fill="hold" grpId="0" nodeType="withEffect">
                                  <p:stCondLst>
                                    <p:cond delay="0"/>
                                  </p:stCondLst>
                                  <p:childTnLst>
                                    <p:set>
                                      <p:cBhvr>
                                        <p:cTn id="1040" dur="1" fill="hold">
                                          <p:stCondLst>
                                            <p:cond delay="0"/>
                                          </p:stCondLst>
                                        </p:cTn>
                                        <p:tgtEl>
                                          <p:spTgt spid="392"/>
                                        </p:tgtEl>
                                        <p:attrNameLst>
                                          <p:attrName>style.visibility</p:attrName>
                                        </p:attrNameLst>
                                      </p:cBhvr>
                                      <p:to>
                                        <p:strVal val="visible"/>
                                      </p:to>
                                    </p:set>
                                    <p:anim calcmode="lin" valueType="num">
                                      <p:cBhvr>
                                        <p:cTn id="1041" dur="500" fill="hold"/>
                                        <p:tgtEl>
                                          <p:spTgt spid="392"/>
                                        </p:tgtEl>
                                        <p:attrNameLst>
                                          <p:attrName>ppt_w</p:attrName>
                                        </p:attrNameLst>
                                      </p:cBhvr>
                                      <p:tavLst>
                                        <p:tav tm="0">
                                          <p:val>
                                            <p:fltVal val="0"/>
                                          </p:val>
                                        </p:tav>
                                        <p:tav tm="100000">
                                          <p:val>
                                            <p:strVal val="#ppt_w"/>
                                          </p:val>
                                        </p:tav>
                                      </p:tavLst>
                                    </p:anim>
                                    <p:anim calcmode="lin" valueType="num">
                                      <p:cBhvr>
                                        <p:cTn id="1042" dur="500" fill="hold"/>
                                        <p:tgtEl>
                                          <p:spTgt spid="392"/>
                                        </p:tgtEl>
                                        <p:attrNameLst>
                                          <p:attrName>ppt_h</p:attrName>
                                        </p:attrNameLst>
                                      </p:cBhvr>
                                      <p:tavLst>
                                        <p:tav tm="0">
                                          <p:val>
                                            <p:fltVal val="0"/>
                                          </p:val>
                                        </p:tav>
                                        <p:tav tm="100000">
                                          <p:val>
                                            <p:strVal val="#ppt_h"/>
                                          </p:val>
                                        </p:tav>
                                      </p:tavLst>
                                    </p:anim>
                                    <p:animEffect transition="in" filter="fade">
                                      <p:cBhvr>
                                        <p:cTn id="1043" dur="500"/>
                                        <p:tgtEl>
                                          <p:spTgt spid="392"/>
                                        </p:tgtEl>
                                      </p:cBhvr>
                                    </p:animEffect>
                                  </p:childTnLst>
                                  <p:subTnLst>
                                    <p:audio>
                                      <p:cMediaNode>
                                        <p:cTn display="0" masterRel="sameClick">
                                          <p:stCondLst>
                                            <p:cond evt="begin" delay="0">
                                              <p:tn val="1039"/>
                                            </p:cond>
                                          </p:stCondLst>
                                          <p:endCondLst>
                                            <p:cond evt="onStopAudio" delay="0">
                                              <p:tgtEl>
                                                <p:sldTgt/>
                                              </p:tgtEl>
                                            </p:cond>
                                          </p:endCondLst>
                                        </p:cTn>
                                        <p:tgtEl>
                                          <p:sndTgt r:embed="rId3" name="Bling.wav"/>
                                        </p:tgtEl>
                                      </p:cMediaNode>
                                    </p:audio>
                                  </p:subTnLst>
                                </p:cTn>
                              </p:par>
                              <p:par>
                                <p:cTn id="1044" presetID="26" presetClass="emph" presetSubtype="0" fill="hold" grpId="1" nodeType="withEffect">
                                  <p:stCondLst>
                                    <p:cond delay="500"/>
                                  </p:stCondLst>
                                  <p:childTnLst>
                                    <p:animEffect transition="out" filter="fade">
                                      <p:cBhvr>
                                        <p:cTn id="1045" dur="500" tmFilter="0, 0; .2, .5; .8, .5; 1, 0"/>
                                        <p:tgtEl>
                                          <p:spTgt spid="392"/>
                                        </p:tgtEl>
                                      </p:cBhvr>
                                    </p:animEffect>
                                    <p:animScale>
                                      <p:cBhvr>
                                        <p:cTn id="1046" dur="250" autoRev="1" fill="hold"/>
                                        <p:tgtEl>
                                          <p:spTgt spid="392"/>
                                        </p:tgtEl>
                                      </p:cBhvr>
                                      <p:by x="105000" y="105000"/>
                                    </p:animScale>
                                  </p:childTnLst>
                                </p:cTn>
                              </p:par>
                            </p:childTnLst>
                          </p:cTn>
                        </p:par>
                      </p:childTnLst>
                    </p:cTn>
                  </p:par>
                </p:childTnLst>
              </p:cTn>
              <p:nextCondLst>
                <p:cond evt="onClick" delay="0">
                  <p:tgtEl>
                    <p:spTgt spid="211"/>
                  </p:tgtEl>
                </p:cond>
              </p:nextCondLst>
            </p:seq>
            <p:seq concurrent="1" nextAc="seek">
              <p:cTn id="1047" restart="whenNotActive" fill="hold" evtFilter="cancelBubble" nodeType="interactiveSeq">
                <p:stCondLst>
                  <p:cond evt="onClick" delay="0">
                    <p:tgtEl>
                      <p:spTgt spid="212"/>
                    </p:tgtEl>
                  </p:cond>
                </p:stCondLst>
                <p:endSync evt="end" delay="0">
                  <p:rtn val="all"/>
                </p:endSync>
                <p:childTnLst>
                  <p:par>
                    <p:cTn id="1048" fill="hold">
                      <p:stCondLst>
                        <p:cond delay="0"/>
                      </p:stCondLst>
                      <p:childTnLst>
                        <p:par>
                          <p:cTn id="1049" fill="hold">
                            <p:stCondLst>
                              <p:cond delay="0"/>
                            </p:stCondLst>
                            <p:childTnLst>
                              <p:par>
                                <p:cTn id="1050" presetID="53" presetClass="entr" presetSubtype="16" fill="hold" nodeType="withEffect">
                                  <p:stCondLst>
                                    <p:cond delay="0"/>
                                  </p:stCondLst>
                                  <p:childTnLst>
                                    <p:set>
                                      <p:cBhvr>
                                        <p:cTn id="1051" dur="1" fill="hold">
                                          <p:stCondLst>
                                            <p:cond delay="0"/>
                                          </p:stCondLst>
                                        </p:cTn>
                                        <p:tgtEl>
                                          <p:spTgt spid="374"/>
                                        </p:tgtEl>
                                        <p:attrNameLst>
                                          <p:attrName>style.visibility</p:attrName>
                                        </p:attrNameLst>
                                      </p:cBhvr>
                                      <p:to>
                                        <p:strVal val="visible"/>
                                      </p:to>
                                    </p:set>
                                    <p:anim calcmode="lin" valueType="num">
                                      <p:cBhvr>
                                        <p:cTn id="1052" dur="500" fill="hold"/>
                                        <p:tgtEl>
                                          <p:spTgt spid="374"/>
                                        </p:tgtEl>
                                        <p:attrNameLst>
                                          <p:attrName>ppt_w</p:attrName>
                                        </p:attrNameLst>
                                      </p:cBhvr>
                                      <p:tavLst>
                                        <p:tav tm="0">
                                          <p:val>
                                            <p:fltVal val="0"/>
                                          </p:val>
                                        </p:tav>
                                        <p:tav tm="100000">
                                          <p:val>
                                            <p:strVal val="#ppt_w"/>
                                          </p:val>
                                        </p:tav>
                                      </p:tavLst>
                                    </p:anim>
                                    <p:anim calcmode="lin" valueType="num">
                                      <p:cBhvr>
                                        <p:cTn id="1053" dur="500" fill="hold"/>
                                        <p:tgtEl>
                                          <p:spTgt spid="374"/>
                                        </p:tgtEl>
                                        <p:attrNameLst>
                                          <p:attrName>ppt_h</p:attrName>
                                        </p:attrNameLst>
                                      </p:cBhvr>
                                      <p:tavLst>
                                        <p:tav tm="0">
                                          <p:val>
                                            <p:fltVal val="0"/>
                                          </p:val>
                                        </p:tav>
                                        <p:tav tm="100000">
                                          <p:val>
                                            <p:strVal val="#ppt_h"/>
                                          </p:val>
                                        </p:tav>
                                      </p:tavLst>
                                    </p:anim>
                                    <p:animEffect transition="in" filter="fade">
                                      <p:cBhvr>
                                        <p:cTn id="1054" dur="500"/>
                                        <p:tgtEl>
                                          <p:spTgt spid="374"/>
                                        </p:tgtEl>
                                      </p:cBhvr>
                                    </p:animEffect>
                                  </p:childTnLst>
                                </p:cTn>
                              </p:par>
                              <p:par>
                                <p:cTn id="1055" presetID="26" presetClass="emph" presetSubtype="0" fill="hold" nodeType="withEffect">
                                  <p:stCondLst>
                                    <p:cond delay="500"/>
                                  </p:stCondLst>
                                  <p:childTnLst>
                                    <p:animEffect transition="out" filter="fade">
                                      <p:cBhvr>
                                        <p:cTn id="1056" dur="500" tmFilter="0, 0; .2, .5; .8, .5; 1, 0"/>
                                        <p:tgtEl>
                                          <p:spTgt spid="374"/>
                                        </p:tgtEl>
                                      </p:cBhvr>
                                    </p:animEffect>
                                    <p:animScale>
                                      <p:cBhvr>
                                        <p:cTn id="1057" dur="250" autoRev="1" fill="hold"/>
                                        <p:tgtEl>
                                          <p:spTgt spid="374"/>
                                        </p:tgtEl>
                                      </p:cBhvr>
                                      <p:by x="105000" y="105000"/>
                                    </p:animScale>
                                  </p:childTnLst>
                                </p:cTn>
                              </p:par>
                              <p:par>
                                <p:cTn id="1058" presetID="53" presetClass="entr" presetSubtype="16" fill="hold" grpId="0" nodeType="withEffect">
                                  <p:stCondLst>
                                    <p:cond delay="0"/>
                                  </p:stCondLst>
                                  <p:childTnLst>
                                    <p:set>
                                      <p:cBhvr>
                                        <p:cTn id="1059" dur="1" fill="hold">
                                          <p:stCondLst>
                                            <p:cond delay="0"/>
                                          </p:stCondLst>
                                        </p:cTn>
                                        <p:tgtEl>
                                          <p:spTgt spid="374"/>
                                        </p:tgtEl>
                                        <p:attrNameLst>
                                          <p:attrName>style.visibility</p:attrName>
                                        </p:attrNameLst>
                                      </p:cBhvr>
                                      <p:to>
                                        <p:strVal val="visible"/>
                                      </p:to>
                                    </p:set>
                                    <p:anim calcmode="lin" valueType="num">
                                      <p:cBhvr>
                                        <p:cTn id="1060" dur="500" fill="hold"/>
                                        <p:tgtEl>
                                          <p:spTgt spid="374"/>
                                        </p:tgtEl>
                                        <p:attrNameLst>
                                          <p:attrName>ppt_w</p:attrName>
                                        </p:attrNameLst>
                                      </p:cBhvr>
                                      <p:tavLst>
                                        <p:tav tm="0">
                                          <p:val>
                                            <p:fltVal val="0"/>
                                          </p:val>
                                        </p:tav>
                                        <p:tav tm="100000">
                                          <p:val>
                                            <p:strVal val="#ppt_w"/>
                                          </p:val>
                                        </p:tav>
                                      </p:tavLst>
                                    </p:anim>
                                    <p:anim calcmode="lin" valueType="num">
                                      <p:cBhvr>
                                        <p:cTn id="1061" dur="500" fill="hold"/>
                                        <p:tgtEl>
                                          <p:spTgt spid="374"/>
                                        </p:tgtEl>
                                        <p:attrNameLst>
                                          <p:attrName>ppt_h</p:attrName>
                                        </p:attrNameLst>
                                      </p:cBhvr>
                                      <p:tavLst>
                                        <p:tav tm="0">
                                          <p:val>
                                            <p:fltVal val="0"/>
                                          </p:val>
                                        </p:tav>
                                        <p:tav tm="100000">
                                          <p:val>
                                            <p:strVal val="#ppt_h"/>
                                          </p:val>
                                        </p:tav>
                                      </p:tavLst>
                                    </p:anim>
                                    <p:animEffect transition="in" filter="fade">
                                      <p:cBhvr>
                                        <p:cTn id="1062" dur="500"/>
                                        <p:tgtEl>
                                          <p:spTgt spid="374"/>
                                        </p:tgtEl>
                                      </p:cBhvr>
                                    </p:animEffect>
                                  </p:childTnLst>
                                  <p:subTnLst>
                                    <p:audio>
                                      <p:cMediaNode>
                                        <p:cTn display="0" masterRel="sameClick">
                                          <p:stCondLst>
                                            <p:cond evt="begin" delay="0">
                                              <p:tn val="1058"/>
                                            </p:cond>
                                          </p:stCondLst>
                                          <p:endCondLst>
                                            <p:cond evt="onStopAudio" delay="0">
                                              <p:tgtEl>
                                                <p:sldTgt/>
                                              </p:tgtEl>
                                            </p:cond>
                                          </p:endCondLst>
                                        </p:cTn>
                                        <p:tgtEl>
                                          <p:sndTgt r:embed="rId3" name="Bling.wav"/>
                                        </p:tgtEl>
                                      </p:cMediaNode>
                                    </p:audio>
                                  </p:subTnLst>
                                </p:cTn>
                              </p:par>
                              <p:par>
                                <p:cTn id="1063" presetID="26" presetClass="emph" presetSubtype="0" fill="hold" grpId="1" nodeType="withEffect">
                                  <p:stCondLst>
                                    <p:cond delay="500"/>
                                  </p:stCondLst>
                                  <p:childTnLst>
                                    <p:animEffect transition="out" filter="fade">
                                      <p:cBhvr>
                                        <p:cTn id="1064" dur="500" tmFilter="0, 0; .2, .5; .8, .5; 1, 0"/>
                                        <p:tgtEl>
                                          <p:spTgt spid="374"/>
                                        </p:tgtEl>
                                      </p:cBhvr>
                                    </p:animEffect>
                                    <p:animScale>
                                      <p:cBhvr>
                                        <p:cTn id="1065" dur="250" autoRev="1" fill="hold"/>
                                        <p:tgtEl>
                                          <p:spTgt spid="374"/>
                                        </p:tgtEl>
                                      </p:cBhvr>
                                      <p:by x="105000" y="105000"/>
                                    </p:animScale>
                                  </p:childTnLst>
                                </p:cTn>
                              </p:par>
                              <p:par>
                                <p:cTn id="1066" presetID="53" presetClass="entr" presetSubtype="16" fill="hold" nodeType="withEffect">
                                  <p:stCondLst>
                                    <p:cond delay="0"/>
                                  </p:stCondLst>
                                  <p:childTnLst>
                                    <p:set>
                                      <p:cBhvr>
                                        <p:cTn id="1067" dur="1" fill="hold">
                                          <p:stCondLst>
                                            <p:cond delay="0"/>
                                          </p:stCondLst>
                                        </p:cTn>
                                        <p:tgtEl>
                                          <p:spTgt spid="373"/>
                                        </p:tgtEl>
                                        <p:attrNameLst>
                                          <p:attrName>style.visibility</p:attrName>
                                        </p:attrNameLst>
                                      </p:cBhvr>
                                      <p:to>
                                        <p:strVal val="visible"/>
                                      </p:to>
                                    </p:set>
                                    <p:anim calcmode="lin" valueType="num">
                                      <p:cBhvr>
                                        <p:cTn id="1068" dur="500" fill="hold"/>
                                        <p:tgtEl>
                                          <p:spTgt spid="373"/>
                                        </p:tgtEl>
                                        <p:attrNameLst>
                                          <p:attrName>ppt_w</p:attrName>
                                        </p:attrNameLst>
                                      </p:cBhvr>
                                      <p:tavLst>
                                        <p:tav tm="0">
                                          <p:val>
                                            <p:fltVal val="0"/>
                                          </p:val>
                                        </p:tav>
                                        <p:tav tm="100000">
                                          <p:val>
                                            <p:strVal val="#ppt_w"/>
                                          </p:val>
                                        </p:tav>
                                      </p:tavLst>
                                    </p:anim>
                                    <p:anim calcmode="lin" valueType="num">
                                      <p:cBhvr>
                                        <p:cTn id="1069" dur="500" fill="hold"/>
                                        <p:tgtEl>
                                          <p:spTgt spid="373"/>
                                        </p:tgtEl>
                                        <p:attrNameLst>
                                          <p:attrName>ppt_h</p:attrName>
                                        </p:attrNameLst>
                                      </p:cBhvr>
                                      <p:tavLst>
                                        <p:tav tm="0">
                                          <p:val>
                                            <p:fltVal val="0"/>
                                          </p:val>
                                        </p:tav>
                                        <p:tav tm="100000">
                                          <p:val>
                                            <p:strVal val="#ppt_h"/>
                                          </p:val>
                                        </p:tav>
                                      </p:tavLst>
                                    </p:anim>
                                    <p:animEffect transition="in" filter="fade">
                                      <p:cBhvr>
                                        <p:cTn id="1070" dur="500"/>
                                        <p:tgtEl>
                                          <p:spTgt spid="373"/>
                                        </p:tgtEl>
                                      </p:cBhvr>
                                    </p:animEffect>
                                  </p:childTnLst>
                                </p:cTn>
                              </p:par>
                              <p:par>
                                <p:cTn id="1071" presetID="26" presetClass="emph" presetSubtype="0" fill="hold" nodeType="withEffect">
                                  <p:stCondLst>
                                    <p:cond delay="500"/>
                                  </p:stCondLst>
                                  <p:childTnLst>
                                    <p:animEffect transition="out" filter="fade">
                                      <p:cBhvr>
                                        <p:cTn id="1072" dur="500" tmFilter="0, 0; .2, .5; .8, .5; 1, 0"/>
                                        <p:tgtEl>
                                          <p:spTgt spid="373"/>
                                        </p:tgtEl>
                                      </p:cBhvr>
                                    </p:animEffect>
                                    <p:animScale>
                                      <p:cBhvr>
                                        <p:cTn id="1073" dur="250" autoRev="1" fill="hold"/>
                                        <p:tgtEl>
                                          <p:spTgt spid="373"/>
                                        </p:tgtEl>
                                      </p:cBhvr>
                                      <p:by x="105000" y="105000"/>
                                    </p:animScale>
                                  </p:childTnLst>
                                </p:cTn>
                              </p:par>
                              <p:par>
                                <p:cTn id="1074" presetID="53" presetClass="entr" presetSubtype="16" fill="hold" grpId="0" nodeType="withEffect">
                                  <p:stCondLst>
                                    <p:cond delay="0"/>
                                  </p:stCondLst>
                                  <p:childTnLst>
                                    <p:set>
                                      <p:cBhvr>
                                        <p:cTn id="1075" dur="1" fill="hold">
                                          <p:stCondLst>
                                            <p:cond delay="0"/>
                                          </p:stCondLst>
                                        </p:cTn>
                                        <p:tgtEl>
                                          <p:spTgt spid="373"/>
                                        </p:tgtEl>
                                        <p:attrNameLst>
                                          <p:attrName>style.visibility</p:attrName>
                                        </p:attrNameLst>
                                      </p:cBhvr>
                                      <p:to>
                                        <p:strVal val="visible"/>
                                      </p:to>
                                    </p:set>
                                    <p:anim calcmode="lin" valueType="num">
                                      <p:cBhvr>
                                        <p:cTn id="1076" dur="500" fill="hold"/>
                                        <p:tgtEl>
                                          <p:spTgt spid="373"/>
                                        </p:tgtEl>
                                        <p:attrNameLst>
                                          <p:attrName>ppt_w</p:attrName>
                                        </p:attrNameLst>
                                      </p:cBhvr>
                                      <p:tavLst>
                                        <p:tav tm="0">
                                          <p:val>
                                            <p:fltVal val="0"/>
                                          </p:val>
                                        </p:tav>
                                        <p:tav tm="100000">
                                          <p:val>
                                            <p:strVal val="#ppt_w"/>
                                          </p:val>
                                        </p:tav>
                                      </p:tavLst>
                                    </p:anim>
                                    <p:anim calcmode="lin" valueType="num">
                                      <p:cBhvr>
                                        <p:cTn id="1077" dur="500" fill="hold"/>
                                        <p:tgtEl>
                                          <p:spTgt spid="373"/>
                                        </p:tgtEl>
                                        <p:attrNameLst>
                                          <p:attrName>ppt_h</p:attrName>
                                        </p:attrNameLst>
                                      </p:cBhvr>
                                      <p:tavLst>
                                        <p:tav tm="0">
                                          <p:val>
                                            <p:fltVal val="0"/>
                                          </p:val>
                                        </p:tav>
                                        <p:tav tm="100000">
                                          <p:val>
                                            <p:strVal val="#ppt_h"/>
                                          </p:val>
                                        </p:tav>
                                      </p:tavLst>
                                    </p:anim>
                                    <p:animEffect transition="in" filter="fade">
                                      <p:cBhvr>
                                        <p:cTn id="1078" dur="500"/>
                                        <p:tgtEl>
                                          <p:spTgt spid="373"/>
                                        </p:tgtEl>
                                      </p:cBhvr>
                                    </p:animEffect>
                                  </p:childTnLst>
                                  <p:subTnLst>
                                    <p:audio>
                                      <p:cMediaNode>
                                        <p:cTn display="0" masterRel="sameClick">
                                          <p:stCondLst>
                                            <p:cond evt="begin" delay="0">
                                              <p:tn val="1074"/>
                                            </p:cond>
                                          </p:stCondLst>
                                          <p:endCondLst>
                                            <p:cond evt="onStopAudio" delay="0">
                                              <p:tgtEl>
                                                <p:sldTgt/>
                                              </p:tgtEl>
                                            </p:cond>
                                          </p:endCondLst>
                                        </p:cTn>
                                        <p:tgtEl>
                                          <p:sndTgt r:embed="rId3" name="Bling.wav"/>
                                        </p:tgtEl>
                                      </p:cMediaNode>
                                    </p:audio>
                                  </p:subTnLst>
                                </p:cTn>
                              </p:par>
                              <p:par>
                                <p:cTn id="1079" presetID="26" presetClass="emph" presetSubtype="0" fill="hold" grpId="1" nodeType="withEffect">
                                  <p:stCondLst>
                                    <p:cond delay="500"/>
                                  </p:stCondLst>
                                  <p:childTnLst>
                                    <p:animEffect transition="out" filter="fade">
                                      <p:cBhvr>
                                        <p:cTn id="1080" dur="500" tmFilter="0, 0; .2, .5; .8, .5; 1, 0"/>
                                        <p:tgtEl>
                                          <p:spTgt spid="373"/>
                                        </p:tgtEl>
                                      </p:cBhvr>
                                    </p:animEffect>
                                    <p:animScale>
                                      <p:cBhvr>
                                        <p:cTn id="1081" dur="250" autoRev="1" fill="hold"/>
                                        <p:tgtEl>
                                          <p:spTgt spid="373"/>
                                        </p:tgtEl>
                                      </p:cBhvr>
                                      <p:by x="105000" y="105000"/>
                                    </p:animScale>
                                  </p:childTnLst>
                                </p:cTn>
                              </p:par>
                              <p:par>
                                <p:cTn id="1082" presetID="53" presetClass="entr" presetSubtype="16" fill="hold" grpId="0" nodeType="withEffect">
                                  <p:stCondLst>
                                    <p:cond delay="0"/>
                                  </p:stCondLst>
                                  <p:childTnLst>
                                    <p:set>
                                      <p:cBhvr>
                                        <p:cTn id="1083" dur="1" fill="hold">
                                          <p:stCondLst>
                                            <p:cond delay="0"/>
                                          </p:stCondLst>
                                        </p:cTn>
                                        <p:tgtEl>
                                          <p:spTgt spid="346"/>
                                        </p:tgtEl>
                                        <p:attrNameLst>
                                          <p:attrName>style.visibility</p:attrName>
                                        </p:attrNameLst>
                                      </p:cBhvr>
                                      <p:to>
                                        <p:strVal val="visible"/>
                                      </p:to>
                                    </p:set>
                                    <p:anim calcmode="lin" valueType="num">
                                      <p:cBhvr>
                                        <p:cTn id="1084" dur="500" fill="hold"/>
                                        <p:tgtEl>
                                          <p:spTgt spid="346"/>
                                        </p:tgtEl>
                                        <p:attrNameLst>
                                          <p:attrName>ppt_w</p:attrName>
                                        </p:attrNameLst>
                                      </p:cBhvr>
                                      <p:tavLst>
                                        <p:tav tm="0">
                                          <p:val>
                                            <p:fltVal val="0"/>
                                          </p:val>
                                        </p:tav>
                                        <p:tav tm="100000">
                                          <p:val>
                                            <p:strVal val="#ppt_w"/>
                                          </p:val>
                                        </p:tav>
                                      </p:tavLst>
                                    </p:anim>
                                    <p:anim calcmode="lin" valueType="num">
                                      <p:cBhvr>
                                        <p:cTn id="1085" dur="500" fill="hold"/>
                                        <p:tgtEl>
                                          <p:spTgt spid="346"/>
                                        </p:tgtEl>
                                        <p:attrNameLst>
                                          <p:attrName>ppt_h</p:attrName>
                                        </p:attrNameLst>
                                      </p:cBhvr>
                                      <p:tavLst>
                                        <p:tav tm="0">
                                          <p:val>
                                            <p:fltVal val="0"/>
                                          </p:val>
                                        </p:tav>
                                        <p:tav tm="100000">
                                          <p:val>
                                            <p:strVal val="#ppt_h"/>
                                          </p:val>
                                        </p:tav>
                                      </p:tavLst>
                                    </p:anim>
                                    <p:animEffect transition="in" filter="fade">
                                      <p:cBhvr>
                                        <p:cTn id="1086" dur="500"/>
                                        <p:tgtEl>
                                          <p:spTgt spid="346"/>
                                        </p:tgtEl>
                                      </p:cBhvr>
                                    </p:animEffect>
                                  </p:childTnLst>
                                  <p:subTnLst>
                                    <p:audio>
                                      <p:cMediaNode>
                                        <p:cTn display="0" masterRel="sameClick">
                                          <p:stCondLst>
                                            <p:cond evt="begin" delay="0">
                                              <p:tn val="1082"/>
                                            </p:cond>
                                          </p:stCondLst>
                                          <p:endCondLst>
                                            <p:cond evt="onStopAudio" delay="0">
                                              <p:tgtEl>
                                                <p:sldTgt/>
                                              </p:tgtEl>
                                            </p:cond>
                                          </p:endCondLst>
                                        </p:cTn>
                                        <p:tgtEl>
                                          <p:sndTgt r:embed="rId3" name="Bling.wav"/>
                                        </p:tgtEl>
                                      </p:cMediaNode>
                                    </p:audio>
                                  </p:subTnLst>
                                </p:cTn>
                              </p:par>
                              <p:par>
                                <p:cTn id="1087" presetID="26" presetClass="emph" presetSubtype="0" fill="hold" grpId="1" nodeType="withEffect">
                                  <p:stCondLst>
                                    <p:cond delay="500"/>
                                  </p:stCondLst>
                                  <p:childTnLst>
                                    <p:animEffect transition="out" filter="fade">
                                      <p:cBhvr>
                                        <p:cTn id="1088" dur="500" tmFilter="0, 0; .2, .5; .8, .5; 1, 0"/>
                                        <p:tgtEl>
                                          <p:spTgt spid="346"/>
                                        </p:tgtEl>
                                      </p:cBhvr>
                                    </p:animEffect>
                                    <p:animScale>
                                      <p:cBhvr>
                                        <p:cTn id="1089" dur="250" autoRev="1" fill="hold"/>
                                        <p:tgtEl>
                                          <p:spTgt spid="346"/>
                                        </p:tgtEl>
                                      </p:cBhvr>
                                      <p:by x="105000" y="105000"/>
                                    </p:animScale>
                                  </p:childTnLst>
                                </p:cTn>
                              </p:par>
                              <p:par>
                                <p:cTn id="1090" presetID="53" presetClass="entr" presetSubtype="16" fill="hold" grpId="0" nodeType="withEffect">
                                  <p:stCondLst>
                                    <p:cond delay="0"/>
                                  </p:stCondLst>
                                  <p:childTnLst>
                                    <p:set>
                                      <p:cBhvr>
                                        <p:cTn id="1091" dur="1" fill="hold">
                                          <p:stCondLst>
                                            <p:cond delay="0"/>
                                          </p:stCondLst>
                                        </p:cTn>
                                        <p:tgtEl>
                                          <p:spTgt spid="347"/>
                                        </p:tgtEl>
                                        <p:attrNameLst>
                                          <p:attrName>style.visibility</p:attrName>
                                        </p:attrNameLst>
                                      </p:cBhvr>
                                      <p:to>
                                        <p:strVal val="visible"/>
                                      </p:to>
                                    </p:set>
                                    <p:anim calcmode="lin" valueType="num">
                                      <p:cBhvr>
                                        <p:cTn id="1092" dur="500" fill="hold"/>
                                        <p:tgtEl>
                                          <p:spTgt spid="347"/>
                                        </p:tgtEl>
                                        <p:attrNameLst>
                                          <p:attrName>ppt_w</p:attrName>
                                        </p:attrNameLst>
                                      </p:cBhvr>
                                      <p:tavLst>
                                        <p:tav tm="0">
                                          <p:val>
                                            <p:fltVal val="0"/>
                                          </p:val>
                                        </p:tav>
                                        <p:tav tm="100000">
                                          <p:val>
                                            <p:strVal val="#ppt_w"/>
                                          </p:val>
                                        </p:tav>
                                      </p:tavLst>
                                    </p:anim>
                                    <p:anim calcmode="lin" valueType="num">
                                      <p:cBhvr>
                                        <p:cTn id="1093" dur="500" fill="hold"/>
                                        <p:tgtEl>
                                          <p:spTgt spid="347"/>
                                        </p:tgtEl>
                                        <p:attrNameLst>
                                          <p:attrName>ppt_h</p:attrName>
                                        </p:attrNameLst>
                                      </p:cBhvr>
                                      <p:tavLst>
                                        <p:tav tm="0">
                                          <p:val>
                                            <p:fltVal val="0"/>
                                          </p:val>
                                        </p:tav>
                                        <p:tav tm="100000">
                                          <p:val>
                                            <p:strVal val="#ppt_h"/>
                                          </p:val>
                                        </p:tav>
                                      </p:tavLst>
                                    </p:anim>
                                    <p:animEffect transition="in" filter="fade">
                                      <p:cBhvr>
                                        <p:cTn id="1094" dur="500"/>
                                        <p:tgtEl>
                                          <p:spTgt spid="347"/>
                                        </p:tgtEl>
                                      </p:cBhvr>
                                    </p:animEffect>
                                  </p:childTnLst>
                                  <p:subTnLst>
                                    <p:audio>
                                      <p:cMediaNode>
                                        <p:cTn display="0" masterRel="sameClick">
                                          <p:stCondLst>
                                            <p:cond evt="begin" delay="0">
                                              <p:tn val="1090"/>
                                            </p:cond>
                                          </p:stCondLst>
                                          <p:endCondLst>
                                            <p:cond evt="onStopAudio" delay="0">
                                              <p:tgtEl>
                                                <p:sldTgt/>
                                              </p:tgtEl>
                                            </p:cond>
                                          </p:endCondLst>
                                        </p:cTn>
                                        <p:tgtEl>
                                          <p:sndTgt r:embed="rId3" name="Bling.wav"/>
                                        </p:tgtEl>
                                      </p:cMediaNode>
                                    </p:audio>
                                  </p:subTnLst>
                                </p:cTn>
                              </p:par>
                              <p:par>
                                <p:cTn id="1095" presetID="26" presetClass="emph" presetSubtype="0" fill="hold" grpId="1" nodeType="withEffect">
                                  <p:stCondLst>
                                    <p:cond delay="500"/>
                                  </p:stCondLst>
                                  <p:childTnLst>
                                    <p:animEffect transition="out" filter="fade">
                                      <p:cBhvr>
                                        <p:cTn id="1096" dur="500" tmFilter="0, 0; .2, .5; .8, .5; 1, 0"/>
                                        <p:tgtEl>
                                          <p:spTgt spid="347"/>
                                        </p:tgtEl>
                                      </p:cBhvr>
                                    </p:animEffect>
                                    <p:animScale>
                                      <p:cBhvr>
                                        <p:cTn id="1097" dur="250" autoRev="1" fill="hold"/>
                                        <p:tgtEl>
                                          <p:spTgt spid="347"/>
                                        </p:tgtEl>
                                      </p:cBhvr>
                                      <p:by x="105000" y="105000"/>
                                    </p:animScale>
                                  </p:childTnLst>
                                </p:cTn>
                              </p:par>
                              <p:par>
                                <p:cTn id="1098" presetID="53" presetClass="entr" presetSubtype="16" fill="hold" grpId="0" nodeType="withEffect">
                                  <p:stCondLst>
                                    <p:cond delay="0"/>
                                  </p:stCondLst>
                                  <p:childTnLst>
                                    <p:set>
                                      <p:cBhvr>
                                        <p:cTn id="1099" dur="1" fill="hold">
                                          <p:stCondLst>
                                            <p:cond delay="0"/>
                                          </p:stCondLst>
                                        </p:cTn>
                                        <p:tgtEl>
                                          <p:spTgt spid="348"/>
                                        </p:tgtEl>
                                        <p:attrNameLst>
                                          <p:attrName>style.visibility</p:attrName>
                                        </p:attrNameLst>
                                      </p:cBhvr>
                                      <p:to>
                                        <p:strVal val="visible"/>
                                      </p:to>
                                    </p:set>
                                    <p:anim calcmode="lin" valueType="num">
                                      <p:cBhvr>
                                        <p:cTn id="1100" dur="500" fill="hold"/>
                                        <p:tgtEl>
                                          <p:spTgt spid="348"/>
                                        </p:tgtEl>
                                        <p:attrNameLst>
                                          <p:attrName>ppt_w</p:attrName>
                                        </p:attrNameLst>
                                      </p:cBhvr>
                                      <p:tavLst>
                                        <p:tav tm="0">
                                          <p:val>
                                            <p:fltVal val="0"/>
                                          </p:val>
                                        </p:tav>
                                        <p:tav tm="100000">
                                          <p:val>
                                            <p:strVal val="#ppt_w"/>
                                          </p:val>
                                        </p:tav>
                                      </p:tavLst>
                                    </p:anim>
                                    <p:anim calcmode="lin" valueType="num">
                                      <p:cBhvr>
                                        <p:cTn id="1101" dur="500" fill="hold"/>
                                        <p:tgtEl>
                                          <p:spTgt spid="348"/>
                                        </p:tgtEl>
                                        <p:attrNameLst>
                                          <p:attrName>ppt_h</p:attrName>
                                        </p:attrNameLst>
                                      </p:cBhvr>
                                      <p:tavLst>
                                        <p:tav tm="0">
                                          <p:val>
                                            <p:fltVal val="0"/>
                                          </p:val>
                                        </p:tav>
                                        <p:tav tm="100000">
                                          <p:val>
                                            <p:strVal val="#ppt_h"/>
                                          </p:val>
                                        </p:tav>
                                      </p:tavLst>
                                    </p:anim>
                                    <p:animEffect transition="in" filter="fade">
                                      <p:cBhvr>
                                        <p:cTn id="1102" dur="500"/>
                                        <p:tgtEl>
                                          <p:spTgt spid="348"/>
                                        </p:tgtEl>
                                      </p:cBhvr>
                                    </p:animEffect>
                                  </p:childTnLst>
                                  <p:subTnLst>
                                    <p:audio>
                                      <p:cMediaNode>
                                        <p:cTn display="0" masterRel="sameClick">
                                          <p:stCondLst>
                                            <p:cond evt="begin" delay="0">
                                              <p:tn val="1098"/>
                                            </p:cond>
                                          </p:stCondLst>
                                          <p:endCondLst>
                                            <p:cond evt="onStopAudio" delay="0">
                                              <p:tgtEl>
                                                <p:sldTgt/>
                                              </p:tgtEl>
                                            </p:cond>
                                          </p:endCondLst>
                                        </p:cTn>
                                        <p:tgtEl>
                                          <p:sndTgt r:embed="rId3" name="Bling.wav"/>
                                        </p:tgtEl>
                                      </p:cMediaNode>
                                    </p:audio>
                                  </p:subTnLst>
                                </p:cTn>
                              </p:par>
                              <p:par>
                                <p:cTn id="1103" presetID="26" presetClass="emph" presetSubtype="0" fill="hold" grpId="1" nodeType="withEffect">
                                  <p:stCondLst>
                                    <p:cond delay="500"/>
                                  </p:stCondLst>
                                  <p:childTnLst>
                                    <p:animEffect transition="out" filter="fade">
                                      <p:cBhvr>
                                        <p:cTn id="1104" dur="500" tmFilter="0, 0; .2, .5; .8, .5; 1, 0"/>
                                        <p:tgtEl>
                                          <p:spTgt spid="348"/>
                                        </p:tgtEl>
                                      </p:cBhvr>
                                    </p:animEffect>
                                    <p:animScale>
                                      <p:cBhvr>
                                        <p:cTn id="1105" dur="250" autoRev="1" fill="hold"/>
                                        <p:tgtEl>
                                          <p:spTgt spid="348"/>
                                        </p:tgtEl>
                                      </p:cBhvr>
                                      <p:by x="105000" y="105000"/>
                                    </p:animScale>
                                  </p:childTnLst>
                                </p:cTn>
                              </p:par>
                              <p:par>
                                <p:cTn id="1106" presetID="53" presetClass="entr" presetSubtype="16" fill="hold" nodeType="withEffect">
                                  <p:stCondLst>
                                    <p:cond delay="0"/>
                                  </p:stCondLst>
                                  <p:childTnLst>
                                    <p:set>
                                      <p:cBhvr>
                                        <p:cTn id="1107" dur="1" fill="hold">
                                          <p:stCondLst>
                                            <p:cond delay="0"/>
                                          </p:stCondLst>
                                        </p:cTn>
                                        <p:tgtEl>
                                          <p:spTgt spid="395"/>
                                        </p:tgtEl>
                                        <p:attrNameLst>
                                          <p:attrName>style.visibility</p:attrName>
                                        </p:attrNameLst>
                                      </p:cBhvr>
                                      <p:to>
                                        <p:strVal val="visible"/>
                                      </p:to>
                                    </p:set>
                                    <p:anim calcmode="lin" valueType="num">
                                      <p:cBhvr>
                                        <p:cTn id="1108" dur="500" fill="hold"/>
                                        <p:tgtEl>
                                          <p:spTgt spid="395"/>
                                        </p:tgtEl>
                                        <p:attrNameLst>
                                          <p:attrName>ppt_w</p:attrName>
                                        </p:attrNameLst>
                                      </p:cBhvr>
                                      <p:tavLst>
                                        <p:tav tm="0">
                                          <p:val>
                                            <p:fltVal val="0"/>
                                          </p:val>
                                        </p:tav>
                                        <p:tav tm="100000">
                                          <p:val>
                                            <p:strVal val="#ppt_w"/>
                                          </p:val>
                                        </p:tav>
                                      </p:tavLst>
                                    </p:anim>
                                    <p:anim calcmode="lin" valueType="num">
                                      <p:cBhvr>
                                        <p:cTn id="1109" dur="500" fill="hold"/>
                                        <p:tgtEl>
                                          <p:spTgt spid="395"/>
                                        </p:tgtEl>
                                        <p:attrNameLst>
                                          <p:attrName>ppt_h</p:attrName>
                                        </p:attrNameLst>
                                      </p:cBhvr>
                                      <p:tavLst>
                                        <p:tav tm="0">
                                          <p:val>
                                            <p:fltVal val="0"/>
                                          </p:val>
                                        </p:tav>
                                        <p:tav tm="100000">
                                          <p:val>
                                            <p:strVal val="#ppt_h"/>
                                          </p:val>
                                        </p:tav>
                                      </p:tavLst>
                                    </p:anim>
                                    <p:animEffect transition="in" filter="fade">
                                      <p:cBhvr>
                                        <p:cTn id="1110" dur="500"/>
                                        <p:tgtEl>
                                          <p:spTgt spid="395"/>
                                        </p:tgtEl>
                                      </p:cBhvr>
                                    </p:animEffect>
                                  </p:childTnLst>
                                </p:cTn>
                              </p:par>
                              <p:par>
                                <p:cTn id="1111" presetID="26" presetClass="emph" presetSubtype="0" fill="hold" nodeType="withEffect">
                                  <p:stCondLst>
                                    <p:cond delay="500"/>
                                  </p:stCondLst>
                                  <p:childTnLst>
                                    <p:animEffect transition="out" filter="fade">
                                      <p:cBhvr>
                                        <p:cTn id="1112" dur="500" tmFilter="0, 0; .2, .5; .8, .5; 1, 0"/>
                                        <p:tgtEl>
                                          <p:spTgt spid="395"/>
                                        </p:tgtEl>
                                      </p:cBhvr>
                                    </p:animEffect>
                                    <p:animScale>
                                      <p:cBhvr>
                                        <p:cTn id="1113" dur="250" autoRev="1" fill="hold"/>
                                        <p:tgtEl>
                                          <p:spTgt spid="395"/>
                                        </p:tgtEl>
                                      </p:cBhvr>
                                      <p:by x="105000" y="105000"/>
                                    </p:animScale>
                                  </p:childTnLst>
                                </p:cTn>
                              </p:par>
                              <p:par>
                                <p:cTn id="1114" presetID="53" presetClass="entr" presetSubtype="16" fill="hold" grpId="0" nodeType="withEffect">
                                  <p:stCondLst>
                                    <p:cond delay="0"/>
                                  </p:stCondLst>
                                  <p:childTnLst>
                                    <p:set>
                                      <p:cBhvr>
                                        <p:cTn id="1115" dur="1" fill="hold">
                                          <p:stCondLst>
                                            <p:cond delay="0"/>
                                          </p:stCondLst>
                                        </p:cTn>
                                        <p:tgtEl>
                                          <p:spTgt spid="395"/>
                                        </p:tgtEl>
                                        <p:attrNameLst>
                                          <p:attrName>style.visibility</p:attrName>
                                        </p:attrNameLst>
                                      </p:cBhvr>
                                      <p:to>
                                        <p:strVal val="visible"/>
                                      </p:to>
                                    </p:set>
                                    <p:anim calcmode="lin" valueType="num">
                                      <p:cBhvr>
                                        <p:cTn id="1116" dur="500" fill="hold"/>
                                        <p:tgtEl>
                                          <p:spTgt spid="395"/>
                                        </p:tgtEl>
                                        <p:attrNameLst>
                                          <p:attrName>ppt_w</p:attrName>
                                        </p:attrNameLst>
                                      </p:cBhvr>
                                      <p:tavLst>
                                        <p:tav tm="0">
                                          <p:val>
                                            <p:fltVal val="0"/>
                                          </p:val>
                                        </p:tav>
                                        <p:tav tm="100000">
                                          <p:val>
                                            <p:strVal val="#ppt_w"/>
                                          </p:val>
                                        </p:tav>
                                      </p:tavLst>
                                    </p:anim>
                                    <p:anim calcmode="lin" valueType="num">
                                      <p:cBhvr>
                                        <p:cTn id="1117" dur="500" fill="hold"/>
                                        <p:tgtEl>
                                          <p:spTgt spid="395"/>
                                        </p:tgtEl>
                                        <p:attrNameLst>
                                          <p:attrName>ppt_h</p:attrName>
                                        </p:attrNameLst>
                                      </p:cBhvr>
                                      <p:tavLst>
                                        <p:tav tm="0">
                                          <p:val>
                                            <p:fltVal val="0"/>
                                          </p:val>
                                        </p:tav>
                                        <p:tav tm="100000">
                                          <p:val>
                                            <p:strVal val="#ppt_h"/>
                                          </p:val>
                                        </p:tav>
                                      </p:tavLst>
                                    </p:anim>
                                    <p:animEffect transition="in" filter="fade">
                                      <p:cBhvr>
                                        <p:cTn id="1118" dur="500"/>
                                        <p:tgtEl>
                                          <p:spTgt spid="395"/>
                                        </p:tgtEl>
                                      </p:cBhvr>
                                    </p:animEffect>
                                  </p:childTnLst>
                                  <p:subTnLst>
                                    <p:audio>
                                      <p:cMediaNode>
                                        <p:cTn display="0" masterRel="sameClick">
                                          <p:stCondLst>
                                            <p:cond evt="begin" delay="0">
                                              <p:tn val="1114"/>
                                            </p:cond>
                                          </p:stCondLst>
                                          <p:endCondLst>
                                            <p:cond evt="onStopAudio" delay="0">
                                              <p:tgtEl>
                                                <p:sldTgt/>
                                              </p:tgtEl>
                                            </p:cond>
                                          </p:endCondLst>
                                        </p:cTn>
                                        <p:tgtEl>
                                          <p:sndTgt r:embed="rId3" name="Bling.wav"/>
                                        </p:tgtEl>
                                      </p:cMediaNode>
                                    </p:audio>
                                  </p:subTnLst>
                                </p:cTn>
                              </p:par>
                              <p:par>
                                <p:cTn id="1119" presetID="26" presetClass="emph" presetSubtype="0" fill="hold" grpId="1" nodeType="withEffect">
                                  <p:stCondLst>
                                    <p:cond delay="500"/>
                                  </p:stCondLst>
                                  <p:childTnLst>
                                    <p:animEffect transition="out" filter="fade">
                                      <p:cBhvr>
                                        <p:cTn id="1120" dur="500" tmFilter="0, 0; .2, .5; .8, .5; 1, 0"/>
                                        <p:tgtEl>
                                          <p:spTgt spid="395"/>
                                        </p:tgtEl>
                                      </p:cBhvr>
                                    </p:animEffect>
                                    <p:animScale>
                                      <p:cBhvr>
                                        <p:cTn id="1121" dur="250" autoRev="1" fill="hold"/>
                                        <p:tgtEl>
                                          <p:spTgt spid="395"/>
                                        </p:tgtEl>
                                      </p:cBhvr>
                                      <p:by x="105000" y="105000"/>
                                    </p:animScale>
                                  </p:childTnLst>
                                </p:cTn>
                              </p:par>
                              <p:par>
                                <p:cTn id="1122" presetID="53" presetClass="entr" presetSubtype="16" fill="hold" nodeType="withEffect">
                                  <p:stCondLst>
                                    <p:cond delay="0"/>
                                  </p:stCondLst>
                                  <p:childTnLst>
                                    <p:set>
                                      <p:cBhvr>
                                        <p:cTn id="1123" dur="1" fill="hold">
                                          <p:stCondLst>
                                            <p:cond delay="0"/>
                                          </p:stCondLst>
                                        </p:cTn>
                                        <p:tgtEl>
                                          <p:spTgt spid="394"/>
                                        </p:tgtEl>
                                        <p:attrNameLst>
                                          <p:attrName>style.visibility</p:attrName>
                                        </p:attrNameLst>
                                      </p:cBhvr>
                                      <p:to>
                                        <p:strVal val="visible"/>
                                      </p:to>
                                    </p:set>
                                    <p:anim calcmode="lin" valueType="num">
                                      <p:cBhvr>
                                        <p:cTn id="1124" dur="500" fill="hold"/>
                                        <p:tgtEl>
                                          <p:spTgt spid="394"/>
                                        </p:tgtEl>
                                        <p:attrNameLst>
                                          <p:attrName>ppt_w</p:attrName>
                                        </p:attrNameLst>
                                      </p:cBhvr>
                                      <p:tavLst>
                                        <p:tav tm="0">
                                          <p:val>
                                            <p:fltVal val="0"/>
                                          </p:val>
                                        </p:tav>
                                        <p:tav tm="100000">
                                          <p:val>
                                            <p:strVal val="#ppt_w"/>
                                          </p:val>
                                        </p:tav>
                                      </p:tavLst>
                                    </p:anim>
                                    <p:anim calcmode="lin" valueType="num">
                                      <p:cBhvr>
                                        <p:cTn id="1125" dur="500" fill="hold"/>
                                        <p:tgtEl>
                                          <p:spTgt spid="394"/>
                                        </p:tgtEl>
                                        <p:attrNameLst>
                                          <p:attrName>ppt_h</p:attrName>
                                        </p:attrNameLst>
                                      </p:cBhvr>
                                      <p:tavLst>
                                        <p:tav tm="0">
                                          <p:val>
                                            <p:fltVal val="0"/>
                                          </p:val>
                                        </p:tav>
                                        <p:tav tm="100000">
                                          <p:val>
                                            <p:strVal val="#ppt_h"/>
                                          </p:val>
                                        </p:tav>
                                      </p:tavLst>
                                    </p:anim>
                                    <p:animEffect transition="in" filter="fade">
                                      <p:cBhvr>
                                        <p:cTn id="1126" dur="500"/>
                                        <p:tgtEl>
                                          <p:spTgt spid="394"/>
                                        </p:tgtEl>
                                      </p:cBhvr>
                                    </p:animEffect>
                                  </p:childTnLst>
                                </p:cTn>
                              </p:par>
                              <p:par>
                                <p:cTn id="1127" presetID="26" presetClass="emph" presetSubtype="0" fill="hold" nodeType="withEffect">
                                  <p:stCondLst>
                                    <p:cond delay="500"/>
                                  </p:stCondLst>
                                  <p:childTnLst>
                                    <p:animEffect transition="out" filter="fade">
                                      <p:cBhvr>
                                        <p:cTn id="1128" dur="500" tmFilter="0, 0; .2, .5; .8, .5; 1, 0"/>
                                        <p:tgtEl>
                                          <p:spTgt spid="394"/>
                                        </p:tgtEl>
                                      </p:cBhvr>
                                    </p:animEffect>
                                    <p:animScale>
                                      <p:cBhvr>
                                        <p:cTn id="1129" dur="250" autoRev="1" fill="hold"/>
                                        <p:tgtEl>
                                          <p:spTgt spid="394"/>
                                        </p:tgtEl>
                                      </p:cBhvr>
                                      <p:by x="105000" y="105000"/>
                                    </p:animScale>
                                  </p:childTnLst>
                                </p:cTn>
                              </p:par>
                              <p:par>
                                <p:cTn id="1130" presetID="53" presetClass="entr" presetSubtype="16" fill="hold" grpId="0" nodeType="withEffect">
                                  <p:stCondLst>
                                    <p:cond delay="0"/>
                                  </p:stCondLst>
                                  <p:childTnLst>
                                    <p:set>
                                      <p:cBhvr>
                                        <p:cTn id="1131" dur="1" fill="hold">
                                          <p:stCondLst>
                                            <p:cond delay="0"/>
                                          </p:stCondLst>
                                        </p:cTn>
                                        <p:tgtEl>
                                          <p:spTgt spid="394"/>
                                        </p:tgtEl>
                                        <p:attrNameLst>
                                          <p:attrName>style.visibility</p:attrName>
                                        </p:attrNameLst>
                                      </p:cBhvr>
                                      <p:to>
                                        <p:strVal val="visible"/>
                                      </p:to>
                                    </p:set>
                                    <p:anim calcmode="lin" valueType="num">
                                      <p:cBhvr>
                                        <p:cTn id="1132" dur="500" fill="hold"/>
                                        <p:tgtEl>
                                          <p:spTgt spid="394"/>
                                        </p:tgtEl>
                                        <p:attrNameLst>
                                          <p:attrName>ppt_w</p:attrName>
                                        </p:attrNameLst>
                                      </p:cBhvr>
                                      <p:tavLst>
                                        <p:tav tm="0">
                                          <p:val>
                                            <p:fltVal val="0"/>
                                          </p:val>
                                        </p:tav>
                                        <p:tav tm="100000">
                                          <p:val>
                                            <p:strVal val="#ppt_w"/>
                                          </p:val>
                                        </p:tav>
                                      </p:tavLst>
                                    </p:anim>
                                    <p:anim calcmode="lin" valueType="num">
                                      <p:cBhvr>
                                        <p:cTn id="1133" dur="500" fill="hold"/>
                                        <p:tgtEl>
                                          <p:spTgt spid="394"/>
                                        </p:tgtEl>
                                        <p:attrNameLst>
                                          <p:attrName>ppt_h</p:attrName>
                                        </p:attrNameLst>
                                      </p:cBhvr>
                                      <p:tavLst>
                                        <p:tav tm="0">
                                          <p:val>
                                            <p:fltVal val="0"/>
                                          </p:val>
                                        </p:tav>
                                        <p:tav tm="100000">
                                          <p:val>
                                            <p:strVal val="#ppt_h"/>
                                          </p:val>
                                        </p:tav>
                                      </p:tavLst>
                                    </p:anim>
                                    <p:animEffect transition="in" filter="fade">
                                      <p:cBhvr>
                                        <p:cTn id="1134" dur="500"/>
                                        <p:tgtEl>
                                          <p:spTgt spid="394"/>
                                        </p:tgtEl>
                                      </p:cBhvr>
                                    </p:animEffect>
                                  </p:childTnLst>
                                  <p:subTnLst>
                                    <p:audio>
                                      <p:cMediaNode>
                                        <p:cTn display="0" masterRel="sameClick">
                                          <p:stCondLst>
                                            <p:cond evt="begin" delay="0">
                                              <p:tn val="1130"/>
                                            </p:cond>
                                          </p:stCondLst>
                                          <p:endCondLst>
                                            <p:cond evt="onStopAudio" delay="0">
                                              <p:tgtEl>
                                                <p:sldTgt/>
                                              </p:tgtEl>
                                            </p:cond>
                                          </p:endCondLst>
                                        </p:cTn>
                                        <p:tgtEl>
                                          <p:sndTgt r:embed="rId3" name="Bling.wav"/>
                                        </p:tgtEl>
                                      </p:cMediaNode>
                                    </p:audio>
                                  </p:subTnLst>
                                </p:cTn>
                              </p:par>
                              <p:par>
                                <p:cTn id="1135" presetID="26" presetClass="emph" presetSubtype="0" fill="hold" grpId="1" nodeType="withEffect">
                                  <p:stCondLst>
                                    <p:cond delay="500"/>
                                  </p:stCondLst>
                                  <p:childTnLst>
                                    <p:animEffect transition="out" filter="fade">
                                      <p:cBhvr>
                                        <p:cTn id="1136" dur="500" tmFilter="0, 0; .2, .5; .8, .5; 1, 0"/>
                                        <p:tgtEl>
                                          <p:spTgt spid="394"/>
                                        </p:tgtEl>
                                      </p:cBhvr>
                                    </p:animEffect>
                                    <p:animScale>
                                      <p:cBhvr>
                                        <p:cTn id="1137" dur="250" autoRev="1" fill="hold"/>
                                        <p:tgtEl>
                                          <p:spTgt spid="394"/>
                                        </p:tgtEl>
                                      </p:cBhvr>
                                      <p:by x="105000" y="105000"/>
                                    </p:animScale>
                                  </p:childTnLst>
                                </p:cTn>
                              </p:par>
                              <p:par>
                                <p:cTn id="1138" presetID="53" presetClass="entr" presetSubtype="16" fill="hold" grpId="0" nodeType="withEffect">
                                  <p:stCondLst>
                                    <p:cond delay="0"/>
                                  </p:stCondLst>
                                  <p:childTnLst>
                                    <p:set>
                                      <p:cBhvr>
                                        <p:cTn id="1139" dur="1" fill="hold">
                                          <p:stCondLst>
                                            <p:cond delay="0"/>
                                          </p:stCondLst>
                                        </p:cTn>
                                        <p:tgtEl>
                                          <p:spTgt spid="393"/>
                                        </p:tgtEl>
                                        <p:attrNameLst>
                                          <p:attrName>style.visibility</p:attrName>
                                        </p:attrNameLst>
                                      </p:cBhvr>
                                      <p:to>
                                        <p:strVal val="visible"/>
                                      </p:to>
                                    </p:set>
                                    <p:anim calcmode="lin" valueType="num">
                                      <p:cBhvr>
                                        <p:cTn id="1140" dur="500" fill="hold"/>
                                        <p:tgtEl>
                                          <p:spTgt spid="393"/>
                                        </p:tgtEl>
                                        <p:attrNameLst>
                                          <p:attrName>ppt_w</p:attrName>
                                        </p:attrNameLst>
                                      </p:cBhvr>
                                      <p:tavLst>
                                        <p:tav tm="0">
                                          <p:val>
                                            <p:fltVal val="0"/>
                                          </p:val>
                                        </p:tav>
                                        <p:tav tm="100000">
                                          <p:val>
                                            <p:strVal val="#ppt_w"/>
                                          </p:val>
                                        </p:tav>
                                      </p:tavLst>
                                    </p:anim>
                                    <p:anim calcmode="lin" valueType="num">
                                      <p:cBhvr>
                                        <p:cTn id="1141" dur="500" fill="hold"/>
                                        <p:tgtEl>
                                          <p:spTgt spid="393"/>
                                        </p:tgtEl>
                                        <p:attrNameLst>
                                          <p:attrName>ppt_h</p:attrName>
                                        </p:attrNameLst>
                                      </p:cBhvr>
                                      <p:tavLst>
                                        <p:tav tm="0">
                                          <p:val>
                                            <p:fltVal val="0"/>
                                          </p:val>
                                        </p:tav>
                                        <p:tav tm="100000">
                                          <p:val>
                                            <p:strVal val="#ppt_h"/>
                                          </p:val>
                                        </p:tav>
                                      </p:tavLst>
                                    </p:anim>
                                    <p:animEffect transition="in" filter="fade">
                                      <p:cBhvr>
                                        <p:cTn id="1142" dur="500"/>
                                        <p:tgtEl>
                                          <p:spTgt spid="393"/>
                                        </p:tgtEl>
                                      </p:cBhvr>
                                    </p:animEffect>
                                  </p:childTnLst>
                                  <p:subTnLst>
                                    <p:audio>
                                      <p:cMediaNode>
                                        <p:cTn display="0" masterRel="sameClick">
                                          <p:stCondLst>
                                            <p:cond evt="begin" delay="0">
                                              <p:tn val="1138"/>
                                            </p:cond>
                                          </p:stCondLst>
                                          <p:endCondLst>
                                            <p:cond evt="onStopAudio" delay="0">
                                              <p:tgtEl>
                                                <p:sldTgt/>
                                              </p:tgtEl>
                                            </p:cond>
                                          </p:endCondLst>
                                        </p:cTn>
                                        <p:tgtEl>
                                          <p:sndTgt r:embed="rId3" name="Bling.wav"/>
                                        </p:tgtEl>
                                      </p:cMediaNode>
                                    </p:audio>
                                  </p:subTnLst>
                                </p:cTn>
                              </p:par>
                              <p:par>
                                <p:cTn id="1143" presetID="26" presetClass="emph" presetSubtype="0" fill="hold" grpId="1" nodeType="withEffect">
                                  <p:stCondLst>
                                    <p:cond delay="500"/>
                                  </p:stCondLst>
                                  <p:childTnLst>
                                    <p:animEffect transition="out" filter="fade">
                                      <p:cBhvr>
                                        <p:cTn id="1144" dur="500" tmFilter="0, 0; .2, .5; .8, .5; 1, 0"/>
                                        <p:tgtEl>
                                          <p:spTgt spid="393"/>
                                        </p:tgtEl>
                                      </p:cBhvr>
                                    </p:animEffect>
                                    <p:animScale>
                                      <p:cBhvr>
                                        <p:cTn id="1145" dur="250" autoRev="1" fill="hold"/>
                                        <p:tgtEl>
                                          <p:spTgt spid="393"/>
                                        </p:tgtEl>
                                      </p:cBhvr>
                                      <p:by x="105000" y="105000"/>
                                    </p:animScale>
                                  </p:childTnLst>
                                </p:cTn>
                              </p:par>
                            </p:childTnLst>
                          </p:cTn>
                        </p:par>
                      </p:childTnLst>
                    </p:cTn>
                  </p:par>
                </p:childTnLst>
              </p:cTn>
              <p:nextCondLst>
                <p:cond evt="onClick" delay="0">
                  <p:tgtEl>
                    <p:spTgt spid="212"/>
                  </p:tgtEl>
                </p:cond>
              </p:nextCondLst>
            </p:seq>
          </p:childTnLst>
        </p:cTn>
      </p:par>
    </p:tnLst>
    <p:bldLst>
      <p:bldP spid="338" grpId="0"/>
      <p:bldP spid="338" grpId="1"/>
      <p:bldP spid="339" grpId="0"/>
      <p:bldP spid="339" grpId="1"/>
      <p:bldP spid="340" grpId="0"/>
      <p:bldP spid="340" grpId="1"/>
      <p:bldP spid="341" grpId="0"/>
      <p:bldP spid="341" grpId="1"/>
      <p:bldP spid="342" grpId="0"/>
      <p:bldP spid="342" grpId="1"/>
      <p:bldP spid="343" grpId="0"/>
      <p:bldP spid="343" grpId="1"/>
      <p:bldP spid="344" grpId="0"/>
      <p:bldP spid="344" grpId="1"/>
      <p:bldP spid="345" grpId="0"/>
      <p:bldP spid="345" grpId="1"/>
      <p:bldP spid="346" grpId="0"/>
      <p:bldP spid="346" grpId="1"/>
      <p:bldP spid="347" grpId="0"/>
      <p:bldP spid="347" grpId="1"/>
      <p:bldP spid="348" grpId="0"/>
      <p:bldP spid="348" grpId="1"/>
      <p:bldP spid="349" grpId="0"/>
      <p:bldP spid="349" grpId="1"/>
      <p:bldP spid="350" grpId="0"/>
      <p:bldP spid="350" grpId="1"/>
      <p:bldP spid="351" grpId="0"/>
      <p:bldP spid="351" grpId="1"/>
      <p:bldP spid="353" grpId="0"/>
      <p:bldP spid="353" grpId="1"/>
      <p:bldP spid="354" grpId="0"/>
      <p:bldP spid="354" grpId="1"/>
      <p:bldP spid="355" grpId="0"/>
      <p:bldP spid="355" grpId="1"/>
      <p:bldP spid="356" grpId="0"/>
      <p:bldP spid="356" grpId="1"/>
      <p:bldP spid="357" grpId="0"/>
      <p:bldP spid="357" grpId="1"/>
      <p:bldP spid="358" grpId="0"/>
      <p:bldP spid="358" grpId="1"/>
      <p:bldP spid="359" grpId="0"/>
      <p:bldP spid="359" grpId="1"/>
      <p:bldP spid="360" grpId="0"/>
      <p:bldP spid="360" grpId="1"/>
      <p:bldP spid="361" grpId="0"/>
      <p:bldP spid="361" grpId="1"/>
      <p:bldP spid="362" grpId="0"/>
      <p:bldP spid="362" grpId="1"/>
      <p:bldP spid="363" grpId="0"/>
      <p:bldP spid="363" grpId="1"/>
      <p:bldP spid="364" grpId="0"/>
      <p:bldP spid="364" grpId="1"/>
      <p:bldP spid="365" grpId="0"/>
      <p:bldP spid="365" grpId="1"/>
      <p:bldP spid="366" grpId="0"/>
      <p:bldP spid="366" grpId="1"/>
      <p:bldP spid="367" grpId="0"/>
      <p:bldP spid="367" grpId="1"/>
      <p:bldP spid="368" grpId="0"/>
      <p:bldP spid="368" grpId="1"/>
      <p:bldP spid="369" grpId="0"/>
      <p:bldP spid="369" grpId="1"/>
      <p:bldP spid="372" grpId="0"/>
      <p:bldP spid="372" grpId="1"/>
      <p:bldP spid="373" grpId="0"/>
      <p:bldP spid="373" grpId="1"/>
      <p:bldP spid="374" grpId="0"/>
      <p:bldP spid="374" grpId="1"/>
      <p:bldP spid="376" grpId="0"/>
      <p:bldP spid="376" grpId="1"/>
      <p:bldP spid="377" grpId="0"/>
      <p:bldP spid="377" grpId="1"/>
      <p:bldP spid="378" grpId="0"/>
      <p:bldP spid="378" grpId="1"/>
      <p:bldP spid="379" grpId="0"/>
      <p:bldP spid="379" grpId="1"/>
      <p:bldP spid="380" grpId="0"/>
      <p:bldP spid="380" grpId="1"/>
      <p:bldP spid="383" grpId="0"/>
      <p:bldP spid="383" grpId="1"/>
      <p:bldP spid="384" grpId="0"/>
      <p:bldP spid="384" grpId="1"/>
      <p:bldP spid="385" grpId="0"/>
      <p:bldP spid="385" grpId="1"/>
      <p:bldP spid="386" grpId="0"/>
      <p:bldP spid="386" grpId="1"/>
      <p:bldP spid="387" grpId="0"/>
      <p:bldP spid="387" grpId="1"/>
      <p:bldP spid="388" grpId="0"/>
      <p:bldP spid="388" grpId="1"/>
      <p:bldP spid="389" grpId="0"/>
      <p:bldP spid="389" grpId="1"/>
      <p:bldP spid="390" grpId="0"/>
      <p:bldP spid="390" grpId="1"/>
      <p:bldP spid="391" grpId="0"/>
      <p:bldP spid="391" grpId="1"/>
      <p:bldP spid="392" grpId="0"/>
      <p:bldP spid="392" grpId="1"/>
      <p:bldP spid="393" grpId="0"/>
      <p:bldP spid="393" grpId="1"/>
      <p:bldP spid="394" grpId="0"/>
      <p:bldP spid="394" grpId="1"/>
      <p:bldP spid="395" grpId="0"/>
      <p:bldP spid="395"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2188825" cy="1117164"/>
          </a:xfrm>
          <a:custGeom>
            <a:avLst/>
            <a:gdLst/>
            <a:ahLst/>
            <a:cxnLst/>
            <a:rect l="l" t="t" r="r" b="b"/>
            <a:pathLst>
              <a:path w="18288000" h="1675746">
                <a:moveTo>
                  <a:pt x="18288000" y="0"/>
                </a:moveTo>
                <a:lnTo>
                  <a:pt x="0" y="0"/>
                </a:lnTo>
                <a:lnTo>
                  <a:pt x="0" y="1675746"/>
                </a:lnTo>
                <a:lnTo>
                  <a:pt x="18288000" y="1675746"/>
                </a:lnTo>
                <a:lnTo>
                  <a:pt x="18288000" y="0"/>
                </a:lnTo>
                <a:close/>
              </a:path>
            </a:pathLst>
          </a:custGeom>
          <a:blipFill>
            <a:blip r:embed="rId2"/>
            <a:stretch>
              <a:fillRect l="-4490" t="-80117" b="-525465"/>
            </a:stretch>
          </a:blipFill>
        </p:spPr>
      </p:sp>
      <p:grpSp>
        <p:nvGrpSpPr>
          <p:cNvPr id="4" name="Group 4"/>
          <p:cNvGrpSpPr/>
          <p:nvPr/>
        </p:nvGrpSpPr>
        <p:grpSpPr>
          <a:xfrm>
            <a:off x="685621" y="1676400"/>
            <a:ext cx="5163342" cy="1557220"/>
            <a:chOff x="0" y="0"/>
            <a:chExt cx="10329374" cy="3114440"/>
          </a:xfrm>
        </p:grpSpPr>
        <p:grpSp>
          <p:nvGrpSpPr>
            <p:cNvPr id="5" name="Group 5"/>
            <p:cNvGrpSpPr/>
            <p:nvPr/>
          </p:nvGrpSpPr>
          <p:grpSpPr>
            <a:xfrm>
              <a:off x="0" y="0"/>
              <a:ext cx="10329374" cy="3114440"/>
              <a:chOff x="0" y="0"/>
              <a:chExt cx="2040370" cy="615198"/>
            </a:xfrm>
          </p:grpSpPr>
          <p:sp>
            <p:nvSpPr>
              <p:cNvPr id="6" name="Freeform 6"/>
              <p:cNvSpPr/>
              <p:nvPr/>
            </p:nvSpPr>
            <p:spPr>
              <a:xfrm>
                <a:off x="0" y="0"/>
                <a:ext cx="2040370" cy="615198"/>
              </a:xfrm>
              <a:custGeom>
                <a:avLst/>
                <a:gdLst/>
                <a:ahLst/>
                <a:cxnLst/>
                <a:rect l="l" t="t" r="r" b="b"/>
                <a:pathLst>
                  <a:path w="2040370" h="615198">
                    <a:moveTo>
                      <a:pt x="0" y="0"/>
                    </a:moveTo>
                    <a:lnTo>
                      <a:pt x="2040370" y="0"/>
                    </a:lnTo>
                    <a:lnTo>
                      <a:pt x="2040370" y="615198"/>
                    </a:lnTo>
                    <a:lnTo>
                      <a:pt x="0" y="615198"/>
                    </a:lnTo>
                    <a:close/>
                  </a:path>
                </a:pathLst>
              </a:custGeom>
              <a:gradFill rotWithShape="1">
                <a:gsLst>
                  <a:gs pos="0">
                    <a:srgbClr val="0CC0DF">
                      <a:alpha val="100000"/>
                    </a:srgbClr>
                  </a:gs>
                  <a:gs pos="100000">
                    <a:srgbClr val="FFDE59">
                      <a:alpha val="100000"/>
                    </a:srgbClr>
                  </a:gs>
                </a:gsLst>
                <a:lin ang="0"/>
              </a:gradFill>
            </p:spPr>
          </p:sp>
          <p:sp>
            <p:nvSpPr>
              <p:cNvPr id="7" name="TextBox 7"/>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8" name="TextBox 8"/>
            <p:cNvSpPr txBox="1"/>
            <p:nvPr/>
          </p:nvSpPr>
          <p:spPr>
            <a:xfrm>
              <a:off x="257205" y="311562"/>
              <a:ext cx="9814964" cy="2539156"/>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Mỗi loài trong quần xã có số lượng cá thể khác nhau và giữ một vai trò nhất định. </a:t>
              </a:r>
            </a:p>
          </p:txBody>
        </p:sp>
      </p:grpSp>
      <p:sp>
        <p:nvSpPr>
          <p:cNvPr id="9" name="Freeform 9"/>
          <p:cNvSpPr/>
          <p:nvPr/>
        </p:nvSpPr>
        <p:spPr>
          <a:xfrm>
            <a:off x="6094413" y="1676400"/>
            <a:ext cx="5408791" cy="4635354"/>
          </a:xfrm>
          <a:custGeom>
            <a:avLst/>
            <a:gdLst/>
            <a:ahLst/>
            <a:cxnLst/>
            <a:rect l="l" t="t" r="r" b="b"/>
            <a:pathLst>
              <a:path w="8115300" h="6953031">
                <a:moveTo>
                  <a:pt x="0" y="0"/>
                </a:moveTo>
                <a:lnTo>
                  <a:pt x="8115300" y="0"/>
                </a:lnTo>
                <a:lnTo>
                  <a:pt x="8115300" y="6953031"/>
                </a:lnTo>
                <a:lnTo>
                  <a:pt x="0" y="6953031"/>
                </a:lnTo>
                <a:lnTo>
                  <a:pt x="0" y="0"/>
                </a:lnTo>
                <a:close/>
              </a:path>
            </a:pathLst>
          </a:custGeom>
          <a:blipFill>
            <a:blip r:embed="rId3"/>
            <a:stretch>
              <a:fillRect l="-14298" r="-14298"/>
            </a:stretch>
          </a:blipFill>
        </p:spPr>
      </p:sp>
      <p:sp>
        <p:nvSpPr>
          <p:cNvPr id="10" name="TextBox 10"/>
          <p:cNvSpPr txBox="1"/>
          <p:nvPr/>
        </p:nvSpPr>
        <p:spPr>
          <a:xfrm>
            <a:off x="685621" y="3405070"/>
            <a:ext cx="5163342" cy="1274195"/>
          </a:xfrm>
          <a:prstGeom prst="rect">
            <a:avLst/>
          </a:prstGeom>
        </p:spPr>
        <p:txBody>
          <a:bodyPr lIns="0" tIns="0" rIns="0" bIns="0" rtlCol="0" anchor="t">
            <a:spAutoFit/>
          </a:bodyPr>
          <a:lstStyle/>
          <a:p>
            <a:pPr algn="just">
              <a:lnSpc>
                <a:spcPct val="120000"/>
              </a:lnSpc>
              <a:spcBef>
                <a:spcPct val="0"/>
              </a:spcBef>
            </a:pPr>
            <a:r>
              <a:rPr lang="en-US" sz="2300" i="1">
                <a:solidFill>
                  <a:srgbClr val="000000"/>
                </a:solidFill>
                <a:latin typeface="Arial" pitchFamily="34" charset="0"/>
              </a:rPr>
              <a:t>Tuỳ thuộc vào số lượng, sự ảnh hưởng của các loài trong quần xã </a:t>
            </a:r>
            <a:r>
              <a:rPr lang="en-US" sz="2300" i="1" smtClean="0">
                <a:solidFill>
                  <a:srgbClr val="000000"/>
                </a:solidFill>
                <a:latin typeface="Arial" pitchFamily="34" charset="0"/>
              </a:rPr>
              <a:t>mà </a:t>
            </a:r>
            <a:r>
              <a:rPr lang="en-US" sz="2300" i="1">
                <a:solidFill>
                  <a:srgbClr val="000000"/>
                </a:solidFill>
                <a:latin typeface="Arial" pitchFamily="34" charset="0"/>
              </a:rPr>
              <a:t>phân thành: loài ưu thế, loài đặc trưng,...</a:t>
            </a:r>
          </a:p>
        </p:txBody>
      </p:sp>
      <p:grpSp>
        <p:nvGrpSpPr>
          <p:cNvPr id="11" name="Group 11"/>
          <p:cNvGrpSpPr/>
          <p:nvPr/>
        </p:nvGrpSpPr>
        <p:grpSpPr>
          <a:xfrm>
            <a:off x="685621" y="4784943"/>
            <a:ext cx="5163342" cy="1526811"/>
            <a:chOff x="0" y="0"/>
            <a:chExt cx="10329374" cy="3053621"/>
          </a:xfrm>
        </p:grpSpPr>
        <p:sp>
          <p:nvSpPr>
            <p:cNvPr id="12" name="Freeform 12"/>
            <p:cNvSpPr/>
            <p:nvPr/>
          </p:nvSpPr>
          <p:spPr>
            <a:xfrm>
              <a:off x="5164687" y="0"/>
              <a:ext cx="5164687" cy="3053621"/>
            </a:xfrm>
            <a:custGeom>
              <a:avLst/>
              <a:gdLst/>
              <a:ahLst/>
              <a:cxnLst/>
              <a:rect l="l" t="t" r="r" b="b"/>
              <a:pathLst>
                <a:path w="5164687" h="3053621">
                  <a:moveTo>
                    <a:pt x="0" y="0"/>
                  </a:moveTo>
                  <a:lnTo>
                    <a:pt x="5164687" y="0"/>
                  </a:lnTo>
                  <a:lnTo>
                    <a:pt x="5164687" y="3053621"/>
                  </a:lnTo>
                  <a:lnTo>
                    <a:pt x="0" y="3053621"/>
                  </a:lnTo>
                  <a:lnTo>
                    <a:pt x="0" y="0"/>
                  </a:lnTo>
                  <a:close/>
                </a:path>
              </a:pathLst>
            </a:custGeom>
            <a:blipFill>
              <a:blip r:embed="rId4"/>
              <a:stretch>
                <a:fillRect/>
              </a:stretch>
            </a:blipFill>
          </p:spPr>
        </p:sp>
        <p:sp>
          <p:nvSpPr>
            <p:cNvPr id="13" name="Freeform 13"/>
            <p:cNvSpPr/>
            <p:nvPr/>
          </p:nvSpPr>
          <p:spPr>
            <a:xfrm>
              <a:off x="3449354" y="512620"/>
              <a:ext cx="4297677" cy="2541001"/>
            </a:xfrm>
            <a:custGeom>
              <a:avLst/>
              <a:gdLst/>
              <a:ahLst/>
              <a:cxnLst/>
              <a:rect l="l" t="t" r="r" b="b"/>
              <a:pathLst>
                <a:path w="4297677" h="2541001">
                  <a:moveTo>
                    <a:pt x="0" y="0"/>
                  </a:moveTo>
                  <a:lnTo>
                    <a:pt x="4297676" y="0"/>
                  </a:lnTo>
                  <a:lnTo>
                    <a:pt x="4297676" y="2541001"/>
                  </a:lnTo>
                  <a:lnTo>
                    <a:pt x="0" y="2541001"/>
                  </a:lnTo>
                  <a:lnTo>
                    <a:pt x="0" y="0"/>
                  </a:lnTo>
                  <a:close/>
                </a:path>
              </a:pathLst>
            </a:custGeom>
            <a:blipFill>
              <a:blip r:embed="rId4"/>
              <a:stretch>
                <a:fillRect/>
              </a:stretch>
            </a:blipFill>
          </p:spPr>
        </p:sp>
        <p:sp>
          <p:nvSpPr>
            <p:cNvPr id="14" name="Freeform 14"/>
            <p:cNvSpPr/>
            <p:nvPr/>
          </p:nvSpPr>
          <p:spPr>
            <a:xfrm flipH="1">
              <a:off x="0" y="320084"/>
              <a:ext cx="5598192" cy="2733537"/>
            </a:xfrm>
            <a:custGeom>
              <a:avLst/>
              <a:gdLst/>
              <a:ahLst/>
              <a:cxnLst/>
              <a:rect l="l" t="t" r="r" b="b"/>
              <a:pathLst>
                <a:path w="5598192" h="2733537">
                  <a:moveTo>
                    <a:pt x="5598192" y="0"/>
                  </a:moveTo>
                  <a:lnTo>
                    <a:pt x="0" y="0"/>
                  </a:lnTo>
                  <a:lnTo>
                    <a:pt x="0" y="2733537"/>
                  </a:lnTo>
                  <a:lnTo>
                    <a:pt x="5598192" y="2733537"/>
                  </a:lnTo>
                  <a:lnTo>
                    <a:pt x="5598192" y="0"/>
                  </a:lnTo>
                  <a:close/>
                </a:path>
              </a:pathLst>
            </a:custGeom>
            <a:blipFill>
              <a:blip r:embed="rId5"/>
              <a:stretch>
                <a:fillRect t="-4783" b="-4783"/>
              </a:stretch>
            </a:blipFill>
          </p:spPr>
        </p:sp>
      </p:grpSp>
      <p:sp>
        <p:nvSpPr>
          <p:cNvPr id="15" name="TextBox 15"/>
          <p:cNvSpPr txBox="1"/>
          <p:nvPr/>
        </p:nvSpPr>
        <p:spPr>
          <a:xfrm>
            <a:off x="685622" y="464609"/>
            <a:ext cx="8001262" cy="384529"/>
          </a:xfrm>
          <a:prstGeom prst="rect">
            <a:avLst/>
          </a:prstGeom>
        </p:spPr>
        <p:txBody>
          <a:bodyPr lIns="0" tIns="0" rIns="0" bIns="0" rtlCol="0" anchor="t">
            <a:spAutoFit/>
          </a:bodyPr>
          <a:lstStyle/>
          <a:p>
            <a:pPr>
              <a:lnSpc>
                <a:spcPts val="3266"/>
              </a:lnSpc>
            </a:pPr>
            <a:r>
              <a:rPr lang="en-US" sz="2300" b="1">
                <a:solidFill>
                  <a:srgbClr val="000000"/>
                </a:solidFill>
                <a:latin typeface="Arial" pitchFamily="34" charset="0"/>
              </a:rPr>
              <a:t>II. MỘT SỐ ĐẶC TRƯNG CƠ BẢN CỦA QUẦN XÃ</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2188825" cy="1117164"/>
          </a:xfrm>
          <a:custGeom>
            <a:avLst/>
            <a:gdLst/>
            <a:ahLst/>
            <a:cxnLst/>
            <a:rect l="l" t="t" r="r" b="b"/>
            <a:pathLst>
              <a:path w="18288000" h="1675746">
                <a:moveTo>
                  <a:pt x="18288000" y="0"/>
                </a:moveTo>
                <a:lnTo>
                  <a:pt x="0" y="0"/>
                </a:lnTo>
                <a:lnTo>
                  <a:pt x="0" y="1675746"/>
                </a:lnTo>
                <a:lnTo>
                  <a:pt x="18288000" y="1675746"/>
                </a:lnTo>
                <a:lnTo>
                  <a:pt x="18288000" y="0"/>
                </a:lnTo>
                <a:close/>
              </a:path>
            </a:pathLst>
          </a:custGeom>
          <a:blipFill>
            <a:blip r:embed="rId2"/>
            <a:stretch>
              <a:fillRect l="-4490" t="-80117" b="-525465"/>
            </a:stretch>
          </a:blipFill>
        </p:spPr>
      </p:sp>
      <p:grpSp>
        <p:nvGrpSpPr>
          <p:cNvPr id="4" name="Group 4"/>
          <p:cNvGrpSpPr/>
          <p:nvPr/>
        </p:nvGrpSpPr>
        <p:grpSpPr>
          <a:xfrm>
            <a:off x="685622" y="1712339"/>
            <a:ext cx="4629663" cy="2795470"/>
            <a:chOff x="0" y="0"/>
            <a:chExt cx="9261739" cy="5590940"/>
          </a:xfrm>
        </p:grpSpPr>
        <p:grpSp>
          <p:nvGrpSpPr>
            <p:cNvPr id="5" name="Group 5"/>
            <p:cNvGrpSpPr/>
            <p:nvPr/>
          </p:nvGrpSpPr>
          <p:grpSpPr>
            <a:xfrm>
              <a:off x="0" y="0"/>
              <a:ext cx="9261739" cy="5590940"/>
              <a:chOff x="0" y="0"/>
              <a:chExt cx="1829479" cy="1104383"/>
            </a:xfrm>
          </p:grpSpPr>
          <p:sp>
            <p:nvSpPr>
              <p:cNvPr id="6" name="Freeform 6"/>
              <p:cNvSpPr/>
              <p:nvPr/>
            </p:nvSpPr>
            <p:spPr>
              <a:xfrm>
                <a:off x="0" y="0"/>
                <a:ext cx="1829479" cy="1104383"/>
              </a:xfrm>
              <a:custGeom>
                <a:avLst/>
                <a:gdLst/>
                <a:ahLst/>
                <a:cxnLst/>
                <a:rect l="l" t="t" r="r" b="b"/>
                <a:pathLst>
                  <a:path w="1829479" h="1104383">
                    <a:moveTo>
                      <a:pt x="0" y="0"/>
                    </a:moveTo>
                    <a:lnTo>
                      <a:pt x="1829479" y="0"/>
                    </a:lnTo>
                    <a:lnTo>
                      <a:pt x="1829479" y="1104383"/>
                    </a:lnTo>
                    <a:lnTo>
                      <a:pt x="0" y="1104383"/>
                    </a:lnTo>
                    <a:close/>
                  </a:path>
                </a:pathLst>
              </a:custGeom>
              <a:gradFill rotWithShape="1">
                <a:gsLst>
                  <a:gs pos="0">
                    <a:srgbClr val="0097B2">
                      <a:alpha val="100000"/>
                    </a:srgbClr>
                  </a:gs>
                  <a:gs pos="100000">
                    <a:srgbClr val="7ED957">
                      <a:alpha val="100000"/>
                    </a:srgbClr>
                  </a:gs>
                </a:gsLst>
                <a:lin ang="0"/>
              </a:gradFill>
            </p:spPr>
          </p:sp>
          <p:sp>
            <p:nvSpPr>
              <p:cNvPr id="7" name="TextBox 7"/>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8" name="TextBox 8"/>
            <p:cNvSpPr txBox="1"/>
            <p:nvPr/>
          </p:nvSpPr>
          <p:spPr>
            <a:xfrm>
              <a:off x="230620" y="311562"/>
              <a:ext cx="8800499" cy="5078314"/>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Loài ưu thế là loài đóng vai trò quan trọng trong quần xã, ảnh hưởng quyết định tới các nhân tố sinh thái của môi trường do có số lượng cá thể nhiều và sinh khối lớn</a:t>
              </a:r>
            </a:p>
          </p:txBody>
        </p:sp>
      </p:grpSp>
      <p:sp>
        <p:nvSpPr>
          <p:cNvPr id="9" name="Freeform 9"/>
          <p:cNvSpPr/>
          <p:nvPr/>
        </p:nvSpPr>
        <p:spPr>
          <a:xfrm>
            <a:off x="8514485" y="1676400"/>
            <a:ext cx="2988719" cy="4797100"/>
          </a:xfrm>
          <a:custGeom>
            <a:avLst/>
            <a:gdLst/>
            <a:ahLst/>
            <a:cxnLst/>
            <a:rect l="l" t="t" r="r" b="b"/>
            <a:pathLst>
              <a:path w="4484246" h="7195650">
                <a:moveTo>
                  <a:pt x="0" y="0"/>
                </a:moveTo>
                <a:lnTo>
                  <a:pt x="4484246" y="0"/>
                </a:lnTo>
                <a:lnTo>
                  <a:pt x="4484246" y="7195650"/>
                </a:lnTo>
                <a:lnTo>
                  <a:pt x="0" y="7195650"/>
                </a:lnTo>
                <a:lnTo>
                  <a:pt x="0" y="0"/>
                </a:lnTo>
                <a:close/>
              </a:path>
            </a:pathLst>
          </a:custGeom>
          <a:blipFill>
            <a:blip r:embed="rId3"/>
            <a:stretch>
              <a:fillRect/>
            </a:stretch>
          </a:blipFill>
        </p:spPr>
      </p:sp>
      <p:sp>
        <p:nvSpPr>
          <p:cNvPr id="10" name="Freeform 10"/>
          <p:cNvSpPr/>
          <p:nvPr/>
        </p:nvSpPr>
        <p:spPr>
          <a:xfrm>
            <a:off x="5444682" y="1712339"/>
            <a:ext cx="2956787" cy="4761161"/>
          </a:xfrm>
          <a:custGeom>
            <a:avLst/>
            <a:gdLst/>
            <a:ahLst/>
            <a:cxnLst/>
            <a:rect l="l" t="t" r="r" b="b"/>
            <a:pathLst>
              <a:path w="4436336" h="7141742">
                <a:moveTo>
                  <a:pt x="0" y="0"/>
                </a:moveTo>
                <a:lnTo>
                  <a:pt x="4436335" y="0"/>
                </a:lnTo>
                <a:lnTo>
                  <a:pt x="4436335" y="7141742"/>
                </a:lnTo>
                <a:lnTo>
                  <a:pt x="0" y="7141742"/>
                </a:lnTo>
                <a:lnTo>
                  <a:pt x="0" y="0"/>
                </a:lnTo>
                <a:close/>
              </a:path>
            </a:pathLst>
          </a:custGeom>
          <a:blipFill>
            <a:blip r:embed="rId4"/>
            <a:stretch>
              <a:fillRect l="-57143" r="-57143"/>
            </a:stretch>
          </a:blipFill>
        </p:spPr>
      </p:sp>
      <p:sp>
        <p:nvSpPr>
          <p:cNvPr id="11" name="TextBox 11"/>
          <p:cNvSpPr txBox="1"/>
          <p:nvPr/>
        </p:nvSpPr>
        <p:spPr>
          <a:xfrm>
            <a:off x="685622" y="464609"/>
            <a:ext cx="8001262" cy="384529"/>
          </a:xfrm>
          <a:prstGeom prst="rect">
            <a:avLst/>
          </a:prstGeom>
        </p:spPr>
        <p:txBody>
          <a:bodyPr lIns="0" tIns="0" rIns="0" bIns="0" rtlCol="0" anchor="t">
            <a:spAutoFit/>
          </a:bodyPr>
          <a:lstStyle/>
          <a:p>
            <a:pPr>
              <a:lnSpc>
                <a:spcPts val="3266"/>
              </a:lnSpc>
            </a:pPr>
            <a:r>
              <a:rPr lang="en-US" sz="2300" b="1">
                <a:solidFill>
                  <a:srgbClr val="000000"/>
                </a:solidFill>
                <a:latin typeface="Arial" pitchFamily="34" charset="0"/>
              </a:rPr>
              <a:t>II. MỘT SỐ ĐẶC TRƯNG CƠ BẢN CỦA QUẦN XÃ</a:t>
            </a:r>
          </a:p>
        </p:txBody>
      </p:sp>
      <p:sp>
        <p:nvSpPr>
          <p:cNvPr id="13" name="TextBox 13"/>
          <p:cNvSpPr txBox="1"/>
          <p:nvPr/>
        </p:nvSpPr>
        <p:spPr>
          <a:xfrm>
            <a:off x="685622" y="4679259"/>
            <a:ext cx="4629663" cy="1692771"/>
          </a:xfrm>
          <a:prstGeom prst="rect">
            <a:avLst/>
          </a:prstGeom>
        </p:spPr>
        <p:txBody>
          <a:bodyPr lIns="0" tIns="0" rIns="0" bIns="0" rtlCol="0" anchor="t">
            <a:spAutoFit/>
          </a:bodyPr>
          <a:lstStyle/>
          <a:p>
            <a:pPr algn="just">
              <a:lnSpc>
                <a:spcPct val="120000"/>
              </a:lnSpc>
              <a:spcBef>
                <a:spcPct val="0"/>
              </a:spcBef>
            </a:pPr>
            <a:r>
              <a:rPr lang="en-US" sz="2300" i="1">
                <a:solidFill>
                  <a:srgbClr val="000000"/>
                </a:solidFill>
                <a:latin typeface="Arial" pitchFamily="34" charset="0"/>
              </a:rPr>
              <a:t>Ví dụ, trong quần xã rừng ở Vườn quốc gia Ba Vì, một số loài cây gỗ là loài ưu thế như cây sồi xanh, thành </a:t>
            </a:r>
            <a:r>
              <a:rPr lang="en-US" sz="2300" i="1" smtClean="0">
                <a:solidFill>
                  <a:srgbClr val="000000"/>
                </a:solidFill>
                <a:latin typeface="Arial" pitchFamily="34" charset="0"/>
              </a:rPr>
              <a:t>ngạch</a:t>
            </a:r>
            <a:endParaRPr lang="en-US" sz="2300" i="1">
              <a:solidFill>
                <a:srgbClr val="000000"/>
              </a:solidFill>
              <a:latin typeface="Arial"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2188825" cy="1117164"/>
          </a:xfrm>
          <a:custGeom>
            <a:avLst/>
            <a:gdLst/>
            <a:ahLst/>
            <a:cxnLst/>
            <a:rect l="l" t="t" r="r" b="b"/>
            <a:pathLst>
              <a:path w="18288000" h="1675746">
                <a:moveTo>
                  <a:pt x="18288000" y="0"/>
                </a:moveTo>
                <a:lnTo>
                  <a:pt x="0" y="0"/>
                </a:lnTo>
                <a:lnTo>
                  <a:pt x="0" y="1675746"/>
                </a:lnTo>
                <a:lnTo>
                  <a:pt x="18288000" y="1675746"/>
                </a:lnTo>
                <a:lnTo>
                  <a:pt x="18288000" y="0"/>
                </a:lnTo>
                <a:close/>
              </a:path>
            </a:pathLst>
          </a:custGeom>
          <a:blipFill>
            <a:blip r:embed="rId2"/>
            <a:stretch>
              <a:fillRect l="-4490" t="-80117" b="-525465"/>
            </a:stretch>
          </a:blipFill>
        </p:spPr>
      </p:sp>
      <p:grpSp>
        <p:nvGrpSpPr>
          <p:cNvPr id="4" name="Group 4"/>
          <p:cNvGrpSpPr/>
          <p:nvPr/>
        </p:nvGrpSpPr>
        <p:grpSpPr>
          <a:xfrm>
            <a:off x="685622" y="1676400"/>
            <a:ext cx="4629663" cy="1969970"/>
            <a:chOff x="0" y="0"/>
            <a:chExt cx="9261739" cy="3939940"/>
          </a:xfrm>
        </p:grpSpPr>
        <p:grpSp>
          <p:nvGrpSpPr>
            <p:cNvPr id="5" name="Group 5"/>
            <p:cNvGrpSpPr/>
            <p:nvPr/>
          </p:nvGrpSpPr>
          <p:grpSpPr>
            <a:xfrm>
              <a:off x="0" y="0"/>
              <a:ext cx="9261739" cy="3939940"/>
              <a:chOff x="0" y="0"/>
              <a:chExt cx="1829479" cy="778260"/>
            </a:xfrm>
          </p:grpSpPr>
          <p:sp>
            <p:nvSpPr>
              <p:cNvPr id="6" name="Freeform 6"/>
              <p:cNvSpPr/>
              <p:nvPr/>
            </p:nvSpPr>
            <p:spPr>
              <a:xfrm>
                <a:off x="0" y="0"/>
                <a:ext cx="1829479" cy="778260"/>
              </a:xfrm>
              <a:custGeom>
                <a:avLst/>
                <a:gdLst/>
                <a:ahLst/>
                <a:cxnLst/>
                <a:rect l="l" t="t" r="r" b="b"/>
                <a:pathLst>
                  <a:path w="1829479" h="778260">
                    <a:moveTo>
                      <a:pt x="0" y="0"/>
                    </a:moveTo>
                    <a:lnTo>
                      <a:pt x="1829479" y="0"/>
                    </a:lnTo>
                    <a:lnTo>
                      <a:pt x="1829479" y="778260"/>
                    </a:lnTo>
                    <a:lnTo>
                      <a:pt x="0" y="778260"/>
                    </a:lnTo>
                    <a:close/>
                  </a:path>
                </a:pathLst>
              </a:custGeom>
              <a:gradFill rotWithShape="1">
                <a:gsLst>
                  <a:gs pos="0">
                    <a:srgbClr val="FFDE59">
                      <a:alpha val="100000"/>
                    </a:srgbClr>
                  </a:gs>
                  <a:gs pos="100000">
                    <a:srgbClr val="FF914D">
                      <a:alpha val="100000"/>
                    </a:srgbClr>
                  </a:gs>
                </a:gsLst>
                <a:lin ang="0"/>
              </a:gradFill>
            </p:spPr>
          </p:sp>
          <p:sp>
            <p:nvSpPr>
              <p:cNvPr id="7" name="TextBox 7"/>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8" name="TextBox 8"/>
            <p:cNvSpPr txBox="1"/>
            <p:nvPr/>
          </p:nvSpPr>
          <p:spPr>
            <a:xfrm>
              <a:off x="230620" y="311562"/>
              <a:ext cx="8800499" cy="3385542"/>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Loài đặc trưng là loài chỉ có ở một quần xã hoặc có số cá thể nhiều hơn hẳn các loài khác trong quần xã</a:t>
              </a:r>
            </a:p>
          </p:txBody>
        </p:sp>
      </p:grpSp>
      <p:sp>
        <p:nvSpPr>
          <p:cNvPr id="9" name="Freeform 9"/>
          <p:cNvSpPr/>
          <p:nvPr/>
        </p:nvSpPr>
        <p:spPr>
          <a:xfrm>
            <a:off x="5444683" y="1676400"/>
            <a:ext cx="6058521" cy="4761161"/>
          </a:xfrm>
          <a:custGeom>
            <a:avLst/>
            <a:gdLst/>
            <a:ahLst/>
            <a:cxnLst/>
            <a:rect l="l" t="t" r="r" b="b"/>
            <a:pathLst>
              <a:path w="9090149" h="7141742">
                <a:moveTo>
                  <a:pt x="0" y="0"/>
                </a:moveTo>
                <a:lnTo>
                  <a:pt x="9090149" y="0"/>
                </a:lnTo>
                <a:lnTo>
                  <a:pt x="9090149" y="7141742"/>
                </a:lnTo>
                <a:lnTo>
                  <a:pt x="0" y="7141742"/>
                </a:lnTo>
                <a:lnTo>
                  <a:pt x="0" y="0"/>
                </a:lnTo>
                <a:close/>
              </a:path>
            </a:pathLst>
          </a:custGeom>
          <a:blipFill>
            <a:blip r:embed="rId3"/>
            <a:stretch>
              <a:fillRect l="-12852" r="-12852"/>
            </a:stretch>
          </a:blipFill>
        </p:spPr>
      </p:sp>
      <p:sp>
        <p:nvSpPr>
          <p:cNvPr id="10" name="Freeform 10"/>
          <p:cNvSpPr/>
          <p:nvPr/>
        </p:nvSpPr>
        <p:spPr>
          <a:xfrm>
            <a:off x="899773" y="5257153"/>
            <a:ext cx="4201361" cy="824732"/>
          </a:xfrm>
          <a:custGeom>
            <a:avLst/>
            <a:gdLst/>
            <a:ahLst/>
            <a:cxnLst/>
            <a:rect l="l" t="t" r="r" b="b"/>
            <a:pathLst>
              <a:path w="6303683" h="1237098">
                <a:moveTo>
                  <a:pt x="0" y="0"/>
                </a:moveTo>
                <a:lnTo>
                  <a:pt x="6303682" y="0"/>
                </a:lnTo>
                <a:lnTo>
                  <a:pt x="6303682" y="1237098"/>
                </a:lnTo>
                <a:lnTo>
                  <a:pt x="0" y="123709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1" name="TextBox 11"/>
          <p:cNvSpPr txBox="1"/>
          <p:nvPr/>
        </p:nvSpPr>
        <p:spPr>
          <a:xfrm>
            <a:off x="685622" y="464609"/>
            <a:ext cx="8001262" cy="384529"/>
          </a:xfrm>
          <a:prstGeom prst="rect">
            <a:avLst/>
          </a:prstGeom>
        </p:spPr>
        <p:txBody>
          <a:bodyPr lIns="0" tIns="0" rIns="0" bIns="0" rtlCol="0" anchor="t">
            <a:spAutoFit/>
          </a:bodyPr>
          <a:lstStyle/>
          <a:p>
            <a:pPr>
              <a:lnSpc>
                <a:spcPts val="3266"/>
              </a:lnSpc>
            </a:pPr>
            <a:r>
              <a:rPr lang="en-US" sz="2300" b="1">
                <a:solidFill>
                  <a:srgbClr val="000000"/>
                </a:solidFill>
                <a:latin typeface="Arial" pitchFamily="34" charset="0"/>
              </a:rPr>
              <a:t>II. MỘT SỐ ĐẶC TRƯNG CƠ BẢN CỦA QUẦN XÃ</a:t>
            </a:r>
          </a:p>
        </p:txBody>
      </p:sp>
      <p:sp>
        <p:nvSpPr>
          <p:cNvPr id="13" name="TextBox 13"/>
          <p:cNvSpPr txBox="1"/>
          <p:nvPr/>
        </p:nvSpPr>
        <p:spPr>
          <a:xfrm>
            <a:off x="700748" y="3817820"/>
            <a:ext cx="4629663" cy="1269578"/>
          </a:xfrm>
          <a:prstGeom prst="rect">
            <a:avLst/>
          </a:prstGeom>
        </p:spPr>
        <p:txBody>
          <a:bodyPr lIns="0" tIns="0" rIns="0" bIns="0" rtlCol="0" anchor="t">
            <a:spAutoFit/>
          </a:bodyPr>
          <a:lstStyle/>
          <a:p>
            <a:pPr algn="just">
              <a:lnSpc>
                <a:spcPct val="120000"/>
              </a:lnSpc>
              <a:spcBef>
                <a:spcPct val="0"/>
              </a:spcBef>
            </a:pPr>
            <a:r>
              <a:rPr lang="en-US" sz="2300" i="1">
                <a:solidFill>
                  <a:srgbClr val="000000"/>
                </a:solidFill>
                <a:latin typeface="Arial" pitchFamily="34" charset="0"/>
              </a:rPr>
              <a:t>Ví dụ, Voọc cát bà chỉ sống ở các khu rừng trên những dãy núi đá vôi thuộc quần đảo Cát Bà, Hải Phòng </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2188825" cy="1117164"/>
          </a:xfrm>
          <a:custGeom>
            <a:avLst/>
            <a:gdLst/>
            <a:ahLst/>
            <a:cxnLst/>
            <a:rect l="l" t="t" r="r" b="b"/>
            <a:pathLst>
              <a:path w="18288000" h="1675746">
                <a:moveTo>
                  <a:pt x="18288000" y="0"/>
                </a:moveTo>
                <a:lnTo>
                  <a:pt x="0" y="0"/>
                </a:lnTo>
                <a:lnTo>
                  <a:pt x="0" y="1675746"/>
                </a:lnTo>
                <a:lnTo>
                  <a:pt x="18288000" y="1675746"/>
                </a:lnTo>
                <a:lnTo>
                  <a:pt x="18288000" y="0"/>
                </a:lnTo>
                <a:close/>
              </a:path>
            </a:pathLst>
          </a:custGeom>
          <a:blipFill>
            <a:blip r:embed="rId2"/>
            <a:stretch>
              <a:fillRect l="-4490" t="-80117" b="-525465"/>
            </a:stretch>
          </a:blipFill>
        </p:spPr>
      </p:sp>
      <p:grpSp>
        <p:nvGrpSpPr>
          <p:cNvPr id="4" name="Group 4"/>
          <p:cNvGrpSpPr/>
          <p:nvPr/>
        </p:nvGrpSpPr>
        <p:grpSpPr>
          <a:xfrm>
            <a:off x="685622" y="1676400"/>
            <a:ext cx="4629663" cy="1969970"/>
            <a:chOff x="0" y="0"/>
            <a:chExt cx="9261739" cy="3939940"/>
          </a:xfrm>
        </p:grpSpPr>
        <p:grpSp>
          <p:nvGrpSpPr>
            <p:cNvPr id="5" name="Group 5"/>
            <p:cNvGrpSpPr/>
            <p:nvPr/>
          </p:nvGrpSpPr>
          <p:grpSpPr>
            <a:xfrm>
              <a:off x="0" y="0"/>
              <a:ext cx="9261739" cy="3939940"/>
              <a:chOff x="0" y="0"/>
              <a:chExt cx="1829479" cy="778260"/>
            </a:xfrm>
          </p:grpSpPr>
          <p:sp>
            <p:nvSpPr>
              <p:cNvPr id="6" name="Freeform 6"/>
              <p:cNvSpPr/>
              <p:nvPr/>
            </p:nvSpPr>
            <p:spPr>
              <a:xfrm>
                <a:off x="0" y="0"/>
                <a:ext cx="1829479" cy="778260"/>
              </a:xfrm>
              <a:custGeom>
                <a:avLst/>
                <a:gdLst/>
                <a:ahLst/>
                <a:cxnLst/>
                <a:rect l="l" t="t" r="r" b="b"/>
                <a:pathLst>
                  <a:path w="1829479" h="778260">
                    <a:moveTo>
                      <a:pt x="0" y="0"/>
                    </a:moveTo>
                    <a:lnTo>
                      <a:pt x="1829479" y="0"/>
                    </a:lnTo>
                    <a:lnTo>
                      <a:pt x="1829479" y="778260"/>
                    </a:lnTo>
                    <a:lnTo>
                      <a:pt x="0" y="778260"/>
                    </a:lnTo>
                    <a:close/>
                  </a:path>
                </a:pathLst>
              </a:custGeom>
              <a:gradFill rotWithShape="1">
                <a:gsLst>
                  <a:gs pos="0">
                    <a:srgbClr val="FFDE59">
                      <a:alpha val="100000"/>
                    </a:srgbClr>
                  </a:gs>
                  <a:gs pos="100000">
                    <a:srgbClr val="FF914D">
                      <a:alpha val="100000"/>
                    </a:srgbClr>
                  </a:gs>
                </a:gsLst>
                <a:lin ang="0"/>
              </a:gradFill>
            </p:spPr>
          </p:sp>
          <p:sp>
            <p:nvSpPr>
              <p:cNvPr id="7" name="TextBox 7"/>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8" name="TextBox 8"/>
            <p:cNvSpPr txBox="1"/>
            <p:nvPr/>
          </p:nvSpPr>
          <p:spPr>
            <a:xfrm>
              <a:off x="230620" y="311562"/>
              <a:ext cx="8800499" cy="3385542"/>
            </a:xfrm>
            <a:prstGeom prst="rect">
              <a:avLst/>
            </a:prstGeom>
          </p:spPr>
          <p:txBody>
            <a:bodyPr lIns="0" tIns="0" rIns="0" bIns="0" rtlCol="0" anchor="t">
              <a:spAutoFit/>
            </a:bodyPr>
            <a:lstStyle/>
            <a:p>
              <a:pPr algn="just">
                <a:lnSpc>
                  <a:spcPct val="120000"/>
                </a:lnSpc>
                <a:spcBef>
                  <a:spcPct val="0"/>
                </a:spcBef>
              </a:pPr>
              <a:r>
                <a:rPr lang="en-US" sz="2300" b="1">
                  <a:solidFill>
                    <a:srgbClr val="000000"/>
                  </a:solidFill>
                  <a:latin typeface="Arial" pitchFamily="34" charset="0"/>
                </a:rPr>
                <a:t>Loài đặc trưng là loài chỉ có ở một quần xã hoặc có số cá thể nhiều hơn hẳn các loài khác trong quần xã</a:t>
              </a:r>
            </a:p>
          </p:txBody>
        </p:sp>
      </p:grpSp>
      <p:sp>
        <p:nvSpPr>
          <p:cNvPr id="9" name="Freeform 9"/>
          <p:cNvSpPr/>
          <p:nvPr/>
        </p:nvSpPr>
        <p:spPr>
          <a:xfrm>
            <a:off x="914900" y="5669903"/>
            <a:ext cx="4201361" cy="824732"/>
          </a:xfrm>
          <a:custGeom>
            <a:avLst/>
            <a:gdLst/>
            <a:ahLst/>
            <a:cxnLst/>
            <a:rect l="l" t="t" r="r" b="b"/>
            <a:pathLst>
              <a:path w="6303683" h="1237098">
                <a:moveTo>
                  <a:pt x="0" y="0"/>
                </a:moveTo>
                <a:lnTo>
                  <a:pt x="6303683" y="0"/>
                </a:lnTo>
                <a:lnTo>
                  <a:pt x="6303683" y="1237098"/>
                </a:lnTo>
                <a:lnTo>
                  <a:pt x="0" y="123709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0" name="Freeform 10"/>
          <p:cNvSpPr/>
          <p:nvPr/>
        </p:nvSpPr>
        <p:spPr>
          <a:xfrm>
            <a:off x="5444683" y="1676400"/>
            <a:ext cx="6058521" cy="4761161"/>
          </a:xfrm>
          <a:custGeom>
            <a:avLst/>
            <a:gdLst/>
            <a:ahLst/>
            <a:cxnLst/>
            <a:rect l="l" t="t" r="r" b="b"/>
            <a:pathLst>
              <a:path w="9090149" h="7141742">
                <a:moveTo>
                  <a:pt x="0" y="0"/>
                </a:moveTo>
                <a:lnTo>
                  <a:pt x="9090149" y="0"/>
                </a:lnTo>
                <a:lnTo>
                  <a:pt x="9090149" y="7141742"/>
                </a:lnTo>
                <a:lnTo>
                  <a:pt x="0" y="7141742"/>
                </a:lnTo>
                <a:lnTo>
                  <a:pt x="0" y="0"/>
                </a:lnTo>
                <a:close/>
              </a:path>
            </a:pathLst>
          </a:custGeom>
          <a:blipFill>
            <a:blip r:embed="rId5"/>
            <a:stretch>
              <a:fillRect l="-36761" r="-2980"/>
            </a:stretch>
          </a:blipFill>
        </p:spPr>
      </p:sp>
      <p:sp>
        <p:nvSpPr>
          <p:cNvPr id="11" name="TextBox 11"/>
          <p:cNvSpPr txBox="1"/>
          <p:nvPr/>
        </p:nvSpPr>
        <p:spPr>
          <a:xfrm>
            <a:off x="685622" y="464609"/>
            <a:ext cx="8001262" cy="384529"/>
          </a:xfrm>
          <a:prstGeom prst="rect">
            <a:avLst/>
          </a:prstGeom>
        </p:spPr>
        <p:txBody>
          <a:bodyPr lIns="0" tIns="0" rIns="0" bIns="0" rtlCol="0" anchor="t">
            <a:spAutoFit/>
          </a:bodyPr>
          <a:lstStyle/>
          <a:p>
            <a:pPr>
              <a:lnSpc>
                <a:spcPts val="3266"/>
              </a:lnSpc>
            </a:pPr>
            <a:r>
              <a:rPr lang="en-US" sz="2300" b="1">
                <a:solidFill>
                  <a:srgbClr val="000000"/>
                </a:solidFill>
                <a:latin typeface="Arial" pitchFamily="34" charset="0"/>
              </a:rPr>
              <a:t>II. MỘT SỐ ĐẶC TRƯNG CƠ BẢN CỦA QUẦN XÃ</a:t>
            </a:r>
          </a:p>
        </p:txBody>
      </p:sp>
      <p:sp>
        <p:nvSpPr>
          <p:cNvPr id="13" name="TextBox 13"/>
          <p:cNvSpPr txBox="1"/>
          <p:nvPr/>
        </p:nvSpPr>
        <p:spPr>
          <a:xfrm>
            <a:off x="700748" y="3817820"/>
            <a:ext cx="4629663" cy="1692771"/>
          </a:xfrm>
          <a:prstGeom prst="rect">
            <a:avLst/>
          </a:prstGeom>
        </p:spPr>
        <p:txBody>
          <a:bodyPr lIns="0" tIns="0" rIns="0" bIns="0" rtlCol="0" anchor="t">
            <a:spAutoFit/>
          </a:bodyPr>
          <a:lstStyle/>
          <a:p>
            <a:pPr algn="just">
              <a:lnSpc>
                <a:spcPct val="120000"/>
              </a:lnSpc>
              <a:spcBef>
                <a:spcPct val="0"/>
              </a:spcBef>
            </a:pPr>
            <a:r>
              <a:rPr lang="en-US" sz="2300" i="1">
                <a:solidFill>
                  <a:srgbClr val="000000"/>
                </a:solidFill>
                <a:latin typeface="Arial" pitchFamily="34" charset="0"/>
              </a:rPr>
              <a:t>Ví dụ, Cây tràm là loài đặc trưng của quần xã rừng U Minh, Kiên Giang do có số lượng gần như tuyệt đối  </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2188825" cy="1117164"/>
          </a:xfrm>
          <a:custGeom>
            <a:avLst/>
            <a:gdLst/>
            <a:ahLst/>
            <a:cxnLst/>
            <a:rect l="l" t="t" r="r" b="b"/>
            <a:pathLst>
              <a:path w="18288000" h="1675746">
                <a:moveTo>
                  <a:pt x="18288000" y="0"/>
                </a:moveTo>
                <a:lnTo>
                  <a:pt x="0" y="0"/>
                </a:lnTo>
                <a:lnTo>
                  <a:pt x="0" y="1675746"/>
                </a:lnTo>
                <a:lnTo>
                  <a:pt x="18288000" y="1675746"/>
                </a:lnTo>
                <a:lnTo>
                  <a:pt x="18288000" y="0"/>
                </a:lnTo>
                <a:close/>
              </a:path>
            </a:pathLst>
          </a:custGeom>
          <a:blipFill>
            <a:blip r:embed="rId2"/>
            <a:stretch>
              <a:fillRect l="-4490" t="-80117" b="-525465"/>
            </a:stretch>
          </a:blipFill>
        </p:spPr>
      </p:sp>
      <p:sp>
        <p:nvSpPr>
          <p:cNvPr id="4" name="TextBox 4"/>
          <p:cNvSpPr txBox="1"/>
          <p:nvPr/>
        </p:nvSpPr>
        <p:spPr>
          <a:xfrm>
            <a:off x="685622" y="464609"/>
            <a:ext cx="8001262" cy="384529"/>
          </a:xfrm>
          <a:prstGeom prst="rect">
            <a:avLst/>
          </a:prstGeom>
        </p:spPr>
        <p:txBody>
          <a:bodyPr lIns="0" tIns="0" rIns="0" bIns="0" rtlCol="0" anchor="t">
            <a:spAutoFit/>
          </a:bodyPr>
          <a:lstStyle/>
          <a:p>
            <a:pPr>
              <a:lnSpc>
                <a:spcPts val="3266"/>
              </a:lnSpc>
            </a:pPr>
            <a:r>
              <a:rPr lang="en-US" sz="2300" b="1">
                <a:solidFill>
                  <a:srgbClr val="000000"/>
                </a:solidFill>
                <a:latin typeface="Arial" pitchFamily="34" charset="0"/>
              </a:rPr>
              <a:t>II. MỘT SỐ ĐẶC TRƯNG CƠ BẢN CỦA QUẦN XÃ</a:t>
            </a:r>
          </a:p>
        </p:txBody>
      </p:sp>
      <p:grpSp>
        <p:nvGrpSpPr>
          <p:cNvPr id="6" name="Group 6"/>
          <p:cNvGrpSpPr/>
          <p:nvPr/>
        </p:nvGrpSpPr>
        <p:grpSpPr>
          <a:xfrm>
            <a:off x="685622" y="1600200"/>
            <a:ext cx="10817582" cy="655347"/>
            <a:chOff x="0" y="0"/>
            <a:chExt cx="21640800" cy="1310694"/>
          </a:xfrm>
        </p:grpSpPr>
        <p:grpSp>
          <p:nvGrpSpPr>
            <p:cNvPr id="7" name="Group 7"/>
            <p:cNvGrpSpPr/>
            <p:nvPr/>
          </p:nvGrpSpPr>
          <p:grpSpPr>
            <a:xfrm>
              <a:off x="0" y="0"/>
              <a:ext cx="21640800" cy="1310694"/>
              <a:chOff x="0" y="0"/>
              <a:chExt cx="4274726" cy="258903"/>
            </a:xfrm>
          </p:grpSpPr>
          <p:sp>
            <p:nvSpPr>
              <p:cNvPr id="8" name="Freeform 8"/>
              <p:cNvSpPr/>
              <p:nvPr/>
            </p:nvSpPr>
            <p:spPr>
              <a:xfrm>
                <a:off x="0" y="0"/>
                <a:ext cx="4274726" cy="258903"/>
              </a:xfrm>
              <a:custGeom>
                <a:avLst/>
                <a:gdLst/>
                <a:ahLst/>
                <a:cxnLst/>
                <a:rect l="l" t="t" r="r" b="b"/>
                <a:pathLst>
                  <a:path w="4274726" h="258903">
                    <a:moveTo>
                      <a:pt x="24327" y="0"/>
                    </a:moveTo>
                    <a:lnTo>
                      <a:pt x="4250399" y="0"/>
                    </a:lnTo>
                    <a:cubicBezTo>
                      <a:pt x="4263834" y="0"/>
                      <a:pt x="4274726" y="10891"/>
                      <a:pt x="4274726" y="24327"/>
                    </a:cubicBezTo>
                    <a:lnTo>
                      <a:pt x="4274726" y="234576"/>
                    </a:lnTo>
                    <a:cubicBezTo>
                      <a:pt x="4274726" y="248011"/>
                      <a:pt x="4263834" y="258903"/>
                      <a:pt x="4250399" y="258903"/>
                    </a:cubicBezTo>
                    <a:lnTo>
                      <a:pt x="24327" y="258903"/>
                    </a:lnTo>
                    <a:cubicBezTo>
                      <a:pt x="10891" y="258903"/>
                      <a:pt x="0" y="248011"/>
                      <a:pt x="0" y="234576"/>
                    </a:cubicBezTo>
                    <a:lnTo>
                      <a:pt x="0" y="24327"/>
                    </a:lnTo>
                    <a:cubicBezTo>
                      <a:pt x="0" y="10891"/>
                      <a:pt x="10891" y="0"/>
                      <a:pt x="24327" y="0"/>
                    </a:cubicBezTo>
                    <a:close/>
                  </a:path>
                </a:pathLst>
              </a:custGeom>
              <a:solidFill>
                <a:srgbClr val="FFDE59"/>
              </a:solidFill>
            </p:spPr>
          </p:sp>
          <p:sp>
            <p:nvSpPr>
              <p:cNvPr id="9" name="TextBox 9"/>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10" name="TextBox 10"/>
            <p:cNvSpPr txBox="1"/>
            <p:nvPr/>
          </p:nvSpPr>
          <p:spPr>
            <a:xfrm>
              <a:off x="639355" y="235190"/>
              <a:ext cx="20362091" cy="769058"/>
            </a:xfrm>
            <a:prstGeom prst="rect">
              <a:avLst/>
            </a:prstGeom>
          </p:spPr>
          <p:txBody>
            <a:bodyPr lIns="0" tIns="0" rIns="0" bIns="0" rtlCol="0" anchor="t">
              <a:spAutoFit/>
            </a:bodyPr>
            <a:lstStyle/>
            <a:p>
              <a:pPr algn="ctr">
                <a:lnSpc>
                  <a:spcPts val="3266"/>
                </a:lnSpc>
                <a:spcBef>
                  <a:spcPct val="0"/>
                </a:spcBef>
              </a:pPr>
              <a:r>
                <a:rPr lang="en-US" sz="2300" b="1" dirty="0" err="1">
                  <a:solidFill>
                    <a:srgbClr val="000000"/>
                  </a:solidFill>
                  <a:latin typeface="Arial" pitchFamily="34" charset="0"/>
                </a:rPr>
                <a:t>Nêu</a:t>
              </a:r>
              <a:r>
                <a:rPr lang="en-US" sz="2300" b="1" dirty="0">
                  <a:solidFill>
                    <a:srgbClr val="000000"/>
                  </a:solidFill>
                  <a:latin typeface="Arial" pitchFamily="34" charset="0"/>
                </a:rPr>
                <a:t> </a:t>
              </a:r>
              <a:r>
                <a:rPr lang="en-US" sz="2300" b="1" dirty="0" err="1">
                  <a:solidFill>
                    <a:srgbClr val="000000"/>
                  </a:solidFill>
                  <a:latin typeface="Arial" pitchFamily="34" charset="0"/>
                </a:rPr>
                <a:t>một</a:t>
              </a:r>
              <a:r>
                <a:rPr lang="en-US" sz="2300" b="1" dirty="0">
                  <a:solidFill>
                    <a:srgbClr val="000000"/>
                  </a:solidFill>
                  <a:latin typeface="Arial" pitchFamily="34" charset="0"/>
                </a:rPr>
                <a:t> </a:t>
              </a:r>
              <a:r>
                <a:rPr lang="en-US" sz="2300" b="1" dirty="0" err="1">
                  <a:solidFill>
                    <a:srgbClr val="000000"/>
                  </a:solidFill>
                  <a:latin typeface="Arial" pitchFamily="34" charset="0"/>
                </a:rPr>
                <a:t>số</a:t>
              </a:r>
              <a:r>
                <a:rPr lang="en-US" sz="2300" b="1" dirty="0">
                  <a:solidFill>
                    <a:srgbClr val="000000"/>
                  </a:solidFill>
                  <a:latin typeface="Arial" pitchFamily="34" charset="0"/>
                </a:rPr>
                <a:t> </a:t>
              </a:r>
              <a:r>
                <a:rPr lang="en-US" sz="2300" b="1" dirty="0" err="1">
                  <a:solidFill>
                    <a:srgbClr val="000000"/>
                  </a:solidFill>
                  <a:latin typeface="Arial" pitchFamily="34" charset="0"/>
                </a:rPr>
                <a:t>ví</a:t>
              </a:r>
              <a:r>
                <a:rPr lang="en-US" sz="2300" b="1" dirty="0">
                  <a:solidFill>
                    <a:srgbClr val="000000"/>
                  </a:solidFill>
                  <a:latin typeface="Arial" pitchFamily="34" charset="0"/>
                </a:rPr>
                <a:t> </a:t>
              </a:r>
              <a:r>
                <a:rPr lang="en-US" sz="2300" b="1" dirty="0" err="1">
                  <a:solidFill>
                    <a:srgbClr val="000000"/>
                  </a:solidFill>
                  <a:latin typeface="Arial" pitchFamily="34" charset="0"/>
                </a:rPr>
                <a:t>dụ</a:t>
              </a:r>
              <a:r>
                <a:rPr lang="en-US" sz="2300" b="1" dirty="0">
                  <a:solidFill>
                    <a:srgbClr val="000000"/>
                  </a:solidFill>
                  <a:latin typeface="Arial" pitchFamily="34" charset="0"/>
                </a:rPr>
                <a:t> </a:t>
              </a:r>
              <a:r>
                <a:rPr lang="en-US" sz="2300" b="1" dirty="0" err="1">
                  <a:solidFill>
                    <a:srgbClr val="000000"/>
                  </a:solidFill>
                  <a:latin typeface="Arial" pitchFamily="34" charset="0"/>
                </a:rPr>
                <a:t>về</a:t>
              </a:r>
              <a:r>
                <a:rPr lang="en-US" sz="2300" b="1" dirty="0">
                  <a:solidFill>
                    <a:srgbClr val="000000"/>
                  </a:solidFill>
                  <a:latin typeface="Arial" pitchFamily="34" charset="0"/>
                </a:rPr>
                <a:t> </a:t>
              </a:r>
              <a:r>
                <a:rPr lang="en-US" sz="2300" b="1" dirty="0" err="1">
                  <a:solidFill>
                    <a:srgbClr val="000000"/>
                  </a:solidFill>
                  <a:latin typeface="Arial" pitchFamily="34" charset="0"/>
                </a:rPr>
                <a:t>loài</a:t>
              </a:r>
              <a:r>
                <a:rPr lang="en-US" sz="2300" b="1" dirty="0">
                  <a:solidFill>
                    <a:srgbClr val="000000"/>
                  </a:solidFill>
                  <a:latin typeface="Arial" pitchFamily="34" charset="0"/>
                </a:rPr>
                <a:t> </a:t>
              </a:r>
              <a:r>
                <a:rPr lang="en-US" sz="2300" b="1" dirty="0" err="1">
                  <a:solidFill>
                    <a:srgbClr val="000000"/>
                  </a:solidFill>
                  <a:latin typeface="Arial" pitchFamily="34" charset="0"/>
                </a:rPr>
                <a:t>ưu</a:t>
              </a:r>
              <a:r>
                <a:rPr lang="en-US" sz="2300" b="1" dirty="0">
                  <a:solidFill>
                    <a:srgbClr val="000000"/>
                  </a:solidFill>
                  <a:latin typeface="Arial" pitchFamily="34" charset="0"/>
                </a:rPr>
                <a:t> </a:t>
              </a:r>
              <a:r>
                <a:rPr lang="en-US" sz="2300" b="1" dirty="0" err="1" smtClean="0">
                  <a:solidFill>
                    <a:srgbClr val="000000"/>
                  </a:solidFill>
                  <a:latin typeface="Arial" pitchFamily="34" charset="0"/>
                </a:rPr>
                <a:t>thế</a:t>
              </a:r>
              <a:endParaRPr lang="en-US" sz="2300" b="1" dirty="0">
                <a:solidFill>
                  <a:srgbClr val="000000"/>
                </a:solidFill>
                <a:latin typeface="Arial" pitchFamily="34" charset="0"/>
              </a:endParaRPr>
            </a:p>
          </p:txBody>
        </p:sp>
      </p:grpSp>
      <p:sp>
        <p:nvSpPr>
          <p:cNvPr id="11" name="TextBox 11"/>
          <p:cNvSpPr txBox="1"/>
          <p:nvPr/>
        </p:nvSpPr>
        <p:spPr>
          <a:xfrm>
            <a:off x="685621" y="3040023"/>
            <a:ext cx="10817582" cy="1235146"/>
          </a:xfrm>
          <a:prstGeom prst="rect">
            <a:avLst/>
          </a:prstGeom>
        </p:spPr>
        <p:txBody>
          <a:bodyPr wrap="square" lIns="0" tIns="0" rIns="0" bIns="0" rtlCol="0" anchor="t">
            <a:spAutoFit/>
          </a:bodyPr>
          <a:lstStyle/>
          <a:p>
            <a:pPr>
              <a:lnSpc>
                <a:spcPct val="120000"/>
              </a:lnSpc>
            </a:pPr>
            <a:r>
              <a:rPr lang="vi-VN" sz="2300" dirty="0">
                <a:solidFill>
                  <a:srgbClr val="000000"/>
                </a:solidFill>
                <a:latin typeface="Arial" pitchFamily="34" charset="0"/>
              </a:rPr>
              <a:t>- Ví dụ về loài ưu thế: Trong quần xã rừng ở Vườn quốc gia Ba Vì, một số loài cây gỗ như sồi xanh, thành ngạch là loài ưu thế; lúa là loài ưu thế trong quần xã ruộng lúa; bò rừng Bison là loài chiếm ưu thế trong quần xã đồng cỏ lớn ở Bắc Mỹ</a:t>
            </a:r>
            <a:r>
              <a:rPr lang="vi-VN" sz="2300" dirty="0" smtClean="0">
                <a:solidFill>
                  <a:srgbClr val="000000"/>
                </a:solidFill>
                <a:latin typeface="Arial" pitchFamily="34" charset="0"/>
              </a:rPr>
              <a:t>;…</a:t>
            </a:r>
            <a:endParaRPr lang="vi-VN" sz="2300" dirty="0">
              <a:solidFill>
                <a:srgbClr val="000000"/>
              </a:solidFill>
              <a:latin typeface="Arial"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2188825" cy="1117164"/>
          </a:xfrm>
          <a:custGeom>
            <a:avLst/>
            <a:gdLst/>
            <a:ahLst/>
            <a:cxnLst/>
            <a:rect l="l" t="t" r="r" b="b"/>
            <a:pathLst>
              <a:path w="18288000" h="1675746">
                <a:moveTo>
                  <a:pt x="18288000" y="0"/>
                </a:moveTo>
                <a:lnTo>
                  <a:pt x="0" y="0"/>
                </a:lnTo>
                <a:lnTo>
                  <a:pt x="0" y="1675746"/>
                </a:lnTo>
                <a:lnTo>
                  <a:pt x="18288000" y="1675746"/>
                </a:lnTo>
                <a:lnTo>
                  <a:pt x="18288000" y="0"/>
                </a:lnTo>
                <a:close/>
              </a:path>
            </a:pathLst>
          </a:custGeom>
          <a:blipFill>
            <a:blip r:embed="rId2"/>
            <a:stretch>
              <a:fillRect l="-4490" t="-80117" b="-525465"/>
            </a:stretch>
          </a:blipFill>
        </p:spPr>
      </p:sp>
      <p:sp>
        <p:nvSpPr>
          <p:cNvPr id="4" name="TextBox 4"/>
          <p:cNvSpPr txBox="1"/>
          <p:nvPr/>
        </p:nvSpPr>
        <p:spPr>
          <a:xfrm>
            <a:off x="685622" y="464609"/>
            <a:ext cx="8001262" cy="384529"/>
          </a:xfrm>
          <a:prstGeom prst="rect">
            <a:avLst/>
          </a:prstGeom>
        </p:spPr>
        <p:txBody>
          <a:bodyPr lIns="0" tIns="0" rIns="0" bIns="0" rtlCol="0" anchor="t">
            <a:spAutoFit/>
          </a:bodyPr>
          <a:lstStyle/>
          <a:p>
            <a:pPr>
              <a:lnSpc>
                <a:spcPts val="3266"/>
              </a:lnSpc>
            </a:pPr>
            <a:r>
              <a:rPr lang="en-US" sz="2300" b="1">
                <a:solidFill>
                  <a:srgbClr val="000000"/>
                </a:solidFill>
                <a:latin typeface="Arial" pitchFamily="34" charset="0"/>
              </a:rPr>
              <a:t>II. MỘT SỐ ĐẶC TRƯNG CƠ BẢN CỦA QUẦN XÃ</a:t>
            </a:r>
          </a:p>
        </p:txBody>
      </p:sp>
      <p:grpSp>
        <p:nvGrpSpPr>
          <p:cNvPr id="6" name="Group 6"/>
          <p:cNvGrpSpPr/>
          <p:nvPr/>
        </p:nvGrpSpPr>
        <p:grpSpPr>
          <a:xfrm>
            <a:off x="685621" y="1260333"/>
            <a:ext cx="10817582" cy="1011228"/>
            <a:chOff x="0" y="-40678"/>
            <a:chExt cx="21640800" cy="1586332"/>
          </a:xfrm>
        </p:grpSpPr>
        <p:grpSp>
          <p:nvGrpSpPr>
            <p:cNvPr id="7" name="Group 7"/>
            <p:cNvGrpSpPr/>
            <p:nvPr/>
          </p:nvGrpSpPr>
          <p:grpSpPr>
            <a:xfrm>
              <a:off x="0" y="0"/>
              <a:ext cx="21640800" cy="1310694"/>
              <a:chOff x="0" y="0"/>
              <a:chExt cx="4274726" cy="258903"/>
            </a:xfrm>
          </p:grpSpPr>
          <p:sp>
            <p:nvSpPr>
              <p:cNvPr id="8" name="Freeform 8"/>
              <p:cNvSpPr/>
              <p:nvPr/>
            </p:nvSpPr>
            <p:spPr>
              <a:xfrm>
                <a:off x="0" y="0"/>
                <a:ext cx="4274726" cy="258903"/>
              </a:xfrm>
              <a:custGeom>
                <a:avLst/>
                <a:gdLst/>
                <a:ahLst/>
                <a:cxnLst/>
                <a:rect l="l" t="t" r="r" b="b"/>
                <a:pathLst>
                  <a:path w="4274726" h="258903">
                    <a:moveTo>
                      <a:pt x="24327" y="0"/>
                    </a:moveTo>
                    <a:lnTo>
                      <a:pt x="4250399" y="0"/>
                    </a:lnTo>
                    <a:cubicBezTo>
                      <a:pt x="4263834" y="0"/>
                      <a:pt x="4274726" y="10891"/>
                      <a:pt x="4274726" y="24327"/>
                    </a:cubicBezTo>
                    <a:lnTo>
                      <a:pt x="4274726" y="234576"/>
                    </a:lnTo>
                    <a:cubicBezTo>
                      <a:pt x="4274726" y="248011"/>
                      <a:pt x="4263834" y="258903"/>
                      <a:pt x="4250399" y="258903"/>
                    </a:cubicBezTo>
                    <a:lnTo>
                      <a:pt x="24327" y="258903"/>
                    </a:lnTo>
                    <a:cubicBezTo>
                      <a:pt x="10891" y="258903"/>
                      <a:pt x="0" y="248011"/>
                      <a:pt x="0" y="234576"/>
                    </a:cubicBezTo>
                    <a:lnTo>
                      <a:pt x="0" y="24327"/>
                    </a:lnTo>
                    <a:cubicBezTo>
                      <a:pt x="0" y="10891"/>
                      <a:pt x="10891" y="0"/>
                      <a:pt x="24327" y="0"/>
                    </a:cubicBezTo>
                    <a:close/>
                  </a:path>
                </a:pathLst>
              </a:custGeom>
              <a:solidFill>
                <a:srgbClr val="FFDE59"/>
              </a:solidFill>
            </p:spPr>
          </p:sp>
          <p:sp>
            <p:nvSpPr>
              <p:cNvPr id="9" name="TextBox 9"/>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10" name="TextBox 10"/>
            <p:cNvSpPr txBox="1"/>
            <p:nvPr/>
          </p:nvSpPr>
          <p:spPr>
            <a:xfrm>
              <a:off x="639353" y="-40678"/>
              <a:ext cx="20362091" cy="1586332"/>
            </a:xfrm>
            <a:prstGeom prst="rect">
              <a:avLst/>
            </a:prstGeom>
          </p:spPr>
          <p:txBody>
            <a:bodyPr lIns="0" tIns="0" rIns="0" bIns="0" rtlCol="0" anchor="t">
              <a:spAutoFit/>
            </a:bodyPr>
            <a:lstStyle/>
            <a:p>
              <a:pPr algn="ctr">
                <a:lnSpc>
                  <a:spcPts val="3266"/>
                </a:lnSpc>
                <a:spcBef>
                  <a:spcPct val="0"/>
                </a:spcBef>
              </a:pPr>
              <a:r>
                <a:rPr lang="vi-VN" sz="1800" b="1" dirty="0">
                  <a:solidFill>
                    <a:srgbClr val="000000"/>
                  </a:solidFill>
                  <a:latin typeface="Arial" pitchFamily="34" charset="0"/>
                </a:rPr>
                <a:t>Cho các loài sinh vật gồm lim xanh, gấu trắng, bò, lạc đà, lúa nước, đước. Em hãy xác định loài đặc trưng tương ứng với các quần xã sinh vật: bắc cực, sa mạc, rừng ngập mặn.</a:t>
              </a:r>
              <a:endParaRPr lang="en-US" sz="1800" b="1" dirty="0">
                <a:solidFill>
                  <a:srgbClr val="000000"/>
                </a:solidFill>
                <a:latin typeface="Arial" pitchFamily="34" charset="0"/>
              </a:endParaRPr>
            </a:p>
          </p:txBody>
        </p:sp>
      </p:grpSp>
      <p:pic>
        <p:nvPicPr>
          <p:cNvPr id="4098" name="Picture 2" descr="5 đặc điểm thú vị của gấu trắng Bắc Cực - VnExpres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14053" y="2176261"/>
            <a:ext cx="1485066" cy="989054"/>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Lạc đà làm thế nào để sống sót trên sa mạc cằn cỗi? | Báo Dân trí"/>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14053" y="3344275"/>
            <a:ext cx="1485066" cy="1011894"/>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Quá trình trưởng thành và giá trị của cây lúa | Công ty TNHH TM &amp; SX Bình  Quâ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14053" y="4535129"/>
            <a:ext cx="1485066" cy="1014345"/>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Cây đước Cà Mau - dũng sĩ bảo vệ bờ biển - EPM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14053" y="5708459"/>
            <a:ext cx="1485066" cy="1025990"/>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Những sự thật thú vị về Bắc Cực - Migola Travel"/>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085012" y="2670788"/>
            <a:ext cx="1485066" cy="1004461"/>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Kỳ lạ khi phát hiện có 1,8 tỉ cây xanh ở 'vùng đất chết' Sahara - Tuổi Trẻ  Online"/>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085013" y="4069338"/>
            <a:ext cx="1485066" cy="1004461"/>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Giải mã điều kỳ lạ về rừng ngập mặn bí ẩn ở Mexico"/>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085012" y="5467888"/>
            <a:ext cx="1485066" cy="100446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410723" y="2486122"/>
            <a:ext cx="1274708" cy="369332"/>
          </a:xfrm>
          <a:prstGeom prst="rect">
            <a:avLst/>
          </a:prstGeom>
          <a:noFill/>
        </p:spPr>
        <p:txBody>
          <a:bodyPr wrap="none" rtlCol="0">
            <a:spAutoFit/>
          </a:bodyPr>
          <a:lstStyle/>
          <a:p>
            <a:r>
              <a:rPr lang="en-US" sz="1800" b="1" dirty="0" err="1">
                <a:solidFill>
                  <a:srgbClr val="000000"/>
                </a:solidFill>
                <a:latin typeface="Arial" pitchFamily="34" charset="0"/>
              </a:rPr>
              <a:t>Gấu</a:t>
            </a:r>
            <a:r>
              <a:rPr lang="en-US" sz="1800" b="1" dirty="0">
                <a:solidFill>
                  <a:srgbClr val="000000"/>
                </a:solidFill>
                <a:latin typeface="Arial" pitchFamily="34" charset="0"/>
              </a:rPr>
              <a:t> </a:t>
            </a:r>
            <a:r>
              <a:rPr lang="en-US" sz="1800" b="1" dirty="0" err="1">
                <a:solidFill>
                  <a:srgbClr val="000000"/>
                </a:solidFill>
                <a:latin typeface="Arial" pitchFamily="34" charset="0"/>
              </a:rPr>
              <a:t>trắng</a:t>
            </a:r>
            <a:endParaRPr lang="en-US" sz="1800" b="1" dirty="0">
              <a:solidFill>
                <a:srgbClr val="000000"/>
              </a:solidFill>
              <a:latin typeface="Arial" pitchFamily="34" charset="0"/>
            </a:endParaRPr>
          </a:p>
        </p:txBody>
      </p:sp>
      <p:sp>
        <p:nvSpPr>
          <p:cNvPr id="18" name="TextBox 17"/>
          <p:cNvSpPr txBox="1"/>
          <p:nvPr/>
        </p:nvSpPr>
        <p:spPr>
          <a:xfrm>
            <a:off x="3410723" y="3665556"/>
            <a:ext cx="915635" cy="369332"/>
          </a:xfrm>
          <a:prstGeom prst="rect">
            <a:avLst/>
          </a:prstGeom>
          <a:noFill/>
        </p:spPr>
        <p:txBody>
          <a:bodyPr wrap="none" rtlCol="0">
            <a:spAutoFit/>
          </a:bodyPr>
          <a:lstStyle/>
          <a:p>
            <a:r>
              <a:rPr lang="en-US" sz="1800" b="1" dirty="0" err="1" smtClean="0">
                <a:solidFill>
                  <a:srgbClr val="000000"/>
                </a:solidFill>
                <a:latin typeface="Arial" pitchFamily="34" charset="0"/>
              </a:rPr>
              <a:t>Lạc</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đà</a:t>
            </a:r>
            <a:endParaRPr lang="en-US" sz="1800" b="1" dirty="0">
              <a:solidFill>
                <a:srgbClr val="000000"/>
              </a:solidFill>
              <a:latin typeface="Arial" pitchFamily="34" charset="0"/>
            </a:endParaRPr>
          </a:p>
        </p:txBody>
      </p:sp>
      <p:sp>
        <p:nvSpPr>
          <p:cNvPr id="19" name="TextBox 18"/>
          <p:cNvSpPr txBox="1"/>
          <p:nvPr/>
        </p:nvSpPr>
        <p:spPr>
          <a:xfrm>
            <a:off x="3385870" y="4857635"/>
            <a:ext cx="1258678" cy="369332"/>
          </a:xfrm>
          <a:prstGeom prst="rect">
            <a:avLst/>
          </a:prstGeom>
          <a:noFill/>
        </p:spPr>
        <p:txBody>
          <a:bodyPr wrap="none" rtlCol="0">
            <a:spAutoFit/>
          </a:bodyPr>
          <a:lstStyle/>
          <a:p>
            <a:r>
              <a:rPr lang="en-US" sz="1800" b="1" dirty="0" err="1" smtClean="0">
                <a:solidFill>
                  <a:srgbClr val="000000"/>
                </a:solidFill>
                <a:latin typeface="Arial" pitchFamily="34" charset="0"/>
              </a:rPr>
              <a:t>Lúa</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nước</a:t>
            </a:r>
            <a:endParaRPr lang="en-US" sz="1800" b="1" dirty="0">
              <a:solidFill>
                <a:srgbClr val="000000"/>
              </a:solidFill>
              <a:latin typeface="Arial" pitchFamily="34" charset="0"/>
            </a:endParaRPr>
          </a:p>
        </p:txBody>
      </p:sp>
      <p:sp>
        <p:nvSpPr>
          <p:cNvPr id="20" name="TextBox 19"/>
          <p:cNvSpPr txBox="1"/>
          <p:nvPr/>
        </p:nvSpPr>
        <p:spPr>
          <a:xfrm>
            <a:off x="3362170" y="6036788"/>
            <a:ext cx="1271502" cy="369332"/>
          </a:xfrm>
          <a:prstGeom prst="rect">
            <a:avLst/>
          </a:prstGeom>
          <a:noFill/>
        </p:spPr>
        <p:txBody>
          <a:bodyPr wrap="none" rtlCol="0">
            <a:spAutoFit/>
          </a:bodyPr>
          <a:lstStyle/>
          <a:p>
            <a:r>
              <a:rPr lang="en-US" sz="1800" b="1" dirty="0" err="1" smtClean="0">
                <a:solidFill>
                  <a:srgbClr val="000000"/>
                </a:solidFill>
                <a:latin typeface="Arial" pitchFamily="34" charset="0"/>
              </a:rPr>
              <a:t>Cây</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đước</a:t>
            </a:r>
            <a:endParaRPr lang="en-US" sz="1800" b="1" dirty="0">
              <a:solidFill>
                <a:srgbClr val="000000"/>
              </a:solidFill>
              <a:latin typeface="Arial" pitchFamily="34" charset="0"/>
            </a:endParaRPr>
          </a:p>
        </p:txBody>
      </p:sp>
      <p:sp>
        <p:nvSpPr>
          <p:cNvPr id="21" name="TextBox 20"/>
          <p:cNvSpPr txBox="1"/>
          <p:nvPr/>
        </p:nvSpPr>
        <p:spPr>
          <a:xfrm>
            <a:off x="8837612" y="2970405"/>
            <a:ext cx="1095172" cy="369332"/>
          </a:xfrm>
          <a:prstGeom prst="rect">
            <a:avLst/>
          </a:prstGeom>
          <a:noFill/>
        </p:spPr>
        <p:txBody>
          <a:bodyPr wrap="none" rtlCol="0">
            <a:spAutoFit/>
          </a:bodyPr>
          <a:lstStyle/>
          <a:p>
            <a:r>
              <a:rPr lang="en-US" sz="1800" b="1" dirty="0" err="1" smtClean="0">
                <a:solidFill>
                  <a:srgbClr val="000000"/>
                </a:solidFill>
                <a:latin typeface="Arial" pitchFamily="34" charset="0"/>
              </a:rPr>
              <a:t>Bắc</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cực</a:t>
            </a:r>
            <a:endParaRPr lang="en-US" sz="1800" b="1" dirty="0">
              <a:solidFill>
                <a:srgbClr val="000000"/>
              </a:solidFill>
              <a:latin typeface="Arial" pitchFamily="34" charset="0"/>
            </a:endParaRPr>
          </a:p>
        </p:txBody>
      </p:sp>
      <p:sp>
        <p:nvSpPr>
          <p:cNvPr id="22" name="TextBox 21"/>
          <p:cNvSpPr txBox="1"/>
          <p:nvPr/>
        </p:nvSpPr>
        <p:spPr>
          <a:xfrm>
            <a:off x="8827059" y="4386902"/>
            <a:ext cx="992579" cy="369332"/>
          </a:xfrm>
          <a:prstGeom prst="rect">
            <a:avLst/>
          </a:prstGeom>
          <a:noFill/>
        </p:spPr>
        <p:txBody>
          <a:bodyPr wrap="none" rtlCol="0">
            <a:spAutoFit/>
          </a:bodyPr>
          <a:lstStyle/>
          <a:p>
            <a:r>
              <a:rPr lang="en-US" sz="1800" b="1" dirty="0" smtClean="0">
                <a:solidFill>
                  <a:srgbClr val="000000"/>
                </a:solidFill>
                <a:latin typeface="Arial" pitchFamily="34" charset="0"/>
              </a:rPr>
              <a:t>Sa </a:t>
            </a:r>
            <a:r>
              <a:rPr lang="en-US" sz="1800" b="1" dirty="0" err="1" smtClean="0">
                <a:solidFill>
                  <a:srgbClr val="000000"/>
                </a:solidFill>
                <a:latin typeface="Arial" pitchFamily="34" charset="0"/>
              </a:rPr>
              <a:t>mạc</a:t>
            </a:r>
            <a:endParaRPr lang="en-US" sz="1800" b="1" dirty="0">
              <a:solidFill>
                <a:srgbClr val="000000"/>
              </a:solidFill>
              <a:latin typeface="Arial" pitchFamily="34" charset="0"/>
            </a:endParaRPr>
          </a:p>
        </p:txBody>
      </p:sp>
      <p:sp>
        <p:nvSpPr>
          <p:cNvPr id="23" name="TextBox 22"/>
          <p:cNvSpPr txBox="1"/>
          <p:nvPr/>
        </p:nvSpPr>
        <p:spPr>
          <a:xfrm>
            <a:off x="8888908" y="5785452"/>
            <a:ext cx="1954381" cy="369332"/>
          </a:xfrm>
          <a:prstGeom prst="rect">
            <a:avLst/>
          </a:prstGeom>
          <a:noFill/>
        </p:spPr>
        <p:txBody>
          <a:bodyPr wrap="none" rtlCol="0">
            <a:spAutoFit/>
          </a:bodyPr>
          <a:lstStyle/>
          <a:p>
            <a:r>
              <a:rPr lang="en-US" sz="1800" b="1" dirty="0" err="1" smtClean="0">
                <a:solidFill>
                  <a:srgbClr val="000000"/>
                </a:solidFill>
                <a:latin typeface="Arial" pitchFamily="34" charset="0"/>
              </a:rPr>
              <a:t>Rừng</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ngập</a:t>
            </a:r>
            <a:r>
              <a:rPr lang="en-US" sz="1800" b="1" dirty="0" smtClean="0">
                <a:solidFill>
                  <a:srgbClr val="000000"/>
                </a:solidFill>
                <a:latin typeface="Arial" pitchFamily="34" charset="0"/>
              </a:rPr>
              <a:t> </a:t>
            </a:r>
            <a:r>
              <a:rPr lang="en-US" sz="1800" b="1" dirty="0" err="1" smtClean="0">
                <a:solidFill>
                  <a:srgbClr val="000000"/>
                </a:solidFill>
                <a:latin typeface="Arial" pitchFamily="34" charset="0"/>
              </a:rPr>
              <a:t>mặn</a:t>
            </a:r>
            <a:endParaRPr lang="en-US" sz="1800" b="1" dirty="0">
              <a:solidFill>
                <a:srgbClr val="000000"/>
              </a:solidFill>
              <a:latin typeface="Arial" pitchFamily="34" charset="0"/>
            </a:endParaRPr>
          </a:p>
        </p:txBody>
      </p:sp>
      <p:cxnSp>
        <p:nvCxnSpPr>
          <p:cNvPr id="12" name="Straight Arrow Connector 11"/>
          <p:cNvCxnSpPr>
            <a:stCxn id="3" idx="3"/>
          </p:cNvCxnSpPr>
          <p:nvPr/>
        </p:nvCxnSpPr>
        <p:spPr>
          <a:xfrm>
            <a:off x="4685431" y="2670788"/>
            <a:ext cx="2094781" cy="484283"/>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36" name="Straight Arrow Connector 35"/>
          <p:cNvCxnSpPr/>
          <p:nvPr/>
        </p:nvCxnSpPr>
        <p:spPr>
          <a:xfrm>
            <a:off x="4533598" y="3920938"/>
            <a:ext cx="2094781" cy="484283"/>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37" name="Straight Arrow Connector 36"/>
          <p:cNvCxnSpPr/>
          <p:nvPr/>
        </p:nvCxnSpPr>
        <p:spPr>
          <a:xfrm>
            <a:off x="4685431" y="6224013"/>
            <a:ext cx="2227669" cy="898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78758506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098"/>
                                        </p:tgtEl>
                                        <p:attrNameLst>
                                          <p:attrName>style.visibility</p:attrName>
                                        </p:attrNameLst>
                                      </p:cBhvr>
                                      <p:to>
                                        <p:strVal val="visible"/>
                                      </p:to>
                                    </p:set>
                                    <p:animEffect transition="in" filter="fade">
                                      <p:cBhvr>
                                        <p:cTn id="14" dur="1000"/>
                                        <p:tgtEl>
                                          <p:spTgt spid="4098"/>
                                        </p:tgtEl>
                                      </p:cBhvr>
                                    </p:animEffect>
                                    <p:anim calcmode="lin" valueType="num">
                                      <p:cBhvr>
                                        <p:cTn id="15" dur="1000" fill="hold"/>
                                        <p:tgtEl>
                                          <p:spTgt spid="4098"/>
                                        </p:tgtEl>
                                        <p:attrNameLst>
                                          <p:attrName>ppt_x</p:attrName>
                                        </p:attrNameLst>
                                      </p:cBhvr>
                                      <p:tavLst>
                                        <p:tav tm="0">
                                          <p:val>
                                            <p:strVal val="#ppt_x"/>
                                          </p:val>
                                        </p:tav>
                                        <p:tav tm="100000">
                                          <p:val>
                                            <p:strVal val="#ppt_x"/>
                                          </p:val>
                                        </p:tav>
                                      </p:tavLst>
                                    </p:anim>
                                    <p:anim calcmode="lin" valueType="num">
                                      <p:cBhvr>
                                        <p:cTn id="16" dur="1000" fill="hold"/>
                                        <p:tgtEl>
                                          <p:spTgt spid="4098"/>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100"/>
                                        </p:tgtEl>
                                        <p:attrNameLst>
                                          <p:attrName>style.visibility</p:attrName>
                                        </p:attrNameLst>
                                      </p:cBhvr>
                                      <p:to>
                                        <p:strVal val="visible"/>
                                      </p:to>
                                    </p:set>
                                    <p:animEffect transition="in" filter="fade">
                                      <p:cBhvr>
                                        <p:cTn id="19" dur="1000"/>
                                        <p:tgtEl>
                                          <p:spTgt spid="4100"/>
                                        </p:tgtEl>
                                      </p:cBhvr>
                                    </p:animEffect>
                                    <p:anim calcmode="lin" valueType="num">
                                      <p:cBhvr>
                                        <p:cTn id="20" dur="1000" fill="hold"/>
                                        <p:tgtEl>
                                          <p:spTgt spid="4100"/>
                                        </p:tgtEl>
                                        <p:attrNameLst>
                                          <p:attrName>ppt_x</p:attrName>
                                        </p:attrNameLst>
                                      </p:cBhvr>
                                      <p:tavLst>
                                        <p:tav tm="0">
                                          <p:val>
                                            <p:strVal val="#ppt_x"/>
                                          </p:val>
                                        </p:tav>
                                        <p:tav tm="100000">
                                          <p:val>
                                            <p:strVal val="#ppt_x"/>
                                          </p:val>
                                        </p:tav>
                                      </p:tavLst>
                                    </p:anim>
                                    <p:anim calcmode="lin" valueType="num">
                                      <p:cBhvr>
                                        <p:cTn id="21" dur="1000" fill="hold"/>
                                        <p:tgtEl>
                                          <p:spTgt spid="4100"/>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102"/>
                                        </p:tgtEl>
                                        <p:attrNameLst>
                                          <p:attrName>style.visibility</p:attrName>
                                        </p:attrNameLst>
                                      </p:cBhvr>
                                      <p:to>
                                        <p:strVal val="visible"/>
                                      </p:to>
                                    </p:set>
                                    <p:animEffect transition="in" filter="fade">
                                      <p:cBhvr>
                                        <p:cTn id="24" dur="1000"/>
                                        <p:tgtEl>
                                          <p:spTgt spid="4102"/>
                                        </p:tgtEl>
                                      </p:cBhvr>
                                    </p:animEffect>
                                    <p:anim calcmode="lin" valueType="num">
                                      <p:cBhvr>
                                        <p:cTn id="25" dur="1000" fill="hold"/>
                                        <p:tgtEl>
                                          <p:spTgt spid="4102"/>
                                        </p:tgtEl>
                                        <p:attrNameLst>
                                          <p:attrName>ppt_x</p:attrName>
                                        </p:attrNameLst>
                                      </p:cBhvr>
                                      <p:tavLst>
                                        <p:tav tm="0">
                                          <p:val>
                                            <p:strVal val="#ppt_x"/>
                                          </p:val>
                                        </p:tav>
                                        <p:tav tm="100000">
                                          <p:val>
                                            <p:strVal val="#ppt_x"/>
                                          </p:val>
                                        </p:tav>
                                      </p:tavLst>
                                    </p:anim>
                                    <p:anim calcmode="lin" valueType="num">
                                      <p:cBhvr>
                                        <p:cTn id="26" dur="1000" fill="hold"/>
                                        <p:tgtEl>
                                          <p:spTgt spid="4102"/>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4104"/>
                                        </p:tgtEl>
                                        <p:attrNameLst>
                                          <p:attrName>style.visibility</p:attrName>
                                        </p:attrNameLst>
                                      </p:cBhvr>
                                      <p:to>
                                        <p:strVal val="visible"/>
                                      </p:to>
                                    </p:set>
                                    <p:animEffect transition="in" filter="fade">
                                      <p:cBhvr>
                                        <p:cTn id="29" dur="1000"/>
                                        <p:tgtEl>
                                          <p:spTgt spid="4104"/>
                                        </p:tgtEl>
                                      </p:cBhvr>
                                    </p:animEffect>
                                    <p:anim calcmode="lin" valueType="num">
                                      <p:cBhvr>
                                        <p:cTn id="30" dur="1000" fill="hold"/>
                                        <p:tgtEl>
                                          <p:spTgt spid="4104"/>
                                        </p:tgtEl>
                                        <p:attrNameLst>
                                          <p:attrName>ppt_x</p:attrName>
                                        </p:attrNameLst>
                                      </p:cBhvr>
                                      <p:tavLst>
                                        <p:tav tm="0">
                                          <p:val>
                                            <p:strVal val="#ppt_x"/>
                                          </p:val>
                                        </p:tav>
                                        <p:tav tm="100000">
                                          <p:val>
                                            <p:strVal val="#ppt_x"/>
                                          </p:val>
                                        </p:tav>
                                      </p:tavLst>
                                    </p:anim>
                                    <p:anim calcmode="lin" valueType="num">
                                      <p:cBhvr>
                                        <p:cTn id="31" dur="1000" fill="hold"/>
                                        <p:tgtEl>
                                          <p:spTgt spid="4104"/>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1000"/>
                                        <p:tgtEl>
                                          <p:spTgt spid="20"/>
                                        </p:tgtEl>
                                      </p:cBhvr>
                                    </p:animEffect>
                                    <p:anim calcmode="lin" valueType="num">
                                      <p:cBhvr>
                                        <p:cTn id="35" dur="1000" fill="hold"/>
                                        <p:tgtEl>
                                          <p:spTgt spid="20"/>
                                        </p:tgtEl>
                                        <p:attrNameLst>
                                          <p:attrName>ppt_x</p:attrName>
                                        </p:attrNameLst>
                                      </p:cBhvr>
                                      <p:tavLst>
                                        <p:tav tm="0">
                                          <p:val>
                                            <p:strVal val="#ppt_x"/>
                                          </p:val>
                                        </p:tav>
                                        <p:tav tm="100000">
                                          <p:val>
                                            <p:strVal val="#ppt_x"/>
                                          </p:val>
                                        </p:tav>
                                      </p:tavLst>
                                    </p:anim>
                                    <p:anim calcmode="lin" valueType="num">
                                      <p:cBhvr>
                                        <p:cTn id="36" dur="1000" fill="hold"/>
                                        <p:tgtEl>
                                          <p:spTgt spid="20"/>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1000"/>
                                        <p:tgtEl>
                                          <p:spTgt spid="19"/>
                                        </p:tgtEl>
                                      </p:cBhvr>
                                    </p:animEffect>
                                    <p:anim calcmode="lin" valueType="num">
                                      <p:cBhvr>
                                        <p:cTn id="40" dur="1000" fill="hold"/>
                                        <p:tgtEl>
                                          <p:spTgt spid="19"/>
                                        </p:tgtEl>
                                        <p:attrNameLst>
                                          <p:attrName>ppt_x</p:attrName>
                                        </p:attrNameLst>
                                      </p:cBhvr>
                                      <p:tavLst>
                                        <p:tav tm="0">
                                          <p:val>
                                            <p:strVal val="#ppt_x"/>
                                          </p:val>
                                        </p:tav>
                                        <p:tav tm="100000">
                                          <p:val>
                                            <p:strVal val="#ppt_x"/>
                                          </p:val>
                                        </p:tav>
                                      </p:tavLst>
                                    </p:anim>
                                    <p:anim calcmode="lin" valueType="num">
                                      <p:cBhvr>
                                        <p:cTn id="41" dur="1000" fill="hold"/>
                                        <p:tgtEl>
                                          <p:spTgt spid="19"/>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1000"/>
                                        <p:tgtEl>
                                          <p:spTgt spid="18"/>
                                        </p:tgtEl>
                                      </p:cBhvr>
                                    </p:animEffect>
                                    <p:anim calcmode="lin" valueType="num">
                                      <p:cBhvr>
                                        <p:cTn id="45" dur="1000" fill="hold"/>
                                        <p:tgtEl>
                                          <p:spTgt spid="18"/>
                                        </p:tgtEl>
                                        <p:attrNameLst>
                                          <p:attrName>ppt_x</p:attrName>
                                        </p:attrNameLst>
                                      </p:cBhvr>
                                      <p:tavLst>
                                        <p:tav tm="0">
                                          <p:val>
                                            <p:strVal val="#ppt_x"/>
                                          </p:val>
                                        </p:tav>
                                        <p:tav tm="100000">
                                          <p:val>
                                            <p:strVal val="#ppt_x"/>
                                          </p:val>
                                        </p:tav>
                                      </p:tavLst>
                                    </p:anim>
                                    <p:anim calcmode="lin" valueType="num">
                                      <p:cBhvr>
                                        <p:cTn id="46" dur="1000" fill="hold"/>
                                        <p:tgtEl>
                                          <p:spTgt spid="18"/>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3"/>
                                        </p:tgtEl>
                                        <p:attrNameLst>
                                          <p:attrName>style.visibility</p:attrName>
                                        </p:attrNameLst>
                                      </p:cBhvr>
                                      <p:to>
                                        <p:strVal val="visible"/>
                                      </p:to>
                                    </p:set>
                                    <p:animEffect transition="in" filter="fade">
                                      <p:cBhvr>
                                        <p:cTn id="49" dur="1000"/>
                                        <p:tgtEl>
                                          <p:spTgt spid="3"/>
                                        </p:tgtEl>
                                      </p:cBhvr>
                                    </p:animEffect>
                                    <p:anim calcmode="lin" valueType="num">
                                      <p:cBhvr>
                                        <p:cTn id="50" dur="1000" fill="hold"/>
                                        <p:tgtEl>
                                          <p:spTgt spid="3"/>
                                        </p:tgtEl>
                                        <p:attrNameLst>
                                          <p:attrName>ppt_x</p:attrName>
                                        </p:attrNameLst>
                                      </p:cBhvr>
                                      <p:tavLst>
                                        <p:tav tm="0">
                                          <p:val>
                                            <p:strVal val="#ppt_x"/>
                                          </p:val>
                                        </p:tav>
                                        <p:tav tm="100000">
                                          <p:val>
                                            <p:strVal val="#ppt_x"/>
                                          </p:val>
                                        </p:tav>
                                      </p:tavLst>
                                    </p:anim>
                                    <p:anim calcmode="lin" valueType="num">
                                      <p:cBhvr>
                                        <p:cTn id="51" dur="1000" fill="hold"/>
                                        <p:tgtEl>
                                          <p:spTgt spid="3"/>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4106"/>
                                        </p:tgtEl>
                                        <p:attrNameLst>
                                          <p:attrName>style.visibility</p:attrName>
                                        </p:attrNameLst>
                                      </p:cBhvr>
                                      <p:to>
                                        <p:strVal val="visible"/>
                                      </p:to>
                                    </p:set>
                                    <p:animEffect transition="in" filter="fade">
                                      <p:cBhvr>
                                        <p:cTn id="54" dur="1000"/>
                                        <p:tgtEl>
                                          <p:spTgt spid="4106"/>
                                        </p:tgtEl>
                                      </p:cBhvr>
                                    </p:animEffect>
                                    <p:anim calcmode="lin" valueType="num">
                                      <p:cBhvr>
                                        <p:cTn id="55" dur="1000" fill="hold"/>
                                        <p:tgtEl>
                                          <p:spTgt spid="4106"/>
                                        </p:tgtEl>
                                        <p:attrNameLst>
                                          <p:attrName>ppt_x</p:attrName>
                                        </p:attrNameLst>
                                      </p:cBhvr>
                                      <p:tavLst>
                                        <p:tav tm="0">
                                          <p:val>
                                            <p:strVal val="#ppt_x"/>
                                          </p:val>
                                        </p:tav>
                                        <p:tav tm="100000">
                                          <p:val>
                                            <p:strVal val="#ppt_x"/>
                                          </p:val>
                                        </p:tav>
                                      </p:tavLst>
                                    </p:anim>
                                    <p:anim calcmode="lin" valueType="num">
                                      <p:cBhvr>
                                        <p:cTn id="56" dur="1000" fill="hold"/>
                                        <p:tgtEl>
                                          <p:spTgt spid="4106"/>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fade">
                                      <p:cBhvr>
                                        <p:cTn id="59" dur="1000"/>
                                        <p:tgtEl>
                                          <p:spTgt spid="21"/>
                                        </p:tgtEl>
                                      </p:cBhvr>
                                    </p:animEffect>
                                    <p:anim calcmode="lin" valueType="num">
                                      <p:cBhvr>
                                        <p:cTn id="60" dur="1000" fill="hold"/>
                                        <p:tgtEl>
                                          <p:spTgt spid="21"/>
                                        </p:tgtEl>
                                        <p:attrNameLst>
                                          <p:attrName>ppt_x</p:attrName>
                                        </p:attrNameLst>
                                      </p:cBhvr>
                                      <p:tavLst>
                                        <p:tav tm="0">
                                          <p:val>
                                            <p:strVal val="#ppt_x"/>
                                          </p:val>
                                        </p:tav>
                                        <p:tav tm="100000">
                                          <p:val>
                                            <p:strVal val="#ppt_x"/>
                                          </p:val>
                                        </p:tav>
                                      </p:tavLst>
                                    </p:anim>
                                    <p:anim calcmode="lin" valueType="num">
                                      <p:cBhvr>
                                        <p:cTn id="61" dur="1000" fill="hold"/>
                                        <p:tgtEl>
                                          <p:spTgt spid="21"/>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4108"/>
                                        </p:tgtEl>
                                        <p:attrNameLst>
                                          <p:attrName>style.visibility</p:attrName>
                                        </p:attrNameLst>
                                      </p:cBhvr>
                                      <p:to>
                                        <p:strVal val="visible"/>
                                      </p:to>
                                    </p:set>
                                    <p:animEffect transition="in" filter="fade">
                                      <p:cBhvr>
                                        <p:cTn id="64" dur="1000"/>
                                        <p:tgtEl>
                                          <p:spTgt spid="4108"/>
                                        </p:tgtEl>
                                      </p:cBhvr>
                                    </p:animEffect>
                                    <p:anim calcmode="lin" valueType="num">
                                      <p:cBhvr>
                                        <p:cTn id="65" dur="1000" fill="hold"/>
                                        <p:tgtEl>
                                          <p:spTgt spid="4108"/>
                                        </p:tgtEl>
                                        <p:attrNameLst>
                                          <p:attrName>ppt_x</p:attrName>
                                        </p:attrNameLst>
                                      </p:cBhvr>
                                      <p:tavLst>
                                        <p:tav tm="0">
                                          <p:val>
                                            <p:strVal val="#ppt_x"/>
                                          </p:val>
                                        </p:tav>
                                        <p:tav tm="100000">
                                          <p:val>
                                            <p:strVal val="#ppt_x"/>
                                          </p:val>
                                        </p:tav>
                                      </p:tavLst>
                                    </p:anim>
                                    <p:anim calcmode="lin" valueType="num">
                                      <p:cBhvr>
                                        <p:cTn id="66" dur="1000" fill="hold"/>
                                        <p:tgtEl>
                                          <p:spTgt spid="4108"/>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22"/>
                                        </p:tgtEl>
                                        <p:attrNameLst>
                                          <p:attrName>style.visibility</p:attrName>
                                        </p:attrNameLst>
                                      </p:cBhvr>
                                      <p:to>
                                        <p:strVal val="visible"/>
                                      </p:to>
                                    </p:set>
                                    <p:animEffect transition="in" filter="fade">
                                      <p:cBhvr>
                                        <p:cTn id="69" dur="1000"/>
                                        <p:tgtEl>
                                          <p:spTgt spid="22"/>
                                        </p:tgtEl>
                                      </p:cBhvr>
                                    </p:animEffect>
                                    <p:anim calcmode="lin" valueType="num">
                                      <p:cBhvr>
                                        <p:cTn id="70" dur="1000" fill="hold"/>
                                        <p:tgtEl>
                                          <p:spTgt spid="22"/>
                                        </p:tgtEl>
                                        <p:attrNameLst>
                                          <p:attrName>ppt_x</p:attrName>
                                        </p:attrNameLst>
                                      </p:cBhvr>
                                      <p:tavLst>
                                        <p:tav tm="0">
                                          <p:val>
                                            <p:strVal val="#ppt_x"/>
                                          </p:val>
                                        </p:tav>
                                        <p:tav tm="100000">
                                          <p:val>
                                            <p:strVal val="#ppt_x"/>
                                          </p:val>
                                        </p:tav>
                                      </p:tavLst>
                                    </p:anim>
                                    <p:anim calcmode="lin" valueType="num">
                                      <p:cBhvr>
                                        <p:cTn id="71" dur="1000" fill="hold"/>
                                        <p:tgtEl>
                                          <p:spTgt spid="22"/>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23"/>
                                        </p:tgtEl>
                                        <p:attrNameLst>
                                          <p:attrName>style.visibility</p:attrName>
                                        </p:attrNameLst>
                                      </p:cBhvr>
                                      <p:to>
                                        <p:strVal val="visible"/>
                                      </p:to>
                                    </p:set>
                                    <p:animEffect transition="in" filter="fade">
                                      <p:cBhvr>
                                        <p:cTn id="74" dur="1000"/>
                                        <p:tgtEl>
                                          <p:spTgt spid="23"/>
                                        </p:tgtEl>
                                      </p:cBhvr>
                                    </p:animEffect>
                                    <p:anim calcmode="lin" valueType="num">
                                      <p:cBhvr>
                                        <p:cTn id="75" dur="1000" fill="hold"/>
                                        <p:tgtEl>
                                          <p:spTgt spid="23"/>
                                        </p:tgtEl>
                                        <p:attrNameLst>
                                          <p:attrName>ppt_x</p:attrName>
                                        </p:attrNameLst>
                                      </p:cBhvr>
                                      <p:tavLst>
                                        <p:tav tm="0">
                                          <p:val>
                                            <p:strVal val="#ppt_x"/>
                                          </p:val>
                                        </p:tav>
                                        <p:tav tm="100000">
                                          <p:val>
                                            <p:strVal val="#ppt_x"/>
                                          </p:val>
                                        </p:tav>
                                      </p:tavLst>
                                    </p:anim>
                                    <p:anim calcmode="lin" valueType="num">
                                      <p:cBhvr>
                                        <p:cTn id="76" dur="1000" fill="hold"/>
                                        <p:tgtEl>
                                          <p:spTgt spid="23"/>
                                        </p:tgtEl>
                                        <p:attrNameLst>
                                          <p:attrName>ppt_y</p:attrName>
                                        </p:attrNameLst>
                                      </p:cBhvr>
                                      <p:tavLst>
                                        <p:tav tm="0">
                                          <p:val>
                                            <p:strVal val="#ppt_y+.1"/>
                                          </p:val>
                                        </p:tav>
                                        <p:tav tm="100000">
                                          <p:val>
                                            <p:strVal val="#ppt_y"/>
                                          </p:val>
                                        </p:tav>
                                      </p:tavLst>
                                    </p:anim>
                                  </p:childTnLst>
                                </p:cTn>
                              </p:par>
                              <p:par>
                                <p:cTn id="77" presetID="42" presetClass="entr" presetSubtype="0" fill="hold" nodeType="withEffect">
                                  <p:stCondLst>
                                    <p:cond delay="0"/>
                                  </p:stCondLst>
                                  <p:childTnLst>
                                    <p:set>
                                      <p:cBhvr>
                                        <p:cTn id="78" dur="1" fill="hold">
                                          <p:stCondLst>
                                            <p:cond delay="0"/>
                                          </p:stCondLst>
                                        </p:cTn>
                                        <p:tgtEl>
                                          <p:spTgt spid="4110"/>
                                        </p:tgtEl>
                                        <p:attrNameLst>
                                          <p:attrName>style.visibility</p:attrName>
                                        </p:attrNameLst>
                                      </p:cBhvr>
                                      <p:to>
                                        <p:strVal val="visible"/>
                                      </p:to>
                                    </p:set>
                                    <p:animEffect transition="in" filter="fade">
                                      <p:cBhvr>
                                        <p:cTn id="79" dur="1000"/>
                                        <p:tgtEl>
                                          <p:spTgt spid="4110"/>
                                        </p:tgtEl>
                                      </p:cBhvr>
                                    </p:animEffect>
                                    <p:anim calcmode="lin" valueType="num">
                                      <p:cBhvr>
                                        <p:cTn id="80" dur="1000" fill="hold"/>
                                        <p:tgtEl>
                                          <p:spTgt spid="4110"/>
                                        </p:tgtEl>
                                        <p:attrNameLst>
                                          <p:attrName>ppt_x</p:attrName>
                                        </p:attrNameLst>
                                      </p:cBhvr>
                                      <p:tavLst>
                                        <p:tav tm="0">
                                          <p:val>
                                            <p:strVal val="#ppt_x"/>
                                          </p:val>
                                        </p:tav>
                                        <p:tav tm="100000">
                                          <p:val>
                                            <p:strVal val="#ppt_x"/>
                                          </p:val>
                                        </p:tav>
                                      </p:tavLst>
                                    </p:anim>
                                    <p:anim calcmode="lin" valueType="num">
                                      <p:cBhvr>
                                        <p:cTn id="81" dur="1000" fill="hold"/>
                                        <p:tgtEl>
                                          <p:spTgt spid="4110"/>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6" presetClass="entr" presetSubtype="16" fill="hold" nodeType="clickEffect">
                                  <p:stCondLst>
                                    <p:cond delay="0"/>
                                  </p:stCondLst>
                                  <p:childTnLst>
                                    <p:set>
                                      <p:cBhvr>
                                        <p:cTn id="85" dur="1" fill="hold">
                                          <p:stCondLst>
                                            <p:cond delay="0"/>
                                          </p:stCondLst>
                                        </p:cTn>
                                        <p:tgtEl>
                                          <p:spTgt spid="12"/>
                                        </p:tgtEl>
                                        <p:attrNameLst>
                                          <p:attrName>style.visibility</p:attrName>
                                        </p:attrNameLst>
                                      </p:cBhvr>
                                      <p:to>
                                        <p:strVal val="visible"/>
                                      </p:to>
                                    </p:set>
                                    <p:animEffect transition="in" filter="circle(in)">
                                      <p:cBhvr>
                                        <p:cTn id="86" dur="2000"/>
                                        <p:tgtEl>
                                          <p:spTgt spid="12"/>
                                        </p:tgtEl>
                                      </p:cBhvr>
                                    </p:animEffect>
                                  </p:childTnLst>
                                </p:cTn>
                              </p:par>
                            </p:childTnLst>
                          </p:cTn>
                        </p:par>
                      </p:childTnLst>
                    </p:cTn>
                  </p:par>
                  <p:par>
                    <p:cTn id="87" fill="hold">
                      <p:stCondLst>
                        <p:cond delay="indefinite"/>
                      </p:stCondLst>
                      <p:childTnLst>
                        <p:par>
                          <p:cTn id="88" fill="hold">
                            <p:stCondLst>
                              <p:cond delay="0"/>
                            </p:stCondLst>
                            <p:childTnLst>
                              <p:par>
                                <p:cTn id="89" presetID="6" presetClass="entr" presetSubtype="16" fill="hold" nodeType="clickEffect">
                                  <p:stCondLst>
                                    <p:cond delay="0"/>
                                  </p:stCondLst>
                                  <p:childTnLst>
                                    <p:set>
                                      <p:cBhvr>
                                        <p:cTn id="90" dur="1" fill="hold">
                                          <p:stCondLst>
                                            <p:cond delay="0"/>
                                          </p:stCondLst>
                                        </p:cTn>
                                        <p:tgtEl>
                                          <p:spTgt spid="36"/>
                                        </p:tgtEl>
                                        <p:attrNameLst>
                                          <p:attrName>style.visibility</p:attrName>
                                        </p:attrNameLst>
                                      </p:cBhvr>
                                      <p:to>
                                        <p:strVal val="visible"/>
                                      </p:to>
                                    </p:set>
                                    <p:animEffect transition="in" filter="circle(in)">
                                      <p:cBhvr>
                                        <p:cTn id="91" dur="2000"/>
                                        <p:tgtEl>
                                          <p:spTgt spid="36"/>
                                        </p:tgtEl>
                                      </p:cBhvr>
                                    </p:animEffect>
                                  </p:childTnLst>
                                </p:cTn>
                              </p:par>
                            </p:childTnLst>
                          </p:cTn>
                        </p:par>
                      </p:childTnLst>
                    </p:cTn>
                  </p:par>
                  <p:par>
                    <p:cTn id="92" fill="hold">
                      <p:stCondLst>
                        <p:cond delay="indefinite"/>
                      </p:stCondLst>
                      <p:childTnLst>
                        <p:par>
                          <p:cTn id="93" fill="hold">
                            <p:stCondLst>
                              <p:cond delay="0"/>
                            </p:stCondLst>
                            <p:childTnLst>
                              <p:par>
                                <p:cTn id="94" presetID="6" presetClass="entr" presetSubtype="16" fill="hold" nodeType="clickEffect">
                                  <p:stCondLst>
                                    <p:cond delay="0"/>
                                  </p:stCondLst>
                                  <p:childTnLst>
                                    <p:set>
                                      <p:cBhvr>
                                        <p:cTn id="95" dur="1" fill="hold">
                                          <p:stCondLst>
                                            <p:cond delay="0"/>
                                          </p:stCondLst>
                                        </p:cTn>
                                        <p:tgtEl>
                                          <p:spTgt spid="37"/>
                                        </p:tgtEl>
                                        <p:attrNameLst>
                                          <p:attrName>style.visibility</p:attrName>
                                        </p:attrNameLst>
                                      </p:cBhvr>
                                      <p:to>
                                        <p:strVal val="visible"/>
                                      </p:to>
                                    </p:set>
                                    <p:animEffect transition="in" filter="circle(in)">
                                      <p:cBhvr>
                                        <p:cTn id="96" dur="2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8" grpId="0"/>
      <p:bldP spid="19" grpId="0"/>
      <p:bldP spid="20" grpId="0"/>
      <p:bldP spid="21" grpId="0"/>
      <p:bldP spid="22" grpId="0"/>
      <p:bldP spid="2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2188825" cy="1117164"/>
          </a:xfrm>
          <a:custGeom>
            <a:avLst/>
            <a:gdLst/>
            <a:ahLst/>
            <a:cxnLst/>
            <a:rect l="l" t="t" r="r" b="b"/>
            <a:pathLst>
              <a:path w="18288000" h="1675746">
                <a:moveTo>
                  <a:pt x="18288000" y="0"/>
                </a:moveTo>
                <a:lnTo>
                  <a:pt x="0" y="0"/>
                </a:lnTo>
                <a:lnTo>
                  <a:pt x="0" y="1675746"/>
                </a:lnTo>
                <a:lnTo>
                  <a:pt x="18288000" y="1675746"/>
                </a:lnTo>
                <a:lnTo>
                  <a:pt x="18288000" y="0"/>
                </a:lnTo>
                <a:close/>
              </a:path>
            </a:pathLst>
          </a:custGeom>
          <a:blipFill>
            <a:blip r:embed="rId2"/>
            <a:stretch>
              <a:fillRect l="-3942" t="-42248" r="-547" b="-563334"/>
            </a:stretch>
          </a:blipFill>
        </p:spPr>
      </p:sp>
      <p:grpSp>
        <p:nvGrpSpPr>
          <p:cNvPr id="3" name="Group 3"/>
          <p:cNvGrpSpPr/>
          <p:nvPr/>
        </p:nvGrpSpPr>
        <p:grpSpPr>
          <a:xfrm>
            <a:off x="685622" y="1322479"/>
            <a:ext cx="10817582" cy="1144470"/>
            <a:chOff x="0" y="0"/>
            <a:chExt cx="21640800" cy="2288940"/>
          </a:xfrm>
        </p:grpSpPr>
        <p:grpSp>
          <p:nvGrpSpPr>
            <p:cNvPr id="4" name="Group 4"/>
            <p:cNvGrpSpPr/>
            <p:nvPr/>
          </p:nvGrpSpPr>
          <p:grpSpPr>
            <a:xfrm>
              <a:off x="0" y="0"/>
              <a:ext cx="21640800" cy="2288940"/>
              <a:chOff x="0" y="0"/>
              <a:chExt cx="4274726" cy="452136"/>
            </a:xfrm>
          </p:grpSpPr>
          <p:sp>
            <p:nvSpPr>
              <p:cNvPr id="5" name="Freeform 5"/>
              <p:cNvSpPr/>
              <p:nvPr/>
            </p:nvSpPr>
            <p:spPr>
              <a:xfrm>
                <a:off x="0" y="0"/>
                <a:ext cx="4274726" cy="452136"/>
              </a:xfrm>
              <a:custGeom>
                <a:avLst/>
                <a:gdLst/>
                <a:ahLst/>
                <a:cxnLst/>
                <a:rect l="l" t="t" r="r" b="b"/>
                <a:pathLst>
                  <a:path w="4274726" h="452136">
                    <a:moveTo>
                      <a:pt x="0" y="0"/>
                    </a:moveTo>
                    <a:lnTo>
                      <a:pt x="4274726" y="0"/>
                    </a:lnTo>
                    <a:lnTo>
                      <a:pt x="4274726" y="452136"/>
                    </a:lnTo>
                    <a:lnTo>
                      <a:pt x="0" y="452136"/>
                    </a:lnTo>
                    <a:close/>
                  </a:path>
                </a:pathLst>
              </a:custGeom>
              <a:gradFill rotWithShape="1">
                <a:gsLst>
                  <a:gs pos="0">
                    <a:srgbClr val="0CC0DF">
                      <a:alpha val="100000"/>
                    </a:srgbClr>
                  </a:gs>
                  <a:gs pos="100000">
                    <a:srgbClr val="FFDE59">
                      <a:alpha val="100000"/>
                    </a:srgbClr>
                  </a:gs>
                </a:gsLst>
                <a:lin ang="0"/>
              </a:gradFill>
            </p:spPr>
          </p:sp>
          <p:sp>
            <p:nvSpPr>
              <p:cNvPr id="6" name="TextBox 6"/>
              <p:cNvSpPr txBox="1"/>
              <p:nvPr/>
            </p:nvSpPr>
            <p:spPr>
              <a:xfrm>
                <a:off x="0" y="-47625"/>
                <a:ext cx="812800" cy="860425"/>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7" name="TextBox 7"/>
            <p:cNvSpPr txBox="1"/>
            <p:nvPr/>
          </p:nvSpPr>
          <p:spPr>
            <a:xfrm>
              <a:off x="538862" y="311562"/>
              <a:ext cx="20563075" cy="1615444"/>
            </a:xfrm>
            <a:prstGeom prst="rect">
              <a:avLst/>
            </a:prstGeom>
          </p:spPr>
          <p:txBody>
            <a:bodyPr lIns="0" tIns="0" rIns="0" bIns="0" rtlCol="0" anchor="t">
              <a:spAutoFit/>
            </a:bodyPr>
            <a:lstStyle/>
            <a:p>
              <a:pPr algn="just">
                <a:lnSpc>
                  <a:spcPct val="120000"/>
                </a:lnSpc>
                <a:spcBef>
                  <a:spcPct val="0"/>
                </a:spcBef>
              </a:pPr>
              <a:r>
                <a:rPr lang="en-US" sz="2300" dirty="0" err="1">
                  <a:solidFill>
                    <a:srgbClr val="000000"/>
                  </a:solidFill>
                  <a:latin typeface="Arial" pitchFamily="34" charset="0"/>
                </a:rPr>
                <a:t>Bảo</a:t>
              </a:r>
              <a:r>
                <a:rPr lang="en-US" sz="2300" dirty="0">
                  <a:solidFill>
                    <a:srgbClr val="000000"/>
                  </a:solidFill>
                  <a:latin typeface="Arial" pitchFamily="34" charset="0"/>
                </a:rPr>
                <a:t> </a:t>
              </a:r>
              <a:r>
                <a:rPr lang="en-US" sz="2300" dirty="0" err="1">
                  <a:solidFill>
                    <a:srgbClr val="000000"/>
                  </a:solidFill>
                  <a:latin typeface="Arial" pitchFamily="34" charset="0"/>
                </a:rPr>
                <a:t>vệ</a:t>
              </a:r>
              <a:r>
                <a:rPr lang="en-US" sz="2300" dirty="0">
                  <a:solidFill>
                    <a:srgbClr val="000000"/>
                  </a:solidFill>
                  <a:latin typeface="Arial" pitchFamily="34" charset="0"/>
                </a:rPr>
                <a:t> </a:t>
              </a:r>
              <a:r>
                <a:rPr lang="en-US" sz="2300" dirty="0" err="1">
                  <a:solidFill>
                    <a:srgbClr val="000000"/>
                  </a:solidFill>
                  <a:latin typeface="Arial" pitchFamily="34" charset="0"/>
                </a:rPr>
                <a:t>đa</a:t>
              </a:r>
              <a:r>
                <a:rPr lang="en-US" sz="2300" dirty="0">
                  <a:solidFill>
                    <a:srgbClr val="000000"/>
                  </a:solidFill>
                  <a:latin typeface="Arial" pitchFamily="34" charset="0"/>
                </a:rPr>
                <a:t> </a:t>
              </a:r>
              <a:r>
                <a:rPr lang="en-US" sz="2300" dirty="0" err="1">
                  <a:solidFill>
                    <a:srgbClr val="000000"/>
                  </a:solidFill>
                  <a:latin typeface="Arial" pitchFamily="34" charset="0"/>
                </a:rPr>
                <a:t>dạng</a:t>
              </a:r>
              <a:r>
                <a:rPr lang="en-US" sz="2300" dirty="0">
                  <a:solidFill>
                    <a:srgbClr val="000000"/>
                  </a:solidFill>
                  <a:latin typeface="Arial" pitchFamily="34" charset="0"/>
                </a:rPr>
                <a:t> </a:t>
              </a:r>
              <a:r>
                <a:rPr lang="en-US" sz="2300" dirty="0" err="1">
                  <a:solidFill>
                    <a:srgbClr val="000000"/>
                  </a:solidFill>
                  <a:latin typeface="Arial" pitchFamily="34" charset="0"/>
                </a:rPr>
                <a:t>sinh</a:t>
              </a:r>
              <a:r>
                <a:rPr lang="en-US" sz="2300" dirty="0">
                  <a:solidFill>
                    <a:srgbClr val="000000"/>
                  </a:solidFill>
                  <a:latin typeface="Arial" pitchFamily="34" charset="0"/>
                </a:rPr>
                <a:t> </a:t>
              </a:r>
              <a:r>
                <a:rPr lang="en-US" sz="2300" dirty="0" err="1">
                  <a:solidFill>
                    <a:srgbClr val="000000"/>
                  </a:solidFill>
                  <a:latin typeface="Arial" pitchFamily="34" charset="0"/>
                </a:rPr>
                <a:t>học</a:t>
              </a:r>
              <a:r>
                <a:rPr lang="en-US" sz="2300" dirty="0">
                  <a:solidFill>
                    <a:srgbClr val="000000"/>
                  </a:solidFill>
                  <a:latin typeface="Arial" pitchFamily="34" charset="0"/>
                </a:rPr>
                <a:t> </a:t>
              </a:r>
              <a:r>
                <a:rPr lang="en-US" sz="2300" dirty="0" err="1">
                  <a:solidFill>
                    <a:srgbClr val="000000"/>
                  </a:solidFill>
                  <a:latin typeface="Arial" pitchFamily="34" charset="0"/>
                </a:rPr>
                <a:t>trong</a:t>
              </a:r>
              <a:r>
                <a:rPr lang="en-US" sz="2300" dirty="0">
                  <a:solidFill>
                    <a:srgbClr val="000000"/>
                  </a:solidFill>
                  <a:latin typeface="Arial" pitchFamily="34" charset="0"/>
                </a:rPr>
                <a:t> </a:t>
              </a:r>
              <a:r>
                <a:rPr lang="en-US" sz="2300" dirty="0" err="1">
                  <a:solidFill>
                    <a:srgbClr val="000000"/>
                  </a:solidFill>
                  <a:latin typeface="Arial" pitchFamily="34" charset="0"/>
                </a:rPr>
                <a:t>quần</a:t>
              </a:r>
              <a:r>
                <a:rPr lang="en-US" sz="2300" dirty="0">
                  <a:solidFill>
                    <a:srgbClr val="000000"/>
                  </a:solidFill>
                  <a:latin typeface="Arial" pitchFamily="34" charset="0"/>
                </a:rPr>
                <a:t> </a:t>
              </a:r>
              <a:r>
                <a:rPr lang="en-US" sz="2300" dirty="0" err="1">
                  <a:solidFill>
                    <a:srgbClr val="000000"/>
                  </a:solidFill>
                  <a:latin typeface="Arial" pitchFamily="34" charset="0"/>
                </a:rPr>
                <a:t>xã</a:t>
              </a:r>
              <a:r>
                <a:rPr lang="en-US" sz="2300" dirty="0">
                  <a:solidFill>
                    <a:srgbClr val="000000"/>
                  </a:solidFill>
                  <a:latin typeface="Arial" pitchFamily="34" charset="0"/>
                </a:rPr>
                <a:t> </a:t>
              </a:r>
              <a:r>
                <a:rPr lang="en-US" sz="2300" dirty="0" err="1">
                  <a:solidFill>
                    <a:srgbClr val="000000"/>
                  </a:solidFill>
                  <a:latin typeface="Arial" pitchFamily="34" charset="0"/>
                </a:rPr>
                <a:t>là</a:t>
              </a:r>
              <a:r>
                <a:rPr lang="en-US" sz="2300" dirty="0">
                  <a:solidFill>
                    <a:srgbClr val="000000"/>
                  </a:solidFill>
                  <a:latin typeface="Arial" pitchFamily="34" charset="0"/>
                </a:rPr>
                <a:t> </a:t>
              </a:r>
              <a:r>
                <a:rPr lang="en-US" sz="2300" dirty="0" err="1">
                  <a:solidFill>
                    <a:srgbClr val="000000"/>
                  </a:solidFill>
                  <a:latin typeface="Arial" pitchFamily="34" charset="0"/>
                </a:rPr>
                <a:t>bảo</a:t>
              </a:r>
              <a:r>
                <a:rPr lang="en-US" sz="2300" dirty="0">
                  <a:solidFill>
                    <a:srgbClr val="000000"/>
                  </a:solidFill>
                  <a:latin typeface="Arial" pitchFamily="34" charset="0"/>
                </a:rPr>
                <a:t> </a:t>
              </a:r>
              <a:r>
                <a:rPr lang="en-US" sz="2300" dirty="0" err="1">
                  <a:solidFill>
                    <a:srgbClr val="000000"/>
                  </a:solidFill>
                  <a:latin typeface="Arial" pitchFamily="34" charset="0"/>
                </a:rPr>
                <a:t>vệ</a:t>
              </a:r>
              <a:r>
                <a:rPr lang="en-US" sz="2300" dirty="0">
                  <a:solidFill>
                    <a:srgbClr val="000000"/>
                  </a:solidFill>
                  <a:latin typeface="Arial" pitchFamily="34" charset="0"/>
                </a:rPr>
                <a:t> </a:t>
              </a:r>
              <a:r>
                <a:rPr lang="en-US" sz="2300" dirty="0" err="1">
                  <a:solidFill>
                    <a:srgbClr val="000000"/>
                  </a:solidFill>
                  <a:latin typeface="Arial" pitchFamily="34" charset="0"/>
                </a:rPr>
                <a:t>sự</a:t>
              </a:r>
              <a:r>
                <a:rPr lang="en-US" sz="2300" dirty="0">
                  <a:solidFill>
                    <a:srgbClr val="000000"/>
                  </a:solidFill>
                  <a:latin typeface="Arial" pitchFamily="34" charset="0"/>
                </a:rPr>
                <a:t> </a:t>
              </a:r>
              <a:r>
                <a:rPr lang="en-US" sz="2300" dirty="0" err="1">
                  <a:solidFill>
                    <a:srgbClr val="000000"/>
                  </a:solidFill>
                  <a:latin typeface="Arial" pitchFamily="34" charset="0"/>
                </a:rPr>
                <a:t>đa</a:t>
              </a:r>
              <a:r>
                <a:rPr lang="en-US" sz="2300" dirty="0">
                  <a:solidFill>
                    <a:srgbClr val="000000"/>
                  </a:solidFill>
                  <a:latin typeface="Arial" pitchFamily="34" charset="0"/>
                </a:rPr>
                <a:t> </a:t>
              </a:r>
              <a:r>
                <a:rPr lang="en-US" sz="2300" dirty="0" err="1">
                  <a:solidFill>
                    <a:srgbClr val="000000"/>
                  </a:solidFill>
                  <a:latin typeface="Arial" pitchFamily="34" charset="0"/>
                </a:rPr>
                <a:t>dạng</a:t>
              </a:r>
              <a:r>
                <a:rPr lang="en-US" sz="2300" dirty="0">
                  <a:solidFill>
                    <a:srgbClr val="000000"/>
                  </a:solidFill>
                  <a:latin typeface="Arial" pitchFamily="34" charset="0"/>
                </a:rPr>
                <a:t> </a:t>
              </a:r>
              <a:r>
                <a:rPr lang="en-US" sz="2300" dirty="0" err="1">
                  <a:solidFill>
                    <a:srgbClr val="000000"/>
                  </a:solidFill>
                  <a:latin typeface="Arial" pitchFamily="34" charset="0"/>
                </a:rPr>
                <a:t>loài</a:t>
              </a:r>
              <a:r>
                <a:rPr lang="en-US" sz="2300" dirty="0">
                  <a:solidFill>
                    <a:srgbClr val="000000"/>
                  </a:solidFill>
                  <a:latin typeface="Arial" pitchFamily="34" charset="0"/>
                </a:rPr>
                <a:t>, </a:t>
              </a:r>
              <a:r>
                <a:rPr lang="en-US" sz="2300" dirty="0" err="1">
                  <a:solidFill>
                    <a:srgbClr val="000000"/>
                  </a:solidFill>
                  <a:latin typeface="Arial" pitchFamily="34" charset="0"/>
                </a:rPr>
                <a:t>bảo</a:t>
              </a:r>
              <a:r>
                <a:rPr lang="en-US" sz="2300" dirty="0">
                  <a:solidFill>
                    <a:srgbClr val="000000"/>
                  </a:solidFill>
                  <a:latin typeface="Arial" pitchFamily="34" charset="0"/>
                </a:rPr>
                <a:t> </a:t>
              </a:r>
              <a:r>
                <a:rPr lang="en-US" sz="2300" dirty="0" err="1">
                  <a:solidFill>
                    <a:srgbClr val="000000"/>
                  </a:solidFill>
                  <a:latin typeface="Arial" pitchFamily="34" charset="0"/>
                </a:rPr>
                <a:t>vệ</a:t>
              </a:r>
              <a:r>
                <a:rPr lang="en-US" sz="2300" dirty="0">
                  <a:solidFill>
                    <a:srgbClr val="000000"/>
                  </a:solidFill>
                  <a:latin typeface="Arial" pitchFamily="34" charset="0"/>
                </a:rPr>
                <a:t> </a:t>
              </a:r>
              <a:r>
                <a:rPr lang="en-US" sz="2300" dirty="0" err="1">
                  <a:solidFill>
                    <a:srgbClr val="000000"/>
                  </a:solidFill>
                  <a:latin typeface="Arial" pitchFamily="34" charset="0"/>
                </a:rPr>
                <a:t>môi</a:t>
              </a:r>
              <a:r>
                <a:rPr lang="en-US" sz="2300" dirty="0">
                  <a:solidFill>
                    <a:srgbClr val="000000"/>
                  </a:solidFill>
                  <a:latin typeface="Arial" pitchFamily="34" charset="0"/>
                </a:rPr>
                <a:t> </a:t>
              </a:r>
              <a:r>
                <a:rPr lang="en-US" sz="2300" dirty="0" err="1">
                  <a:solidFill>
                    <a:srgbClr val="000000"/>
                  </a:solidFill>
                  <a:latin typeface="Arial" pitchFamily="34" charset="0"/>
                </a:rPr>
                <a:t>trường</a:t>
              </a:r>
              <a:r>
                <a:rPr lang="en-US" sz="2300" dirty="0">
                  <a:solidFill>
                    <a:srgbClr val="000000"/>
                  </a:solidFill>
                  <a:latin typeface="Arial" pitchFamily="34" charset="0"/>
                </a:rPr>
                <a:t> </a:t>
              </a:r>
              <a:r>
                <a:rPr lang="en-US" sz="2300" dirty="0" err="1">
                  <a:solidFill>
                    <a:srgbClr val="000000"/>
                  </a:solidFill>
                  <a:latin typeface="Arial" pitchFamily="34" charset="0"/>
                </a:rPr>
                <a:t>sống</a:t>
              </a:r>
              <a:r>
                <a:rPr lang="en-US" sz="2300" dirty="0">
                  <a:solidFill>
                    <a:srgbClr val="000000"/>
                  </a:solidFill>
                  <a:latin typeface="Arial" pitchFamily="34" charset="0"/>
                </a:rPr>
                <a:t> </a:t>
              </a:r>
              <a:r>
                <a:rPr lang="en-US" sz="2300" dirty="0" err="1">
                  <a:solidFill>
                    <a:srgbClr val="000000"/>
                  </a:solidFill>
                  <a:latin typeface="Arial" pitchFamily="34" charset="0"/>
                </a:rPr>
                <a:t>của</a:t>
              </a:r>
              <a:r>
                <a:rPr lang="en-US" sz="2300" dirty="0">
                  <a:solidFill>
                    <a:srgbClr val="000000"/>
                  </a:solidFill>
                  <a:latin typeface="Arial" pitchFamily="34" charset="0"/>
                </a:rPr>
                <a:t> </a:t>
              </a:r>
              <a:r>
                <a:rPr lang="en-US" sz="2300" dirty="0" err="1">
                  <a:solidFill>
                    <a:srgbClr val="000000"/>
                  </a:solidFill>
                  <a:latin typeface="Arial" pitchFamily="34" charset="0"/>
                </a:rPr>
                <a:t>các</a:t>
              </a:r>
              <a:r>
                <a:rPr lang="en-US" sz="2300" dirty="0">
                  <a:solidFill>
                    <a:srgbClr val="000000"/>
                  </a:solidFill>
                  <a:latin typeface="Arial" pitchFamily="34" charset="0"/>
                </a:rPr>
                <a:t> </a:t>
              </a:r>
              <a:r>
                <a:rPr lang="en-US" sz="2300" dirty="0" err="1">
                  <a:solidFill>
                    <a:srgbClr val="000000"/>
                  </a:solidFill>
                  <a:latin typeface="Arial" pitchFamily="34" charset="0"/>
                </a:rPr>
                <a:t>loài</a:t>
              </a:r>
              <a:r>
                <a:rPr lang="en-US" sz="2300" dirty="0">
                  <a:solidFill>
                    <a:srgbClr val="000000"/>
                  </a:solidFill>
                  <a:latin typeface="Arial" pitchFamily="34" charset="0"/>
                </a:rPr>
                <a:t> </a:t>
              </a:r>
              <a:r>
                <a:rPr lang="en-US" sz="2300" dirty="0" err="1">
                  <a:solidFill>
                    <a:srgbClr val="000000"/>
                  </a:solidFill>
                  <a:latin typeface="Arial" pitchFamily="34" charset="0"/>
                </a:rPr>
                <a:t>sinh</a:t>
              </a:r>
              <a:r>
                <a:rPr lang="en-US" sz="2300" dirty="0">
                  <a:solidFill>
                    <a:srgbClr val="000000"/>
                  </a:solidFill>
                  <a:latin typeface="Arial" pitchFamily="34" charset="0"/>
                </a:rPr>
                <a:t> </a:t>
              </a:r>
              <a:r>
                <a:rPr lang="en-US" sz="2300" dirty="0" err="1">
                  <a:solidFill>
                    <a:srgbClr val="000000"/>
                  </a:solidFill>
                  <a:latin typeface="Arial" pitchFamily="34" charset="0"/>
                </a:rPr>
                <a:t>vật</a:t>
              </a:r>
              <a:r>
                <a:rPr lang="en-US" sz="2300" dirty="0">
                  <a:solidFill>
                    <a:srgbClr val="000000"/>
                  </a:solidFill>
                  <a:latin typeface="Arial" pitchFamily="34" charset="0"/>
                </a:rPr>
                <a:t> </a:t>
              </a:r>
              <a:r>
                <a:rPr lang="en-US" sz="2300" dirty="0" err="1">
                  <a:solidFill>
                    <a:srgbClr val="000000"/>
                  </a:solidFill>
                  <a:latin typeface="Arial" pitchFamily="34" charset="0"/>
                </a:rPr>
                <a:t>trong</a:t>
              </a:r>
              <a:r>
                <a:rPr lang="en-US" sz="2300" dirty="0">
                  <a:solidFill>
                    <a:srgbClr val="000000"/>
                  </a:solidFill>
                  <a:latin typeface="Arial" pitchFamily="34" charset="0"/>
                </a:rPr>
                <a:t> </a:t>
              </a:r>
              <a:r>
                <a:rPr lang="en-US" sz="2300" dirty="0" err="1">
                  <a:solidFill>
                    <a:srgbClr val="000000"/>
                  </a:solidFill>
                  <a:latin typeface="Arial" pitchFamily="34" charset="0"/>
                </a:rPr>
                <a:t>quần</a:t>
              </a:r>
              <a:r>
                <a:rPr lang="en-US" sz="2300" dirty="0">
                  <a:solidFill>
                    <a:srgbClr val="000000"/>
                  </a:solidFill>
                  <a:latin typeface="Arial" pitchFamily="34" charset="0"/>
                </a:rPr>
                <a:t> </a:t>
              </a:r>
              <a:r>
                <a:rPr lang="en-US" sz="2300" dirty="0" err="1">
                  <a:solidFill>
                    <a:srgbClr val="000000"/>
                  </a:solidFill>
                  <a:latin typeface="Arial" pitchFamily="34" charset="0"/>
                </a:rPr>
                <a:t>xã</a:t>
              </a:r>
              <a:endParaRPr lang="en-US" sz="2300" dirty="0">
                <a:solidFill>
                  <a:srgbClr val="000000"/>
                </a:solidFill>
                <a:latin typeface="Arial" pitchFamily="34" charset="0"/>
              </a:endParaRPr>
            </a:p>
          </p:txBody>
        </p:sp>
      </p:grpSp>
      <p:sp>
        <p:nvSpPr>
          <p:cNvPr id="8" name="TextBox 8"/>
          <p:cNvSpPr txBox="1"/>
          <p:nvPr/>
        </p:nvSpPr>
        <p:spPr>
          <a:xfrm>
            <a:off x="685622" y="464609"/>
            <a:ext cx="10817582" cy="384529"/>
          </a:xfrm>
          <a:prstGeom prst="rect">
            <a:avLst/>
          </a:prstGeom>
        </p:spPr>
        <p:txBody>
          <a:bodyPr lIns="0" tIns="0" rIns="0" bIns="0" rtlCol="0" anchor="t">
            <a:spAutoFit/>
          </a:bodyPr>
          <a:lstStyle/>
          <a:p>
            <a:pPr>
              <a:lnSpc>
                <a:spcPts val="3266"/>
              </a:lnSpc>
            </a:pPr>
            <a:r>
              <a:rPr lang="en-US" sz="2300" b="1">
                <a:solidFill>
                  <a:srgbClr val="000000"/>
                </a:solidFill>
                <a:latin typeface="Arial" pitchFamily="34" charset="0"/>
              </a:rPr>
              <a:t>III. MỘT SỐ BIỆN PHÁP BẢO VỆ SỰ ĐA DẠNG SINH HỌC TRONG QUẦN XÃ</a:t>
            </a:r>
          </a:p>
        </p:txBody>
      </p:sp>
      <p:grpSp>
        <p:nvGrpSpPr>
          <p:cNvPr id="9" name="Group 9"/>
          <p:cNvGrpSpPr/>
          <p:nvPr/>
        </p:nvGrpSpPr>
        <p:grpSpPr>
          <a:xfrm>
            <a:off x="685622" y="2670149"/>
            <a:ext cx="10817582" cy="4053241"/>
            <a:chOff x="0" y="0"/>
            <a:chExt cx="21640800" cy="8106483"/>
          </a:xfrm>
        </p:grpSpPr>
        <p:sp>
          <p:nvSpPr>
            <p:cNvPr id="10" name="Freeform 10"/>
            <p:cNvSpPr/>
            <p:nvPr/>
          </p:nvSpPr>
          <p:spPr>
            <a:xfrm>
              <a:off x="0" y="0"/>
              <a:ext cx="10820400" cy="7213600"/>
            </a:xfrm>
            <a:custGeom>
              <a:avLst/>
              <a:gdLst/>
              <a:ahLst/>
              <a:cxnLst/>
              <a:rect l="l" t="t" r="r" b="b"/>
              <a:pathLst>
                <a:path w="10820400" h="7213600">
                  <a:moveTo>
                    <a:pt x="0" y="0"/>
                  </a:moveTo>
                  <a:lnTo>
                    <a:pt x="10820400" y="0"/>
                  </a:lnTo>
                  <a:lnTo>
                    <a:pt x="10820400" y="7213600"/>
                  </a:lnTo>
                  <a:lnTo>
                    <a:pt x="0" y="7213600"/>
                  </a:lnTo>
                  <a:lnTo>
                    <a:pt x="0" y="0"/>
                  </a:lnTo>
                  <a:close/>
                </a:path>
              </a:pathLst>
            </a:custGeom>
            <a:blipFill>
              <a:blip r:embed="rId3"/>
              <a:stretch>
                <a:fillRect/>
              </a:stretch>
            </a:blipFill>
          </p:spPr>
        </p:sp>
        <p:sp>
          <p:nvSpPr>
            <p:cNvPr id="11" name="Freeform 11"/>
            <p:cNvSpPr/>
            <p:nvPr/>
          </p:nvSpPr>
          <p:spPr>
            <a:xfrm>
              <a:off x="10820400" y="0"/>
              <a:ext cx="10820400" cy="7209092"/>
            </a:xfrm>
            <a:custGeom>
              <a:avLst/>
              <a:gdLst/>
              <a:ahLst/>
              <a:cxnLst/>
              <a:rect l="l" t="t" r="r" b="b"/>
              <a:pathLst>
                <a:path w="10820400" h="7209092">
                  <a:moveTo>
                    <a:pt x="0" y="0"/>
                  </a:moveTo>
                  <a:lnTo>
                    <a:pt x="10820400" y="0"/>
                  </a:lnTo>
                  <a:lnTo>
                    <a:pt x="10820400" y="7209092"/>
                  </a:lnTo>
                  <a:lnTo>
                    <a:pt x="0" y="7209092"/>
                  </a:lnTo>
                  <a:lnTo>
                    <a:pt x="0" y="0"/>
                  </a:lnTo>
                  <a:close/>
                </a:path>
              </a:pathLst>
            </a:custGeom>
            <a:blipFill>
              <a:blip r:embed="rId4"/>
              <a:stretch>
                <a:fillRect/>
              </a:stretch>
            </a:blipFill>
          </p:spPr>
        </p:sp>
        <p:sp>
          <p:nvSpPr>
            <p:cNvPr id="12" name="TextBox 12"/>
            <p:cNvSpPr txBox="1"/>
            <p:nvPr/>
          </p:nvSpPr>
          <p:spPr>
            <a:xfrm>
              <a:off x="7147157" y="7337425"/>
              <a:ext cx="7346483" cy="769058"/>
            </a:xfrm>
            <a:prstGeom prst="rect">
              <a:avLst/>
            </a:prstGeom>
          </p:spPr>
          <p:txBody>
            <a:bodyPr lIns="0" tIns="0" rIns="0" bIns="0" rtlCol="0" anchor="t">
              <a:spAutoFit/>
            </a:bodyPr>
            <a:lstStyle/>
            <a:p>
              <a:pPr algn="ctr">
                <a:lnSpc>
                  <a:spcPts val="3266"/>
                </a:lnSpc>
              </a:pPr>
              <a:r>
                <a:rPr lang="en-US" sz="2300" b="1" i="1">
                  <a:solidFill>
                    <a:srgbClr val="000000"/>
                  </a:solidFill>
                  <a:latin typeface="Arial" pitchFamily="34" charset="0"/>
                </a:rPr>
                <a:t>Sao la</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2188825" cy="1117164"/>
          </a:xfrm>
          <a:custGeom>
            <a:avLst/>
            <a:gdLst/>
            <a:ahLst/>
            <a:cxnLst/>
            <a:rect l="l" t="t" r="r" b="b"/>
            <a:pathLst>
              <a:path w="18288000" h="1675746">
                <a:moveTo>
                  <a:pt x="18288000" y="0"/>
                </a:moveTo>
                <a:lnTo>
                  <a:pt x="0" y="0"/>
                </a:lnTo>
                <a:lnTo>
                  <a:pt x="0" y="1675746"/>
                </a:lnTo>
                <a:lnTo>
                  <a:pt x="18288000" y="1675746"/>
                </a:lnTo>
                <a:lnTo>
                  <a:pt x="18288000" y="0"/>
                </a:lnTo>
                <a:close/>
              </a:path>
            </a:pathLst>
          </a:custGeom>
          <a:blipFill>
            <a:blip r:embed="rId2"/>
            <a:stretch>
              <a:fillRect l="-3942" t="-42248" r="-547" b="-563334"/>
            </a:stretch>
          </a:blipFill>
        </p:spPr>
      </p:sp>
      <p:sp>
        <p:nvSpPr>
          <p:cNvPr id="3" name="TextBox 3"/>
          <p:cNvSpPr txBox="1"/>
          <p:nvPr/>
        </p:nvSpPr>
        <p:spPr>
          <a:xfrm>
            <a:off x="685622" y="464609"/>
            <a:ext cx="10817582" cy="384529"/>
          </a:xfrm>
          <a:prstGeom prst="rect">
            <a:avLst/>
          </a:prstGeom>
        </p:spPr>
        <p:txBody>
          <a:bodyPr lIns="0" tIns="0" rIns="0" bIns="0" rtlCol="0" anchor="t">
            <a:spAutoFit/>
          </a:bodyPr>
          <a:lstStyle/>
          <a:p>
            <a:pPr>
              <a:lnSpc>
                <a:spcPts val="3266"/>
              </a:lnSpc>
            </a:pPr>
            <a:r>
              <a:rPr lang="en-US" sz="2300" b="1">
                <a:solidFill>
                  <a:srgbClr val="000000"/>
                </a:solidFill>
                <a:latin typeface="Arial" pitchFamily="34" charset="0"/>
              </a:rPr>
              <a:t>III. MỘT SỐ BIỆN PHÁP BẢO VỆ SỰ ĐA DẠNG SINH HỌC TRONG QUẦN XÃ</a:t>
            </a:r>
          </a:p>
        </p:txBody>
      </p:sp>
      <p:grpSp>
        <p:nvGrpSpPr>
          <p:cNvPr id="4" name="Group 4"/>
          <p:cNvGrpSpPr/>
          <p:nvPr/>
        </p:nvGrpSpPr>
        <p:grpSpPr>
          <a:xfrm>
            <a:off x="685622" y="1255647"/>
            <a:ext cx="10817582" cy="5407444"/>
            <a:chOff x="0" y="0"/>
            <a:chExt cx="21640800" cy="10814889"/>
          </a:xfrm>
        </p:grpSpPr>
        <p:sp>
          <p:nvSpPr>
            <p:cNvPr id="5" name="Freeform 5"/>
            <p:cNvSpPr/>
            <p:nvPr/>
          </p:nvSpPr>
          <p:spPr>
            <a:xfrm>
              <a:off x="0" y="0"/>
              <a:ext cx="10820400" cy="9833106"/>
            </a:xfrm>
            <a:custGeom>
              <a:avLst/>
              <a:gdLst/>
              <a:ahLst/>
              <a:cxnLst/>
              <a:rect l="l" t="t" r="r" b="b"/>
              <a:pathLst>
                <a:path w="10820400" h="9833106">
                  <a:moveTo>
                    <a:pt x="0" y="0"/>
                  </a:moveTo>
                  <a:lnTo>
                    <a:pt x="10820400" y="0"/>
                  </a:lnTo>
                  <a:lnTo>
                    <a:pt x="10820400" y="9833106"/>
                  </a:lnTo>
                  <a:lnTo>
                    <a:pt x="0" y="9833106"/>
                  </a:lnTo>
                  <a:lnTo>
                    <a:pt x="0" y="0"/>
                  </a:lnTo>
                  <a:close/>
                </a:path>
              </a:pathLst>
            </a:custGeom>
            <a:blipFill>
              <a:blip r:embed="rId3"/>
              <a:stretch>
                <a:fillRect l="-10583" r="-10583"/>
              </a:stretch>
            </a:blipFill>
          </p:spPr>
        </p:sp>
        <p:sp>
          <p:nvSpPr>
            <p:cNvPr id="6" name="Freeform 6"/>
            <p:cNvSpPr/>
            <p:nvPr/>
          </p:nvSpPr>
          <p:spPr>
            <a:xfrm>
              <a:off x="10968198" y="0"/>
              <a:ext cx="10672602" cy="9833106"/>
            </a:xfrm>
            <a:custGeom>
              <a:avLst/>
              <a:gdLst/>
              <a:ahLst/>
              <a:cxnLst/>
              <a:rect l="l" t="t" r="r" b="b"/>
              <a:pathLst>
                <a:path w="10672602" h="9833106">
                  <a:moveTo>
                    <a:pt x="0" y="0"/>
                  </a:moveTo>
                  <a:lnTo>
                    <a:pt x="10672602" y="0"/>
                  </a:lnTo>
                  <a:lnTo>
                    <a:pt x="10672602" y="9833106"/>
                  </a:lnTo>
                  <a:lnTo>
                    <a:pt x="0" y="9833106"/>
                  </a:lnTo>
                  <a:lnTo>
                    <a:pt x="0" y="0"/>
                  </a:lnTo>
                  <a:close/>
                </a:path>
              </a:pathLst>
            </a:custGeom>
            <a:blipFill>
              <a:blip r:embed="rId4"/>
              <a:stretch>
                <a:fillRect l="-32432" r="-31361"/>
              </a:stretch>
            </a:blipFill>
          </p:spPr>
        </p:sp>
        <p:sp>
          <p:nvSpPr>
            <p:cNvPr id="7" name="TextBox 7"/>
            <p:cNvSpPr txBox="1"/>
            <p:nvPr/>
          </p:nvSpPr>
          <p:spPr>
            <a:xfrm>
              <a:off x="7147157" y="10045831"/>
              <a:ext cx="7346483" cy="769058"/>
            </a:xfrm>
            <a:prstGeom prst="rect">
              <a:avLst/>
            </a:prstGeom>
          </p:spPr>
          <p:txBody>
            <a:bodyPr lIns="0" tIns="0" rIns="0" bIns="0" rtlCol="0" anchor="t">
              <a:spAutoFit/>
            </a:bodyPr>
            <a:lstStyle/>
            <a:p>
              <a:pPr algn="ctr">
                <a:lnSpc>
                  <a:spcPts val="3266"/>
                </a:lnSpc>
              </a:pPr>
              <a:r>
                <a:rPr lang="en-US" sz="2300" b="1" i="1">
                  <a:solidFill>
                    <a:srgbClr val="000000"/>
                  </a:solidFill>
                  <a:latin typeface="Arial" pitchFamily="34" charset="0"/>
                </a:rPr>
                <a:t>Hươu vàng</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2188825" cy="1117164"/>
          </a:xfrm>
          <a:custGeom>
            <a:avLst/>
            <a:gdLst/>
            <a:ahLst/>
            <a:cxnLst/>
            <a:rect l="l" t="t" r="r" b="b"/>
            <a:pathLst>
              <a:path w="18288000" h="1675746">
                <a:moveTo>
                  <a:pt x="18288000" y="0"/>
                </a:moveTo>
                <a:lnTo>
                  <a:pt x="0" y="0"/>
                </a:lnTo>
                <a:lnTo>
                  <a:pt x="0" y="1675746"/>
                </a:lnTo>
                <a:lnTo>
                  <a:pt x="18288000" y="1675746"/>
                </a:lnTo>
                <a:lnTo>
                  <a:pt x="18288000" y="0"/>
                </a:lnTo>
                <a:close/>
              </a:path>
            </a:pathLst>
          </a:custGeom>
          <a:blipFill>
            <a:blip r:embed="rId2"/>
            <a:stretch>
              <a:fillRect l="-3942" t="-42248" r="-547" b="-563334"/>
            </a:stretch>
          </a:blipFill>
        </p:spPr>
      </p:sp>
      <p:sp>
        <p:nvSpPr>
          <p:cNvPr id="5" name="TextBox 5"/>
          <p:cNvSpPr txBox="1"/>
          <p:nvPr/>
        </p:nvSpPr>
        <p:spPr>
          <a:xfrm>
            <a:off x="685622" y="464609"/>
            <a:ext cx="10817582" cy="384529"/>
          </a:xfrm>
          <a:prstGeom prst="rect">
            <a:avLst/>
          </a:prstGeom>
        </p:spPr>
        <p:txBody>
          <a:bodyPr lIns="0" tIns="0" rIns="0" bIns="0" rtlCol="0" anchor="t">
            <a:spAutoFit/>
          </a:bodyPr>
          <a:lstStyle/>
          <a:p>
            <a:pPr>
              <a:lnSpc>
                <a:spcPts val="3266"/>
              </a:lnSpc>
            </a:pPr>
            <a:r>
              <a:rPr lang="en-US" sz="2300" b="1">
                <a:solidFill>
                  <a:srgbClr val="000000"/>
                </a:solidFill>
                <a:latin typeface="Arial" pitchFamily="34" charset="0"/>
              </a:rPr>
              <a:t>III. MỘT SỐ BIỆN PHÁP BẢO VỆ SỰ ĐA DẠNG SINH HỌC TRONG QUẦN XÃ</a:t>
            </a:r>
          </a:p>
        </p:txBody>
      </p:sp>
      <p:grpSp>
        <p:nvGrpSpPr>
          <p:cNvPr id="7" name="Group 6"/>
          <p:cNvGrpSpPr/>
          <p:nvPr/>
        </p:nvGrpSpPr>
        <p:grpSpPr>
          <a:xfrm>
            <a:off x="685621" y="1255647"/>
            <a:ext cx="10817582" cy="5396332"/>
            <a:chOff x="685621" y="1255647"/>
            <a:chExt cx="10817582" cy="5396332"/>
          </a:xfrm>
        </p:grpSpPr>
        <p:sp>
          <p:nvSpPr>
            <p:cNvPr id="3" name="Freeform 3"/>
            <p:cNvSpPr/>
            <p:nvPr/>
          </p:nvSpPr>
          <p:spPr>
            <a:xfrm>
              <a:off x="685621" y="1255647"/>
              <a:ext cx="5408791" cy="4916553"/>
            </a:xfrm>
            <a:custGeom>
              <a:avLst/>
              <a:gdLst/>
              <a:ahLst/>
              <a:cxnLst/>
              <a:rect l="l" t="t" r="r" b="b"/>
              <a:pathLst>
                <a:path w="8115300" h="7374829">
                  <a:moveTo>
                    <a:pt x="0" y="0"/>
                  </a:moveTo>
                  <a:lnTo>
                    <a:pt x="8115300" y="0"/>
                  </a:lnTo>
                  <a:lnTo>
                    <a:pt x="8115300" y="7374829"/>
                  </a:lnTo>
                  <a:lnTo>
                    <a:pt x="0" y="7374829"/>
                  </a:lnTo>
                  <a:lnTo>
                    <a:pt x="0" y="0"/>
                  </a:lnTo>
                  <a:close/>
                </a:path>
              </a:pathLst>
            </a:custGeom>
            <a:blipFill>
              <a:blip r:embed="rId3"/>
              <a:stretch>
                <a:fillRect l="-22700" r="-22700"/>
              </a:stretch>
            </a:blipFill>
          </p:spPr>
        </p:sp>
        <p:sp>
          <p:nvSpPr>
            <p:cNvPr id="4" name="Freeform 4"/>
            <p:cNvSpPr/>
            <p:nvPr/>
          </p:nvSpPr>
          <p:spPr>
            <a:xfrm>
              <a:off x="6204914" y="1255647"/>
              <a:ext cx="5298289" cy="4916553"/>
            </a:xfrm>
            <a:custGeom>
              <a:avLst/>
              <a:gdLst/>
              <a:ahLst/>
              <a:cxnLst/>
              <a:rect l="l" t="t" r="r" b="b"/>
              <a:pathLst>
                <a:path w="7949504" h="7374829">
                  <a:moveTo>
                    <a:pt x="0" y="0"/>
                  </a:moveTo>
                  <a:lnTo>
                    <a:pt x="7949504" y="0"/>
                  </a:lnTo>
                  <a:lnTo>
                    <a:pt x="7949504" y="7374829"/>
                  </a:lnTo>
                  <a:lnTo>
                    <a:pt x="0" y="7374829"/>
                  </a:lnTo>
                  <a:lnTo>
                    <a:pt x="0" y="0"/>
                  </a:lnTo>
                  <a:close/>
                </a:path>
              </a:pathLst>
            </a:custGeom>
            <a:blipFill>
              <a:blip r:embed="rId4"/>
              <a:stretch>
                <a:fillRect l="-11847" r="-11847"/>
              </a:stretch>
            </a:blipFill>
          </p:spPr>
        </p:sp>
        <p:sp>
          <p:nvSpPr>
            <p:cNvPr id="6" name="TextBox 6"/>
            <p:cNvSpPr txBox="1"/>
            <p:nvPr/>
          </p:nvSpPr>
          <p:spPr>
            <a:xfrm>
              <a:off x="4258271" y="6267450"/>
              <a:ext cx="3672285" cy="384529"/>
            </a:xfrm>
            <a:prstGeom prst="rect">
              <a:avLst/>
            </a:prstGeom>
          </p:spPr>
          <p:txBody>
            <a:bodyPr lIns="0" tIns="0" rIns="0" bIns="0" rtlCol="0" anchor="t">
              <a:spAutoFit/>
            </a:bodyPr>
            <a:lstStyle/>
            <a:p>
              <a:pPr algn="ctr">
                <a:lnSpc>
                  <a:spcPts val="3266"/>
                </a:lnSpc>
              </a:pPr>
              <a:r>
                <a:rPr lang="en-US" sz="2300" b="1" i="1">
                  <a:solidFill>
                    <a:srgbClr val="000000"/>
                  </a:solidFill>
                  <a:latin typeface="Arial" pitchFamily="34" charset="0"/>
                </a:rPr>
                <a:t>Cây Ba Kích</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2188825" cy="1117164"/>
          </a:xfrm>
          <a:custGeom>
            <a:avLst/>
            <a:gdLst/>
            <a:ahLst/>
            <a:cxnLst/>
            <a:rect l="l" t="t" r="r" b="b"/>
            <a:pathLst>
              <a:path w="18288000" h="1675746">
                <a:moveTo>
                  <a:pt x="18288000" y="0"/>
                </a:moveTo>
                <a:lnTo>
                  <a:pt x="0" y="0"/>
                </a:lnTo>
                <a:lnTo>
                  <a:pt x="0" y="1675746"/>
                </a:lnTo>
                <a:lnTo>
                  <a:pt x="18288000" y="1675746"/>
                </a:lnTo>
                <a:lnTo>
                  <a:pt x="18288000" y="0"/>
                </a:lnTo>
                <a:close/>
              </a:path>
            </a:pathLst>
          </a:custGeom>
          <a:blipFill>
            <a:blip r:embed="rId2"/>
            <a:stretch>
              <a:fillRect l="-3942" t="-42248" r="-547" b="-563334"/>
            </a:stretch>
          </a:blipFill>
        </p:spPr>
      </p:sp>
      <p:sp>
        <p:nvSpPr>
          <p:cNvPr id="3" name="TextBox 3"/>
          <p:cNvSpPr txBox="1"/>
          <p:nvPr/>
        </p:nvSpPr>
        <p:spPr>
          <a:xfrm>
            <a:off x="685622" y="464609"/>
            <a:ext cx="10817582" cy="384529"/>
          </a:xfrm>
          <a:prstGeom prst="rect">
            <a:avLst/>
          </a:prstGeom>
        </p:spPr>
        <p:txBody>
          <a:bodyPr lIns="0" tIns="0" rIns="0" bIns="0" rtlCol="0" anchor="t">
            <a:spAutoFit/>
          </a:bodyPr>
          <a:lstStyle/>
          <a:p>
            <a:pPr>
              <a:lnSpc>
                <a:spcPts val="3266"/>
              </a:lnSpc>
            </a:pPr>
            <a:r>
              <a:rPr lang="en-US" sz="2300" b="1">
                <a:solidFill>
                  <a:srgbClr val="000000"/>
                </a:solidFill>
                <a:latin typeface="Arial" pitchFamily="34" charset="0"/>
              </a:rPr>
              <a:t>III. MỘT SỐ BIỆN PHÁP BẢO VỆ SỰ ĐA DẠNG SINH HỌC TRONG QUẦN XÃ</a:t>
            </a:r>
          </a:p>
        </p:txBody>
      </p:sp>
      <p:grpSp>
        <p:nvGrpSpPr>
          <p:cNvPr id="4" name="Group 4"/>
          <p:cNvGrpSpPr/>
          <p:nvPr/>
        </p:nvGrpSpPr>
        <p:grpSpPr>
          <a:xfrm>
            <a:off x="685622" y="1255647"/>
            <a:ext cx="10817582" cy="5407444"/>
            <a:chOff x="0" y="0"/>
            <a:chExt cx="21640800" cy="10814889"/>
          </a:xfrm>
        </p:grpSpPr>
        <p:sp>
          <p:nvSpPr>
            <p:cNvPr id="5" name="Freeform 5"/>
            <p:cNvSpPr/>
            <p:nvPr/>
          </p:nvSpPr>
          <p:spPr>
            <a:xfrm>
              <a:off x="0" y="0"/>
              <a:ext cx="10820400" cy="9833106"/>
            </a:xfrm>
            <a:custGeom>
              <a:avLst/>
              <a:gdLst/>
              <a:ahLst/>
              <a:cxnLst/>
              <a:rect l="l" t="t" r="r" b="b"/>
              <a:pathLst>
                <a:path w="10820400" h="9833106">
                  <a:moveTo>
                    <a:pt x="0" y="0"/>
                  </a:moveTo>
                  <a:lnTo>
                    <a:pt x="10820400" y="0"/>
                  </a:lnTo>
                  <a:lnTo>
                    <a:pt x="10820400" y="9833106"/>
                  </a:lnTo>
                  <a:lnTo>
                    <a:pt x="0" y="9833106"/>
                  </a:lnTo>
                  <a:lnTo>
                    <a:pt x="0" y="0"/>
                  </a:lnTo>
                  <a:close/>
                </a:path>
              </a:pathLst>
            </a:custGeom>
            <a:blipFill>
              <a:blip r:embed="rId3"/>
              <a:stretch>
                <a:fillRect l="-18071" r="-18071"/>
              </a:stretch>
            </a:blipFill>
          </p:spPr>
        </p:sp>
        <p:sp>
          <p:nvSpPr>
            <p:cNvPr id="6" name="Freeform 6"/>
            <p:cNvSpPr/>
            <p:nvPr/>
          </p:nvSpPr>
          <p:spPr>
            <a:xfrm>
              <a:off x="11041461" y="0"/>
              <a:ext cx="10599339" cy="9833106"/>
            </a:xfrm>
            <a:custGeom>
              <a:avLst/>
              <a:gdLst/>
              <a:ahLst/>
              <a:cxnLst/>
              <a:rect l="l" t="t" r="r" b="b"/>
              <a:pathLst>
                <a:path w="10599339" h="9833106">
                  <a:moveTo>
                    <a:pt x="0" y="0"/>
                  </a:moveTo>
                  <a:lnTo>
                    <a:pt x="10599339" y="0"/>
                  </a:lnTo>
                  <a:lnTo>
                    <a:pt x="10599339" y="9833106"/>
                  </a:lnTo>
                  <a:lnTo>
                    <a:pt x="0" y="9833106"/>
                  </a:lnTo>
                  <a:lnTo>
                    <a:pt x="0" y="0"/>
                  </a:lnTo>
                  <a:close/>
                </a:path>
              </a:pathLst>
            </a:custGeom>
            <a:blipFill>
              <a:blip r:embed="rId4"/>
              <a:stretch>
                <a:fillRect t="-3896" b="-3896"/>
              </a:stretch>
            </a:blipFill>
          </p:spPr>
        </p:sp>
        <p:sp>
          <p:nvSpPr>
            <p:cNvPr id="7" name="TextBox 7"/>
            <p:cNvSpPr txBox="1"/>
            <p:nvPr/>
          </p:nvSpPr>
          <p:spPr>
            <a:xfrm>
              <a:off x="7147157" y="10045831"/>
              <a:ext cx="7346483" cy="769058"/>
            </a:xfrm>
            <a:prstGeom prst="rect">
              <a:avLst/>
            </a:prstGeom>
          </p:spPr>
          <p:txBody>
            <a:bodyPr lIns="0" tIns="0" rIns="0" bIns="0" rtlCol="0" anchor="t">
              <a:spAutoFit/>
            </a:bodyPr>
            <a:lstStyle/>
            <a:p>
              <a:pPr algn="ctr">
                <a:lnSpc>
                  <a:spcPts val="3266"/>
                </a:lnSpc>
              </a:pPr>
              <a:r>
                <a:rPr lang="en-US" sz="2300" b="1" i="1">
                  <a:solidFill>
                    <a:srgbClr val="000000"/>
                  </a:solidFill>
                  <a:latin typeface="Arial" pitchFamily="34" charset="0"/>
                </a:rPr>
                <a:t>Trà hoa vàng</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75C1F01-5F20-4F65-A85B-8ECBBFFA44E8}"/>
              </a:ext>
            </a:extLst>
          </p:cNvPr>
          <p:cNvGrpSpPr/>
          <p:nvPr/>
        </p:nvGrpSpPr>
        <p:grpSpPr>
          <a:xfrm>
            <a:off x="156851" y="158359"/>
            <a:ext cx="2941141" cy="662128"/>
            <a:chOff x="156892" y="157507"/>
            <a:chExt cx="2941907" cy="662300"/>
          </a:xfrm>
        </p:grpSpPr>
        <p:sp>
          <p:nvSpPr>
            <p:cNvPr id="25" name="Rectangle: Rounded Corners 24">
              <a:extLst>
                <a:ext uri="{FF2B5EF4-FFF2-40B4-BE49-F238E27FC236}">
                  <a16:creationId xmlns:a16="http://schemas.microsoft.com/office/drawing/2014/main" id="{E086CB75-4868-474A-B778-62351B64CD87}"/>
                </a:ext>
              </a:extLst>
            </p:cNvPr>
            <p:cNvSpPr/>
            <p:nvPr/>
          </p:nvSpPr>
          <p:spPr>
            <a:xfrm>
              <a:off x="156892" y="157507"/>
              <a:ext cx="2941907" cy="662300"/>
            </a:xfrm>
            <a:prstGeom prst="roundRect">
              <a:avLst>
                <a:gd name="adj" fmla="val 50000"/>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1b">
              <a:extLst>
                <a:ext uri="{FF2B5EF4-FFF2-40B4-BE49-F238E27FC236}">
                  <a16:creationId xmlns:a16="http://schemas.microsoft.com/office/drawing/2014/main" id="{4175ABC5-63F5-4C35-AB92-2AA48E303DCF}"/>
                </a:ext>
              </a:extLst>
            </p:cNvPr>
            <p:cNvSpPr txBox="1"/>
            <p:nvPr/>
          </p:nvSpPr>
          <p:spPr>
            <a:xfrm>
              <a:off x="876344" y="257822"/>
              <a:ext cx="2073232" cy="461665"/>
            </a:xfrm>
            <a:prstGeom prst="rect">
              <a:avLst/>
            </a:prstGeom>
            <a:noFill/>
          </p:spPr>
          <p:txBody>
            <a:bodyPr wrap="square" rtlCol="0">
              <a:spAutoFit/>
            </a:bodyPr>
            <a:lstStyle/>
            <a:p>
              <a:pPr algn="ct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Câu</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số</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1</a:t>
              </a:r>
            </a:p>
          </p:txBody>
        </p:sp>
      </p:grpSp>
      <p:sp>
        <p:nvSpPr>
          <p:cNvPr id="7" name="!!MatThu1">
            <a:extLst>
              <a:ext uri="{FF2B5EF4-FFF2-40B4-BE49-F238E27FC236}">
                <a16:creationId xmlns:a16="http://schemas.microsoft.com/office/drawing/2014/main" id="{4CC2E6FF-770D-4CD7-BB82-1937CA04DF8F}"/>
              </a:ext>
            </a:extLst>
          </p:cNvPr>
          <p:cNvSpPr/>
          <p:nvPr/>
        </p:nvSpPr>
        <p:spPr>
          <a:xfrm>
            <a:off x="156851" y="158359"/>
            <a:ext cx="662128" cy="66212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MatThu1a">
            <a:extLst>
              <a:ext uri="{FF2B5EF4-FFF2-40B4-BE49-F238E27FC236}">
                <a16:creationId xmlns:a16="http://schemas.microsoft.com/office/drawing/2014/main" id="{4B9E3EC3-AF64-4974-B68C-CA187BDD250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283596" y="361127"/>
            <a:ext cx="394383" cy="256587"/>
          </a:xfrm>
          <a:prstGeom prst="rect">
            <a:avLst/>
          </a:prstGeom>
        </p:spPr>
      </p:pic>
      <p:sp>
        <p:nvSpPr>
          <p:cNvPr id="29" name="Rectangle: Rounded Corners 28">
            <a:extLst>
              <a:ext uri="{FF2B5EF4-FFF2-40B4-BE49-F238E27FC236}">
                <a16:creationId xmlns:a16="http://schemas.microsoft.com/office/drawing/2014/main" id="{79081DE3-25B1-4AC5-88E2-CA1A582D540E}"/>
              </a:ext>
            </a:extLst>
          </p:cNvPr>
          <p:cNvSpPr/>
          <p:nvPr/>
        </p:nvSpPr>
        <p:spPr>
          <a:xfrm>
            <a:off x="1588373" y="1375947"/>
            <a:ext cx="8854915" cy="2437784"/>
          </a:xfrm>
          <a:prstGeom prst="roundRect">
            <a:avLst>
              <a:gd name="adj" fmla="val 16929"/>
            </a:avLst>
          </a:prstGeom>
          <a:solidFill>
            <a:schemeClr val="bg1"/>
          </a:solidFill>
          <a:ln w="76200">
            <a:noFill/>
          </a:ln>
          <a:effectLst>
            <a:innerShdw blurRad="114300">
              <a:srgbClr val="EE4036"/>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3999" dirty="0">
              <a:solidFill>
                <a:srgbClr val="EE4036"/>
              </a:solidFill>
              <a:latin typeface="Times New Roman" panose="02020603050405020304" pitchFamily="18" charset="0"/>
            </a:endParaRPr>
          </a:p>
        </p:txBody>
      </p:sp>
      <p:grpSp>
        <p:nvGrpSpPr>
          <p:cNvPr id="68" name="Group 67">
            <a:extLst>
              <a:ext uri="{FF2B5EF4-FFF2-40B4-BE49-F238E27FC236}">
                <a16:creationId xmlns:a16="http://schemas.microsoft.com/office/drawing/2014/main" id="{63858ED7-2267-4CC5-88D9-750AC4B510B7}"/>
              </a:ext>
            </a:extLst>
          </p:cNvPr>
          <p:cNvGrpSpPr/>
          <p:nvPr/>
        </p:nvGrpSpPr>
        <p:grpSpPr>
          <a:xfrm>
            <a:off x="4452290" y="4197799"/>
            <a:ext cx="3319657" cy="880242"/>
            <a:chOff x="4037538" y="4547895"/>
            <a:chExt cx="3320522" cy="880471"/>
          </a:xfrm>
        </p:grpSpPr>
        <p:sp>
          <p:nvSpPr>
            <p:cNvPr id="69" name="!!Ques3">
              <a:extLst>
                <a:ext uri="{FF2B5EF4-FFF2-40B4-BE49-F238E27FC236}">
                  <a16:creationId xmlns:a16="http://schemas.microsoft.com/office/drawing/2014/main" id="{314ADFB0-1525-4AD3-A5A1-47427C8A33F9}"/>
                </a:ext>
              </a:extLst>
            </p:cNvPr>
            <p:cNvSpPr/>
            <p:nvPr/>
          </p:nvSpPr>
          <p:spPr>
            <a:xfrm>
              <a:off x="4069286" y="4547895"/>
              <a:ext cx="3188430" cy="880470"/>
            </a:xfrm>
            <a:prstGeom prst="roundRect">
              <a:avLst>
                <a:gd name="adj" fmla="val 50000"/>
              </a:avLst>
            </a:prstGeom>
            <a:solidFill>
              <a:schemeClr val="bg1"/>
            </a:solidFill>
            <a:ln>
              <a:noFill/>
            </a:ln>
            <a:effectLst>
              <a:innerShdw blurRad="152400">
                <a:prstClr val="black">
                  <a:alpha val="4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70" name="!!Quesion1">
              <a:extLst>
                <a:ext uri="{FF2B5EF4-FFF2-40B4-BE49-F238E27FC236}">
                  <a16:creationId xmlns:a16="http://schemas.microsoft.com/office/drawing/2014/main" id="{C4425022-16BA-4BDD-9D76-C5A7629E652F}"/>
                </a:ext>
              </a:extLst>
            </p:cNvPr>
            <p:cNvSpPr txBox="1"/>
            <p:nvPr/>
          </p:nvSpPr>
          <p:spPr>
            <a:xfrm>
              <a:off x="4622739" y="4738816"/>
              <a:ext cx="2735321" cy="523220"/>
            </a:xfrm>
            <a:prstGeom prst="rect">
              <a:avLst/>
            </a:prstGeom>
            <a:noFill/>
          </p:spPr>
          <p:txBody>
            <a:bodyPr wrap="square">
              <a:spAutoFit/>
            </a:bodyPr>
            <a:lstStyle/>
            <a:p>
              <a:pPr algn="ctr"/>
              <a:r>
                <a:rPr lang="en-US" sz="2699" b="1" dirty="0" err="1">
                  <a:solidFill>
                    <a:srgbClr val="EE4036"/>
                  </a:solidFill>
                  <a:latin typeface="Times New Roman" panose="02020603050405020304" pitchFamily="18" charset="0"/>
                </a:rPr>
                <a:t>Đây</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là</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gì</a:t>
              </a:r>
              <a:r>
                <a:rPr lang="en-US" sz="2699" b="1" dirty="0">
                  <a:solidFill>
                    <a:srgbClr val="EE4036"/>
                  </a:solidFill>
                  <a:latin typeface="Times New Roman" panose="02020603050405020304" pitchFamily="18" charset="0"/>
                </a:rPr>
                <a:t>?</a:t>
              </a:r>
            </a:p>
          </p:txBody>
        </p:sp>
        <p:grpSp>
          <p:nvGrpSpPr>
            <p:cNvPr id="71" name="!!Ques2">
              <a:extLst>
                <a:ext uri="{FF2B5EF4-FFF2-40B4-BE49-F238E27FC236}">
                  <a16:creationId xmlns:a16="http://schemas.microsoft.com/office/drawing/2014/main" id="{E3801E23-4481-420A-B6D6-E8662AF4464A}"/>
                </a:ext>
              </a:extLst>
            </p:cNvPr>
            <p:cNvGrpSpPr/>
            <p:nvPr/>
          </p:nvGrpSpPr>
          <p:grpSpPr>
            <a:xfrm>
              <a:off x="4037538" y="4547895"/>
              <a:ext cx="880471" cy="880471"/>
              <a:chOff x="3024040" y="4053992"/>
              <a:chExt cx="880471" cy="880471"/>
            </a:xfrm>
          </p:grpSpPr>
          <p:sp>
            <p:nvSpPr>
              <p:cNvPr id="72" name="!!A1">
                <a:extLst>
                  <a:ext uri="{FF2B5EF4-FFF2-40B4-BE49-F238E27FC236}">
                    <a16:creationId xmlns:a16="http://schemas.microsoft.com/office/drawing/2014/main" id="{28DF8B6E-7E56-4946-9A60-002B18B98BA4}"/>
                  </a:ext>
                </a:extLst>
              </p:cNvPr>
              <p:cNvSpPr/>
              <p:nvPr/>
            </p:nvSpPr>
            <p:spPr>
              <a:xfrm>
                <a:off x="3024040" y="4053992"/>
                <a:ext cx="880471" cy="880471"/>
              </a:xfrm>
              <a:prstGeom prst="ellipse">
                <a:avLst/>
              </a:prstGeom>
              <a:solidFill>
                <a:srgbClr val="EE40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73" name="Group 72">
                <a:extLst>
                  <a:ext uri="{FF2B5EF4-FFF2-40B4-BE49-F238E27FC236}">
                    <a16:creationId xmlns:a16="http://schemas.microsoft.com/office/drawing/2014/main" id="{8794A029-C1D2-4517-AA18-862D45FEC8A8}"/>
                  </a:ext>
                </a:extLst>
              </p:cNvPr>
              <p:cNvGrpSpPr/>
              <p:nvPr/>
            </p:nvGrpSpPr>
            <p:grpSpPr>
              <a:xfrm>
                <a:off x="3274432" y="4303974"/>
                <a:ext cx="379686" cy="380506"/>
                <a:chOff x="-2134638" y="3977659"/>
                <a:chExt cx="1406150" cy="1409187"/>
              </a:xfrm>
              <a:solidFill>
                <a:schemeClr val="bg1"/>
              </a:solidFill>
              <a:effectLst/>
            </p:grpSpPr>
            <p:sp>
              <p:nvSpPr>
                <p:cNvPr id="74" name="Freeform: Shape 73">
                  <a:extLst>
                    <a:ext uri="{FF2B5EF4-FFF2-40B4-BE49-F238E27FC236}">
                      <a16:creationId xmlns:a16="http://schemas.microsoft.com/office/drawing/2014/main" id="{B535029A-7DF6-4F1C-8792-7D3E619CDB12}"/>
                    </a:ext>
                  </a:extLst>
                </p:cNvPr>
                <p:cNvSpPr/>
                <p:nvPr/>
              </p:nvSpPr>
              <p:spPr>
                <a:xfrm>
                  <a:off x="-2134638" y="3977659"/>
                  <a:ext cx="910399" cy="872275"/>
                </a:xfrm>
                <a:custGeom>
                  <a:avLst/>
                  <a:gdLst>
                    <a:gd name="connsiteX0" fmla="*/ 208057 w 910399"/>
                    <a:gd name="connsiteY0" fmla="*/ 749147 h 872275"/>
                    <a:gd name="connsiteX1" fmla="*/ 130762 w 910399"/>
                    <a:gd name="connsiteY1" fmla="*/ 749147 h 872275"/>
                    <a:gd name="connsiteX2" fmla="*/ 36 w 910399"/>
                    <a:gd name="connsiteY2" fmla="*/ 616874 h 872275"/>
                    <a:gd name="connsiteX3" fmla="*/ 36 w 910399"/>
                    <a:gd name="connsiteY3" fmla="*/ 130298 h 872275"/>
                    <a:gd name="connsiteX4" fmla="*/ 129947 w 910399"/>
                    <a:gd name="connsiteY4" fmla="*/ 61 h 872275"/>
                    <a:gd name="connsiteX5" fmla="*/ 780073 w 910399"/>
                    <a:gd name="connsiteY5" fmla="*/ 61 h 872275"/>
                    <a:gd name="connsiteX6" fmla="*/ 909495 w 910399"/>
                    <a:gd name="connsiteY6" fmla="*/ 127121 h 872275"/>
                    <a:gd name="connsiteX7" fmla="*/ 910228 w 910399"/>
                    <a:gd name="connsiteY7" fmla="*/ 625833 h 872275"/>
                    <a:gd name="connsiteX8" fmla="*/ 786100 w 910399"/>
                    <a:gd name="connsiteY8" fmla="*/ 749473 h 872275"/>
                    <a:gd name="connsiteX9" fmla="*/ 446784 w 910399"/>
                    <a:gd name="connsiteY9" fmla="*/ 749717 h 872275"/>
                    <a:gd name="connsiteX10" fmla="*/ 413878 w 910399"/>
                    <a:gd name="connsiteY10" fmla="*/ 760713 h 872275"/>
                    <a:gd name="connsiteX11" fmla="*/ 283723 w 910399"/>
                    <a:gd name="connsiteY11" fmla="*/ 857963 h 872275"/>
                    <a:gd name="connsiteX12" fmla="*/ 231270 w 910399"/>
                    <a:gd name="connsiteY12" fmla="*/ 867655 h 872275"/>
                    <a:gd name="connsiteX13" fmla="*/ 207894 w 910399"/>
                    <a:gd name="connsiteY13" fmla="*/ 819437 h 872275"/>
                    <a:gd name="connsiteX14" fmla="*/ 208057 w 910399"/>
                    <a:gd name="connsiteY14" fmla="*/ 749147 h 872275"/>
                    <a:gd name="connsiteX15" fmla="*/ 413471 w 910399"/>
                    <a:gd name="connsiteY15" fmla="*/ 397776 h 872275"/>
                    <a:gd name="connsiteX16" fmla="*/ 417788 w 910399"/>
                    <a:gd name="connsiteY16" fmla="*/ 425550 h 872275"/>
                    <a:gd name="connsiteX17" fmla="*/ 455743 w 910399"/>
                    <a:gd name="connsiteY17" fmla="*/ 453161 h 872275"/>
                    <a:gd name="connsiteX18" fmla="*/ 492721 w 910399"/>
                    <a:gd name="connsiteY18" fmla="*/ 427587 h 872275"/>
                    <a:gd name="connsiteX19" fmla="*/ 520250 w 910399"/>
                    <a:gd name="connsiteY19" fmla="*/ 396555 h 872275"/>
                    <a:gd name="connsiteX20" fmla="*/ 558450 w 910399"/>
                    <a:gd name="connsiteY20" fmla="*/ 222824 h 872275"/>
                    <a:gd name="connsiteX21" fmla="*/ 381217 w 910399"/>
                    <a:gd name="connsiteY21" fmla="*/ 190815 h 872275"/>
                    <a:gd name="connsiteX22" fmla="*/ 369081 w 910399"/>
                    <a:gd name="connsiteY22" fmla="*/ 246281 h 872275"/>
                    <a:gd name="connsiteX23" fmla="*/ 422349 w 910399"/>
                    <a:gd name="connsiteY23" fmla="*/ 261594 h 872275"/>
                    <a:gd name="connsiteX24" fmla="*/ 436847 w 910399"/>
                    <a:gd name="connsiteY24" fmla="*/ 254345 h 872275"/>
                    <a:gd name="connsiteX25" fmla="*/ 494105 w 910399"/>
                    <a:gd name="connsiteY25" fmla="*/ 276743 h 872275"/>
                    <a:gd name="connsiteX26" fmla="*/ 463969 w 910399"/>
                    <a:gd name="connsiteY26" fmla="*/ 331640 h 872275"/>
                    <a:gd name="connsiteX27" fmla="*/ 413471 w 910399"/>
                    <a:gd name="connsiteY27" fmla="*/ 397776 h 872275"/>
                    <a:gd name="connsiteX28" fmla="*/ 453218 w 910399"/>
                    <a:gd name="connsiteY28" fmla="*/ 497796 h 872275"/>
                    <a:gd name="connsiteX29" fmla="*/ 411842 w 910399"/>
                    <a:gd name="connsiteY29" fmla="*/ 539742 h 872275"/>
                    <a:gd name="connsiteX30" fmla="*/ 452159 w 910399"/>
                    <a:gd name="connsiteY30" fmla="*/ 580548 h 872275"/>
                    <a:gd name="connsiteX31" fmla="*/ 494513 w 910399"/>
                    <a:gd name="connsiteY31" fmla="*/ 539905 h 872275"/>
                    <a:gd name="connsiteX32" fmla="*/ 453218 w 910399"/>
                    <a:gd name="connsiteY32" fmla="*/ 497796 h 87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0399" h="872275">
                      <a:moveTo>
                        <a:pt x="208057" y="749147"/>
                      </a:moveTo>
                      <a:cubicBezTo>
                        <a:pt x="180608" y="749147"/>
                        <a:pt x="155685" y="749310"/>
                        <a:pt x="130762" y="749147"/>
                      </a:cubicBezTo>
                      <a:cubicBezTo>
                        <a:pt x="52571" y="748577"/>
                        <a:pt x="36" y="695309"/>
                        <a:pt x="36" y="616874"/>
                      </a:cubicBezTo>
                      <a:cubicBezTo>
                        <a:pt x="36" y="454709"/>
                        <a:pt x="-45" y="292463"/>
                        <a:pt x="36" y="130298"/>
                      </a:cubicBezTo>
                      <a:cubicBezTo>
                        <a:pt x="36" y="52759"/>
                        <a:pt x="52652" y="61"/>
                        <a:pt x="129947" y="61"/>
                      </a:cubicBezTo>
                      <a:cubicBezTo>
                        <a:pt x="346683" y="-20"/>
                        <a:pt x="563418" y="-20"/>
                        <a:pt x="780073" y="61"/>
                      </a:cubicBezTo>
                      <a:cubicBezTo>
                        <a:pt x="854924" y="61"/>
                        <a:pt x="909006" y="52107"/>
                        <a:pt x="909495" y="127121"/>
                      </a:cubicBezTo>
                      <a:cubicBezTo>
                        <a:pt x="910472" y="293359"/>
                        <a:pt x="910554" y="459596"/>
                        <a:pt x="910228" y="625833"/>
                      </a:cubicBezTo>
                      <a:cubicBezTo>
                        <a:pt x="910065" y="695716"/>
                        <a:pt x="855820" y="749310"/>
                        <a:pt x="786100" y="749473"/>
                      </a:cubicBezTo>
                      <a:cubicBezTo>
                        <a:pt x="672967" y="749799"/>
                        <a:pt x="559916" y="749066"/>
                        <a:pt x="446784" y="749717"/>
                      </a:cubicBezTo>
                      <a:cubicBezTo>
                        <a:pt x="435707" y="749799"/>
                        <a:pt x="422919" y="754197"/>
                        <a:pt x="413878" y="760713"/>
                      </a:cubicBezTo>
                      <a:cubicBezTo>
                        <a:pt x="369896" y="792315"/>
                        <a:pt x="326728" y="825139"/>
                        <a:pt x="283723" y="857963"/>
                      </a:cubicBezTo>
                      <a:cubicBezTo>
                        <a:pt x="267514" y="870343"/>
                        <a:pt x="250736" y="877510"/>
                        <a:pt x="231270" y="867655"/>
                      </a:cubicBezTo>
                      <a:cubicBezTo>
                        <a:pt x="211803" y="857718"/>
                        <a:pt x="207568" y="839637"/>
                        <a:pt x="207894" y="819437"/>
                      </a:cubicBezTo>
                      <a:cubicBezTo>
                        <a:pt x="208382" y="796957"/>
                        <a:pt x="208057" y="774559"/>
                        <a:pt x="208057" y="749147"/>
                      </a:cubicBezTo>
                      <a:close/>
                      <a:moveTo>
                        <a:pt x="413471" y="397776"/>
                      </a:moveTo>
                      <a:cubicBezTo>
                        <a:pt x="414856" y="407061"/>
                        <a:pt x="415263" y="416673"/>
                        <a:pt x="417788" y="425550"/>
                      </a:cubicBezTo>
                      <a:cubicBezTo>
                        <a:pt x="423082" y="444284"/>
                        <a:pt x="437254" y="452754"/>
                        <a:pt x="455743" y="453161"/>
                      </a:cubicBezTo>
                      <a:cubicBezTo>
                        <a:pt x="473743" y="453569"/>
                        <a:pt x="489870" y="444691"/>
                        <a:pt x="492721" y="427587"/>
                      </a:cubicBezTo>
                      <a:cubicBezTo>
                        <a:pt x="495816" y="409342"/>
                        <a:pt x="507707" y="404129"/>
                        <a:pt x="520250" y="396555"/>
                      </a:cubicBezTo>
                      <a:cubicBezTo>
                        <a:pt x="580034" y="360310"/>
                        <a:pt x="597301" y="280978"/>
                        <a:pt x="558450" y="222824"/>
                      </a:cubicBezTo>
                      <a:cubicBezTo>
                        <a:pt x="519355" y="164262"/>
                        <a:pt x="437010" y="149438"/>
                        <a:pt x="381217" y="190815"/>
                      </a:cubicBezTo>
                      <a:cubicBezTo>
                        <a:pt x="362240" y="204905"/>
                        <a:pt x="357434" y="226815"/>
                        <a:pt x="369081" y="246281"/>
                      </a:cubicBezTo>
                      <a:cubicBezTo>
                        <a:pt x="379670" y="264037"/>
                        <a:pt x="401987" y="270472"/>
                        <a:pt x="422349" y="261594"/>
                      </a:cubicBezTo>
                      <a:cubicBezTo>
                        <a:pt x="427317" y="259395"/>
                        <a:pt x="431878" y="256299"/>
                        <a:pt x="436847" y="254345"/>
                      </a:cubicBezTo>
                      <a:cubicBezTo>
                        <a:pt x="461119" y="244815"/>
                        <a:pt x="485960" y="254589"/>
                        <a:pt x="494105" y="276743"/>
                      </a:cubicBezTo>
                      <a:cubicBezTo>
                        <a:pt x="502902" y="300608"/>
                        <a:pt x="490522" y="323251"/>
                        <a:pt x="463969" y="331640"/>
                      </a:cubicBezTo>
                      <a:cubicBezTo>
                        <a:pt x="426258" y="343776"/>
                        <a:pt x="414774" y="359007"/>
                        <a:pt x="413471" y="397776"/>
                      </a:cubicBezTo>
                      <a:close/>
                      <a:moveTo>
                        <a:pt x="453218" y="497796"/>
                      </a:moveTo>
                      <a:cubicBezTo>
                        <a:pt x="431634" y="497714"/>
                        <a:pt x="411598" y="517995"/>
                        <a:pt x="411842" y="539742"/>
                      </a:cubicBezTo>
                      <a:cubicBezTo>
                        <a:pt x="412005" y="560919"/>
                        <a:pt x="430738" y="579815"/>
                        <a:pt x="452159" y="580548"/>
                      </a:cubicBezTo>
                      <a:cubicBezTo>
                        <a:pt x="473987" y="581281"/>
                        <a:pt x="494268" y="561896"/>
                        <a:pt x="494513" y="539905"/>
                      </a:cubicBezTo>
                      <a:cubicBezTo>
                        <a:pt x="494757" y="518321"/>
                        <a:pt x="474720" y="497877"/>
                        <a:pt x="453218" y="497796"/>
                      </a:cubicBezTo>
                      <a:close/>
                    </a:path>
                  </a:pathLst>
                </a:custGeom>
                <a:grpFill/>
                <a:ln w="8132" cap="flat">
                  <a:noFill/>
                  <a:prstDash val="solid"/>
                  <a:miter/>
                </a:ln>
              </p:spPr>
              <p:txBody>
                <a:bodyPr rtlCol="0" anchor="ctr"/>
                <a:lstStyle/>
                <a:p>
                  <a:endParaRPr lang="en-US" b="1" dirty="0"/>
                </a:p>
              </p:txBody>
            </p:sp>
            <p:sp>
              <p:nvSpPr>
                <p:cNvPr id="75" name="Freeform: Shape 74">
                  <a:extLst>
                    <a:ext uri="{FF2B5EF4-FFF2-40B4-BE49-F238E27FC236}">
                      <a16:creationId xmlns:a16="http://schemas.microsoft.com/office/drawing/2014/main" id="{D4064AA3-33F4-4BE9-8346-6BB4F1AD7337}"/>
                    </a:ext>
                  </a:extLst>
                </p:cNvPr>
                <p:cNvSpPr/>
                <p:nvPr/>
              </p:nvSpPr>
              <p:spPr>
                <a:xfrm>
                  <a:off x="-1638371" y="4558542"/>
                  <a:ext cx="909883" cy="828304"/>
                </a:xfrm>
                <a:custGeom>
                  <a:avLst/>
                  <a:gdLst>
                    <a:gd name="connsiteX0" fmla="*/ 1259 w 909883"/>
                    <a:gd name="connsiteY0" fmla="*/ 251016 h 828304"/>
                    <a:gd name="connsiteX1" fmla="*/ 183949 w 909883"/>
                    <a:gd name="connsiteY1" fmla="*/ 251016 h 828304"/>
                    <a:gd name="connsiteX2" fmla="*/ 173280 w 909883"/>
                    <a:gd name="connsiteY2" fmla="*/ 265351 h 828304"/>
                    <a:gd name="connsiteX3" fmla="*/ 195189 w 909883"/>
                    <a:gd name="connsiteY3" fmla="*/ 327578 h 828304"/>
                    <a:gd name="connsiteX4" fmla="*/ 219217 w 909883"/>
                    <a:gd name="connsiteY4" fmla="*/ 330429 h 828304"/>
                    <a:gd name="connsiteX5" fmla="*/ 684290 w 909883"/>
                    <a:gd name="connsiteY5" fmla="*/ 330510 h 828304"/>
                    <a:gd name="connsiteX6" fmla="*/ 742445 w 909883"/>
                    <a:gd name="connsiteY6" fmla="*/ 288809 h 828304"/>
                    <a:gd name="connsiteX7" fmla="*/ 684290 w 909883"/>
                    <a:gd name="connsiteY7" fmla="*/ 247188 h 828304"/>
                    <a:gd name="connsiteX8" fmla="*/ 375599 w 909883"/>
                    <a:gd name="connsiteY8" fmla="*/ 247107 h 828304"/>
                    <a:gd name="connsiteX9" fmla="*/ 351734 w 909883"/>
                    <a:gd name="connsiteY9" fmla="*/ 245233 h 828304"/>
                    <a:gd name="connsiteX10" fmla="*/ 495899 w 909883"/>
                    <a:gd name="connsiteY10" fmla="*/ 1782 h 828304"/>
                    <a:gd name="connsiteX11" fmla="*/ 514713 w 909883"/>
                    <a:gd name="connsiteY11" fmla="*/ 235 h 828304"/>
                    <a:gd name="connsiteX12" fmla="*/ 784798 w 909883"/>
                    <a:gd name="connsiteY12" fmla="*/ 398 h 828304"/>
                    <a:gd name="connsiteX13" fmla="*/ 909822 w 909883"/>
                    <a:gd name="connsiteY13" fmla="*/ 126970 h 828304"/>
                    <a:gd name="connsiteX14" fmla="*/ 909822 w 909883"/>
                    <a:gd name="connsiteY14" fmla="*/ 617536 h 828304"/>
                    <a:gd name="connsiteX15" fmla="*/ 781947 w 909883"/>
                    <a:gd name="connsiteY15" fmla="*/ 746307 h 828304"/>
                    <a:gd name="connsiteX16" fmla="*/ 618235 w 909883"/>
                    <a:gd name="connsiteY16" fmla="*/ 746389 h 828304"/>
                    <a:gd name="connsiteX17" fmla="*/ 618154 w 909883"/>
                    <a:gd name="connsiteY17" fmla="*/ 785321 h 828304"/>
                    <a:gd name="connsiteX18" fmla="*/ 557393 w 909883"/>
                    <a:gd name="connsiteY18" fmla="*/ 823032 h 828304"/>
                    <a:gd name="connsiteX19" fmla="*/ 426586 w 909883"/>
                    <a:gd name="connsiteY19" fmla="*/ 758036 h 828304"/>
                    <a:gd name="connsiteX20" fmla="*/ 380486 w 909883"/>
                    <a:gd name="connsiteY20" fmla="*/ 746959 h 828304"/>
                    <a:gd name="connsiteX21" fmla="*/ 136872 w 909883"/>
                    <a:gd name="connsiteY21" fmla="*/ 746470 h 828304"/>
                    <a:gd name="connsiteX22" fmla="*/ 201 w 909883"/>
                    <a:gd name="connsiteY22" fmla="*/ 609391 h 828304"/>
                    <a:gd name="connsiteX23" fmla="*/ 201 w 909883"/>
                    <a:gd name="connsiteY23" fmla="*/ 271541 h 828304"/>
                    <a:gd name="connsiteX24" fmla="*/ 1259 w 909883"/>
                    <a:gd name="connsiteY24" fmla="*/ 251016 h 828304"/>
                    <a:gd name="connsiteX25" fmla="*/ 452731 w 909883"/>
                    <a:gd name="connsiteY25" fmla="*/ 494630 h 828304"/>
                    <a:gd name="connsiteX26" fmla="*/ 694145 w 909883"/>
                    <a:gd name="connsiteY26" fmla="*/ 494793 h 828304"/>
                    <a:gd name="connsiteX27" fmla="*/ 737069 w 909883"/>
                    <a:gd name="connsiteY27" fmla="*/ 473697 h 828304"/>
                    <a:gd name="connsiteX28" fmla="*/ 695041 w 909883"/>
                    <a:gd name="connsiteY28" fmla="*/ 412937 h 828304"/>
                    <a:gd name="connsiteX29" fmla="*/ 214248 w 909883"/>
                    <a:gd name="connsiteY29" fmla="*/ 412937 h 828304"/>
                    <a:gd name="connsiteX30" fmla="*/ 166356 w 909883"/>
                    <a:gd name="connsiteY30" fmla="*/ 453498 h 828304"/>
                    <a:gd name="connsiteX31" fmla="*/ 213515 w 909883"/>
                    <a:gd name="connsiteY31" fmla="*/ 494630 h 828304"/>
                    <a:gd name="connsiteX32" fmla="*/ 452731 w 909883"/>
                    <a:gd name="connsiteY32" fmla="*/ 494630 h 82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9883" h="828304">
                      <a:moveTo>
                        <a:pt x="1259" y="251016"/>
                      </a:moveTo>
                      <a:cubicBezTo>
                        <a:pt x="62590" y="251016"/>
                        <a:pt x="121885" y="251016"/>
                        <a:pt x="183949" y="251016"/>
                      </a:cubicBezTo>
                      <a:cubicBezTo>
                        <a:pt x="179388" y="257125"/>
                        <a:pt x="176130" y="261116"/>
                        <a:pt x="173280" y="265351"/>
                      </a:cubicBezTo>
                      <a:cubicBezTo>
                        <a:pt x="157560" y="288809"/>
                        <a:pt x="168148" y="319677"/>
                        <a:pt x="195189" y="327578"/>
                      </a:cubicBezTo>
                      <a:cubicBezTo>
                        <a:pt x="202846" y="329777"/>
                        <a:pt x="211153" y="330429"/>
                        <a:pt x="219217" y="330429"/>
                      </a:cubicBezTo>
                      <a:cubicBezTo>
                        <a:pt x="374214" y="330592"/>
                        <a:pt x="529293" y="330592"/>
                        <a:pt x="684290" y="330510"/>
                      </a:cubicBezTo>
                      <a:cubicBezTo>
                        <a:pt x="721512" y="330510"/>
                        <a:pt x="742526" y="315361"/>
                        <a:pt x="742445" y="288809"/>
                      </a:cubicBezTo>
                      <a:cubicBezTo>
                        <a:pt x="742363" y="261767"/>
                        <a:pt x="722082" y="247188"/>
                        <a:pt x="684290" y="247188"/>
                      </a:cubicBezTo>
                      <a:cubicBezTo>
                        <a:pt x="581420" y="247188"/>
                        <a:pt x="478469" y="247107"/>
                        <a:pt x="375599" y="247107"/>
                      </a:cubicBezTo>
                      <a:cubicBezTo>
                        <a:pt x="368187" y="247107"/>
                        <a:pt x="360856" y="247107"/>
                        <a:pt x="351734" y="245233"/>
                      </a:cubicBezTo>
                      <a:cubicBezTo>
                        <a:pt x="461853" y="200599"/>
                        <a:pt x="504532" y="116055"/>
                        <a:pt x="495899" y="1782"/>
                      </a:cubicBezTo>
                      <a:cubicBezTo>
                        <a:pt x="504207" y="1049"/>
                        <a:pt x="509501" y="235"/>
                        <a:pt x="514713" y="235"/>
                      </a:cubicBezTo>
                      <a:cubicBezTo>
                        <a:pt x="604715" y="153"/>
                        <a:pt x="694797" y="-335"/>
                        <a:pt x="784798" y="398"/>
                      </a:cubicBezTo>
                      <a:cubicBezTo>
                        <a:pt x="857776" y="968"/>
                        <a:pt x="909822" y="54235"/>
                        <a:pt x="909822" y="126970"/>
                      </a:cubicBezTo>
                      <a:cubicBezTo>
                        <a:pt x="909904" y="290519"/>
                        <a:pt x="909904" y="453987"/>
                        <a:pt x="909822" y="617536"/>
                      </a:cubicBezTo>
                      <a:cubicBezTo>
                        <a:pt x="909822" y="691981"/>
                        <a:pt x="856799" y="745574"/>
                        <a:pt x="781947" y="746307"/>
                      </a:cubicBezTo>
                      <a:cubicBezTo>
                        <a:pt x="728517" y="746796"/>
                        <a:pt x="675086" y="746389"/>
                        <a:pt x="618235" y="746389"/>
                      </a:cubicBezTo>
                      <a:cubicBezTo>
                        <a:pt x="618235" y="760235"/>
                        <a:pt x="618561" y="772778"/>
                        <a:pt x="618154" y="785321"/>
                      </a:cubicBezTo>
                      <a:cubicBezTo>
                        <a:pt x="617095" y="819693"/>
                        <a:pt x="588343" y="838019"/>
                        <a:pt x="557393" y="823032"/>
                      </a:cubicBezTo>
                      <a:cubicBezTo>
                        <a:pt x="513573" y="801855"/>
                        <a:pt x="470650" y="778724"/>
                        <a:pt x="426586" y="758036"/>
                      </a:cubicBezTo>
                      <a:cubicBezTo>
                        <a:pt x="412495" y="751438"/>
                        <a:pt x="395961" y="747122"/>
                        <a:pt x="380486" y="746959"/>
                      </a:cubicBezTo>
                      <a:cubicBezTo>
                        <a:pt x="299281" y="745900"/>
                        <a:pt x="218076" y="746633"/>
                        <a:pt x="136872" y="746470"/>
                      </a:cubicBezTo>
                      <a:cubicBezTo>
                        <a:pt x="51921" y="746307"/>
                        <a:pt x="445" y="694994"/>
                        <a:pt x="201" y="609391"/>
                      </a:cubicBezTo>
                      <a:cubicBezTo>
                        <a:pt x="-207" y="496748"/>
                        <a:pt x="119" y="384185"/>
                        <a:pt x="201" y="271541"/>
                      </a:cubicBezTo>
                      <a:cubicBezTo>
                        <a:pt x="282" y="265351"/>
                        <a:pt x="852" y="259324"/>
                        <a:pt x="1259" y="251016"/>
                      </a:cubicBezTo>
                      <a:close/>
                      <a:moveTo>
                        <a:pt x="452731" y="494630"/>
                      </a:moveTo>
                      <a:cubicBezTo>
                        <a:pt x="533202" y="494630"/>
                        <a:pt x="613674" y="494467"/>
                        <a:pt x="694145" y="494793"/>
                      </a:cubicBezTo>
                      <a:cubicBezTo>
                        <a:pt x="712308" y="494874"/>
                        <a:pt x="727865" y="490639"/>
                        <a:pt x="737069" y="473697"/>
                      </a:cubicBezTo>
                      <a:cubicBezTo>
                        <a:pt x="753359" y="443562"/>
                        <a:pt x="732426" y="413018"/>
                        <a:pt x="695041" y="412937"/>
                      </a:cubicBezTo>
                      <a:cubicBezTo>
                        <a:pt x="534750" y="412774"/>
                        <a:pt x="374458" y="412855"/>
                        <a:pt x="214248" y="412937"/>
                      </a:cubicBezTo>
                      <a:cubicBezTo>
                        <a:pt x="184438" y="412937"/>
                        <a:pt x="166601" y="428412"/>
                        <a:pt x="166356" y="453498"/>
                      </a:cubicBezTo>
                      <a:cubicBezTo>
                        <a:pt x="166030" y="478747"/>
                        <a:pt x="183787" y="494548"/>
                        <a:pt x="213515" y="494630"/>
                      </a:cubicBezTo>
                      <a:cubicBezTo>
                        <a:pt x="293172" y="494793"/>
                        <a:pt x="372992" y="494630"/>
                        <a:pt x="452731" y="494630"/>
                      </a:cubicBezTo>
                      <a:close/>
                    </a:path>
                  </a:pathLst>
                </a:custGeom>
                <a:grpFill/>
                <a:ln w="8132" cap="flat">
                  <a:noFill/>
                  <a:prstDash val="solid"/>
                  <a:miter/>
                </a:ln>
              </p:spPr>
              <p:txBody>
                <a:bodyPr rtlCol="0" anchor="ctr"/>
                <a:lstStyle/>
                <a:p>
                  <a:endParaRPr lang="en-US" b="1" dirty="0"/>
                </a:p>
              </p:txBody>
            </p:sp>
          </p:grpSp>
        </p:grpSp>
      </p:grpSp>
      <p:pic>
        <p:nvPicPr>
          <p:cNvPr id="136" name="Picture 135">
            <a:extLst>
              <a:ext uri="{FF2B5EF4-FFF2-40B4-BE49-F238E27FC236}">
                <a16:creationId xmlns:a16="http://schemas.microsoft.com/office/drawing/2014/main" id="{E2A24C98-35A3-45FF-9431-2BE835010581}"/>
              </a:ext>
            </a:extLst>
          </p:cNvPr>
          <p:cNvPicPr>
            <a:picLocks noChangeAspect="1"/>
          </p:cNvPicPr>
          <p:nvPr/>
        </p:nvPicPr>
        <p:blipFill>
          <a:blip r:embed="rId6"/>
          <a:stretch>
            <a:fillRect/>
          </a:stretch>
        </p:blipFill>
        <p:spPr>
          <a:xfrm>
            <a:off x="4296465" y="-631090"/>
            <a:ext cx="359906" cy="214559"/>
          </a:xfrm>
          <a:prstGeom prst="rect">
            <a:avLst/>
          </a:prstGeom>
        </p:spPr>
      </p:pic>
      <p:pic>
        <p:nvPicPr>
          <p:cNvPr id="137" name="Picture 136">
            <a:extLst>
              <a:ext uri="{FF2B5EF4-FFF2-40B4-BE49-F238E27FC236}">
                <a16:creationId xmlns:a16="http://schemas.microsoft.com/office/drawing/2014/main" id="{6F0C86CA-0091-4117-BFEC-2073208776D8}"/>
              </a:ext>
            </a:extLst>
          </p:cNvPr>
          <p:cNvPicPr>
            <a:picLocks noChangeAspect="1"/>
          </p:cNvPicPr>
          <p:nvPr/>
        </p:nvPicPr>
        <p:blipFill>
          <a:blip r:embed="rId7"/>
          <a:stretch>
            <a:fillRect/>
          </a:stretch>
        </p:blipFill>
        <p:spPr>
          <a:xfrm>
            <a:off x="2022362" y="-680213"/>
            <a:ext cx="359906" cy="214559"/>
          </a:xfrm>
          <a:prstGeom prst="rect">
            <a:avLst/>
          </a:prstGeom>
        </p:spPr>
      </p:pic>
      <p:pic>
        <p:nvPicPr>
          <p:cNvPr id="138" name="Picture 137">
            <a:extLst>
              <a:ext uri="{FF2B5EF4-FFF2-40B4-BE49-F238E27FC236}">
                <a16:creationId xmlns:a16="http://schemas.microsoft.com/office/drawing/2014/main" id="{68C8D11E-0AFE-4F7B-B87C-5545F5E6C086}"/>
              </a:ext>
            </a:extLst>
          </p:cNvPr>
          <p:cNvPicPr>
            <a:picLocks noChangeAspect="1"/>
          </p:cNvPicPr>
          <p:nvPr/>
        </p:nvPicPr>
        <p:blipFill>
          <a:blip r:embed="rId8"/>
          <a:stretch>
            <a:fillRect/>
          </a:stretch>
        </p:blipFill>
        <p:spPr>
          <a:xfrm>
            <a:off x="3561476" y="-1010630"/>
            <a:ext cx="359906" cy="218018"/>
          </a:xfrm>
          <a:prstGeom prst="rect">
            <a:avLst/>
          </a:prstGeom>
        </p:spPr>
      </p:pic>
      <p:pic>
        <p:nvPicPr>
          <p:cNvPr id="139" name="Picture 138">
            <a:extLst>
              <a:ext uri="{FF2B5EF4-FFF2-40B4-BE49-F238E27FC236}">
                <a16:creationId xmlns:a16="http://schemas.microsoft.com/office/drawing/2014/main" id="{0D814C9E-BF3B-4291-BE98-A970F732C6DC}"/>
              </a:ext>
            </a:extLst>
          </p:cNvPr>
          <p:cNvPicPr>
            <a:picLocks noChangeAspect="1"/>
          </p:cNvPicPr>
          <p:nvPr/>
        </p:nvPicPr>
        <p:blipFill>
          <a:blip r:embed="rId9"/>
          <a:stretch>
            <a:fillRect/>
          </a:stretch>
        </p:blipFill>
        <p:spPr>
          <a:xfrm>
            <a:off x="5328308" y="-719058"/>
            <a:ext cx="359906" cy="218018"/>
          </a:xfrm>
          <a:prstGeom prst="rect">
            <a:avLst/>
          </a:prstGeom>
        </p:spPr>
      </p:pic>
      <p:pic>
        <p:nvPicPr>
          <p:cNvPr id="140" name="Picture 139">
            <a:extLst>
              <a:ext uri="{FF2B5EF4-FFF2-40B4-BE49-F238E27FC236}">
                <a16:creationId xmlns:a16="http://schemas.microsoft.com/office/drawing/2014/main" id="{1045EAEC-7CAA-4B81-B22A-BBDE414E6E99}"/>
              </a:ext>
            </a:extLst>
          </p:cNvPr>
          <p:cNvPicPr>
            <a:picLocks noChangeAspect="1"/>
          </p:cNvPicPr>
          <p:nvPr/>
        </p:nvPicPr>
        <p:blipFill>
          <a:blip r:embed="rId10"/>
          <a:stretch>
            <a:fillRect/>
          </a:stretch>
        </p:blipFill>
        <p:spPr>
          <a:xfrm>
            <a:off x="10148971" y="-649354"/>
            <a:ext cx="359906" cy="214559"/>
          </a:xfrm>
          <a:prstGeom prst="rect">
            <a:avLst/>
          </a:prstGeom>
        </p:spPr>
      </p:pic>
      <p:pic>
        <p:nvPicPr>
          <p:cNvPr id="141" name="Picture 140">
            <a:extLst>
              <a:ext uri="{FF2B5EF4-FFF2-40B4-BE49-F238E27FC236}">
                <a16:creationId xmlns:a16="http://schemas.microsoft.com/office/drawing/2014/main" id="{E1EAAEDC-5B63-4ABF-950D-A3661A34B2A3}"/>
              </a:ext>
            </a:extLst>
          </p:cNvPr>
          <p:cNvPicPr>
            <a:picLocks noChangeAspect="1"/>
          </p:cNvPicPr>
          <p:nvPr/>
        </p:nvPicPr>
        <p:blipFill>
          <a:blip r:embed="rId11"/>
          <a:stretch>
            <a:fillRect/>
          </a:stretch>
        </p:blipFill>
        <p:spPr>
          <a:xfrm>
            <a:off x="7476920" y="-1101053"/>
            <a:ext cx="359906" cy="218018"/>
          </a:xfrm>
          <a:prstGeom prst="rect">
            <a:avLst/>
          </a:prstGeom>
        </p:spPr>
      </p:pic>
      <p:pic>
        <p:nvPicPr>
          <p:cNvPr id="142" name="Picture 141">
            <a:extLst>
              <a:ext uri="{FF2B5EF4-FFF2-40B4-BE49-F238E27FC236}">
                <a16:creationId xmlns:a16="http://schemas.microsoft.com/office/drawing/2014/main" id="{396E1D2C-F1DE-4F25-81DA-6E6028E048F9}"/>
              </a:ext>
            </a:extLst>
          </p:cNvPr>
          <p:cNvPicPr>
            <a:picLocks noChangeAspect="1"/>
          </p:cNvPicPr>
          <p:nvPr/>
        </p:nvPicPr>
        <p:blipFill>
          <a:blip r:embed="rId12"/>
          <a:stretch>
            <a:fillRect/>
          </a:stretch>
        </p:blipFill>
        <p:spPr>
          <a:xfrm>
            <a:off x="8381505" y="-592875"/>
            <a:ext cx="359906" cy="214559"/>
          </a:xfrm>
          <a:prstGeom prst="rect">
            <a:avLst/>
          </a:prstGeom>
        </p:spPr>
      </p:pic>
      <p:pic>
        <p:nvPicPr>
          <p:cNvPr id="143" name="Picture 142">
            <a:extLst>
              <a:ext uri="{FF2B5EF4-FFF2-40B4-BE49-F238E27FC236}">
                <a16:creationId xmlns:a16="http://schemas.microsoft.com/office/drawing/2014/main" id="{C67324EB-D3F2-4F0B-B911-CDA7A8304F3D}"/>
              </a:ext>
            </a:extLst>
          </p:cNvPr>
          <p:cNvPicPr>
            <a:picLocks noChangeAspect="1"/>
          </p:cNvPicPr>
          <p:nvPr/>
        </p:nvPicPr>
        <p:blipFill>
          <a:blip r:embed="rId13"/>
          <a:stretch>
            <a:fillRect/>
          </a:stretch>
        </p:blipFill>
        <p:spPr>
          <a:xfrm>
            <a:off x="9156703" y="-634549"/>
            <a:ext cx="359906" cy="218018"/>
          </a:xfrm>
          <a:prstGeom prst="rect">
            <a:avLst/>
          </a:prstGeom>
        </p:spPr>
      </p:pic>
      <p:pic>
        <p:nvPicPr>
          <p:cNvPr id="144" name="Picture 143">
            <a:extLst>
              <a:ext uri="{FF2B5EF4-FFF2-40B4-BE49-F238E27FC236}">
                <a16:creationId xmlns:a16="http://schemas.microsoft.com/office/drawing/2014/main" id="{BDB067EA-AB66-4605-8786-F0BD17037F44}"/>
              </a:ext>
            </a:extLst>
          </p:cNvPr>
          <p:cNvPicPr>
            <a:picLocks noChangeAspect="1"/>
          </p:cNvPicPr>
          <p:nvPr/>
        </p:nvPicPr>
        <p:blipFill>
          <a:blip r:embed="rId14"/>
          <a:stretch>
            <a:fillRect/>
          </a:stretch>
        </p:blipFill>
        <p:spPr>
          <a:xfrm>
            <a:off x="6912564" y="-556051"/>
            <a:ext cx="359906" cy="218018"/>
          </a:xfrm>
          <a:prstGeom prst="rect">
            <a:avLst/>
          </a:prstGeom>
        </p:spPr>
      </p:pic>
      <p:pic>
        <p:nvPicPr>
          <p:cNvPr id="145" name="Picture 144">
            <a:extLst>
              <a:ext uri="{FF2B5EF4-FFF2-40B4-BE49-F238E27FC236}">
                <a16:creationId xmlns:a16="http://schemas.microsoft.com/office/drawing/2014/main" id="{D59F442C-9BB5-43D0-B284-8EFE7D9150AA}"/>
              </a:ext>
            </a:extLst>
          </p:cNvPr>
          <p:cNvPicPr>
            <a:picLocks noChangeAspect="1"/>
          </p:cNvPicPr>
          <p:nvPr/>
        </p:nvPicPr>
        <p:blipFill>
          <a:blip r:embed="rId15"/>
          <a:stretch>
            <a:fillRect/>
          </a:stretch>
        </p:blipFill>
        <p:spPr>
          <a:xfrm>
            <a:off x="2749158" y="-705460"/>
            <a:ext cx="359906" cy="218018"/>
          </a:xfrm>
          <a:prstGeom prst="rect">
            <a:avLst/>
          </a:prstGeom>
        </p:spPr>
      </p:pic>
      <p:pic>
        <p:nvPicPr>
          <p:cNvPr id="146" name="Picture 145">
            <a:extLst>
              <a:ext uri="{FF2B5EF4-FFF2-40B4-BE49-F238E27FC236}">
                <a16:creationId xmlns:a16="http://schemas.microsoft.com/office/drawing/2014/main" id="{7DB10253-8425-4F19-B995-DCA5C90F411A}"/>
              </a:ext>
            </a:extLst>
          </p:cNvPr>
          <p:cNvPicPr>
            <a:picLocks noChangeAspect="1"/>
          </p:cNvPicPr>
          <p:nvPr/>
        </p:nvPicPr>
        <p:blipFill>
          <a:blip r:embed="rId7"/>
          <a:stretch>
            <a:fillRect/>
          </a:stretch>
        </p:blipFill>
        <p:spPr>
          <a:xfrm>
            <a:off x="6870902" y="-853256"/>
            <a:ext cx="359906" cy="214559"/>
          </a:xfrm>
          <a:prstGeom prst="rect">
            <a:avLst/>
          </a:prstGeom>
        </p:spPr>
      </p:pic>
      <p:pic>
        <p:nvPicPr>
          <p:cNvPr id="147" name="Picture 146">
            <a:extLst>
              <a:ext uri="{FF2B5EF4-FFF2-40B4-BE49-F238E27FC236}">
                <a16:creationId xmlns:a16="http://schemas.microsoft.com/office/drawing/2014/main" id="{A9DFF7EA-3F47-420E-BAB4-B4D4EAC8CE20}"/>
              </a:ext>
            </a:extLst>
          </p:cNvPr>
          <p:cNvPicPr>
            <a:picLocks noChangeAspect="1"/>
          </p:cNvPicPr>
          <p:nvPr/>
        </p:nvPicPr>
        <p:blipFill>
          <a:blip r:embed="rId8"/>
          <a:stretch>
            <a:fillRect/>
          </a:stretch>
        </p:blipFill>
        <p:spPr>
          <a:xfrm>
            <a:off x="8410016" y="-1183672"/>
            <a:ext cx="359906" cy="218018"/>
          </a:xfrm>
          <a:prstGeom prst="rect">
            <a:avLst/>
          </a:prstGeom>
        </p:spPr>
      </p:pic>
      <p:pic>
        <p:nvPicPr>
          <p:cNvPr id="148" name="Picture 147">
            <a:extLst>
              <a:ext uri="{FF2B5EF4-FFF2-40B4-BE49-F238E27FC236}">
                <a16:creationId xmlns:a16="http://schemas.microsoft.com/office/drawing/2014/main" id="{CB19D85A-DBE2-4D1C-81E5-7D5F799CB541}"/>
              </a:ext>
            </a:extLst>
          </p:cNvPr>
          <p:cNvPicPr>
            <a:picLocks noChangeAspect="1"/>
          </p:cNvPicPr>
          <p:nvPr/>
        </p:nvPicPr>
        <p:blipFill>
          <a:blip r:embed="rId15"/>
          <a:stretch>
            <a:fillRect/>
          </a:stretch>
        </p:blipFill>
        <p:spPr>
          <a:xfrm>
            <a:off x="7597698" y="-878503"/>
            <a:ext cx="359906" cy="218018"/>
          </a:xfrm>
          <a:prstGeom prst="rect">
            <a:avLst/>
          </a:prstGeom>
        </p:spPr>
      </p:pic>
      <p:pic>
        <p:nvPicPr>
          <p:cNvPr id="149" name="Picture 148">
            <a:extLst>
              <a:ext uri="{FF2B5EF4-FFF2-40B4-BE49-F238E27FC236}">
                <a16:creationId xmlns:a16="http://schemas.microsoft.com/office/drawing/2014/main" id="{1571BFB6-F40C-4995-A85E-E041985AA4EE}"/>
              </a:ext>
            </a:extLst>
          </p:cNvPr>
          <p:cNvPicPr>
            <a:picLocks noChangeAspect="1"/>
          </p:cNvPicPr>
          <p:nvPr/>
        </p:nvPicPr>
        <p:blipFill>
          <a:blip r:embed="rId9"/>
          <a:stretch>
            <a:fillRect/>
          </a:stretch>
        </p:blipFill>
        <p:spPr>
          <a:xfrm>
            <a:off x="700152" y="-564631"/>
            <a:ext cx="359906" cy="218018"/>
          </a:xfrm>
          <a:prstGeom prst="rect">
            <a:avLst/>
          </a:prstGeom>
        </p:spPr>
      </p:pic>
      <p:pic>
        <p:nvPicPr>
          <p:cNvPr id="150" name="Picture 149">
            <a:extLst>
              <a:ext uri="{FF2B5EF4-FFF2-40B4-BE49-F238E27FC236}">
                <a16:creationId xmlns:a16="http://schemas.microsoft.com/office/drawing/2014/main" id="{4CE6C58B-82FB-4AC7-AD34-D55656BEEFAF}"/>
              </a:ext>
            </a:extLst>
          </p:cNvPr>
          <p:cNvPicPr>
            <a:picLocks noChangeAspect="1"/>
          </p:cNvPicPr>
          <p:nvPr/>
        </p:nvPicPr>
        <p:blipFill>
          <a:blip r:embed="rId10"/>
          <a:stretch>
            <a:fillRect/>
          </a:stretch>
        </p:blipFill>
        <p:spPr>
          <a:xfrm>
            <a:off x="1630835" y="-979817"/>
            <a:ext cx="359906" cy="214559"/>
          </a:xfrm>
          <a:prstGeom prst="rect">
            <a:avLst/>
          </a:prstGeom>
        </p:spPr>
      </p:pic>
      <p:pic>
        <p:nvPicPr>
          <p:cNvPr id="151" name="Picture 150">
            <a:extLst>
              <a:ext uri="{FF2B5EF4-FFF2-40B4-BE49-F238E27FC236}">
                <a16:creationId xmlns:a16="http://schemas.microsoft.com/office/drawing/2014/main" id="{669FFAF8-4030-42C1-8181-04368FB8726A}"/>
              </a:ext>
            </a:extLst>
          </p:cNvPr>
          <p:cNvPicPr>
            <a:picLocks noChangeAspect="1"/>
          </p:cNvPicPr>
          <p:nvPr/>
        </p:nvPicPr>
        <p:blipFill>
          <a:blip r:embed="rId11"/>
          <a:stretch>
            <a:fillRect/>
          </a:stretch>
        </p:blipFill>
        <p:spPr>
          <a:xfrm>
            <a:off x="2848765" y="-946625"/>
            <a:ext cx="359906" cy="218018"/>
          </a:xfrm>
          <a:prstGeom prst="rect">
            <a:avLst/>
          </a:prstGeom>
        </p:spPr>
      </p:pic>
      <p:pic>
        <p:nvPicPr>
          <p:cNvPr id="152" name="Picture 151">
            <a:extLst>
              <a:ext uri="{FF2B5EF4-FFF2-40B4-BE49-F238E27FC236}">
                <a16:creationId xmlns:a16="http://schemas.microsoft.com/office/drawing/2014/main" id="{91E80C74-3176-4BBC-BD54-D2910A4B7BAC}"/>
              </a:ext>
            </a:extLst>
          </p:cNvPr>
          <p:cNvPicPr>
            <a:picLocks noChangeAspect="1"/>
          </p:cNvPicPr>
          <p:nvPr/>
        </p:nvPicPr>
        <p:blipFill>
          <a:blip r:embed="rId7"/>
          <a:stretch>
            <a:fillRect/>
          </a:stretch>
        </p:blipFill>
        <p:spPr>
          <a:xfrm>
            <a:off x="2242746" y="-698828"/>
            <a:ext cx="359906" cy="214559"/>
          </a:xfrm>
          <a:prstGeom prst="rect">
            <a:avLst/>
          </a:prstGeom>
        </p:spPr>
      </p:pic>
      <p:pic>
        <p:nvPicPr>
          <p:cNvPr id="153" name="Picture 152">
            <a:extLst>
              <a:ext uri="{FF2B5EF4-FFF2-40B4-BE49-F238E27FC236}">
                <a16:creationId xmlns:a16="http://schemas.microsoft.com/office/drawing/2014/main" id="{BF80EC7E-5859-465E-8871-B259D7CF0038}"/>
              </a:ext>
            </a:extLst>
          </p:cNvPr>
          <p:cNvPicPr>
            <a:picLocks noChangeAspect="1"/>
          </p:cNvPicPr>
          <p:nvPr/>
        </p:nvPicPr>
        <p:blipFill>
          <a:blip r:embed="rId8"/>
          <a:stretch>
            <a:fillRect/>
          </a:stretch>
        </p:blipFill>
        <p:spPr>
          <a:xfrm>
            <a:off x="3781861" y="-1029245"/>
            <a:ext cx="359906" cy="218018"/>
          </a:xfrm>
          <a:prstGeom prst="rect">
            <a:avLst/>
          </a:prstGeom>
        </p:spPr>
      </p:pic>
      <p:pic>
        <p:nvPicPr>
          <p:cNvPr id="154" name="Picture 153">
            <a:extLst>
              <a:ext uri="{FF2B5EF4-FFF2-40B4-BE49-F238E27FC236}">
                <a16:creationId xmlns:a16="http://schemas.microsoft.com/office/drawing/2014/main" id="{CFCC4645-75D6-4985-BB16-8B625A7F7030}"/>
              </a:ext>
            </a:extLst>
          </p:cNvPr>
          <p:cNvPicPr>
            <a:picLocks noChangeAspect="1"/>
          </p:cNvPicPr>
          <p:nvPr/>
        </p:nvPicPr>
        <p:blipFill>
          <a:blip r:embed="rId15"/>
          <a:stretch>
            <a:fillRect/>
          </a:stretch>
        </p:blipFill>
        <p:spPr>
          <a:xfrm>
            <a:off x="2969542" y="-724075"/>
            <a:ext cx="359906" cy="218018"/>
          </a:xfrm>
          <a:prstGeom prst="rect">
            <a:avLst/>
          </a:prstGeom>
        </p:spPr>
      </p:pic>
      <p:pic>
        <p:nvPicPr>
          <p:cNvPr id="155" name="Picture 154">
            <a:extLst>
              <a:ext uri="{FF2B5EF4-FFF2-40B4-BE49-F238E27FC236}">
                <a16:creationId xmlns:a16="http://schemas.microsoft.com/office/drawing/2014/main" id="{2A628FAA-7798-4AE3-9E71-65587129DF17}"/>
              </a:ext>
            </a:extLst>
          </p:cNvPr>
          <p:cNvPicPr>
            <a:picLocks noChangeAspect="1"/>
          </p:cNvPicPr>
          <p:nvPr/>
        </p:nvPicPr>
        <p:blipFill>
          <a:blip r:embed="rId8"/>
          <a:stretch>
            <a:fillRect/>
          </a:stretch>
        </p:blipFill>
        <p:spPr>
          <a:xfrm>
            <a:off x="5979548" y="-1009014"/>
            <a:ext cx="359906" cy="218018"/>
          </a:xfrm>
          <a:prstGeom prst="rect">
            <a:avLst/>
          </a:prstGeom>
        </p:spPr>
      </p:pic>
      <p:pic>
        <p:nvPicPr>
          <p:cNvPr id="156" name="Picture 155">
            <a:extLst>
              <a:ext uri="{FF2B5EF4-FFF2-40B4-BE49-F238E27FC236}">
                <a16:creationId xmlns:a16="http://schemas.microsoft.com/office/drawing/2014/main" id="{9A00F9A9-3E3F-4628-9532-16A3E13760BC}"/>
              </a:ext>
            </a:extLst>
          </p:cNvPr>
          <p:cNvPicPr>
            <a:picLocks noChangeAspect="1"/>
          </p:cNvPicPr>
          <p:nvPr/>
        </p:nvPicPr>
        <p:blipFill>
          <a:blip r:embed="rId10"/>
          <a:stretch>
            <a:fillRect/>
          </a:stretch>
        </p:blipFill>
        <p:spPr>
          <a:xfrm>
            <a:off x="4048907" y="-978201"/>
            <a:ext cx="359906" cy="214559"/>
          </a:xfrm>
          <a:prstGeom prst="rect">
            <a:avLst/>
          </a:prstGeom>
        </p:spPr>
      </p:pic>
      <p:pic>
        <p:nvPicPr>
          <p:cNvPr id="157" name="Picture 156">
            <a:extLst>
              <a:ext uri="{FF2B5EF4-FFF2-40B4-BE49-F238E27FC236}">
                <a16:creationId xmlns:a16="http://schemas.microsoft.com/office/drawing/2014/main" id="{177AA96B-48C8-4C60-B922-9ABA2EE54110}"/>
              </a:ext>
            </a:extLst>
          </p:cNvPr>
          <p:cNvPicPr>
            <a:picLocks noChangeAspect="1"/>
          </p:cNvPicPr>
          <p:nvPr/>
        </p:nvPicPr>
        <p:blipFill>
          <a:blip r:embed="rId11"/>
          <a:stretch>
            <a:fillRect/>
          </a:stretch>
        </p:blipFill>
        <p:spPr>
          <a:xfrm>
            <a:off x="5266837" y="-945010"/>
            <a:ext cx="359906" cy="218018"/>
          </a:xfrm>
          <a:prstGeom prst="rect">
            <a:avLst/>
          </a:prstGeom>
        </p:spPr>
      </p:pic>
      <p:pic>
        <p:nvPicPr>
          <p:cNvPr id="158" name="Picture 157">
            <a:extLst>
              <a:ext uri="{FF2B5EF4-FFF2-40B4-BE49-F238E27FC236}">
                <a16:creationId xmlns:a16="http://schemas.microsoft.com/office/drawing/2014/main" id="{7D34D429-619F-4567-AE95-0002F7F728BE}"/>
              </a:ext>
            </a:extLst>
          </p:cNvPr>
          <p:cNvPicPr>
            <a:picLocks noChangeAspect="1"/>
          </p:cNvPicPr>
          <p:nvPr/>
        </p:nvPicPr>
        <p:blipFill>
          <a:blip r:embed="rId8"/>
          <a:stretch>
            <a:fillRect/>
          </a:stretch>
        </p:blipFill>
        <p:spPr>
          <a:xfrm>
            <a:off x="6199933" y="-1027629"/>
            <a:ext cx="359906" cy="218018"/>
          </a:xfrm>
          <a:prstGeom prst="rect">
            <a:avLst/>
          </a:prstGeom>
        </p:spPr>
      </p:pic>
      <p:pic>
        <p:nvPicPr>
          <p:cNvPr id="159" name="Picture 158">
            <a:extLst>
              <a:ext uri="{FF2B5EF4-FFF2-40B4-BE49-F238E27FC236}">
                <a16:creationId xmlns:a16="http://schemas.microsoft.com/office/drawing/2014/main" id="{77044C68-7973-4EA4-AFFF-3066205CECAF}"/>
              </a:ext>
            </a:extLst>
          </p:cNvPr>
          <p:cNvPicPr>
            <a:picLocks noChangeAspect="1"/>
          </p:cNvPicPr>
          <p:nvPr/>
        </p:nvPicPr>
        <p:blipFill>
          <a:blip r:embed="rId11"/>
          <a:stretch>
            <a:fillRect/>
          </a:stretch>
        </p:blipFill>
        <p:spPr>
          <a:xfrm>
            <a:off x="5158989" y="-577380"/>
            <a:ext cx="359906" cy="218018"/>
          </a:xfrm>
          <a:prstGeom prst="rect">
            <a:avLst/>
          </a:prstGeom>
        </p:spPr>
      </p:pic>
      <p:pic>
        <p:nvPicPr>
          <p:cNvPr id="160" name="Picture 159">
            <a:extLst>
              <a:ext uri="{FF2B5EF4-FFF2-40B4-BE49-F238E27FC236}">
                <a16:creationId xmlns:a16="http://schemas.microsoft.com/office/drawing/2014/main" id="{B54F87DA-BE54-437B-85B3-5691899ADA41}"/>
              </a:ext>
            </a:extLst>
          </p:cNvPr>
          <p:cNvPicPr>
            <a:picLocks noChangeAspect="1"/>
          </p:cNvPicPr>
          <p:nvPr/>
        </p:nvPicPr>
        <p:blipFill>
          <a:blip r:embed="rId7"/>
          <a:stretch>
            <a:fillRect/>
          </a:stretch>
        </p:blipFill>
        <p:spPr>
          <a:xfrm>
            <a:off x="4552971" y="-329583"/>
            <a:ext cx="359906" cy="214559"/>
          </a:xfrm>
          <a:prstGeom prst="rect">
            <a:avLst/>
          </a:prstGeom>
        </p:spPr>
      </p:pic>
      <p:pic>
        <p:nvPicPr>
          <p:cNvPr id="161" name="Picture 160">
            <a:extLst>
              <a:ext uri="{FF2B5EF4-FFF2-40B4-BE49-F238E27FC236}">
                <a16:creationId xmlns:a16="http://schemas.microsoft.com/office/drawing/2014/main" id="{750F0249-3D57-4EA8-B6F3-CA5D1360BF14}"/>
              </a:ext>
            </a:extLst>
          </p:cNvPr>
          <p:cNvPicPr>
            <a:picLocks noChangeAspect="1"/>
          </p:cNvPicPr>
          <p:nvPr/>
        </p:nvPicPr>
        <p:blipFill>
          <a:blip r:embed="rId8"/>
          <a:stretch>
            <a:fillRect/>
          </a:stretch>
        </p:blipFill>
        <p:spPr>
          <a:xfrm>
            <a:off x="6092085" y="-660000"/>
            <a:ext cx="359906" cy="218018"/>
          </a:xfrm>
          <a:prstGeom prst="rect">
            <a:avLst/>
          </a:prstGeom>
        </p:spPr>
      </p:pic>
      <p:pic>
        <p:nvPicPr>
          <p:cNvPr id="162" name="Picture 161">
            <a:extLst>
              <a:ext uri="{FF2B5EF4-FFF2-40B4-BE49-F238E27FC236}">
                <a16:creationId xmlns:a16="http://schemas.microsoft.com/office/drawing/2014/main" id="{8845B16D-EB99-4335-B391-498FC4C4C7E4}"/>
              </a:ext>
            </a:extLst>
          </p:cNvPr>
          <p:cNvPicPr>
            <a:picLocks noChangeAspect="1"/>
          </p:cNvPicPr>
          <p:nvPr/>
        </p:nvPicPr>
        <p:blipFill>
          <a:blip r:embed="rId15"/>
          <a:stretch>
            <a:fillRect/>
          </a:stretch>
        </p:blipFill>
        <p:spPr>
          <a:xfrm>
            <a:off x="5279766" y="-354830"/>
            <a:ext cx="359906" cy="218018"/>
          </a:xfrm>
          <a:prstGeom prst="rect">
            <a:avLst/>
          </a:prstGeom>
        </p:spPr>
      </p:pic>
      <p:pic>
        <p:nvPicPr>
          <p:cNvPr id="163" name="Picture 162">
            <a:extLst>
              <a:ext uri="{FF2B5EF4-FFF2-40B4-BE49-F238E27FC236}">
                <a16:creationId xmlns:a16="http://schemas.microsoft.com/office/drawing/2014/main" id="{1C125569-1989-4359-9AB3-9A5179BE08F7}"/>
              </a:ext>
            </a:extLst>
          </p:cNvPr>
          <p:cNvPicPr>
            <a:picLocks noChangeAspect="1"/>
          </p:cNvPicPr>
          <p:nvPr/>
        </p:nvPicPr>
        <p:blipFill>
          <a:blip r:embed="rId8"/>
          <a:stretch>
            <a:fillRect/>
          </a:stretch>
        </p:blipFill>
        <p:spPr>
          <a:xfrm>
            <a:off x="3661617" y="-485341"/>
            <a:ext cx="359906" cy="218018"/>
          </a:xfrm>
          <a:prstGeom prst="rect">
            <a:avLst/>
          </a:prstGeom>
        </p:spPr>
      </p:pic>
      <p:pic>
        <p:nvPicPr>
          <p:cNvPr id="164" name="Picture 163">
            <a:extLst>
              <a:ext uri="{FF2B5EF4-FFF2-40B4-BE49-F238E27FC236}">
                <a16:creationId xmlns:a16="http://schemas.microsoft.com/office/drawing/2014/main" id="{292483AD-5130-449D-A62E-D13857C9C572}"/>
              </a:ext>
            </a:extLst>
          </p:cNvPr>
          <p:cNvPicPr>
            <a:picLocks noChangeAspect="1"/>
          </p:cNvPicPr>
          <p:nvPr/>
        </p:nvPicPr>
        <p:blipFill>
          <a:blip r:embed="rId8"/>
          <a:stretch>
            <a:fillRect/>
          </a:stretch>
        </p:blipFill>
        <p:spPr>
          <a:xfrm>
            <a:off x="3882001" y="-503957"/>
            <a:ext cx="359906" cy="218018"/>
          </a:xfrm>
          <a:prstGeom prst="rect">
            <a:avLst/>
          </a:prstGeom>
        </p:spPr>
      </p:pic>
      <p:sp>
        <p:nvSpPr>
          <p:cNvPr id="65" name="!!o1c">
            <a:extLst>
              <a:ext uri="{FF2B5EF4-FFF2-40B4-BE49-F238E27FC236}">
                <a16:creationId xmlns:a16="http://schemas.microsoft.com/office/drawing/2014/main" id="{0221DB76-7F2C-42A3-A927-475C39E693E0}"/>
              </a:ext>
            </a:extLst>
          </p:cNvPr>
          <p:cNvSpPr/>
          <p:nvPr/>
        </p:nvSpPr>
        <p:spPr>
          <a:xfrm>
            <a:off x="5601993" y="5465916"/>
            <a:ext cx="896258" cy="896258"/>
          </a:xfrm>
          <a:prstGeom prst="roundRect">
            <a:avLst>
              <a:gd name="adj" fmla="val 11291"/>
            </a:avLst>
          </a:prstGeom>
          <a:solidFill>
            <a:srgbClr val="26226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99"/>
          </a:p>
        </p:txBody>
      </p:sp>
      <p:sp>
        <p:nvSpPr>
          <p:cNvPr id="66" name="!!1c">
            <a:extLst>
              <a:ext uri="{FF2B5EF4-FFF2-40B4-BE49-F238E27FC236}">
                <a16:creationId xmlns:a16="http://schemas.microsoft.com/office/drawing/2014/main" id="{B63E422B-70F3-44E6-9626-6465118873E0}"/>
              </a:ext>
            </a:extLst>
          </p:cNvPr>
          <p:cNvSpPr txBox="1"/>
          <p:nvPr/>
        </p:nvSpPr>
        <p:spPr>
          <a:xfrm>
            <a:off x="5819096" y="5498654"/>
            <a:ext cx="462050"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67" name="!!o1c">
            <a:extLst>
              <a:ext uri="{FF2B5EF4-FFF2-40B4-BE49-F238E27FC236}">
                <a16:creationId xmlns:a16="http://schemas.microsoft.com/office/drawing/2014/main" id="{0221DB76-7F2C-42A3-A927-475C39E693E0}"/>
              </a:ext>
            </a:extLst>
          </p:cNvPr>
          <p:cNvSpPr/>
          <p:nvPr/>
        </p:nvSpPr>
        <p:spPr>
          <a:xfrm>
            <a:off x="8690483" y="5465916"/>
            <a:ext cx="896258" cy="896258"/>
          </a:xfrm>
          <a:prstGeom prst="roundRect">
            <a:avLst>
              <a:gd name="adj" fmla="val 11291"/>
            </a:avLst>
          </a:prstGeom>
          <a:solidFill>
            <a:srgbClr val="26226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99"/>
          </a:p>
        </p:txBody>
      </p:sp>
      <p:sp>
        <p:nvSpPr>
          <p:cNvPr id="76" name="!!1c">
            <a:extLst>
              <a:ext uri="{FF2B5EF4-FFF2-40B4-BE49-F238E27FC236}">
                <a16:creationId xmlns:a16="http://schemas.microsoft.com/office/drawing/2014/main" id="{B63E422B-70F3-44E6-9626-6465118873E0}"/>
              </a:ext>
            </a:extLst>
          </p:cNvPr>
          <p:cNvSpPr txBox="1"/>
          <p:nvPr/>
        </p:nvSpPr>
        <p:spPr>
          <a:xfrm>
            <a:off x="8907586" y="5498654"/>
            <a:ext cx="462050"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2" name="TextBox 1"/>
          <p:cNvSpPr txBox="1"/>
          <p:nvPr/>
        </p:nvSpPr>
        <p:spPr>
          <a:xfrm>
            <a:off x="2250339" y="1675615"/>
            <a:ext cx="7683492" cy="1753869"/>
          </a:xfrm>
          <a:prstGeom prst="rect">
            <a:avLst/>
          </a:prstGeom>
          <a:noFill/>
        </p:spPr>
        <p:txBody>
          <a:bodyPr wrap="square" rtlCol="0">
            <a:spAutoFit/>
          </a:bodyPr>
          <a:lstStyle/>
          <a:p>
            <a:pPr algn="ctr"/>
            <a:r>
              <a:rPr lang="vi-VN" sz="3599" b="1" dirty="0">
                <a:solidFill>
                  <a:srgbClr val="EE4036"/>
                </a:solidFill>
                <a:latin typeface="Times New Roman" panose="02020603050405020304" pitchFamily="18" charset="0"/>
                <a:sym typeface="Times New Roman"/>
              </a:rPr>
              <a:t>Một trong những nhân tố ảnh hưởng đến kích thước của quần thể là mức độ________</a:t>
            </a:r>
            <a:endParaRPr lang="vi-VN" sz="3599" b="1" dirty="0">
              <a:solidFill>
                <a:srgbClr val="EE4036"/>
              </a:solidFill>
              <a:latin typeface="Times New Roman" panose="02020603050405020304" pitchFamily="18" charset="0"/>
            </a:endParaRPr>
          </a:p>
        </p:txBody>
      </p:sp>
      <p:sp>
        <p:nvSpPr>
          <p:cNvPr id="81" name="!!o1c">
            <a:extLst>
              <a:ext uri="{FF2B5EF4-FFF2-40B4-BE49-F238E27FC236}">
                <a16:creationId xmlns:a16="http://schemas.microsoft.com/office/drawing/2014/main" id="{0221DB76-7F2C-42A3-A927-475C39E693E0}"/>
              </a:ext>
            </a:extLst>
          </p:cNvPr>
          <p:cNvSpPr/>
          <p:nvPr/>
        </p:nvSpPr>
        <p:spPr>
          <a:xfrm>
            <a:off x="7662205" y="5465916"/>
            <a:ext cx="896258" cy="896258"/>
          </a:xfrm>
          <a:prstGeom prst="roundRect">
            <a:avLst>
              <a:gd name="adj" fmla="val 11291"/>
            </a:avLst>
          </a:prstGeom>
          <a:solidFill>
            <a:srgbClr val="26226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99"/>
          </a:p>
        </p:txBody>
      </p:sp>
      <p:sp>
        <p:nvSpPr>
          <p:cNvPr id="82" name="!!1c">
            <a:extLst>
              <a:ext uri="{FF2B5EF4-FFF2-40B4-BE49-F238E27FC236}">
                <a16:creationId xmlns:a16="http://schemas.microsoft.com/office/drawing/2014/main" id="{B63E422B-70F3-44E6-9626-6465118873E0}"/>
              </a:ext>
            </a:extLst>
          </p:cNvPr>
          <p:cNvSpPr txBox="1"/>
          <p:nvPr/>
        </p:nvSpPr>
        <p:spPr>
          <a:xfrm>
            <a:off x="7879308" y="5498654"/>
            <a:ext cx="462050"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ả</a:t>
            </a:r>
          </a:p>
        </p:txBody>
      </p:sp>
      <p:sp>
        <p:nvSpPr>
          <p:cNvPr id="83" name="!!o1c">
            <a:extLst>
              <a:ext uri="{FF2B5EF4-FFF2-40B4-BE49-F238E27FC236}">
                <a16:creationId xmlns:a16="http://schemas.microsoft.com/office/drawing/2014/main" id="{0221DB76-7F2C-42A3-A927-475C39E693E0}"/>
              </a:ext>
            </a:extLst>
          </p:cNvPr>
          <p:cNvSpPr/>
          <p:nvPr/>
        </p:nvSpPr>
        <p:spPr>
          <a:xfrm>
            <a:off x="6626124" y="5465916"/>
            <a:ext cx="896258" cy="896258"/>
          </a:xfrm>
          <a:prstGeom prst="roundRect">
            <a:avLst>
              <a:gd name="adj" fmla="val 11291"/>
            </a:avLst>
          </a:prstGeom>
          <a:solidFill>
            <a:srgbClr val="26226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99"/>
          </a:p>
        </p:txBody>
      </p:sp>
      <p:sp>
        <p:nvSpPr>
          <p:cNvPr id="84" name="!!1c">
            <a:extLst>
              <a:ext uri="{FF2B5EF4-FFF2-40B4-BE49-F238E27FC236}">
                <a16:creationId xmlns:a16="http://schemas.microsoft.com/office/drawing/2014/main" id="{B63E422B-70F3-44E6-9626-6465118873E0}"/>
              </a:ext>
            </a:extLst>
          </p:cNvPr>
          <p:cNvSpPr txBox="1"/>
          <p:nvPr/>
        </p:nvSpPr>
        <p:spPr>
          <a:xfrm>
            <a:off x="6842870" y="5498654"/>
            <a:ext cx="462050"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s</a:t>
            </a:r>
          </a:p>
        </p:txBody>
      </p:sp>
      <p:sp>
        <p:nvSpPr>
          <p:cNvPr id="58" name="!!o1c">
            <a:extLst>
              <a:ext uri="{FF2B5EF4-FFF2-40B4-BE49-F238E27FC236}">
                <a16:creationId xmlns:a16="http://schemas.microsoft.com/office/drawing/2014/main" id="{0221DB76-7F2C-42A3-A927-475C39E693E0}"/>
              </a:ext>
            </a:extLst>
          </p:cNvPr>
          <p:cNvSpPr/>
          <p:nvPr/>
        </p:nvSpPr>
        <p:spPr>
          <a:xfrm>
            <a:off x="4574739" y="5469724"/>
            <a:ext cx="896258" cy="896258"/>
          </a:xfrm>
          <a:prstGeom prst="roundRect">
            <a:avLst>
              <a:gd name="adj" fmla="val 11291"/>
            </a:avLst>
          </a:prstGeom>
          <a:solidFill>
            <a:srgbClr val="26226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99"/>
          </a:p>
        </p:txBody>
      </p:sp>
      <p:sp>
        <p:nvSpPr>
          <p:cNvPr id="59" name="!!1c">
            <a:extLst>
              <a:ext uri="{FF2B5EF4-FFF2-40B4-BE49-F238E27FC236}">
                <a16:creationId xmlns:a16="http://schemas.microsoft.com/office/drawing/2014/main" id="{B63E422B-70F3-44E6-9626-6465118873E0}"/>
              </a:ext>
            </a:extLst>
          </p:cNvPr>
          <p:cNvSpPr txBox="1"/>
          <p:nvPr/>
        </p:nvSpPr>
        <p:spPr>
          <a:xfrm>
            <a:off x="4791842" y="5491217"/>
            <a:ext cx="462050"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62" name="!!o1c">
            <a:extLst>
              <a:ext uri="{FF2B5EF4-FFF2-40B4-BE49-F238E27FC236}">
                <a16:creationId xmlns:a16="http://schemas.microsoft.com/office/drawing/2014/main" id="{0221DB76-7F2C-42A3-A927-475C39E693E0}"/>
              </a:ext>
            </a:extLst>
          </p:cNvPr>
          <p:cNvSpPr/>
          <p:nvPr/>
        </p:nvSpPr>
        <p:spPr>
          <a:xfrm>
            <a:off x="3546461" y="5473071"/>
            <a:ext cx="896258" cy="896258"/>
          </a:xfrm>
          <a:prstGeom prst="roundRect">
            <a:avLst>
              <a:gd name="adj" fmla="val 11291"/>
            </a:avLst>
          </a:prstGeom>
          <a:solidFill>
            <a:srgbClr val="26226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99"/>
          </a:p>
        </p:txBody>
      </p:sp>
      <p:sp>
        <p:nvSpPr>
          <p:cNvPr id="77" name="!!1c">
            <a:extLst>
              <a:ext uri="{FF2B5EF4-FFF2-40B4-BE49-F238E27FC236}">
                <a16:creationId xmlns:a16="http://schemas.microsoft.com/office/drawing/2014/main" id="{B63E422B-70F3-44E6-9626-6465118873E0}"/>
              </a:ext>
            </a:extLst>
          </p:cNvPr>
          <p:cNvSpPr txBox="1"/>
          <p:nvPr/>
        </p:nvSpPr>
        <p:spPr>
          <a:xfrm>
            <a:off x="3763564" y="5505809"/>
            <a:ext cx="462050" cy="830781"/>
          </a:xfrm>
          <a:prstGeom prst="rect">
            <a:avLst/>
          </a:prstGeom>
          <a:noFill/>
        </p:spPr>
        <p:txBody>
          <a:bodyPr wrap="square" rtlCol="0">
            <a:spAutoFit/>
          </a:bodyPr>
          <a:lstStyle/>
          <a:p>
            <a:pPr algn="ctr"/>
            <a:r>
              <a:rPr lang="en-US" sz="4799"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sp>
        <p:nvSpPr>
          <p:cNvPr id="78" name="!!o1c">
            <a:extLst>
              <a:ext uri="{FF2B5EF4-FFF2-40B4-BE49-F238E27FC236}">
                <a16:creationId xmlns:a16="http://schemas.microsoft.com/office/drawing/2014/main" id="{0221DB76-7F2C-42A3-A927-475C39E693E0}"/>
              </a:ext>
            </a:extLst>
          </p:cNvPr>
          <p:cNvSpPr/>
          <p:nvPr/>
        </p:nvSpPr>
        <p:spPr>
          <a:xfrm>
            <a:off x="2521413" y="5469225"/>
            <a:ext cx="896258" cy="896258"/>
          </a:xfrm>
          <a:prstGeom prst="roundRect">
            <a:avLst>
              <a:gd name="adj" fmla="val 11291"/>
            </a:avLst>
          </a:prstGeom>
          <a:solidFill>
            <a:srgbClr val="26226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99"/>
          </a:p>
        </p:txBody>
      </p:sp>
      <p:sp>
        <p:nvSpPr>
          <p:cNvPr id="79" name="!!1c">
            <a:extLst>
              <a:ext uri="{FF2B5EF4-FFF2-40B4-BE49-F238E27FC236}">
                <a16:creationId xmlns:a16="http://schemas.microsoft.com/office/drawing/2014/main" id="{B63E422B-70F3-44E6-9626-6465118873E0}"/>
              </a:ext>
            </a:extLst>
          </p:cNvPr>
          <p:cNvSpPr txBox="1"/>
          <p:nvPr/>
        </p:nvSpPr>
        <p:spPr>
          <a:xfrm>
            <a:off x="2738516" y="5490718"/>
            <a:ext cx="462050"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s</a:t>
            </a:r>
          </a:p>
        </p:txBody>
      </p:sp>
      <p:grpSp>
        <p:nvGrpSpPr>
          <p:cNvPr id="80" name="Group 79">
            <a:extLst>
              <a:ext uri="{FF2B5EF4-FFF2-40B4-BE49-F238E27FC236}">
                <a16:creationId xmlns:a16="http://schemas.microsoft.com/office/drawing/2014/main" id="{DC4D4389-3269-48E5-9314-DCEC10EC78A8}"/>
              </a:ext>
            </a:extLst>
          </p:cNvPr>
          <p:cNvGrpSpPr/>
          <p:nvPr/>
        </p:nvGrpSpPr>
        <p:grpSpPr>
          <a:xfrm>
            <a:off x="11318044" y="157663"/>
            <a:ext cx="662823" cy="662823"/>
            <a:chOff x="11409342" y="180900"/>
            <a:chExt cx="662996" cy="662996"/>
          </a:xfrm>
        </p:grpSpPr>
        <p:sp>
          <p:nvSpPr>
            <p:cNvPr id="85" name="!!MatThu1">
              <a:hlinkClick r:id="rId16" action="ppaction://hlinksldjump"/>
              <a:extLst>
                <a:ext uri="{FF2B5EF4-FFF2-40B4-BE49-F238E27FC236}">
                  <a16:creationId xmlns:a16="http://schemas.microsoft.com/office/drawing/2014/main" id="{8D63E7FC-C34D-447D-B000-5CB6C0E535F6}"/>
                </a:ext>
              </a:extLst>
            </p:cNvPr>
            <p:cNvSpPr/>
            <p:nvPr/>
          </p:nvSpPr>
          <p:spPr>
            <a:xfrm>
              <a:off x="11409342" y="180900"/>
              <a:ext cx="662996" cy="66299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6" name="Graphic 62">
              <a:hlinkClick r:id="rId17" action="ppaction://hlinksldjump"/>
              <a:extLst>
                <a:ext uri="{FF2B5EF4-FFF2-40B4-BE49-F238E27FC236}">
                  <a16:creationId xmlns:a16="http://schemas.microsoft.com/office/drawing/2014/main" id="{582EA335-8085-435D-8B5F-FD1ECF6A5450}"/>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tretch>
              <a:fillRect/>
            </a:stretch>
          </p:blipFill>
          <p:spPr>
            <a:xfrm>
              <a:off x="11528358" y="343470"/>
              <a:ext cx="424964" cy="337856"/>
            </a:xfrm>
            <a:prstGeom prst="rect">
              <a:avLst/>
            </a:prstGeom>
          </p:spPr>
        </p:pic>
      </p:grpSp>
    </p:spTree>
    <p:extLst>
      <p:ext uri="{BB962C8B-B14F-4D97-AF65-F5344CB8AC3E}">
        <p14:creationId xmlns:p14="http://schemas.microsoft.com/office/powerpoint/2010/main" val="1337261584"/>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65"/>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6"/>
                                        </p:tgtEl>
                                        <p:attrNameLst>
                                          <p:attrName>style.visibility</p:attrName>
                                        </p:attrNameLst>
                                      </p:cBhvr>
                                      <p:to>
                                        <p:strVal val="visible"/>
                                      </p:to>
                                    </p:set>
                                    <p:anim calcmode="lin" valueType="num">
                                      <p:cBhvr>
                                        <p:cTn id="7" dur="500" fill="hold"/>
                                        <p:tgtEl>
                                          <p:spTgt spid="66"/>
                                        </p:tgtEl>
                                        <p:attrNameLst>
                                          <p:attrName>ppt_w</p:attrName>
                                        </p:attrNameLst>
                                      </p:cBhvr>
                                      <p:tavLst>
                                        <p:tav tm="0">
                                          <p:val>
                                            <p:fltVal val="0"/>
                                          </p:val>
                                        </p:tav>
                                        <p:tav tm="100000">
                                          <p:val>
                                            <p:strVal val="#ppt_w"/>
                                          </p:val>
                                        </p:tav>
                                      </p:tavLst>
                                    </p:anim>
                                    <p:anim calcmode="lin" valueType="num">
                                      <p:cBhvr>
                                        <p:cTn id="8" dur="500" fill="hold"/>
                                        <p:tgtEl>
                                          <p:spTgt spid="66"/>
                                        </p:tgtEl>
                                        <p:attrNameLst>
                                          <p:attrName>ppt_h</p:attrName>
                                        </p:attrNameLst>
                                      </p:cBhvr>
                                      <p:tavLst>
                                        <p:tav tm="0">
                                          <p:val>
                                            <p:fltVal val="0"/>
                                          </p:val>
                                        </p:tav>
                                        <p:tav tm="100000">
                                          <p:val>
                                            <p:strVal val="#ppt_h"/>
                                          </p:val>
                                        </p:tav>
                                      </p:tavLst>
                                    </p:anim>
                                    <p:animEffect transition="in" filter="fade">
                                      <p:cBhvr>
                                        <p:cTn id="9" dur="500"/>
                                        <p:tgtEl>
                                          <p:spTgt spid="66"/>
                                        </p:tgtEl>
                                      </p:cBhvr>
                                    </p:animEffect>
                                  </p:childTnLst>
                                  <p:subTnLst>
                                    <p:audio>
                                      <p:cMediaNode>
                                        <p:cTn display="0" masterRel="sameClick">
                                          <p:stCondLst>
                                            <p:cond evt="begin" delay="0">
                                              <p:tn val="5"/>
                                            </p:cond>
                                          </p:stCondLst>
                                          <p:endCondLst>
                                            <p:cond evt="onStopAudio" delay="0">
                                              <p:tgtEl>
                                                <p:sldTgt/>
                                              </p:tgtEl>
                                            </p:cond>
                                          </p:endCondLst>
                                        </p:cTn>
                                        <p:tgtEl>
                                          <p:sndTgt r:embed="rId3" name="Bling.wav"/>
                                        </p:tgtEl>
                                      </p:cMediaNode>
                                    </p:audio>
                                  </p:subTnLst>
                                </p:cTn>
                              </p:par>
                              <p:par>
                                <p:cTn id="10" presetID="26" presetClass="emph" presetSubtype="0" fill="hold" grpId="1" nodeType="withEffect">
                                  <p:stCondLst>
                                    <p:cond delay="500"/>
                                  </p:stCondLst>
                                  <p:childTnLst>
                                    <p:animEffect transition="out" filter="fade">
                                      <p:cBhvr>
                                        <p:cTn id="11" dur="500" tmFilter="0, 0; .2, .5; .8, .5; 1, 0"/>
                                        <p:tgtEl>
                                          <p:spTgt spid="66"/>
                                        </p:tgtEl>
                                      </p:cBhvr>
                                    </p:animEffect>
                                    <p:animScale>
                                      <p:cBhvr>
                                        <p:cTn id="12" dur="250" autoRev="1" fill="hold"/>
                                        <p:tgtEl>
                                          <p:spTgt spid="66"/>
                                        </p:tgtEl>
                                      </p:cBhvr>
                                      <p:by x="105000" y="105000"/>
                                    </p:animScale>
                                  </p:childTnLst>
                                </p:cTn>
                              </p:par>
                            </p:childTnLst>
                          </p:cTn>
                        </p:par>
                      </p:childTnLst>
                    </p:cTn>
                  </p:par>
                </p:childTnLst>
              </p:cTn>
              <p:nextCondLst>
                <p:cond evt="onClick" delay="0">
                  <p:tgtEl>
                    <p:spTgt spid="65"/>
                  </p:tgtEl>
                </p:cond>
              </p:nextCondLst>
            </p:seq>
            <p:seq concurrent="1" nextAc="seek">
              <p:cTn id="13" restart="whenNotActive" fill="hold" evtFilter="cancelBubble" nodeType="interactiveSeq">
                <p:stCondLst>
                  <p:cond evt="onClick" delay="0">
                    <p:tgtEl>
                      <p:spTgt spid="67"/>
                    </p:tgtEl>
                  </p:cond>
                </p:stCondLst>
                <p:endSync evt="end" delay="0">
                  <p:rtn val="all"/>
                </p:endSync>
                <p:childTnLst>
                  <p:par>
                    <p:cTn id="14" fill="hold">
                      <p:stCondLst>
                        <p:cond delay="0"/>
                      </p:stCondLst>
                      <p:childTnLst>
                        <p:par>
                          <p:cTn id="15" fill="hold">
                            <p:stCondLst>
                              <p:cond delay="0"/>
                            </p:stCondLst>
                            <p:childTnLst>
                              <p:par>
                                <p:cTn id="16" presetID="53" presetClass="entr" presetSubtype="16" fill="hold" grpId="0" nodeType="withEffect">
                                  <p:stCondLst>
                                    <p:cond delay="0"/>
                                  </p:stCondLst>
                                  <p:childTnLst>
                                    <p:set>
                                      <p:cBhvr>
                                        <p:cTn id="17" dur="1" fill="hold">
                                          <p:stCondLst>
                                            <p:cond delay="0"/>
                                          </p:stCondLst>
                                        </p:cTn>
                                        <p:tgtEl>
                                          <p:spTgt spid="76"/>
                                        </p:tgtEl>
                                        <p:attrNameLst>
                                          <p:attrName>style.visibility</p:attrName>
                                        </p:attrNameLst>
                                      </p:cBhvr>
                                      <p:to>
                                        <p:strVal val="visible"/>
                                      </p:to>
                                    </p:set>
                                    <p:anim calcmode="lin" valueType="num">
                                      <p:cBhvr>
                                        <p:cTn id="18" dur="500" fill="hold"/>
                                        <p:tgtEl>
                                          <p:spTgt spid="76"/>
                                        </p:tgtEl>
                                        <p:attrNameLst>
                                          <p:attrName>ppt_w</p:attrName>
                                        </p:attrNameLst>
                                      </p:cBhvr>
                                      <p:tavLst>
                                        <p:tav tm="0">
                                          <p:val>
                                            <p:fltVal val="0"/>
                                          </p:val>
                                        </p:tav>
                                        <p:tav tm="100000">
                                          <p:val>
                                            <p:strVal val="#ppt_w"/>
                                          </p:val>
                                        </p:tav>
                                      </p:tavLst>
                                    </p:anim>
                                    <p:anim calcmode="lin" valueType="num">
                                      <p:cBhvr>
                                        <p:cTn id="19" dur="500" fill="hold"/>
                                        <p:tgtEl>
                                          <p:spTgt spid="76"/>
                                        </p:tgtEl>
                                        <p:attrNameLst>
                                          <p:attrName>ppt_h</p:attrName>
                                        </p:attrNameLst>
                                      </p:cBhvr>
                                      <p:tavLst>
                                        <p:tav tm="0">
                                          <p:val>
                                            <p:fltVal val="0"/>
                                          </p:val>
                                        </p:tav>
                                        <p:tav tm="100000">
                                          <p:val>
                                            <p:strVal val="#ppt_h"/>
                                          </p:val>
                                        </p:tav>
                                      </p:tavLst>
                                    </p:anim>
                                    <p:animEffect transition="in" filter="fade">
                                      <p:cBhvr>
                                        <p:cTn id="20" dur="500"/>
                                        <p:tgtEl>
                                          <p:spTgt spid="76"/>
                                        </p:tgtEl>
                                      </p:cBhvr>
                                    </p:animEffect>
                                  </p:childTnLst>
                                  <p:subTnLst>
                                    <p:audio>
                                      <p:cMediaNode>
                                        <p:cTn display="0" masterRel="sameClick">
                                          <p:stCondLst>
                                            <p:cond evt="begin" delay="0">
                                              <p:tn val="16"/>
                                            </p:cond>
                                          </p:stCondLst>
                                          <p:endCondLst>
                                            <p:cond evt="onStopAudio" delay="0">
                                              <p:tgtEl>
                                                <p:sldTgt/>
                                              </p:tgtEl>
                                            </p:cond>
                                          </p:endCondLst>
                                        </p:cTn>
                                        <p:tgtEl>
                                          <p:sndTgt r:embed="rId3" name="Bling.wav"/>
                                        </p:tgtEl>
                                      </p:cMediaNode>
                                    </p:audio>
                                  </p:subTnLst>
                                </p:cTn>
                              </p:par>
                              <p:par>
                                <p:cTn id="21" presetID="26" presetClass="emph" presetSubtype="0" fill="hold" grpId="1" nodeType="withEffect">
                                  <p:stCondLst>
                                    <p:cond delay="500"/>
                                  </p:stCondLst>
                                  <p:childTnLst>
                                    <p:animEffect transition="out" filter="fade">
                                      <p:cBhvr>
                                        <p:cTn id="22" dur="500" tmFilter="0, 0; .2, .5; .8, .5; 1, 0"/>
                                        <p:tgtEl>
                                          <p:spTgt spid="76"/>
                                        </p:tgtEl>
                                      </p:cBhvr>
                                    </p:animEffect>
                                    <p:animScale>
                                      <p:cBhvr>
                                        <p:cTn id="23" dur="250" autoRev="1" fill="hold"/>
                                        <p:tgtEl>
                                          <p:spTgt spid="76"/>
                                        </p:tgtEl>
                                      </p:cBhvr>
                                      <p:by x="105000" y="105000"/>
                                    </p:animScale>
                                  </p:childTnLst>
                                </p:cTn>
                              </p:par>
                              <p:par>
                                <p:cTn id="24"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25" dur="2000" fill="hold"/>
                                        <p:tgtEl>
                                          <p:spTgt spid="137"/>
                                        </p:tgtEl>
                                        <p:attrNameLst>
                                          <p:attrName>ppt_x</p:attrName>
                                          <p:attrName>ppt_y</p:attrName>
                                        </p:attrNameLst>
                                      </p:cBhvr>
                                    </p:animMotion>
                                  </p:childTnLst>
                                </p:cTn>
                              </p:par>
                              <p:par>
                                <p:cTn id="26"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27" dur="2000" fill="hold"/>
                                        <p:tgtEl>
                                          <p:spTgt spid="145"/>
                                        </p:tgtEl>
                                        <p:attrNameLst>
                                          <p:attrName>ppt_x</p:attrName>
                                          <p:attrName>ppt_y</p:attrName>
                                        </p:attrNameLst>
                                      </p:cBhvr>
                                    </p:animMotion>
                                  </p:childTnLst>
                                </p:cTn>
                              </p:par>
                              <p:par>
                                <p:cTn id="28"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29" dur="2000" fill="hold"/>
                                        <p:tgtEl>
                                          <p:spTgt spid="138"/>
                                        </p:tgtEl>
                                        <p:attrNameLst>
                                          <p:attrName>ppt_x</p:attrName>
                                          <p:attrName>ppt_y</p:attrName>
                                        </p:attrNameLst>
                                      </p:cBhvr>
                                    </p:animMotion>
                                  </p:childTnLst>
                                </p:cTn>
                              </p:par>
                              <p:par>
                                <p:cTn id="30" presetID="0" presetClass="path" presetSubtype="0" fill="hold" nodeType="withEffect">
                                  <p:stCondLst>
                                    <p:cond delay="500"/>
                                  </p:stCondLst>
                                  <p:childTnLst>
                                    <p:animMotion origin="layout" path="M -0.00026 0.00833 L -0.00026 0.00833 L 0.14661 0.11042 C 0.19219 0.14236 0.20156 0.13958 0.23281 0.18982 C 0.23554 0.19445 0.23698 0.20116 0.23919 0.20671 C 0.23112 0.23148 0.22825 0.26435 0.21523 0.28056 C 0.19596 0.30463 0.17096 0.30949 0.14817 0.32037 C 0.13099 0.32847 0.11302 0.33125 0.09557 0.33727 C 0.05286 0.35185 0.06015 0.35 0.01732 0.3713 C 0.0125 0.38171 0.00638 0.39051 0.00299 0.40255 C 0.00026 0.41204 -0.00065 0.42315 -0.00026 0.4338 C 0.0026 0.49769 0.00117 0.51296 0.02695 0.54722 C 0.04857 0.57616 0.07864 0.58982 0.10351 0.60116 C 0.13737 0.61644 0.15234 0.6162 0.18646 0.62107 C 0.21575 0.61806 0.24505 0.61667 0.27422 0.6125 C 0.2776 0.61204 0.28633 0.61088 0.28385 0.60671 C 0.27539 0.59306 0.26354 0.58796 0.25351 0.57847 C 0.20599 0.58033 0.17239 0.57454 0.12747 0.60116 C 0.08945 0.62361 0.01575 0.68056 0.01575 0.68056 C 0.00104 0.70671 -0.01628 0.72431 0.03646 0.74861 C 0.06588 0.76227 0.09713 0.7544 0.12747 0.75718 C 0.16041 0.76389 0.19362 0.76736 0.22643 0.77708 C 0.36367 0.81806 0.34948 0.81412 0.44492 0.86783 C 0.44713 0.87546 0.45234 0.88218 0.4513 0.89051 C 0.44401 0.94908 0.37018 0.93218 0.36523 0.9331 L 0.21198 0.92732 C 0.17096 0.92269 0.13008 0.91597 0.08919 0.91042 C 0.07799 0.90093 0.06484 0.89676 0.0556 0.88195 C 0.03984 0.85671 0.03945 0.82894 0.03646 0.79699 C 0.0444 0.79306 0.05221 0.78542 0.06041 0.78565 C 0.14388 0.7875 0.15534 0.79537 0.22955 0.8537 C 0.27565 0.88982 0.31992 0.91065 0.35247 0.9757 C 0.35898 0.98889 0.36484 1.00301 0.36992 1.01829 C 0.37448 1.03171 0.37747 1.04653 0.38112 1.06065 C 0.38958 1.16134 0.38411 1.11227 0.39713 1.20833 L 0.39713 1.20833 L 0.40026 1.23958 " pathEditMode="relative" ptsTypes="AAAAAAAAAAAAAAAAAAAAAAAAAAAAAAAAAAAAA">
                                      <p:cBhvr>
                                        <p:cTn id="31" dur="2000" fill="hold"/>
                                        <p:tgtEl>
                                          <p:spTgt spid="136"/>
                                        </p:tgtEl>
                                        <p:attrNameLst>
                                          <p:attrName>ppt_x</p:attrName>
                                          <p:attrName>ppt_y</p:attrName>
                                        </p:attrNameLst>
                                      </p:cBhvr>
                                    </p:animMotion>
                                  </p:childTnLst>
                                </p:cTn>
                              </p:par>
                              <p:par>
                                <p:cTn id="32" presetID="0" presetClass="path" presetSubtype="0" fill="hold" nodeType="withEffect">
                                  <p:stCondLst>
                                    <p:cond delay="500"/>
                                  </p:stCondLst>
                                  <p:childTnLst>
                                    <p:animMotion origin="layout" path="M -0.00026 0.00671 L -0.00026 0.00671 C 0.00873 0.0713 0.00599 0.07454 0.02526 0.12847 C 0.02826 0.13704 0.03203 0.14491 0.03633 0.15139 C 0.05482 0.1787 0.07604 0.19005 0.09857 0.20509 C 0.15157 0.24097 0.1375 0.23241 0.18633 0.25046 C 0.20443 0.24769 0.22318 0.2507 0.24063 0.24213 C 0.24896 0.23796 0.22357 0.23357 0.21511 0.23634 C 0.20625 0.23935 0.19909 0.25162 0.19115 0.25903 C 0.18959 0.26667 0.18607 0.27361 0.18633 0.28171 C 0.18881 0.33727 0.19349 0.37801 0.21511 0.41806 C 0.24141 0.46667 0.28229 0.52107 0.3125 0.56551 C 0.33607 0.6 0.34623 0.61088 0.36185 0.65347 C 0.36472 0.66111 0.36615 0.67037 0.36823 0.67894 C 0.36901 0.69028 0.37214 0.72593 0.36823 0.73565 C 0.36029 0.75602 0.34284 0.75394 0.33164 0.75556 C 0.30703 0.74537 0.29896 0.74745 0.27891 0.71574 C 0.2724 0.70556 0.26823 0.6912 0.26302 0.67894 C 0.26133 0.66667 0.25703 0.65463 0.25821 0.64213 C 0.26107 0.60972 0.29948 0.62778 0.30131 0.62778 C 0.31693 0.63333 0.35339 0.63472 0.36823 0.66482 C 0.37214 0.67245 0.37253 0.68357 0.37474 0.69306 C 0.37409 0.71204 0.37565 0.73148 0.37305 0.74977 C 0.3694 0.77708 0.35847 0.80602 0.34753 0.82639 C 0.34258 0.83565 0.3362 0.84236 0.33164 0.85208 C 0.32709 0.86134 0.32383 0.87245 0.32045 0.8831 C 0.31263 0.90787 0.3237 0.8912 0.30769 0.92292 C 0.29453 0.94884 0.26992 0.98125 0.25495 0.99954 C 0.24519 1.01158 0.23516 1.02338 0.22474 1.03357 C 0.20482 1.05278 0.18347 1.0669 0.16407 1.0875 C 0.14805 1.1044 0.13034 1.1169 0.11615 1.13843 C 0.1125 1.14421 0.10834 1.14908 0.10495 1.15556 C 0.09453 1.17616 0.10495 1.16551 0.09701 1.17245 " pathEditMode="relative" ptsTypes="AAAAAAAAAAAAAAAAAAAAAAAAAAAAAAAAA">
                                      <p:cBhvr>
                                        <p:cTn id="33" dur="2000" fill="hold"/>
                                        <p:tgtEl>
                                          <p:spTgt spid="139"/>
                                        </p:tgtEl>
                                        <p:attrNameLst>
                                          <p:attrName>ppt_x</p:attrName>
                                          <p:attrName>ppt_y</p:attrName>
                                        </p:attrNameLst>
                                      </p:cBhvr>
                                    </p:animMotion>
                                  </p:childTnLst>
                                </p:cTn>
                              </p:par>
                              <p:par>
                                <p:cTn id="34" presetID="0" presetClass="path" presetSubtype="0" fill="hold" nodeType="withEffect">
                                  <p:stCondLst>
                                    <p:cond delay="500"/>
                                  </p:stCondLst>
                                  <p:childTnLst>
                                    <p:animMotion origin="layout" path="M -0.00013 0.0051 L -0.00013 0.00533 C -0.04519 0.08542 -0.04831 0.08288 -0.07982 0.16088 C -0.08881 0.18311 -0.09831 0.20487 -0.10534 0.22917 C -0.11276 0.2544 -0.11706 0.28195 -0.12292 0.30857 C -0.12618 0.33982 -0.13425 0.38288 -0.12618 0.41621 C -0.11485 0.46274 -0.09336 0.47176 -0.06706 0.48426 C -0.02735 0.50325 0.00117 0.49954 0.04296 0.50139 C 0.05794 0.49561 0.07343 0.49399 0.08763 0.48426 C 0.09453 0.47963 0.10507 0.44815 0.09401 0.43612 C 0.08033 0.42107 0.06315 0.41922 0.04778 0.41065 C 0.0276 0.41436 0.00716 0.41575 -0.01289 0.422 C -0.03386 0.42848 -0.06185 0.44815 -0.08151 0.46436 C -0.09076 0.47223 -0.09961 0.48149 -0.1086 0.49005 C -0.11342 0.50232 -0.1198 0.51297 -0.12292 0.52686 C -0.12579 0.53936 -0.12592 0.55325 -0.12618 0.56667 C -0.12644 0.57987 -0.12826 0.59491 -0.12448 0.60625 C -0.11967 0.62153 -0.11081 0.63195 -0.10222 0.64028 C -0.06263 0.67917 -0.01381 0.66922 0.02864 0.67454 C 0.05677 0.67246 0.08515 0.67362 0.11315 0.66852 C 0.12526 0.66667 0.13828 0.6426 0.11953 0.62061 C 0.10612 0.60463 0.08867 0.60348 0.0733 0.59491 C 0.04127 0.59908 0.00026 0.59885 -0.03204 0.6176 C -0.0474 0.62663 -0.06159 0.64098 -0.0767 0.65163 C -0.09623 0.66551 -0.11628 0.67709 -0.13568 0.69121 C -0.14714 0.69977 -0.15847 0.7088 -0.16927 0.71991 C -0.18477 0.73588 -0.20638 0.76644 -0.21862 0.79075 C -0.22162 0.79607 -0.22292 0.80394 -0.225 0.81065 C -0.2224 0.82917 -0.22201 0.84977 -0.21706 0.86737 C -0.21316 0.88102 -0.2073 0.89468 -0.19948 0.90139 C -0.17956 0.91829 -0.07852 0.94676 -0.07032 0.94954 C -0.05651 0.95996 -0.04154 0.96667 -0.02878 0.98079 C -0.00899 1.00278 -0.02188 1.07084 -0.03034 1.08866 C -0.03816 1.10487 -0.05378 1.09792 -0.0655 1.10278 C -0.15756 1.09213 -0.17813 1.15024 -0.2043 1.04028 C -0.20782 1.02593 -0.2086 1.01019 -0.21068 0.99491 C -0.20704 0.98264 -0.20664 0.96413 -0.19948 0.95811 C -0.15248 0.91806 -0.09857 0.93473 -0.04961 0.9382 C -0.02435 0.95186 0.0427 0.97547 0.06692 1.02338 C 0.072 1.03334 0.06901 1.04977 0.07018 1.06297 C 0.06484 1.09051 0.06106 1.11899 0.05416 1.14538 C 0.03906 1.20348 0.02604 1.22431 0.00468 1.27292 C 0.00195 1.2794 -0.00039 1.28658 -0.00326 1.29283 C -0.01029 1.30834 -0.01185 1.31088 -0.01758 1.3213 " pathEditMode="relative" rAng="0" ptsTypes="AAAAAAAAAAAAAAAAAAAAAAAAAAAAAAAAAAAAAAAAAAAA">
                                      <p:cBhvr>
                                        <p:cTn id="35" dur="2000" fill="hold"/>
                                        <p:tgtEl>
                                          <p:spTgt spid="140"/>
                                        </p:tgtEl>
                                        <p:attrNameLst>
                                          <p:attrName>ppt_x</p:attrName>
                                          <p:attrName>ppt_y</p:attrName>
                                        </p:attrNameLst>
                                      </p:cBhvr>
                                      <p:rCtr x="-4792" y="65810"/>
                                    </p:animMotion>
                                  </p:childTnLst>
                                </p:cTn>
                              </p:par>
                              <p:par>
                                <p:cTn id="36" presetID="0" presetClass="path" presetSubtype="0" fill="hold" nodeType="withEffect">
                                  <p:stCondLst>
                                    <p:cond delay="500"/>
                                  </p:stCondLst>
                                  <p:childTnLst>
                                    <p:animMotion origin="layout" path="M 0.00052 0.00834 L 0.00052 0.00834 C 0.11003 0.08542 0.0668 0.0375 0.1362 0.13311 C 0.15208 0.21783 0.15977 0.22014 0.13294 0.32593 C 0.12969 0.33866 0.11914 0.33912 0.11224 0.34584 C 0.08776 0.3382 0.06211 0.3382 0.0388 0.32315 C 0.02526 0.31436 0.03346 0.28125 0.04037 0.275 C 0.06042 0.25625 0.08255 0.25602 0.10417 0.25232 C 0.16862 0.29792 0.14037 0.28565 0.18724 0.30047 C 0.20026 0.32361 0.19271 0.30625 0.2 0.35996 C 0.20156 0.3713 0.20482 0.39399 0.20482 0.39399 C 0.20313 0.41019 0.203 0.42686 0.2 0.44236 C 0.19492 0.46783 0.18229 0.49838 0.1681 0.51042 C 0.15807 0.51875 0.14675 0.51991 0.1362 0.52454 C 0.10469 0.52223 0.10013 0.53172 0.07708 0.50186 C 0.07513 0.49931 0.075 0.49422 0.07396 0.49051 C 0.075 0.48473 0.07409 0.47593 0.07708 0.47338 C 0.1112 0.44561 0.125 0.46436 0.16172 0.47917 C 0.16914 0.48959 0.178 0.49723 0.18399 0.51042 C 0.19961 0.54422 0.20404 0.57639 0.18086 0.60973 C 0.17409 0.61922 0.1638 0.61505 0.15534 0.61528 C 0.10313 0.61783 0.05104 0.61713 -0.00104 0.61829 C -0.00286 0.61899 -0.04284 0.6338 -0.05221 0.64653 C -0.05521 0.6507 -0.05638 0.65787 -0.05859 0.66366 C -0.05989 0.68658 -0.06211 0.71158 -0.05859 0.73449 C -0.0569 0.74514 -0.05377 0.75579 -0.04896 0.76297 C -0.04049 0.77524 -0.03086 0.78635 -0.02018 0.79121 C -0.00208 0.79977 0.01693 0.79885 0.03555 0.80255 C 0.07018 0.79792 0.10534 0.80047 0.13932 0.78843 C 0.14466 0.78658 0.14805 0.77246 0.14727 0.76297 C 0.1457 0.74144 0.14323 0.71482 0.13294 0.70324 C 0.12123 0.69028 0.10534 0.70139 0.09141 0.70047 C 0.05143 0.71459 0.04388 0.70787 0.01328 0.74861 C 0.00339 0.76204 -0.00351 0.78195 -0.0138 0.79399 C -0.04362 0.82848 -0.07656 0.85348 -0.10638 0.88774 C -0.15768 0.9463 -0.1707 0.95556 -0.21172 1.01829 C -0.22174 1.03334 -0.23164 1.04885 -0.24049 1.06644 C -0.24492 1.07547 -0.25729 1.11968 -0.25963 1.12894 C -0.26328 1.14329 -0.26523 1.15625 -0.26758 1.1713 C -0.2694 1.18357 -0.26693 1.18264 -0.2707 1.18264 " pathEditMode="relative" ptsTypes="AAAAAAAAAAAAAAAAAAAAAAAAAAAAAAAAAAAAAAAA">
                                      <p:cBhvr>
                                        <p:cTn id="37" dur="2000" fill="hold"/>
                                        <p:tgtEl>
                                          <p:spTgt spid="144"/>
                                        </p:tgtEl>
                                        <p:attrNameLst>
                                          <p:attrName>ppt_x</p:attrName>
                                          <p:attrName>ppt_y</p:attrName>
                                        </p:attrNameLst>
                                      </p:cBhvr>
                                    </p:animMotion>
                                  </p:childTnLst>
                                </p:cTn>
                              </p:par>
                              <p:par>
                                <p:cTn id="38"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39" dur="2000" fill="hold"/>
                                        <p:tgtEl>
                                          <p:spTgt spid="141"/>
                                        </p:tgtEl>
                                        <p:attrNameLst>
                                          <p:attrName>ppt_x</p:attrName>
                                          <p:attrName>ppt_y</p:attrName>
                                        </p:attrNameLst>
                                      </p:cBhvr>
                                    </p:animMotion>
                                  </p:childTnLst>
                                </p:cTn>
                              </p:par>
                              <p:par>
                                <p:cTn id="40" presetID="0" presetClass="path" presetSubtype="0" fill="hold" nodeType="withEffect">
                                  <p:stCondLst>
                                    <p:cond delay="500"/>
                                  </p:stCondLst>
                                  <p:childTnLst>
                                    <p:animMotion origin="layout" path="M -0.00664 0.00277 L -0.00664 0.00277 C 0.00717 0.0162 0.02305 0.02407 0.0349 0.04259 C 0.07774 0.10949 0.07813 0.15231 0.09714 0.24652 C 0.09922 0.2787 0.10521 0.31088 0.10352 0.34305 C 0.09922 0.4243 0.07579 0.46852 0.03802 0.51319 C 0.02123 0.53333 0.00079 0.54166 -0.01783 0.55578 C -0.03802 0.55393 -0.05859 0.55764 -0.07838 0.55023 C -0.12786 0.53194 -0.1401 0.50324 -0.1789 0.45092 C -0.18698 0.42639 -0.19856 0.40439 -0.20286 0.37708 C -0.21367 0.30902 -0.1806 0.29004 -0.15026 0.26944 C -0.12617 0.25277 -0.10026 0.24652 -0.07526 0.23518 C -0.04974 0.25416 -0.022 0.26551 0.00131 0.29213 C 0.02162 0.31504 0.03972 0.3743 0.05248 0.41111 C 0.05352 0.42916 0.05664 0.44722 0.0556 0.46504 C 0.05495 0.47569 0.05144 0.48541 0.04766 0.49352 C 0.04271 0.5037 0.03685 0.51273 0.03008 0.51898 C 0.01185 0.53588 -0.04661 0.54051 -0.05286 0.54166 C -0.18216 0.54004 -0.23203 0.58402 -0.32252 0.5162 C -0.33086 0.50995 -0.33854 0.50092 -0.34648 0.49352 C -0.3513 0.48402 -0.35807 0.47685 -0.3608 0.46504 C -0.36445 0.44977 -0.36536 0.40972 -0.35286 0.39977 C -0.34257 0.39166 -0.3306 0.39421 -0.3194 0.39143 C -0.29466 0.40671 -0.26875 0.41852 -0.24752 0.44814 C -0.24075 0.45764 -0.23698 0.47268 -0.23164 0.48495 C -0.22942 0.50092 -0.22395 0.51689 -0.22526 0.5331 C -0.2289 0.58055 -0.23255 0.63055 -0.24596 0.67222 C -0.25651 0.70463 -0.27721 0.72291 -0.29388 0.74583 C -0.33997 0.80949 -0.32695 0.79629 -0.37526 0.81111 C -0.39283 0.79977 -0.41263 0.79629 -0.42786 0.77708 C -0.43671 0.7662 -0.43619 0.71551 -0.42786 0.70347 C -0.42252 0.69537 -0.41406 0.69953 -0.40716 0.69768 C -0.38372 0.70139 -0.35989 0.70069 -0.33698 0.70902 C -0.28737 0.72685 -0.28971 0.75277 -0.24114 0.77708 C -0.2125 0.79166 -0.18255 0.79699 -0.15338 0.80833 C -0.10234 0.82824 -0.06198 0.84027 -0.01614 0.87916 C 0.01875 0.90902 0.05873 0.94259 0.08438 0.99838 C 0.09414 1.01967 0.10026 1.0456 0.10821 1.06944 C 0.10938 1.07963 0.11472 1.12361 0.11472 1.14027 C 0.11472 1.14977 0.11302 1.16875 0.11302 1.16875 " pathEditMode="relative" ptsTypes="AAAAAAAAAAAAAAAAAAAAAAAAAAAAAAAAAAAAAAAA">
                                      <p:cBhvr>
                                        <p:cTn id="41" dur="2000" fill="hold"/>
                                        <p:tgtEl>
                                          <p:spTgt spid="142"/>
                                        </p:tgtEl>
                                        <p:attrNameLst>
                                          <p:attrName>ppt_x</p:attrName>
                                          <p:attrName>ppt_y</p:attrName>
                                        </p:attrNameLst>
                                      </p:cBhvr>
                                    </p:animMotion>
                                  </p:childTnLst>
                                </p:cTn>
                              </p:par>
                              <p:par>
                                <p:cTn id="42" presetID="0" presetClass="path" presetSubtype="0" fill="hold" nodeType="withEffect">
                                  <p:stCondLst>
                                    <p:cond delay="500"/>
                                  </p:stCondLst>
                                  <p:childTnLst>
                                    <p:animMotion origin="layout" path="M 0.00143 0.01412 L 0.00143 0.01412 C -0.00391 0.04074 -0.00612 0.06968 -0.01446 0.09352 C -0.02461 0.12245 -0.03789 0.14838 -0.05274 0.17014 C -0.09753 0.23518 -0.12631 0.25833 -0.17891 0.28634 C -0.18607 0.29028 -0.19362 0.2912 -0.20118 0.29213 C -0.24102 0.29676 -0.32084 0.30347 -0.32084 0.30347 C -0.33607 0.30185 -0.39493 0.31968 -0.41498 0.275 C -0.4198 0.26435 -0.42136 0.25046 -0.42461 0.23819 C -0.42084 0.22106 -0.42084 0.19977 -0.41342 0.18704 C -0.39193 0.15023 -0.34792 0.17431 -0.32722 0.17847 C -0.30704 0.19838 -0.28438 0.21204 -0.26667 0.23819 C -0.25586 0.25393 -0.24675 0.27639 -0.24428 0.30046 C -0.24011 0.3419 -0.26485 0.39421 -0.27943 0.4169 C -0.29141 0.43565 -0.30469 0.45278 -0.31928 0.46505 C -0.33542 0.4787 -0.353 0.48657 -0.37032 0.49352 C -0.41602 0.51181 -0.44128 0.51134 -0.48685 0.5162 C -0.50599 0.50602 -0.52657 0.50231 -0.53946 0.47083 C -0.5448 0.45764 -0.54584 0.44051 -0.54909 0.42546 C -0.54584 0.41018 -0.54623 0.39097 -0.53946 0.38009 C -0.51914 0.34676 -0.46797 0.36204 -0.45013 0.36296 C -0.4237 0.38912 -0.38763 0.4044 -0.3767 0.46227 C -0.3737 0.47847 -0.37566 0.4963 -0.37513 0.51343 C -0.37722 0.53125 -0.37787 0.55 -0.38151 0.56736 C -0.39206 0.61667 -0.41107 0.66227 -0.43099 0.70069 C -0.4392 0.71643 -0.44779 0.73194 -0.45808 0.74306 C -0.46576 0.75139 -0.47513 0.75255 -0.4836 0.75741 C -0.52227 0.74745 -0.5392 0.76134 -0.56185 0.70903 C -0.5668 0.69768 -0.56823 0.68264 -0.57136 0.66944 C -0.57084 0.65995 -0.57344 0.64792 -0.5698 0.64097 C -0.55053 0.60486 -0.51862 0.61273 -0.4948 0.60972 C -0.46185 0.61736 -0.42865 0.62222 -0.39584 0.63241 C -0.37696 0.63843 -0.35873 0.65023 -0.33998 0.6581 C -0.33308 0.66088 -0.25951 0.68796 -0.25066 0.68935 C -0.22683 0.69282 -0.20274 0.6912 -0.17891 0.69213 C -0.07032 0.68634 0.03841 0.68866 0.14674 0.675 C 0.15312 0.67431 0.16054 0.66065 0.1595 0.64954 C 0.15572 0.61366 0.14908 0.57477 0.13398 0.55023 C 0.12187 0.53056 0.10195 0.53704 0.08606 0.53032 C 0.06692 0.5456 0.04687 0.55764 0.02864 0.57569 C 0.01184 0.59259 0.00026 0.62153 -0.00964 0.64954 C -0.03034 0.70718 -0.04011 0.75301 -0.06875 0.80556 C -0.08737 0.83981 -0.11068 0.86528 -0.13099 0.8963 C -0.14454 0.91713 -0.18659 0.98542 -0.19961 1.01551 C -0.26159 1.15903 -0.2323 1.10231 -0.26667 1.18866 C -0.27331 1.20556 -0.29115 1.24259 -0.29688 1.26806 C -0.30079 1.28472 -0.30651 1.31898 -0.30651 1.31898 " pathEditMode="relative" ptsTypes="AAAAAAAAAAAAAAAAAAAAAAAAAAAAAAAAAAAAAAAAAAAAAAA">
                                      <p:cBhvr>
                                        <p:cTn id="43" dur="2000" fill="hold"/>
                                        <p:tgtEl>
                                          <p:spTgt spid="143"/>
                                        </p:tgtEl>
                                        <p:attrNameLst>
                                          <p:attrName>ppt_x</p:attrName>
                                          <p:attrName>ppt_y</p:attrName>
                                        </p:attrNameLst>
                                      </p:cBhvr>
                                    </p:animMotion>
                                  </p:childTnLst>
                                </p:cTn>
                              </p:par>
                              <p:par>
                                <p:cTn id="44"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45" dur="2000" fill="hold"/>
                                        <p:tgtEl>
                                          <p:spTgt spid="146"/>
                                        </p:tgtEl>
                                        <p:attrNameLst>
                                          <p:attrName>ppt_x</p:attrName>
                                          <p:attrName>ppt_y</p:attrName>
                                        </p:attrNameLst>
                                      </p:cBhvr>
                                    </p:animMotion>
                                  </p:childTnLst>
                                </p:cTn>
                              </p:par>
                              <p:par>
                                <p:cTn id="46"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47" dur="2000" fill="hold"/>
                                        <p:tgtEl>
                                          <p:spTgt spid="148"/>
                                        </p:tgtEl>
                                        <p:attrNameLst>
                                          <p:attrName>ppt_x</p:attrName>
                                          <p:attrName>ppt_y</p:attrName>
                                        </p:attrNameLst>
                                      </p:cBhvr>
                                    </p:animMotion>
                                  </p:childTnLst>
                                </p:cTn>
                              </p:par>
                              <p:par>
                                <p:cTn id="48"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49" dur="2000" fill="hold"/>
                                        <p:tgtEl>
                                          <p:spTgt spid="147"/>
                                        </p:tgtEl>
                                        <p:attrNameLst>
                                          <p:attrName>ppt_x</p:attrName>
                                          <p:attrName>ppt_y</p:attrName>
                                        </p:attrNameLst>
                                      </p:cBhvr>
                                    </p:animMotion>
                                  </p:childTnLst>
                                </p:cTn>
                              </p:par>
                              <p:par>
                                <p:cTn id="50" presetID="0" presetClass="path" presetSubtype="0" fill="hold" nodeType="withEffect">
                                  <p:stCondLst>
                                    <p:cond delay="500"/>
                                  </p:stCondLst>
                                  <p:childTnLst>
                                    <p:animMotion origin="layout" path="M -3.33333E-6 3.7037E-7 L -3.33333E-6 0.00023 C 0.00899 0.06458 0.00625 0.06782 0.02552 0.12176 C 0.02852 0.13032 0.0323 0.13819 0.03659 0.14468 C 0.05508 0.17176 0.07631 0.1831 0.09883 0.19838 C 0.15183 0.23426 0.13776 0.22546 0.18659 0.24375 C 0.20469 0.24097 0.22344 0.24398 0.24089 0.23542 C 0.24922 0.23102 0.22383 0.22685 0.21537 0.22963 C 0.20651 0.23264 0.19935 0.24491 0.19141 0.25231 C 0.18985 0.25995 0.18633 0.2669 0.18659 0.27477 C 0.18907 0.33056 0.19375 0.37106 0.21537 0.41111 C 0.24167 0.45995 0.28256 0.51435 0.31276 0.5588 C 0.33633 0.59329 0.34649 0.60417 0.36211 0.64676 C 0.36498 0.65417 0.36641 0.66366 0.36849 0.67222 C 0.36927 0.68356 0.3724 0.71921 0.36849 0.72893 C 0.36055 0.74931 0.3431 0.74722 0.3319 0.74884 C 0.3073 0.73866 0.29922 0.74074 0.27917 0.7088 C 0.27266 0.69861 0.26849 0.68449 0.26328 0.67222 C 0.26159 0.65995 0.2573 0.64792 0.25847 0.63542 C 0.26133 0.60301 0.29974 0.62083 0.30157 0.62083 C 0.31719 0.62662 0.35365 0.62801 0.36849 0.6581 C 0.3724 0.66551 0.37279 0.67662 0.375 0.68611 C 0.37435 0.70532 0.37591 0.72477 0.37331 0.74282 C 0.36966 0.77037 0.35873 0.79907 0.34779 0.81968 C 0.34284 0.82893 0.33646 0.83542 0.3319 0.84514 C 0.32735 0.8544 0.32409 0.86551 0.32071 0.87616 C 0.31289 0.90093 0.32396 0.88449 0.30795 0.9162 C 0.2948 0.94213 0.27019 0.97454 0.25521 0.99282 C 0.24545 1.00486 0.23542 1.01667 0.225 1.02685 C 0.20508 1.04606 0.18373 1.06018 0.16433 1.08079 C 0.14831 1.09768 0.1306 1.10995 0.11641 1.13171 C 0.11276 1.1375 0.1086 1.14236 0.10521 1.14884 C 0.0948 1.16944 0.10521 1.1588 0.09727 1.16551 " pathEditMode="relative" rAng="0" ptsTypes="AAAAAAAAAAAAAAAAAAAAAAAAAAAAAAAAA">
                                      <p:cBhvr>
                                        <p:cTn id="51" dur="2000" fill="hold"/>
                                        <p:tgtEl>
                                          <p:spTgt spid="149"/>
                                        </p:tgtEl>
                                        <p:attrNameLst>
                                          <p:attrName>ppt_x</p:attrName>
                                          <p:attrName>ppt_y</p:attrName>
                                        </p:attrNameLst>
                                      </p:cBhvr>
                                      <p:rCtr x="18750" y="58287"/>
                                    </p:animMotion>
                                  </p:childTnLst>
                                </p:cTn>
                              </p:par>
                              <p:par>
                                <p:cTn id="52"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53" dur="2000" fill="hold"/>
                                        <p:tgtEl>
                                          <p:spTgt spid="150"/>
                                        </p:tgtEl>
                                        <p:attrNameLst>
                                          <p:attrName>ppt_x</p:attrName>
                                          <p:attrName>ppt_y</p:attrName>
                                        </p:attrNameLst>
                                      </p:cBhvr>
                                    </p:animMotion>
                                  </p:childTnLst>
                                </p:cTn>
                              </p:par>
                              <p:par>
                                <p:cTn id="54"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55" dur="2000" fill="hold"/>
                                        <p:tgtEl>
                                          <p:spTgt spid="151"/>
                                        </p:tgtEl>
                                        <p:attrNameLst>
                                          <p:attrName>ppt_x</p:attrName>
                                          <p:attrName>ppt_y</p:attrName>
                                        </p:attrNameLst>
                                      </p:cBhvr>
                                    </p:animMotion>
                                  </p:childTnLst>
                                </p:cTn>
                              </p:par>
                              <p:par>
                                <p:cTn id="56"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57" dur="2000" fill="hold"/>
                                        <p:tgtEl>
                                          <p:spTgt spid="152"/>
                                        </p:tgtEl>
                                        <p:attrNameLst>
                                          <p:attrName>ppt_x</p:attrName>
                                          <p:attrName>ppt_y</p:attrName>
                                        </p:attrNameLst>
                                      </p:cBhvr>
                                    </p:animMotion>
                                  </p:childTnLst>
                                </p:cTn>
                              </p:par>
                              <p:par>
                                <p:cTn id="58"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59" dur="2000" fill="hold"/>
                                        <p:tgtEl>
                                          <p:spTgt spid="154"/>
                                        </p:tgtEl>
                                        <p:attrNameLst>
                                          <p:attrName>ppt_x</p:attrName>
                                          <p:attrName>ppt_y</p:attrName>
                                        </p:attrNameLst>
                                      </p:cBhvr>
                                    </p:animMotion>
                                  </p:childTnLst>
                                </p:cTn>
                              </p:par>
                              <p:par>
                                <p:cTn id="60"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1" dur="2000" fill="hold"/>
                                        <p:tgtEl>
                                          <p:spTgt spid="153"/>
                                        </p:tgtEl>
                                        <p:attrNameLst>
                                          <p:attrName>ppt_x</p:attrName>
                                          <p:attrName>ppt_y</p:attrName>
                                        </p:attrNameLst>
                                      </p:cBhvr>
                                    </p:animMotion>
                                  </p:childTnLst>
                                </p:cTn>
                              </p:par>
                              <p:par>
                                <p:cTn id="62"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3" dur="2000" fill="hold"/>
                                        <p:tgtEl>
                                          <p:spTgt spid="155"/>
                                        </p:tgtEl>
                                        <p:attrNameLst>
                                          <p:attrName>ppt_x</p:attrName>
                                          <p:attrName>ppt_y</p:attrName>
                                        </p:attrNameLst>
                                      </p:cBhvr>
                                    </p:animMotion>
                                  </p:childTnLst>
                                </p:cTn>
                              </p:par>
                              <p:par>
                                <p:cTn id="64"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65" dur="2000" fill="hold"/>
                                        <p:tgtEl>
                                          <p:spTgt spid="156"/>
                                        </p:tgtEl>
                                        <p:attrNameLst>
                                          <p:attrName>ppt_x</p:attrName>
                                          <p:attrName>ppt_y</p:attrName>
                                        </p:attrNameLst>
                                      </p:cBhvr>
                                    </p:animMotion>
                                  </p:childTnLst>
                                </p:cTn>
                              </p:par>
                              <p:par>
                                <p:cTn id="66"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67" dur="2000" fill="hold"/>
                                        <p:tgtEl>
                                          <p:spTgt spid="157"/>
                                        </p:tgtEl>
                                        <p:attrNameLst>
                                          <p:attrName>ppt_x</p:attrName>
                                          <p:attrName>ppt_y</p:attrName>
                                        </p:attrNameLst>
                                      </p:cBhvr>
                                    </p:animMotion>
                                  </p:childTnLst>
                                </p:cTn>
                              </p:par>
                              <p:par>
                                <p:cTn id="68"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9" dur="2000" fill="hold"/>
                                        <p:tgtEl>
                                          <p:spTgt spid="158"/>
                                        </p:tgtEl>
                                        <p:attrNameLst>
                                          <p:attrName>ppt_x</p:attrName>
                                          <p:attrName>ppt_y</p:attrName>
                                        </p:attrNameLst>
                                      </p:cBhvr>
                                    </p:animMotion>
                                  </p:childTnLst>
                                </p:cTn>
                              </p:par>
                              <p:par>
                                <p:cTn id="70"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71" dur="2000" fill="hold"/>
                                        <p:tgtEl>
                                          <p:spTgt spid="159"/>
                                        </p:tgtEl>
                                        <p:attrNameLst>
                                          <p:attrName>ppt_x</p:attrName>
                                          <p:attrName>ppt_y</p:attrName>
                                        </p:attrNameLst>
                                      </p:cBhvr>
                                    </p:animMotion>
                                  </p:childTnLst>
                                </p:cTn>
                              </p:par>
                              <p:par>
                                <p:cTn id="72"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73" dur="2000" fill="hold"/>
                                        <p:tgtEl>
                                          <p:spTgt spid="160"/>
                                        </p:tgtEl>
                                        <p:attrNameLst>
                                          <p:attrName>ppt_x</p:attrName>
                                          <p:attrName>ppt_y</p:attrName>
                                        </p:attrNameLst>
                                      </p:cBhvr>
                                    </p:animMotion>
                                  </p:childTnLst>
                                </p:cTn>
                              </p:par>
                              <p:par>
                                <p:cTn id="74"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75" dur="2000" fill="hold"/>
                                        <p:tgtEl>
                                          <p:spTgt spid="162"/>
                                        </p:tgtEl>
                                        <p:attrNameLst>
                                          <p:attrName>ppt_x</p:attrName>
                                          <p:attrName>ppt_y</p:attrName>
                                        </p:attrNameLst>
                                      </p:cBhvr>
                                    </p:animMotion>
                                  </p:childTnLst>
                                </p:cTn>
                              </p:par>
                              <p:par>
                                <p:cTn id="76"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7" dur="2000" fill="hold"/>
                                        <p:tgtEl>
                                          <p:spTgt spid="161"/>
                                        </p:tgtEl>
                                        <p:attrNameLst>
                                          <p:attrName>ppt_x</p:attrName>
                                          <p:attrName>ppt_y</p:attrName>
                                        </p:attrNameLst>
                                      </p:cBhvr>
                                    </p:animMotion>
                                  </p:childTnLst>
                                </p:cTn>
                              </p:par>
                              <p:par>
                                <p:cTn id="78"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9" dur="2000" fill="hold"/>
                                        <p:tgtEl>
                                          <p:spTgt spid="163"/>
                                        </p:tgtEl>
                                        <p:attrNameLst>
                                          <p:attrName>ppt_x</p:attrName>
                                          <p:attrName>ppt_y</p:attrName>
                                        </p:attrNameLst>
                                      </p:cBhvr>
                                    </p:animMotion>
                                  </p:childTnLst>
                                </p:cTn>
                              </p:par>
                              <p:par>
                                <p:cTn id="80"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1" dur="2000" fill="hold"/>
                                        <p:tgtEl>
                                          <p:spTgt spid="164"/>
                                        </p:tgtEl>
                                        <p:attrNameLst>
                                          <p:attrName>ppt_x</p:attrName>
                                          <p:attrName>ppt_y</p:attrName>
                                        </p:attrNameLst>
                                      </p:cBhvr>
                                    </p:animMotion>
                                  </p:childTnLst>
                                </p:cTn>
                              </p:par>
                            </p:childTnLst>
                          </p:cTn>
                        </p:par>
                      </p:childTnLst>
                    </p:cTn>
                  </p:par>
                </p:childTnLst>
              </p:cTn>
              <p:nextCondLst>
                <p:cond evt="onClick" delay="0">
                  <p:tgtEl>
                    <p:spTgt spid="67"/>
                  </p:tgtEl>
                </p:cond>
              </p:nextCondLst>
            </p:seq>
            <p:seq concurrent="1" nextAc="seek">
              <p:cTn id="82" restart="whenNotActive" fill="hold" evtFilter="cancelBubble" nodeType="interactiveSeq">
                <p:stCondLst>
                  <p:cond evt="onClick" delay="0">
                    <p:tgtEl>
                      <p:spTgt spid="81"/>
                    </p:tgtEl>
                  </p:cond>
                </p:stCondLst>
                <p:endSync evt="end" delay="0">
                  <p:rtn val="all"/>
                </p:endSync>
                <p:childTnLst>
                  <p:par>
                    <p:cTn id="83" fill="hold">
                      <p:stCondLst>
                        <p:cond delay="0"/>
                      </p:stCondLst>
                      <p:childTnLst>
                        <p:par>
                          <p:cTn id="84" fill="hold">
                            <p:stCondLst>
                              <p:cond delay="0"/>
                            </p:stCondLst>
                            <p:childTnLst>
                              <p:par>
                                <p:cTn id="85" presetID="53" presetClass="entr" presetSubtype="16" fill="hold" grpId="0" nodeType="withEffect">
                                  <p:stCondLst>
                                    <p:cond delay="0"/>
                                  </p:stCondLst>
                                  <p:childTnLst>
                                    <p:set>
                                      <p:cBhvr>
                                        <p:cTn id="86" dur="1" fill="hold">
                                          <p:stCondLst>
                                            <p:cond delay="0"/>
                                          </p:stCondLst>
                                        </p:cTn>
                                        <p:tgtEl>
                                          <p:spTgt spid="82"/>
                                        </p:tgtEl>
                                        <p:attrNameLst>
                                          <p:attrName>style.visibility</p:attrName>
                                        </p:attrNameLst>
                                      </p:cBhvr>
                                      <p:to>
                                        <p:strVal val="visible"/>
                                      </p:to>
                                    </p:set>
                                    <p:anim calcmode="lin" valueType="num">
                                      <p:cBhvr>
                                        <p:cTn id="87" dur="500" fill="hold"/>
                                        <p:tgtEl>
                                          <p:spTgt spid="82"/>
                                        </p:tgtEl>
                                        <p:attrNameLst>
                                          <p:attrName>ppt_w</p:attrName>
                                        </p:attrNameLst>
                                      </p:cBhvr>
                                      <p:tavLst>
                                        <p:tav tm="0">
                                          <p:val>
                                            <p:fltVal val="0"/>
                                          </p:val>
                                        </p:tav>
                                        <p:tav tm="100000">
                                          <p:val>
                                            <p:strVal val="#ppt_w"/>
                                          </p:val>
                                        </p:tav>
                                      </p:tavLst>
                                    </p:anim>
                                    <p:anim calcmode="lin" valueType="num">
                                      <p:cBhvr>
                                        <p:cTn id="88" dur="500" fill="hold"/>
                                        <p:tgtEl>
                                          <p:spTgt spid="82"/>
                                        </p:tgtEl>
                                        <p:attrNameLst>
                                          <p:attrName>ppt_h</p:attrName>
                                        </p:attrNameLst>
                                      </p:cBhvr>
                                      <p:tavLst>
                                        <p:tav tm="0">
                                          <p:val>
                                            <p:fltVal val="0"/>
                                          </p:val>
                                        </p:tav>
                                        <p:tav tm="100000">
                                          <p:val>
                                            <p:strVal val="#ppt_h"/>
                                          </p:val>
                                        </p:tav>
                                      </p:tavLst>
                                    </p:anim>
                                    <p:animEffect transition="in" filter="fade">
                                      <p:cBhvr>
                                        <p:cTn id="89" dur="500"/>
                                        <p:tgtEl>
                                          <p:spTgt spid="82"/>
                                        </p:tgtEl>
                                      </p:cBhvr>
                                    </p:animEffect>
                                  </p:childTnLst>
                                  <p:subTnLst>
                                    <p:audio>
                                      <p:cMediaNode>
                                        <p:cTn display="0" masterRel="sameClick">
                                          <p:stCondLst>
                                            <p:cond evt="begin" delay="0">
                                              <p:tn val="85"/>
                                            </p:cond>
                                          </p:stCondLst>
                                          <p:endCondLst>
                                            <p:cond evt="onStopAudio" delay="0">
                                              <p:tgtEl>
                                                <p:sldTgt/>
                                              </p:tgtEl>
                                            </p:cond>
                                          </p:endCondLst>
                                        </p:cTn>
                                        <p:tgtEl>
                                          <p:sndTgt r:embed="rId3" name="Bling.wav"/>
                                        </p:tgtEl>
                                      </p:cMediaNode>
                                    </p:audio>
                                  </p:subTnLst>
                                </p:cTn>
                              </p:par>
                              <p:par>
                                <p:cTn id="90" presetID="26" presetClass="emph" presetSubtype="0" fill="hold" grpId="1" nodeType="withEffect">
                                  <p:stCondLst>
                                    <p:cond delay="500"/>
                                  </p:stCondLst>
                                  <p:childTnLst>
                                    <p:animEffect transition="out" filter="fade">
                                      <p:cBhvr>
                                        <p:cTn id="91" dur="500" tmFilter="0, 0; .2, .5; .8, .5; 1, 0"/>
                                        <p:tgtEl>
                                          <p:spTgt spid="82"/>
                                        </p:tgtEl>
                                      </p:cBhvr>
                                    </p:animEffect>
                                    <p:animScale>
                                      <p:cBhvr>
                                        <p:cTn id="92" dur="250" autoRev="1" fill="hold"/>
                                        <p:tgtEl>
                                          <p:spTgt spid="82"/>
                                        </p:tgtEl>
                                      </p:cBhvr>
                                      <p:by x="105000" y="105000"/>
                                    </p:animScale>
                                  </p:childTnLst>
                                </p:cTn>
                              </p:par>
                            </p:childTnLst>
                          </p:cTn>
                        </p:par>
                      </p:childTnLst>
                    </p:cTn>
                  </p:par>
                </p:childTnLst>
              </p:cTn>
              <p:nextCondLst>
                <p:cond evt="onClick" delay="0">
                  <p:tgtEl>
                    <p:spTgt spid="81"/>
                  </p:tgtEl>
                </p:cond>
              </p:nextCondLst>
            </p:seq>
            <p:seq concurrent="1" nextAc="seek">
              <p:cTn id="93" restart="whenNotActive" fill="hold" evtFilter="cancelBubble" nodeType="interactiveSeq">
                <p:stCondLst>
                  <p:cond evt="onClick" delay="0">
                    <p:tgtEl>
                      <p:spTgt spid="83"/>
                    </p:tgtEl>
                  </p:cond>
                </p:stCondLst>
                <p:endSync evt="end" delay="0">
                  <p:rtn val="all"/>
                </p:endSync>
                <p:childTnLst>
                  <p:par>
                    <p:cTn id="94" fill="hold">
                      <p:stCondLst>
                        <p:cond delay="0"/>
                      </p:stCondLst>
                      <p:childTnLst>
                        <p:par>
                          <p:cTn id="95" fill="hold">
                            <p:stCondLst>
                              <p:cond delay="0"/>
                            </p:stCondLst>
                            <p:childTnLst>
                              <p:par>
                                <p:cTn id="96" presetID="53" presetClass="entr" presetSubtype="16" fill="hold" grpId="0" nodeType="withEffect">
                                  <p:stCondLst>
                                    <p:cond delay="0"/>
                                  </p:stCondLst>
                                  <p:childTnLst>
                                    <p:set>
                                      <p:cBhvr>
                                        <p:cTn id="97" dur="1" fill="hold">
                                          <p:stCondLst>
                                            <p:cond delay="0"/>
                                          </p:stCondLst>
                                        </p:cTn>
                                        <p:tgtEl>
                                          <p:spTgt spid="84"/>
                                        </p:tgtEl>
                                        <p:attrNameLst>
                                          <p:attrName>style.visibility</p:attrName>
                                        </p:attrNameLst>
                                      </p:cBhvr>
                                      <p:to>
                                        <p:strVal val="visible"/>
                                      </p:to>
                                    </p:set>
                                    <p:anim calcmode="lin" valueType="num">
                                      <p:cBhvr>
                                        <p:cTn id="98" dur="500" fill="hold"/>
                                        <p:tgtEl>
                                          <p:spTgt spid="84"/>
                                        </p:tgtEl>
                                        <p:attrNameLst>
                                          <p:attrName>ppt_w</p:attrName>
                                        </p:attrNameLst>
                                      </p:cBhvr>
                                      <p:tavLst>
                                        <p:tav tm="0">
                                          <p:val>
                                            <p:fltVal val="0"/>
                                          </p:val>
                                        </p:tav>
                                        <p:tav tm="100000">
                                          <p:val>
                                            <p:strVal val="#ppt_w"/>
                                          </p:val>
                                        </p:tav>
                                      </p:tavLst>
                                    </p:anim>
                                    <p:anim calcmode="lin" valueType="num">
                                      <p:cBhvr>
                                        <p:cTn id="99" dur="500" fill="hold"/>
                                        <p:tgtEl>
                                          <p:spTgt spid="84"/>
                                        </p:tgtEl>
                                        <p:attrNameLst>
                                          <p:attrName>ppt_h</p:attrName>
                                        </p:attrNameLst>
                                      </p:cBhvr>
                                      <p:tavLst>
                                        <p:tav tm="0">
                                          <p:val>
                                            <p:fltVal val="0"/>
                                          </p:val>
                                        </p:tav>
                                        <p:tav tm="100000">
                                          <p:val>
                                            <p:strVal val="#ppt_h"/>
                                          </p:val>
                                        </p:tav>
                                      </p:tavLst>
                                    </p:anim>
                                    <p:animEffect transition="in" filter="fade">
                                      <p:cBhvr>
                                        <p:cTn id="100" dur="500"/>
                                        <p:tgtEl>
                                          <p:spTgt spid="84"/>
                                        </p:tgtEl>
                                      </p:cBhvr>
                                    </p:animEffect>
                                  </p:childTnLst>
                                  <p:subTnLst>
                                    <p:audio>
                                      <p:cMediaNode>
                                        <p:cTn display="0" masterRel="sameClick">
                                          <p:stCondLst>
                                            <p:cond evt="begin" delay="0">
                                              <p:tn val="96"/>
                                            </p:cond>
                                          </p:stCondLst>
                                          <p:endCondLst>
                                            <p:cond evt="onStopAudio" delay="0">
                                              <p:tgtEl>
                                                <p:sldTgt/>
                                              </p:tgtEl>
                                            </p:cond>
                                          </p:endCondLst>
                                        </p:cTn>
                                        <p:tgtEl>
                                          <p:sndTgt r:embed="rId3" name="Bling.wav"/>
                                        </p:tgtEl>
                                      </p:cMediaNode>
                                    </p:audio>
                                  </p:subTnLst>
                                </p:cTn>
                              </p:par>
                              <p:par>
                                <p:cTn id="101" presetID="26" presetClass="emph" presetSubtype="0" fill="hold" grpId="1" nodeType="withEffect">
                                  <p:stCondLst>
                                    <p:cond delay="500"/>
                                  </p:stCondLst>
                                  <p:childTnLst>
                                    <p:animEffect transition="out" filter="fade">
                                      <p:cBhvr>
                                        <p:cTn id="102" dur="500" tmFilter="0, 0; .2, .5; .8, .5; 1, 0"/>
                                        <p:tgtEl>
                                          <p:spTgt spid="84"/>
                                        </p:tgtEl>
                                      </p:cBhvr>
                                    </p:animEffect>
                                    <p:animScale>
                                      <p:cBhvr>
                                        <p:cTn id="103" dur="250" autoRev="1" fill="hold"/>
                                        <p:tgtEl>
                                          <p:spTgt spid="84"/>
                                        </p:tgtEl>
                                      </p:cBhvr>
                                      <p:by x="105000" y="105000"/>
                                    </p:animScale>
                                  </p:childTnLst>
                                </p:cTn>
                              </p:par>
                            </p:childTnLst>
                          </p:cTn>
                        </p:par>
                      </p:childTnLst>
                    </p:cTn>
                  </p:par>
                </p:childTnLst>
              </p:cTn>
              <p:nextCondLst>
                <p:cond evt="onClick" delay="0">
                  <p:tgtEl>
                    <p:spTgt spid="83"/>
                  </p:tgtEl>
                </p:cond>
              </p:nextCondLst>
            </p:seq>
            <p:seq concurrent="1" nextAc="seek">
              <p:cTn id="104" restart="whenNotActive" fill="hold" evtFilter="cancelBubble" nodeType="interactiveSeq">
                <p:stCondLst>
                  <p:cond evt="onClick" delay="0">
                    <p:tgtEl>
                      <p:spTgt spid="58"/>
                    </p:tgtEl>
                  </p:cond>
                </p:stCondLst>
                <p:endSync evt="end" delay="0">
                  <p:rtn val="all"/>
                </p:endSync>
                <p:childTnLst>
                  <p:par>
                    <p:cTn id="105" fill="hold">
                      <p:stCondLst>
                        <p:cond delay="0"/>
                      </p:stCondLst>
                      <p:childTnLst>
                        <p:par>
                          <p:cTn id="106" fill="hold">
                            <p:stCondLst>
                              <p:cond delay="0"/>
                            </p:stCondLst>
                            <p:childTnLst>
                              <p:par>
                                <p:cTn id="107" presetID="53" presetClass="entr" presetSubtype="16" fill="hold" grpId="0" nodeType="withEffect">
                                  <p:stCondLst>
                                    <p:cond delay="0"/>
                                  </p:stCondLst>
                                  <p:childTnLst>
                                    <p:set>
                                      <p:cBhvr>
                                        <p:cTn id="108" dur="1" fill="hold">
                                          <p:stCondLst>
                                            <p:cond delay="0"/>
                                          </p:stCondLst>
                                        </p:cTn>
                                        <p:tgtEl>
                                          <p:spTgt spid="59"/>
                                        </p:tgtEl>
                                        <p:attrNameLst>
                                          <p:attrName>style.visibility</p:attrName>
                                        </p:attrNameLst>
                                      </p:cBhvr>
                                      <p:to>
                                        <p:strVal val="visible"/>
                                      </p:to>
                                    </p:set>
                                    <p:anim calcmode="lin" valueType="num">
                                      <p:cBhvr>
                                        <p:cTn id="109" dur="500" fill="hold"/>
                                        <p:tgtEl>
                                          <p:spTgt spid="59"/>
                                        </p:tgtEl>
                                        <p:attrNameLst>
                                          <p:attrName>ppt_w</p:attrName>
                                        </p:attrNameLst>
                                      </p:cBhvr>
                                      <p:tavLst>
                                        <p:tav tm="0">
                                          <p:val>
                                            <p:fltVal val="0"/>
                                          </p:val>
                                        </p:tav>
                                        <p:tav tm="100000">
                                          <p:val>
                                            <p:strVal val="#ppt_w"/>
                                          </p:val>
                                        </p:tav>
                                      </p:tavLst>
                                    </p:anim>
                                    <p:anim calcmode="lin" valueType="num">
                                      <p:cBhvr>
                                        <p:cTn id="110" dur="500" fill="hold"/>
                                        <p:tgtEl>
                                          <p:spTgt spid="59"/>
                                        </p:tgtEl>
                                        <p:attrNameLst>
                                          <p:attrName>ppt_h</p:attrName>
                                        </p:attrNameLst>
                                      </p:cBhvr>
                                      <p:tavLst>
                                        <p:tav tm="0">
                                          <p:val>
                                            <p:fltVal val="0"/>
                                          </p:val>
                                        </p:tav>
                                        <p:tav tm="100000">
                                          <p:val>
                                            <p:strVal val="#ppt_h"/>
                                          </p:val>
                                        </p:tav>
                                      </p:tavLst>
                                    </p:anim>
                                    <p:animEffect transition="in" filter="fade">
                                      <p:cBhvr>
                                        <p:cTn id="111" dur="500"/>
                                        <p:tgtEl>
                                          <p:spTgt spid="59"/>
                                        </p:tgtEl>
                                      </p:cBhvr>
                                    </p:animEffect>
                                  </p:childTnLst>
                                  <p:subTnLst>
                                    <p:audio>
                                      <p:cMediaNode>
                                        <p:cTn display="0" masterRel="sameClick">
                                          <p:stCondLst>
                                            <p:cond evt="begin" delay="0">
                                              <p:tn val="107"/>
                                            </p:cond>
                                          </p:stCondLst>
                                          <p:endCondLst>
                                            <p:cond evt="onStopAudio" delay="0">
                                              <p:tgtEl>
                                                <p:sldTgt/>
                                              </p:tgtEl>
                                            </p:cond>
                                          </p:endCondLst>
                                        </p:cTn>
                                        <p:tgtEl>
                                          <p:sndTgt r:embed="rId3" name="Bling.wav"/>
                                        </p:tgtEl>
                                      </p:cMediaNode>
                                    </p:audio>
                                  </p:subTnLst>
                                </p:cTn>
                              </p:par>
                              <p:par>
                                <p:cTn id="112" presetID="26" presetClass="emph" presetSubtype="0" fill="hold" grpId="1" nodeType="withEffect">
                                  <p:stCondLst>
                                    <p:cond delay="500"/>
                                  </p:stCondLst>
                                  <p:childTnLst>
                                    <p:animEffect transition="out" filter="fade">
                                      <p:cBhvr>
                                        <p:cTn id="113" dur="500" tmFilter="0, 0; .2, .5; .8, .5; 1, 0"/>
                                        <p:tgtEl>
                                          <p:spTgt spid="59"/>
                                        </p:tgtEl>
                                      </p:cBhvr>
                                    </p:animEffect>
                                    <p:animScale>
                                      <p:cBhvr>
                                        <p:cTn id="114" dur="250" autoRev="1" fill="hold"/>
                                        <p:tgtEl>
                                          <p:spTgt spid="59"/>
                                        </p:tgtEl>
                                      </p:cBhvr>
                                      <p:by x="105000" y="105000"/>
                                    </p:animScale>
                                  </p:childTnLst>
                                </p:cTn>
                              </p:par>
                            </p:childTnLst>
                          </p:cTn>
                        </p:par>
                      </p:childTnLst>
                    </p:cTn>
                  </p:par>
                </p:childTnLst>
              </p:cTn>
              <p:nextCondLst>
                <p:cond evt="onClick" delay="0">
                  <p:tgtEl>
                    <p:spTgt spid="58"/>
                  </p:tgtEl>
                </p:cond>
              </p:nextCondLst>
            </p:seq>
            <p:seq concurrent="1" nextAc="seek">
              <p:cTn id="115" restart="whenNotActive" fill="hold" evtFilter="cancelBubble" nodeType="interactiveSeq">
                <p:stCondLst>
                  <p:cond evt="onClick" delay="0">
                    <p:tgtEl>
                      <p:spTgt spid="62"/>
                    </p:tgtEl>
                  </p:cond>
                </p:stCondLst>
                <p:endSync evt="end" delay="0">
                  <p:rtn val="all"/>
                </p:endSync>
                <p:childTnLst>
                  <p:par>
                    <p:cTn id="116" fill="hold">
                      <p:stCondLst>
                        <p:cond delay="0"/>
                      </p:stCondLst>
                      <p:childTnLst>
                        <p:par>
                          <p:cTn id="117" fill="hold">
                            <p:stCondLst>
                              <p:cond delay="0"/>
                            </p:stCondLst>
                            <p:childTnLst>
                              <p:par>
                                <p:cTn id="118" presetID="53" presetClass="entr" presetSubtype="16" fill="hold" grpId="0" nodeType="withEffect">
                                  <p:stCondLst>
                                    <p:cond delay="0"/>
                                  </p:stCondLst>
                                  <p:childTnLst>
                                    <p:set>
                                      <p:cBhvr>
                                        <p:cTn id="119" dur="1" fill="hold">
                                          <p:stCondLst>
                                            <p:cond delay="0"/>
                                          </p:stCondLst>
                                        </p:cTn>
                                        <p:tgtEl>
                                          <p:spTgt spid="77"/>
                                        </p:tgtEl>
                                        <p:attrNameLst>
                                          <p:attrName>style.visibility</p:attrName>
                                        </p:attrNameLst>
                                      </p:cBhvr>
                                      <p:to>
                                        <p:strVal val="visible"/>
                                      </p:to>
                                    </p:set>
                                    <p:anim calcmode="lin" valueType="num">
                                      <p:cBhvr>
                                        <p:cTn id="120" dur="500" fill="hold"/>
                                        <p:tgtEl>
                                          <p:spTgt spid="77"/>
                                        </p:tgtEl>
                                        <p:attrNameLst>
                                          <p:attrName>ppt_w</p:attrName>
                                        </p:attrNameLst>
                                      </p:cBhvr>
                                      <p:tavLst>
                                        <p:tav tm="0">
                                          <p:val>
                                            <p:fltVal val="0"/>
                                          </p:val>
                                        </p:tav>
                                        <p:tav tm="100000">
                                          <p:val>
                                            <p:strVal val="#ppt_w"/>
                                          </p:val>
                                        </p:tav>
                                      </p:tavLst>
                                    </p:anim>
                                    <p:anim calcmode="lin" valueType="num">
                                      <p:cBhvr>
                                        <p:cTn id="121" dur="500" fill="hold"/>
                                        <p:tgtEl>
                                          <p:spTgt spid="77"/>
                                        </p:tgtEl>
                                        <p:attrNameLst>
                                          <p:attrName>ppt_h</p:attrName>
                                        </p:attrNameLst>
                                      </p:cBhvr>
                                      <p:tavLst>
                                        <p:tav tm="0">
                                          <p:val>
                                            <p:fltVal val="0"/>
                                          </p:val>
                                        </p:tav>
                                        <p:tav tm="100000">
                                          <p:val>
                                            <p:strVal val="#ppt_h"/>
                                          </p:val>
                                        </p:tav>
                                      </p:tavLst>
                                    </p:anim>
                                    <p:animEffect transition="in" filter="fade">
                                      <p:cBhvr>
                                        <p:cTn id="122" dur="500"/>
                                        <p:tgtEl>
                                          <p:spTgt spid="77"/>
                                        </p:tgtEl>
                                      </p:cBhvr>
                                    </p:animEffect>
                                  </p:childTnLst>
                                  <p:subTnLst>
                                    <p:audio>
                                      <p:cMediaNode>
                                        <p:cTn display="0" masterRel="sameClick">
                                          <p:stCondLst>
                                            <p:cond evt="begin" delay="0">
                                              <p:tn val="118"/>
                                            </p:cond>
                                          </p:stCondLst>
                                          <p:endCondLst>
                                            <p:cond evt="onStopAudio" delay="0">
                                              <p:tgtEl>
                                                <p:sldTgt/>
                                              </p:tgtEl>
                                            </p:cond>
                                          </p:endCondLst>
                                        </p:cTn>
                                        <p:tgtEl>
                                          <p:sndTgt r:embed="rId3" name="Bling.wav"/>
                                        </p:tgtEl>
                                      </p:cMediaNode>
                                    </p:audio>
                                  </p:subTnLst>
                                </p:cTn>
                              </p:par>
                              <p:par>
                                <p:cTn id="123" presetID="26" presetClass="emph" presetSubtype="0" fill="hold" grpId="1" nodeType="withEffect">
                                  <p:stCondLst>
                                    <p:cond delay="500"/>
                                  </p:stCondLst>
                                  <p:childTnLst>
                                    <p:animEffect transition="out" filter="fade">
                                      <p:cBhvr>
                                        <p:cTn id="124" dur="500" tmFilter="0, 0; .2, .5; .8, .5; 1, 0"/>
                                        <p:tgtEl>
                                          <p:spTgt spid="77"/>
                                        </p:tgtEl>
                                      </p:cBhvr>
                                    </p:animEffect>
                                    <p:animScale>
                                      <p:cBhvr>
                                        <p:cTn id="125" dur="250" autoRev="1" fill="hold"/>
                                        <p:tgtEl>
                                          <p:spTgt spid="77"/>
                                        </p:tgtEl>
                                      </p:cBhvr>
                                      <p:by x="105000" y="105000"/>
                                    </p:animScale>
                                  </p:childTnLst>
                                </p:cTn>
                              </p:par>
                            </p:childTnLst>
                          </p:cTn>
                        </p:par>
                      </p:childTnLst>
                    </p:cTn>
                  </p:par>
                </p:childTnLst>
              </p:cTn>
              <p:nextCondLst>
                <p:cond evt="onClick" delay="0">
                  <p:tgtEl>
                    <p:spTgt spid="62"/>
                  </p:tgtEl>
                </p:cond>
              </p:nextCondLst>
            </p:seq>
            <p:seq concurrent="1" nextAc="seek">
              <p:cTn id="126" restart="whenNotActive" fill="hold" evtFilter="cancelBubble" nodeType="interactiveSeq">
                <p:stCondLst>
                  <p:cond evt="onClick" delay="0">
                    <p:tgtEl>
                      <p:spTgt spid="78"/>
                    </p:tgtEl>
                  </p:cond>
                </p:stCondLst>
                <p:endSync evt="end" delay="0">
                  <p:rtn val="all"/>
                </p:endSync>
                <p:childTnLst>
                  <p:par>
                    <p:cTn id="127" fill="hold">
                      <p:stCondLst>
                        <p:cond delay="0"/>
                      </p:stCondLst>
                      <p:childTnLst>
                        <p:par>
                          <p:cTn id="128" fill="hold">
                            <p:stCondLst>
                              <p:cond delay="0"/>
                            </p:stCondLst>
                            <p:childTnLst>
                              <p:par>
                                <p:cTn id="129" presetID="53" presetClass="entr" presetSubtype="16" fill="hold" grpId="0" nodeType="withEffect">
                                  <p:stCondLst>
                                    <p:cond delay="0"/>
                                  </p:stCondLst>
                                  <p:childTnLst>
                                    <p:set>
                                      <p:cBhvr>
                                        <p:cTn id="130" dur="1" fill="hold">
                                          <p:stCondLst>
                                            <p:cond delay="0"/>
                                          </p:stCondLst>
                                        </p:cTn>
                                        <p:tgtEl>
                                          <p:spTgt spid="79"/>
                                        </p:tgtEl>
                                        <p:attrNameLst>
                                          <p:attrName>style.visibility</p:attrName>
                                        </p:attrNameLst>
                                      </p:cBhvr>
                                      <p:to>
                                        <p:strVal val="visible"/>
                                      </p:to>
                                    </p:set>
                                    <p:anim calcmode="lin" valueType="num">
                                      <p:cBhvr>
                                        <p:cTn id="131" dur="500" fill="hold"/>
                                        <p:tgtEl>
                                          <p:spTgt spid="79"/>
                                        </p:tgtEl>
                                        <p:attrNameLst>
                                          <p:attrName>ppt_w</p:attrName>
                                        </p:attrNameLst>
                                      </p:cBhvr>
                                      <p:tavLst>
                                        <p:tav tm="0">
                                          <p:val>
                                            <p:fltVal val="0"/>
                                          </p:val>
                                        </p:tav>
                                        <p:tav tm="100000">
                                          <p:val>
                                            <p:strVal val="#ppt_w"/>
                                          </p:val>
                                        </p:tav>
                                      </p:tavLst>
                                    </p:anim>
                                    <p:anim calcmode="lin" valueType="num">
                                      <p:cBhvr>
                                        <p:cTn id="132" dur="500" fill="hold"/>
                                        <p:tgtEl>
                                          <p:spTgt spid="79"/>
                                        </p:tgtEl>
                                        <p:attrNameLst>
                                          <p:attrName>ppt_h</p:attrName>
                                        </p:attrNameLst>
                                      </p:cBhvr>
                                      <p:tavLst>
                                        <p:tav tm="0">
                                          <p:val>
                                            <p:fltVal val="0"/>
                                          </p:val>
                                        </p:tav>
                                        <p:tav tm="100000">
                                          <p:val>
                                            <p:strVal val="#ppt_h"/>
                                          </p:val>
                                        </p:tav>
                                      </p:tavLst>
                                    </p:anim>
                                    <p:animEffect transition="in" filter="fade">
                                      <p:cBhvr>
                                        <p:cTn id="133" dur="500"/>
                                        <p:tgtEl>
                                          <p:spTgt spid="79"/>
                                        </p:tgtEl>
                                      </p:cBhvr>
                                    </p:animEffect>
                                  </p:childTnLst>
                                  <p:subTnLst>
                                    <p:audio>
                                      <p:cMediaNode>
                                        <p:cTn display="0" masterRel="sameClick">
                                          <p:stCondLst>
                                            <p:cond evt="begin" delay="0">
                                              <p:tn val="129"/>
                                            </p:cond>
                                          </p:stCondLst>
                                          <p:endCondLst>
                                            <p:cond evt="onStopAudio" delay="0">
                                              <p:tgtEl>
                                                <p:sldTgt/>
                                              </p:tgtEl>
                                            </p:cond>
                                          </p:endCondLst>
                                        </p:cTn>
                                        <p:tgtEl>
                                          <p:sndTgt r:embed="rId3" name="Bling.wav"/>
                                        </p:tgtEl>
                                      </p:cMediaNode>
                                    </p:audio>
                                  </p:subTnLst>
                                </p:cTn>
                              </p:par>
                              <p:par>
                                <p:cTn id="134" presetID="26" presetClass="emph" presetSubtype="0" fill="hold" grpId="1" nodeType="withEffect">
                                  <p:stCondLst>
                                    <p:cond delay="500"/>
                                  </p:stCondLst>
                                  <p:childTnLst>
                                    <p:animEffect transition="out" filter="fade">
                                      <p:cBhvr>
                                        <p:cTn id="135" dur="500" tmFilter="0, 0; .2, .5; .8, .5; 1, 0"/>
                                        <p:tgtEl>
                                          <p:spTgt spid="79"/>
                                        </p:tgtEl>
                                      </p:cBhvr>
                                    </p:animEffect>
                                    <p:animScale>
                                      <p:cBhvr>
                                        <p:cTn id="136" dur="250" autoRev="1" fill="hold"/>
                                        <p:tgtEl>
                                          <p:spTgt spid="79"/>
                                        </p:tgtEl>
                                      </p:cBhvr>
                                      <p:by x="105000" y="105000"/>
                                    </p:animScale>
                                  </p:childTnLst>
                                </p:cTn>
                              </p:par>
                            </p:childTnLst>
                          </p:cTn>
                        </p:par>
                      </p:childTnLst>
                    </p:cTn>
                  </p:par>
                </p:childTnLst>
              </p:cTn>
              <p:nextCondLst>
                <p:cond evt="onClick" delay="0">
                  <p:tgtEl>
                    <p:spTgt spid="78"/>
                  </p:tgtEl>
                </p:cond>
              </p:nextCondLst>
            </p:seq>
          </p:childTnLst>
        </p:cTn>
      </p:par>
    </p:tnLst>
    <p:bldLst>
      <p:bldP spid="66" grpId="0"/>
      <p:bldP spid="66" grpId="1"/>
      <p:bldP spid="76" grpId="0"/>
      <p:bldP spid="76" grpId="1"/>
      <p:bldP spid="82" grpId="0"/>
      <p:bldP spid="82" grpId="1"/>
      <p:bldP spid="84" grpId="0"/>
      <p:bldP spid="84" grpId="1"/>
      <p:bldP spid="59" grpId="0"/>
      <p:bldP spid="59" grpId="1"/>
      <p:bldP spid="77" grpId="0"/>
      <p:bldP spid="77" grpId="1"/>
      <p:bldP spid="79" grpId="0"/>
      <p:bldP spid="79" grpId="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2188825" cy="1117164"/>
          </a:xfrm>
          <a:custGeom>
            <a:avLst/>
            <a:gdLst/>
            <a:ahLst/>
            <a:cxnLst/>
            <a:rect l="l" t="t" r="r" b="b"/>
            <a:pathLst>
              <a:path w="18288000" h="1675746">
                <a:moveTo>
                  <a:pt x="18288000" y="0"/>
                </a:moveTo>
                <a:lnTo>
                  <a:pt x="0" y="0"/>
                </a:lnTo>
                <a:lnTo>
                  <a:pt x="0" y="1675746"/>
                </a:lnTo>
                <a:lnTo>
                  <a:pt x="18288000" y="1675746"/>
                </a:lnTo>
                <a:lnTo>
                  <a:pt x="18288000" y="0"/>
                </a:lnTo>
                <a:close/>
              </a:path>
            </a:pathLst>
          </a:custGeom>
          <a:blipFill>
            <a:blip r:embed="rId2"/>
            <a:stretch>
              <a:fillRect l="-3942" t="-42248" r="-547" b="-563334"/>
            </a:stretch>
          </a:blipFill>
        </p:spPr>
      </p:sp>
      <p:sp>
        <p:nvSpPr>
          <p:cNvPr id="3" name="TextBox 3"/>
          <p:cNvSpPr txBox="1"/>
          <p:nvPr/>
        </p:nvSpPr>
        <p:spPr>
          <a:xfrm>
            <a:off x="685622" y="464609"/>
            <a:ext cx="10817582" cy="384529"/>
          </a:xfrm>
          <a:prstGeom prst="rect">
            <a:avLst/>
          </a:prstGeom>
        </p:spPr>
        <p:txBody>
          <a:bodyPr lIns="0" tIns="0" rIns="0" bIns="0" rtlCol="0" anchor="t">
            <a:spAutoFit/>
          </a:bodyPr>
          <a:lstStyle/>
          <a:p>
            <a:pPr>
              <a:lnSpc>
                <a:spcPts val="3266"/>
              </a:lnSpc>
            </a:pPr>
            <a:r>
              <a:rPr lang="en-US" sz="2300" b="1" dirty="0">
                <a:solidFill>
                  <a:srgbClr val="000000"/>
                </a:solidFill>
                <a:latin typeface="Arial" pitchFamily="34" charset="0"/>
              </a:rPr>
              <a:t>III. </a:t>
            </a:r>
            <a:r>
              <a:rPr lang="en-US" sz="2300" b="1" dirty="0" smtClean="0">
                <a:solidFill>
                  <a:srgbClr val="000000"/>
                </a:solidFill>
                <a:latin typeface="Arial" pitchFamily="34" charset="0"/>
              </a:rPr>
              <a:t>BẢO </a:t>
            </a:r>
            <a:r>
              <a:rPr lang="en-US" sz="2300" b="1" dirty="0">
                <a:solidFill>
                  <a:srgbClr val="000000"/>
                </a:solidFill>
                <a:latin typeface="Arial" pitchFamily="34" charset="0"/>
              </a:rPr>
              <a:t>VỆ SỰ ĐA DẠNG SINH HỌC TRONG QUẦN XÃ</a:t>
            </a:r>
          </a:p>
        </p:txBody>
      </p:sp>
      <p:grpSp>
        <p:nvGrpSpPr>
          <p:cNvPr id="4" name="Group 4"/>
          <p:cNvGrpSpPr/>
          <p:nvPr/>
        </p:nvGrpSpPr>
        <p:grpSpPr>
          <a:xfrm>
            <a:off x="685622" y="1160695"/>
            <a:ext cx="10817582" cy="2177947"/>
            <a:chOff x="0" y="-241101"/>
            <a:chExt cx="21640800" cy="4355893"/>
          </a:xfrm>
        </p:grpSpPr>
        <p:grpSp>
          <p:nvGrpSpPr>
            <p:cNvPr id="5" name="Group 5"/>
            <p:cNvGrpSpPr/>
            <p:nvPr/>
          </p:nvGrpSpPr>
          <p:grpSpPr>
            <a:xfrm>
              <a:off x="0" y="-241101"/>
              <a:ext cx="21640800" cy="4355893"/>
              <a:chOff x="0" y="-47625"/>
              <a:chExt cx="4274726" cy="860425"/>
            </a:xfrm>
          </p:grpSpPr>
          <p:sp>
            <p:nvSpPr>
              <p:cNvPr id="6" name="Freeform 6"/>
              <p:cNvSpPr/>
              <p:nvPr/>
            </p:nvSpPr>
            <p:spPr>
              <a:xfrm>
                <a:off x="0" y="0"/>
                <a:ext cx="4274726" cy="302277"/>
              </a:xfrm>
              <a:custGeom>
                <a:avLst/>
                <a:gdLst/>
                <a:ahLst/>
                <a:cxnLst/>
                <a:rect l="l" t="t" r="r" b="b"/>
                <a:pathLst>
                  <a:path w="4274726" h="258903">
                    <a:moveTo>
                      <a:pt x="24327" y="0"/>
                    </a:moveTo>
                    <a:lnTo>
                      <a:pt x="4250399" y="0"/>
                    </a:lnTo>
                    <a:cubicBezTo>
                      <a:pt x="4263834" y="0"/>
                      <a:pt x="4274726" y="10891"/>
                      <a:pt x="4274726" y="24327"/>
                    </a:cubicBezTo>
                    <a:lnTo>
                      <a:pt x="4274726" y="234576"/>
                    </a:lnTo>
                    <a:cubicBezTo>
                      <a:pt x="4274726" y="248011"/>
                      <a:pt x="4263834" y="258903"/>
                      <a:pt x="4250399" y="258903"/>
                    </a:cubicBezTo>
                    <a:lnTo>
                      <a:pt x="24327" y="258903"/>
                    </a:lnTo>
                    <a:cubicBezTo>
                      <a:pt x="10891" y="258903"/>
                      <a:pt x="0" y="248011"/>
                      <a:pt x="0" y="234576"/>
                    </a:cubicBezTo>
                    <a:lnTo>
                      <a:pt x="0" y="24327"/>
                    </a:lnTo>
                    <a:cubicBezTo>
                      <a:pt x="0" y="10891"/>
                      <a:pt x="10891" y="0"/>
                      <a:pt x="24327" y="0"/>
                    </a:cubicBezTo>
                    <a:close/>
                  </a:path>
                </a:pathLst>
              </a:custGeom>
              <a:solidFill>
                <a:srgbClr val="FFDE59"/>
              </a:solidFill>
            </p:spPr>
          </p:sp>
          <p:sp>
            <p:nvSpPr>
              <p:cNvPr id="7" name="TextBox 7"/>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8" name="TextBox 8"/>
            <p:cNvSpPr txBox="1"/>
            <p:nvPr/>
          </p:nvSpPr>
          <p:spPr>
            <a:xfrm>
              <a:off x="149619" y="168803"/>
              <a:ext cx="21341558" cy="1231106"/>
            </a:xfrm>
            <a:prstGeom prst="rect">
              <a:avLst/>
            </a:prstGeom>
          </p:spPr>
          <p:txBody>
            <a:bodyPr wrap="square" lIns="0" tIns="0" rIns="0" bIns="0" rtlCol="0" anchor="t">
              <a:spAutoFit/>
            </a:bodyPr>
            <a:lstStyle/>
            <a:p>
              <a:pPr>
                <a:spcBef>
                  <a:spcPct val="0"/>
                </a:spcBef>
              </a:pPr>
              <a:r>
                <a:rPr lang="vi-VN" sz="2000" b="1" dirty="0">
                  <a:solidFill>
                    <a:srgbClr val="000000"/>
                  </a:solidFill>
                  <a:latin typeface="Arial" pitchFamily="34" charset="0"/>
                </a:rPr>
                <a:t>Đọc thông tin và thảo luận nhóm về hiệu quả của các biện pháp dưới đây trong việc bảo vệ đa dạng sinh học trong quần xã.</a:t>
              </a:r>
              <a:endParaRPr lang="en-US" sz="2000" b="1" dirty="0">
                <a:solidFill>
                  <a:srgbClr val="000000"/>
                </a:solidFill>
                <a:latin typeface="Arial" pitchFamily="34" charset="0"/>
              </a:endParaRPr>
            </a:p>
          </p:txBody>
        </p:sp>
      </p:grpSp>
      <p:graphicFrame>
        <p:nvGraphicFramePr>
          <p:cNvPr id="10" name="Table 9"/>
          <p:cNvGraphicFramePr>
            <a:graphicFrameLocks noGrp="1"/>
          </p:cNvGraphicFramePr>
          <p:nvPr>
            <p:extLst>
              <p:ext uri="{D42A27DB-BD31-4B8C-83A1-F6EECF244321}">
                <p14:modId xmlns:p14="http://schemas.microsoft.com/office/powerpoint/2010/main" val="4205017698"/>
              </p:ext>
            </p:extLst>
          </p:nvPr>
        </p:nvGraphicFramePr>
        <p:xfrm>
          <a:off x="685622" y="2212136"/>
          <a:ext cx="10742790" cy="3655265"/>
        </p:xfrm>
        <a:graphic>
          <a:graphicData uri="http://schemas.openxmlformats.org/drawingml/2006/table">
            <a:tbl>
              <a:tblPr firstRow="1" firstCol="1" bandRow="1">
                <a:tableStyleId>{F5AB1C69-6EDB-4FF4-983F-18BD219EF322}</a:tableStyleId>
              </a:tblPr>
              <a:tblGrid>
                <a:gridCol w="3960990">
                  <a:extLst>
                    <a:ext uri="{9D8B030D-6E8A-4147-A177-3AD203B41FA5}">
                      <a16:colId xmlns:a16="http://schemas.microsoft.com/office/drawing/2014/main" val="20000"/>
                    </a:ext>
                  </a:extLst>
                </a:gridCol>
                <a:gridCol w="6781800">
                  <a:extLst>
                    <a:ext uri="{9D8B030D-6E8A-4147-A177-3AD203B41FA5}">
                      <a16:colId xmlns:a16="http://schemas.microsoft.com/office/drawing/2014/main" val="20001"/>
                    </a:ext>
                  </a:extLst>
                </a:gridCol>
              </a:tblGrid>
              <a:tr h="398239">
                <a:tc>
                  <a:txBody>
                    <a:bodyPr/>
                    <a:lstStyle/>
                    <a:p>
                      <a:pPr marL="0" marR="0" algn="ctr">
                        <a:lnSpc>
                          <a:spcPct val="120000"/>
                        </a:lnSpc>
                        <a:spcBef>
                          <a:spcPts val="0"/>
                        </a:spcBef>
                        <a:spcAft>
                          <a:spcPts val="0"/>
                        </a:spcAft>
                        <a:tabLst>
                          <a:tab pos="180340" algn="l"/>
                          <a:tab pos="1440180" algn="l"/>
                          <a:tab pos="2970530" algn="l"/>
                          <a:tab pos="4500880" algn="l"/>
                        </a:tabLst>
                      </a:pPr>
                      <a:r>
                        <a:rPr lang="en-US" sz="2100" kern="1200" dirty="0" err="1">
                          <a:effectLst/>
                        </a:rPr>
                        <a:t>Biện</a:t>
                      </a:r>
                      <a:r>
                        <a:rPr lang="en-US" sz="2100" kern="1200" dirty="0">
                          <a:effectLst/>
                        </a:rPr>
                        <a:t> </a:t>
                      </a:r>
                      <a:r>
                        <a:rPr lang="en-US" sz="2100" kern="1200" dirty="0" err="1">
                          <a:effectLst/>
                        </a:rPr>
                        <a:t>pháp</a:t>
                      </a:r>
                      <a:endParaRPr lang="en-US" sz="2100" b="1" kern="1200" dirty="0">
                        <a:solidFill>
                          <a:schemeClr val="lt1"/>
                        </a:solidFill>
                        <a:effectLst/>
                        <a:latin typeface="Arial" pitchFamily="34" charset="0"/>
                        <a:ea typeface="+mn-ea"/>
                        <a:cs typeface="Arial" pitchFamily="34" charset="0"/>
                      </a:endParaRPr>
                    </a:p>
                  </a:txBody>
                  <a:tcPr marL="61169" marR="611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20000"/>
                        </a:lnSpc>
                        <a:spcBef>
                          <a:spcPts val="0"/>
                        </a:spcBef>
                        <a:spcAft>
                          <a:spcPts val="0"/>
                        </a:spcAft>
                        <a:tabLst>
                          <a:tab pos="180340" algn="l"/>
                          <a:tab pos="1440180" algn="l"/>
                          <a:tab pos="2970530" algn="l"/>
                          <a:tab pos="4500880" algn="l"/>
                        </a:tabLst>
                      </a:pPr>
                      <a:r>
                        <a:rPr lang="en-US" sz="2100" kern="1200" dirty="0" err="1" smtClean="0">
                          <a:effectLst/>
                        </a:rPr>
                        <a:t>Hiệu</a:t>
                      </a:r>
                      <a:r>
                        <a:rPr lang="en-US" sz="2100" kern="1200" dirty="0" smtClean="0">
                          <a:effectLst/>
                        </a:rPr>
                        <a:t> </a:t>
                      </a:r>
                      <a:r>
                        <a:rPr lang="en-US" sz="2100" kern="1200" dirty="0" err="1" smtClean="0">
                          <a:effectLst/>
                        </a:rPr>
                        <a:t>quả</a:t>
                      </a:r>
                      <a:endParaRPr lang="en-US" sz="2100" b="1" kern="1200" dirty="0">
                        <a:solidFill>
                          <a:schemeClr val="lt1"/>
                        </a:solidFill>
                        <a:effectLst/>
                        <a:latin typeface="Arial" pitchFamily="34" charset="0"/>
                        <a:ea typeface="+mn-ea"/>
                        <a:cs typeface="Arial" pitchFamily="34" charset="0"/>
                      </a:endParaRPr>
                    </a:p>
                  </a:txBody>
                  <a:tcPr marL="61169" marR="611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858357">
                <a:tc>
                  <a:txBody>
                    <a:bodyPr/>
                    <a:lstStyle/>
                    <a:p>
                      <a:pPr marL="0" marR="0" algn="l">
                        <a:lnSpc>
                          <a:spcPct val="120000"/>
                        </a:lnSpc>
                        <a:spcBef>
                          <a:spcPts val="0"/>
                        </a:spcBef>
                        <a:spcAft>
                          <a:spcPts val="0"/>
                        </a:spcAft>
                        <a:tabLst>
                          <a:tab pos="180340" algn="l"/>
                          <a:tab pos="1440180" algn="l"/>
                          <a:tab pos="2970530" algn="l"/>
                          <a:tab pos="4500880" algn="l"/>
                        </a:tabLst>
                      </a:pPr>
                      <a:r>
                        <a:rPr lang="en-US" sz="2300" b="0" kern="1200" dirty="0">
                          <a:effectLst/>
                          <a:latin typeface="Times New Roman" panose="02020603050405020304" pitchFamily="18" charset="0"/>
                          <a:cs typeface="Times New Roman" panose="02020603050405020304" pitchFamily="18" charset="0"/>
                        </a:rPr>
                        <a:t>- </a:t>
                      </a:r>
                      <a:r>
                        <a:rPr lang="vi-VN" sz="2300" b="0" kern="1200" dirty="0" smtClean="0">
                          <a:effectLst/>
                          <a:latin typeface="Times New Roman" panose="02020603050405020304" pitchFamily="18" charset="0"/>
                          <a:cs typeface="Times New Roman" panose="02020603050405020304" pitchFamily="18" charset="0"/>
                        </a:rPr>
                        <a:t>Bảo vệ môi trường sống của các  loài trong quần xã</a:t>
                      </a:r>
                      <a:endParaRPr lang="en-US" sz="2300" b="0" kern="1200" dirty="0">
                        <a:solidFill>
                          <a:schemeClr val="lt1"/>
                        </a:solidFill>
                        <a:effectLst/>
                        <a:latin typeface="Times New Roman" panose="02020603050405020304" pitchFamily="18" charset="0"/>
                        <a:ea typeface="+mn-ea"/>
                        <a:cs typeface="Times New Roman" panose="02020603050405020304" pitchFamily="18" charset="0"/>
                      </a:endParaRPr>
                    </a:p>
                  </a:txBody>
                  <a:tcPr marL="61169" marR="611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20000"/>
                        </a:lnSpc>
                        <a:spcBef>
                          <a:spcPts val="0"/>
                        </a:spcBef>
                        <a:spcAft>
                          <a:spcPts val="0"/>
                        </a:spcAft>
                        <a:tabLst>
                          <a:tab pos="180340" algn="l"/>
                          <a:tab pos="1440180" algn="l"/>
                          <a:tab pos="2970530" algn="l"/>
                          <a:tab pos="4500880" algn="l"/>
                        </a:tabLst>
                      </a:pPr>
                      <a:r>
                        <a:rPr lang="en-US" sz="2100" kern="1200" dirty="0" smtClean="0">
                          <a:effectLst/>
                        </a:rPr>
                        <a:t>…</a:t>
                      </a:r>
                      <a:endParaRPr lang="en-US" sz="2100" b="1" kern="1200" dirty="0">
                        <a:solidFill>
                          <a:schemeClr val="lt1"/>
                        </a:solidFill>
                        <a:effectLst/>
                        <a:latin typeface="Arial" pitchFamily="34" charset="0"/>
                        <a:ea typeface="+mn-ea"/>
                        <a:cs typeface="Arial" pitchFamily="34" charset="0"/>
                      </a:endParaRPr>
                    </a:p>
                  </a:txBody>
                  <a:tcPr marL="61169" marR="611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858357">
                <a:tc>
                  <a:txBody>
                    <a:bodyPr/>
                    <a:lstStyle/>
                    <a:p>
                      <a:pPr marL="0" marR="0" algn="l">
                        <a:lnSpc>
                          <a:spcPct val="120000"/>
                        </a:lnSpc>
                        <a:spcBef>
                          <a:spcPts val="0"/>
                        </a:spcBef>
                        <a:spcAft>
                          <a:spcPts val="0"/>
                        </a:spcAft>
                        <a:tabLst>
                          <a:tab pos="180340" algn="l"/>
                          <a:tab pos="1440180" algn="l"/>
                          <a:tab pos="2970530" algn="l"/>
                          <a:tab pos="4500880" algn="l"/>
                        </a:tabLst>
                      </a:pPr>
                      <a:r>
                        <a:rPr lang="en-US" sz="2300" b="0" kern="1200" dirty="0">
                          <a:effectLst/>
                          <a:latin typeface="Times New Roman" panose="02020603050405020304" pitchFamily="18" charset="0"/>
                          <a:cs typeface="Times New Roman" panose="02020603050405020304" pitchFamily="18" charset="0"/>
                        </a:rPr>
                        <a:t>- </a:t>
                      </a:r>
                      <a:r>
                        <a:rPr lang="vi-VN" sz="2300" b="0" kern="1200" dirty="0" smtClean="0">
                          <a:effectLst/>
                          <a:latin typeface="Times New Roman" panose="02020603050405020304" pitchFamily="18" charset="0"/>
                          <a:cs typeface="Times New Roman" panose="02020603050405020304" pitchFamily="18" charset="0"/>
                        </a:rPr>
                        <a:t>Cấm săn bắn động vật hoang dã có nguy cơ tuyệt chủng</a:t>
                      </a:r>
                      <a:endParaRPr lang="en-US" sz="2300" b="0" kern="1200" dirty="0">
                        <a:solidFill>
                          <a:schemeClr val="lt1"/>
                        </a:solidFill>
                        <a:effectLst/>
                        <a:latin typeface="Times New Roman" panose="02020603050405020304" pitchFamily="18" charset="0"/>
                        <a:ea typeface="+mn-ea"/>
                        <a:cs typeface="Times New Roman" panose="02020603050405020304" pitchFamily="18" charset="0"/>
                      </a:endParaRPr>
                    </a:p>
                  </a:txBody>
                  <a:tcPr marL="61169" marR="611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20000"/>
                        </a:lnSpc>
                        <a:spcBef>
                          <a:spcPts val="0"/>
                        </a:spcBef>
                        <a:spcAft>
                          <a:spcPts val="0"/>
                        </a:spcAft>
                        <a:tabLst>
                          <a:tab pos="180340" algn="l"/>
                          <a:tab pos="1440180" algn="l"/>
                          <a:tab pos="2970530" algn="l"/>
                          <a:tab pos="4500880" algn="l"/>
                        </a:tabLst>
                      </a:pPr>
                      <a:r>
                        <a:rPr lang="en-US" sz="2100" kern="1200" dirty="0" smtClean="0">
                          <a:effectLst/>
                        </a:rPr>
                        <a:t>…</a:t>
                      </a:r>
                      <a:endParaRPr lang="en-US" sz="2100" b="1" kern="1200" dirty="0">
                        <a:solidFill>
                          <a:schemeClr val="lt1"/>
                        </a:solidFill>
                        <a:effectLst/>
                        <a:latin typeface="Arial" pitchFamily="34" charset="0"/>
                        <a:ea typeface="+mn-ea"/>
                        <a:cs typeface="Arial" pitchFamily="34" charset="0"/>
                      </a:endParaRPr>
                    </a:p>
                  </a:txBody>
                  <a:tcPr marL="61169" marR="611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770156">
                <a:tc>
                  <a:txBody>
                    <a:bodyPr/>
                    <a:lstStyle/>
                    <a:p>
                      <a:pPr marL="0" marR="0" algn="l">
                        <a:lnSpc>
                          <a:spcPct val="120000"/>
                        </a:lnSpc>
                        <a:spcBef>
                          <a:spcPts val="0"/>
                        </a:spcBef>
                        <a:spcAft>
                          <a:spcPts val="0"/>
                        </a:spcAft>
                        <a:tabLst>
                          <a:tab pos="180340" algn="l"/>
                          <a:tab pos="1440180" algn="l"/>
                          <a:tab pos="2970530" algn="l"/>
                          <a:tab pos="4500880" algn="l"/>
                        </a:tabLst>
                      </a:pPr>
                      <a:r>
                        <a:rPr lang="en-US" sz="2300" b="0" kern="1200" dirty="0">
                          <a:effectLst/>
                          <a:latin typeface="Times New Roman" panose="02020603050405020304" pitchFamily="18" charset="0"/>
                          <a:cs typeface="Times New Roman" panose="02020603050405020304" pitchFamily="18" charset="0"/>
                        </a:rPr>
                        <a:t>- </a:t>
                      </a:r>
                      <a:r>
                        <a:rPr lang="en-US" sz="2300" b="0" kern="1200" dirty="0" err="1" smtClean="0">
                          <a:effectLst/>
                          <a:latin typeface="Times New Roman" panose="02020603050405020304" pitchFamily="18" charset="0"/>
                          <a:cs typeface="Times New Roman" panose="02020603050405020304" pitchFamily="18" charset="0"/>
                        </a:rPr>
                        <a:t>Trồng</a:t>
                      </a:r>
                      <a:r>
                        <a:rPr lang="en-US" sz="2300" b="0" kern="1200" dirty="0" smtClean="0">
                          <a:effectLst/>
                          <a:latin typeface="Times New Roman" panose="02020603050405020304" pitchFamily="18" charset="0"/>
                          <a:cs typeface="Times New Roman" panose="02020603050405020304" pitchFamily="18" charset="0"/>
                        </a:rPr>
                        <a:t> </a:t>
                      </a:r>
                      <a:r>
                        <a:rPr lang="en-US" sz="2300" b="0" kern="1200" dirty="0" err="1" smtClean="0">
                          <a:effectLst/>
                          <a:latin typeface="Times New Roman" panose="02020603050405020304" pitchFamily="18" charset="0"/>
                          <a:cs typeface="Times New Roman" panose="02020603050405020304" pitchFamily="18" charset="0"/>
                        </a:rPr>
                        <a:t>rừng</a:t>
                      </a:r>
                      <a:r>
                        <a:rPr lang="en-US" sz="2300" b="0" kern="1200" dirty="0" smtClean="0">
                          <a:effectLst/>
                          <a:latin typeface="Times New Roman" panose="02020603050405020304" pitchFamily="18" charset="0"/>
                          <a:cs typeface="Times New Roman" panose="02020603050405020304" pitchFamily="18" charset="0"/>
                        </a:rPr>
                        <a:t> </a:t>
                      </a:r>
                      <a:r>
                        <a:rPr lang="en-US" sz="2300" b="0" kern="1200" dirty="0" err="1" smtClean="0">
                          <a:effectLst/>
                          <a:latin typeface="Times New Roman" panose="02020603050405020304" pitchFamily="18" charset="0"/>
                          <a:cs typeface="Times New Roman" panose="02020603050405020304" pitchFamily="18" charset="0"/>
                        </a:rPr>
                        <a:t>ngập</a:t>
                      </a:r>
                      <a:r>
                        <a:rPr lang="en-US" sz="2300" b="0" kern="1200" dirty="0" smtClean="0">
                          <a:effectLst/>
                          <a:latin typeface="Times New Roman" panose="02020603050405020304" pitchFamily="18" charset="0"/>
                          <a:cs typeface="Times New Roman" panose="02020603050405020304" pitchFamily="18" charset="0"/>
                        </a:rPr>
                        <a:t> </a:t>
                      </a:r>
                      <a:r>
                        <a:rPr lang="en-US" sz="2300" b="0" kern="1200" dirty="0" err="1" smtClean="0">
                          <a:effectLst/>
                          <a:latin typeface="Times New Roman" panose="02020603050405020304" pitchFamily="18" charset="0"/>
                          <a:cs typeface="Times New Roman" panose="02020603050405020304" pitchFamily="18" charset="0"/>
                        </a:rPr>
                        <a:t>mặn</a:t>
                      </a:r>
                      <a:r>
                        <a:rPr lang="en-US" sz="2300" b="0" kern="1200" dirty="0" smtClean="0">
                          <a:effectLst/>
                          <a:latin typeface="Times New Roman" panose="02020603050405020304" pitchFamily="18" charset="0"/>
                          <a:cs typeface="Times New Roman" panose="02020603050405020304" pitchFamily="18" charset="0"/>
                        </a:rPr>
                        <a:t> </a:t>
                      </a:r>
                      <a:r>
                        <a:rPr lang="en-US" sz="2300" b="0" kern="1200" dirty="0" err="1" smtClean="0">
                          <a:effectLst/>
                          <a:latin typeface="Times New Roman" panose="02020603050405020304" pitchFamily="18" charset="0"/>
                          <a:cs typeface="Times New Roman" panose="02020603050405020304" pitchFamily="18" charset="0"/>
                        </a:rPr>
                        <a:t>ven</a:t>
                      </a:r>
                      <a:r>
                        <a:rPr lang="en-US" sz="2300" b="0" kern="1200" dirty="0" smtClean="0">
                          <a:effectLst/>
                          <a:latin typeface="Times New Roman" panose="02020603050405020304" pitchFamily="18" charset="0"/>
                          <a:cs typeface="Times New Roman" panose="02020603050405020304" pitchFamily="18" charset="0"/>
                        </a:rPr>
                        <a:t> </a:t>
                      </a:r>
                      <a:r>
                        <a:rPr lang="en-US" sz="2300" b="0" kern="1200" dirty="0" err="1" smtClean="0">
                          <a:effectLst/>
                          <a:latin typeface="Times New Roman" panose="02020603050405020304" pitchFamily="18" charset="0"/>
                          <a:cs typeface="Times New Roman" panose="02020603050405020304" pitchFamily="18" charset="0"/>
                        </a:rPr>
                        <a:t>biển</a:t>
                      </a:r>
                      <a:endParaRPr lang="en-US" sz="2300" b="0" kern="1200" dirty="0">
                        <a:solidFill>
                          <a:schemeClr val="lt1"/>
                        </a:solidFill>
                        <a:effectLst/>
                        <a:latin typeface="Times New Roman" panose="02020603050405020304" pitchFamily="18" charset="0"/>
                        <a:ea typeface="+mn-ea"/>
                        <a:cs typeface="Times New Roman" panose="02020603050405020304" pitchFamily="18" charset="0"/>
                      </a:endParaRPr>
                    </a:p>
                  </a:txBody>
                  <a:tcPr marL="61169" marR="611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20000"/>
                        </a:lnSpc>
                        <a:spcBef>
                          <a:spcPts val="0"/>
                        </a:spcBef>
                        <a:spcAft>
                          <a:spcPts val="0"/>
                        </a:spcAft>
                        <a:tabLst>
                          <a:tab pos="180340" algn="l"/>
                          <a:tab pos="1440180" algn="l"/>
                          <a:tab pos="2970530" algn="l"/>
                          <a:tab pos="4500880" algn="l"/>
                        </a:tabLst>
                      </a:pPr>
                      <a:r>
                        <a:rPr lang="en-US" sz="2100" kern="1200" dirty="0" smtClean="0">
                          <a:effectLst/>
                        </a:rPr>
                        <a:t>…</a:t>
                      </a:r>
                      <a:endParaRPr lang="en-US" sz="2100" b="1" kern="1200" dirty="0">
                        <a:solidFill>
                          <a:schemeClr val="lt1"/>
                        </a:solidFill>
                        <a:effectLst/>
                        <a:latin typeface="Arial" pitchFamily="34" charset="0"/>
                        <a:ea typeface="+mn-ea"/>
                        <a:cs typeface="Arial" pitchFamily="34" charset="0"/>
                      </a:endParaRPr>
                    </a:p>
                  </a:txBody>
                  <a:tcPr marL="61169" marR="611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770156">
                <a:tc>
                  <a:txBody>
                    <a:bodyPr/>
                    <a:lstStyle/>
                    <a:p>
                      <a:pPr marL="0" marR="0" algn="l">
                        <a:lnSpc>
                          <a:spcPct val="120000"/>
                        </a:lnSpc>
                        <a:spcBef>
                          <a:spcPts val="0"/>
                        </a:spcBef>
                        <a:spcAft>
                          <a:spcPts val="0"/>
                        </a:spcAft>
                        <a:tabLst>
                          <a:tab pos="180340" algn="l"/>
                          <a:tab pos="1440180" algn="l"/>
                          <a:tab pos="2970530" algn="l"/>
                          <a:tab pos="4500880" algn="l"/>
                        </a:tabLst>
                      </a:pPr>
                      <a:r>
                        <a:rPr lang="en-US" sz="2300" b="0" kern="1200" dirty="0" smtClean="0">
                          <a:effectLst/>
                          <a:latin typeface="Times New Roman" panose="02020603050405020304" pitchFamily="18" charset="0"/>
                          <a:cs typeface="Times New Roman" panose="02020603050405020304" pitchFamily="18" charset="0"/>
                        </a:rPr>
                        <a:t>- </a:t>
                      </a:r>
                      <a:r>
                        <a:rPr lang="en-US" sz="2300" b="0" kern="1200" dirty="0" err="1" smtClean="0">
                          <a:effectLst/>
                          <a:latin typeface="Times New Roman" panose="02020603050405020304" pitchFamily="18" charset="0"/>
                          <a:cs typeface="Times New Roman" panose="02020603050405020304" pitchFamily="18" charset="0"/>
                        </a:rPr>
                        <a:t>Phòng</a:t>
                      </a:r>
                      <a:r>
                        <a:rPr lang="en-US" sz="2300" b="0" kern="1200" dirty="0" smtClean="0">
                          <a:effectLst/>
                          <a:latin typeface="Times New Roman" panose="02020603050405020304" pitchFamily="18" charset="0"/>
                          <a:cs typeface="Times New Roman" panose="02020603050405020304" pitchFamily="18" charset="0"/>
                        </a:rPr>
                        <a:t> </a:t>
                      </a:r>
                      <a:r>
                        <a:rPr lang="en-US" sz="2300" b="0" kern="1200" dirty="0" err="1" smtClean="0">
                          <a:effectLst/>
                          <a:latin typeface="Times New Roman" panose="02020603050405020304" pitchFamily="18" charset="0"/>
                          <a:cs typeface="Times New Roman" panose="02020603050405020304" pitchFamily="18" charset="0"/>
                        </a:rPr>
                        <a:t>chống</a:t>
                      </a:r>
                      <a:r>
                        <a:rPr lang="en-US" sz="2300" b="0" kern="1200" dirty="0" smtClean="0">
                          <a:effectLst/>
                          <a:latin typeface="Times New Roman" panose="02020603050405020304" pitchFamily="18" charset="0"/>
                          <a:cs typeface="Times New Roman" panose="02020603050405020304" pitchFamily="18" charset="0"/>
                        </a:rPr>
                        <a:t> </a:t>
                      </a:r>
                      <a:r>
                        <a:rPr lang="en-US" sz="2300" b="0" kern="1200" dirty="0" err="1" smtClean="0">
                          <a:effectLst/>
                          <a:latin typeface="Times New Roman" panose="02020603050405020304" pitchFamily="18" charset="0"/>
                          <a:cs typeface="Times New Roman" panose="02020603050405020304" pitchFamily="18" charset="0"/>
                        </a:rPr>
                        <a:t>cháy</a:t>
                      </a:r>
                      <a:r>
                        <a:rPr lang="en-US" sz="2300" b="0" kern="1200" dirty="0" smtClean="0">
                          <a:effectLst/>
                          <a:latin typeface="Times New Roman" panose="02020603050405020304" pitchFamily="18" charset="0"/>
                          <a:cs typeface="Times New Roman" panose="02020603050405020304" pitchFamily="18" charset="0"/>
                        </a:rPr>
                        <a:t> </a:t>
                      </a:r>
                      <a:r>
                        <a:rPr lang="en-US" sz="2300" b="0" kern="1200" dirty="0" err="1" smtClean="0">
                          <a:effectLst/>
                          <a:latin typeface="Times New Roman" panose="02020603050405020304" pitchFamily="18" charset="0"/>
                          <a:cs typeface="Times New Roman" panose="02020603050405020304" pitchFamily="18" charset="0"/>
                        </a:rPr>
                        <a:t>rừng</a:t>
                      </a:r>
                      <a:endParaRPr lang="en-US" sz="2300" b="0" kern="1200" dirty="0">
                        <a:solidFill>
                          <a:schemeClr val="lt1"/>
                        </a:solidFill>
                        <a:effectLst/>
                        <a:latin typeface="Times New Roman" panose="02020603050405020304" pitchFamily="18" charset="0"/>
                        <a:ea typeface="+mn-ea"/>
                        <a:cs typeface="Times New Roman" panose="02020603050405020304" pitchFamily="18" charset="0"/>
                      </a:endParaRPr>
                    </a:p>
                  </a:txBody>
                  <a:tcPr marL="61169" marR="611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20000"/>
                        </a:lnSpc>
                        <a:spcBef>
                          <a:spcPts val="0"/>
                        </a:spcBef>
                        <a:spcAft>
                          <a:spcPts val="0"/>
                        </a:spcAft>
                        <a:tabLst>
                          <a:tab pos="180340" algn="l"/>
                          <a:tab pos="1440180" algn="l"/>
                          <a:tab pos="2970530" algn="l"/>
                          <a:tab pos="4500880" algn="l"/>
                        </a:tabLst>
                      </a:pPr>
                      <a:r>
                        <a:rPr lang="en-US" sz="2100" kern="1200" dirty="0" smtClean="0">
                          <a:effectLst/>
                        </a:rPr>
                        <a:t>…</a:t>
                      </a:r>
                      <a:endParaRPr lang="en-US" sz="2100" b="1" kern="1200" dirty="0">
                        <a:solidFill>
                          <a:schemeClr val="lt1"/>
                        </a:solidFill>
                        <a:effectLst/>
                        <a:latin typeface="Arial" pitchFamily="34" charset="0"/>
                        <a:ea typeface="+mn-ea"/>
                        <a:cs typeface="Arial" pitchFamily="34" charset="0"/>
                      </a:endParaRPr>
                    </a:p>
                  </a:txBody>
                  <a:tcPr marL="61169" marR="611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7672119"/>
                  </a:ext>
                </a:extLst>
              </a:tr>
            </a:tbl>
          </a:graphicData>
        </a:graphic>
      </p:graphicFrame>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2188825" cy="1117164"/>
          </a:xfrm>
          <a:custGeom>
            <a:avLst/>
            <a:gdLst/>
            <a:ahLst/>
            <a:cxnLst/>
            <a:rect l="l" t="t" r="r" b="b"/>
            <a:pathLst>
              <a:path w="18288000" h="1675746">
                <a:moveTo>
                  <a:pt x="18288000" y="0"/>
                </a:moveTo>
                <a:lnTo>
                  <a:pt x="0" y="0"/>
                </a:lnTo>
                <a:lnTo>
                  <a:pt x="0" y="1675746"/>
                </a:lnTo>
                <a:lnTo>
                  <a:pt x="18288000" y="1675746"/>
                </a:lnTo>
                <a:lnTo>
                  <a:pt x="18288000" y="0"/>
                </a:lnTo>
                <a:close/>
              </a:path>
            </a:pathLst>
          </a:custGeom>
          <a:blipFill>
            <a:blip r:embed="rId3"/>
            <a:stretch>
              <a:fillRect l="-3942" t="-42248" r="-547" b="-563334"/>
            </a:stretch>
          </a:blipFill>
        </p:spPr>
      </p:sp>
      <p:sp>
        <p:nvSpPr>
          <p:cNvPr id="3" name="TextBox 3"/>
          <p:cNvSpPr txBox="1"/>
          <p:nvPr/>
        </p:nvSpPr>
        <p:spPr>
          <a:xfrm>
            <a:off x="685622" y="464609"/>
            <a:ext cx="10817582" cy="384529"/>
          </a:xfrm>
          <a:prstGeom prst="rect">
            <a:avLst/>
          </a:prstGeom>
        </p:spPr>
        <p:txBody>
          <a:bodyPr lIns="0" tIns="0" rIns="0" bIns="0" rtlCol="0" anchor="t">
            <a:spAutoFit/>
          </a:bodyPr>
          <a:lstStyle/>
          <a:p>
            <a:pPr>
              <a:lnSpc>
                <a:spcPts val="3266"/>
              </a:lnSpc>
            </a:pPr>
            <a:r>
              <a:rPr lang="en-US" sz="2300" b="1" dirty="0">
                <a:solidFill>
                  <a:srgbClr val="000000"/>
                </a:solidFill>
                <a:latin typeface="Arial" pitchFamily="34" charset="0"/>
              </a:rPr>
              <a:t>III. </a:t>
            </a:r>
            <a:r>
              <a:rPr lang="en-US" sz="2300" b="1" dirty="0" smtClean="0">
                <a:solidFill>
                  <a:srgbClr val="000000"/>
                </a:solidFill>
                <a:latin typeface="Arial" pitchFamily="34" charset="0"/>
              </a:rPr>
              <a:t>BẢO </a:t>
            </a:r>
            <a:r>
              <a:rPr lang="en-US" sz="2300" b="1" dirty="0">
                <a:solidFill>
                  <a:srgbClr val="000000"/>
                </a:solidFill>
                <a:latin typeface="Arial" pitchFamily="34" charset="0"/>
              </a:rPr>
              <a:t>VỆ SỰ ĐA DẠNG SINH HỌC TRONG QUẦN XÃ</a:t>
            </a:r>
          </a:p>
        </p:txBody>
      </p:sp>
      <p:grpSp>
        <p:nvGrpSpPr>
          <p:cNvPr id="4" name="Group 4"/>
          <p:cNvGrpSpPr/>
          <p:nvPr/>
        </p:nvGrpSpPr>
        <p:grpSpPr>
          <a:xfrm>
            <a:off x="685622" y="1160695"/>
            <a:ext cx="10817582" cy="2177947"/>
            <a:chOff x="0" y="-241101"/>
            <a:chExt cx="21640800" cy="4355893"/>
          </a:xfrm>
        </p:grpSpPr>
        <p:grpSp>
          <p:nvGrpSpPr>
            <p:cNvPr id="5" name="Group 5"/>
            <p:cNvGrpSpPr/>
            <p:nvPr/>
          </p:nvGrpSpPr>
          <p:grpSpPr>
            <a:xfrm>
              <a:off x="0" y="-241101"/>
              <a:ext cx="21640800" cy="4355893"/>
              <a:chOff x="0" y="-47625"/>
              <a:chExt cx="4274726" cy="860425"/>
            </a:xfrm>
          </p:grpSpPr>
          <p:sp>
            <p:nvSpPr>
              <p:cNvPr id="6" name="Freeform 6"/>
              <p:cNvSpPr/>
              <p:nvPr/>
            </p:nvSpPr>
            <p:spPr>
              <a:xfrm>
                <a:off x="0" y="0"/>
                <a:ext cx="4274726" cy="302277"/>
              </a:xfrm>
              <a:custGeom>
                <a:avLst/>
                <a:gdLst/>
                <a:ahLst/>
                <a:cxnLst/>
                <a:rect l="l" t="t" r="r" b="b"/>
                <a:pathLst>
                  <a:path w="4274726" h="258903">
                    <a:moveTo>
                      <a:pt x="24327" y="0"/>
                    </a:moveTo>
                    <a:lnTo>
                      <a:pt x="4250399" y="0"/>
                    </a:lnTo>
                    <a:cubicBezTo>
                      <a:pt x="4263834" y="0"/>
                      <a:pt x="4274726" y="10891"/>
                      <a:pt x="4274726" y="24327"/>
                    </a:cubicBezTo>
                    <a:lnTo>
                      <a:pt x="4274726" y="234576"/>
                    </a:lnTo>
                    <a:cubicBezTo>
                      <a:pt x="4274726" y="248011"/>
                      <a:pt x="4263834" y="258903"/>
                      <a:pt x="4250399" y="258903"/>
                    </a:cubicBezTo>
                    <a:lnTo>
                      <a:pt x="24327" y="258903"/>
                    </a:lnTo>
                    <a:cubicBezTo>
                      <a:pt x="10891" y="258903"/>
                      <a:pt x="0" y="248011"/>
                      <a:pt x="0" y="234576"/>
                    </a:cubicBezTo>
                    <a:lnTo>
                      <a:pt x="0" y="24327"/>
                    </a:lnTo>
                    <a:cubicBezTo>
                      <a:pt x="0" y="10891"/>
                      <a:pt x="10891" y="0"/>
                      <a:pt x="24327" y="0"/>
                    </a:cubicBezTo>
                    <a:close/>
                  </a:path>
                </a:pathLst>
              </a:custGeom>
              <a:solidFill>
                <a:srgbClr val="FFDE59"/>
              </a:solidFill>
            </p:spPr>
          </p:sp>
          <p:sp>
            <p:nvSpPr>
              <p:cNvPr id="7" name="TextBox 7"/>
              <p:cNvSpPr txBox="1"/>
              <p:nvPr/>
            </p:nvSpPr>
            <p:spPr>
              <a:xfrm>
                <a:off x="0" y="-47625"/>
                <a:ext cx="812800" cy="8604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8" name="TextBox 8"/>
            <p:cNvSpPr txBox="1"/>
            <p:nvPr/>
          </p:nvSpPr>
          <p:spPr>
            <a:xfrm>
              <a:off x="149619" y="168803"/>
              <a:ext cx="21341558" cy="1231106"/>
            </a:xfrm>
            <a:prstGeom prst="rect">
              <a:avLst/>
            </a:prstGeom>
          </p:spPr>
          <p:txBody>
            <a:bodyPr wrap="square" lIns="0" tIns="0" rIns="0" bIns="0" rtlCol="0" anchor="t">
              <a:spAutoFit/>
            </a:bodyPr>
            <a:lstStyle/>
            <a:p>
              <a:pPr>
                <a:spcBef>
                  <a:spcPct val="0"/>
                </a:spcBef>
              </a:pPr>
              <a:r>
                <a:rPr lang="vi-VN" sz="2000" b="1" dirty="0">
                  <a:solidFill>
                    <a:srgbClr val="000000"/>
                  </a:solidFill>
                  <a:latin typeface="Arial" pitchFamily="34" charset="0"/>
                </a:rPr>
                <a:t>Đọc thông tin và thảo luận nhóm về hiệu quả của các biện pháp dưới đây trong việc bảo vệ đa dạng sinh học trong quần xã.</a:t>
              </a:r>
              <a:endParaRPr lang="en-US" sz="2000" b="1" dirty="0">
                <a:solidFill>
                  <a:srgbClr val="000000"/>
                </a:solidFill>
                <a:latin typeface="Arial" pitchFamily="34" charset="0"/>
              </a:endParaRPr>
            </a:p>
          </p:txBody>
        </p:sp>
      </p:grpSp>
      <p:graphicFrame>
        <p:nvGraphicFramePr>
          <p:cNvPr id="10" name="Table 9"/>
          <p:cNvGraphicFramePr>
            <a:graphicFrameLocks noGrp="1"/>
          </p:cNvGraphicFramePr>
          <p:nvPr>
            <p:extLst>
              <p:ext uri="{D42A27DB-BD31-4B8C-83A1-F6EECF244321}">
                <p14:modId xmlns:p14="http://schemas.microsoft.com/office/powerpoint/2010/main" val="1432990154"/>
              </p:ext>
            </p:extLst>
          </p:nvPr>
        </p:nvGraphicFramePr>
        <p:xfrm>
          <a:off x="685622" y="2249668"/>
          <a:ext cx="10817582" cy="3563756"/>
        </p:xfrm>
        <a:graphic>
          <a:graphicData uri="http://schemas.openxmlformats.org/drawingml/2006/table">
            <a:tbl>
              <a:tblPr firstRow="1" firstCol="1" bandRow="1">
                <a:tableStyleId>{F5AB1C69-6EDB-4FF4-983F-18BD219EF322}</a:tableStyleId>
              </a:tblPr>
              <a:tblGrid>
                <a:gridCol w="3988566">
                  <a:extLst>
                    <a:ext uri="{9D8B030D-6E8A-4147-A177-3AD203B41FA5}">
                      <a16:colId xmlns:a16="http://schemas.microsoft.com/office/drawing/2014/main" val="20000"/>
                    </a:ext>
                  </a:extLst>
                </a:gridCol>
                <a:gridCol w="6829016">
                  <a:extLst>
                    <a:ext uri="{9D8B030D-6E8A-4147-A177-3AD203B41FA5}">
                      <a16:colId xmlns:a16="http://schemas.microsoft.com/office/drawing/2014/main" val="20001"/>
                    </a:ext>
                  </a:extLst>
                </a:gridCol>
              </a:tblGrid>
              <a:tr h="229723">
                <a:tc>
                  <a:txBody>
                    <a:bodyPr/>
                    <a:lstStyle/>
                    <a:p>
                      <a:pPr marL="0" marR="0" algn="ctr">
                        <a:lnSpc>
                          <a:spcPct val="120000"/>
                        </a:lnSpc>
                        <a:spcBef>
                          <a:spcPts val="0"/>
                        </a:spcBef>
                        <a:spcAft>
                          <a:spcPts val="0"/>
                        </a:spcAft>
                        <a:tabLst>
                          <a:tab pos="180340" algn="l"/>
                          <a:tab pos="1440180" algn="l"/>
                          <a:tab pos="2970530" algn="l"/>
                          <a:tab pos="4500880" algn="l"/>
                        </a:tabLst>
                      </a:pPr>
                      <a:r>
                        <a:rPr lang="en-US" sz="2100" kern="1200" dirty="0" err="1">
                          <a:effectLst/>
                        </a:rPr>
                        <a:t>Biện</a:t>
                      </a:r>
                      <a:r>
                        <a:rPr lang="en-US" sz="2100" kern="1200" dirty="0">
                          <a:effectLst/>
                        </a:rPr>
                        <a:t> </a:t>
                      </a:r>
                      <a:r>
                        <a:rPr lang="en-US" sz="2100" kern="1200" dirty="0" err="1">
                          <a:effectLst/>
                        </a:rPr>
                        <a:t>pháp</a:t>
                      </a:r>
                      <a:endParaRPr lang="en-US" sz="2100" b="1" kern="1200" dirty="0">
                        <a:solidFill>
                          <a:schemeClr val="tx1"/>
                        </a:solidFill>
                        <a:effectLst/>
                        <a:latin typeface="Arial" pitchFamily="34" charset="0"/>
                        <a:ea typeface="+mn-ea"/>
                        <a:cs typeface="Arial" pitchFamily="34" charset="0"/>
                      </a:endParaRPr>
                    </a:p>
                  </a:txBody>
                  <a:tcPr marL="61169" marR="611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20000"/>
                        </a:lnSpc>
                        <a:spcBef>
                          <a:spcPts val="0"/>
                        </a:spcBef>
                        <a:spcAft>
                          <a:spcPts val="0"/>
                        </a:spcAft>
                        <a:tabLst>
                          <a:tab pos="180340" algn="l"/>
                          <a:tab pos="1440180" algn="l"/>
                          <a:tab pos="2970530" algn="l"/>
                          <a:tab pos="4500880" algn="l"/>
                        </a:tabLst>
                      </a:pPr>
                      <a:r>
                        <a:rPr lang="en-US" sz="2100" kern="1200" dirty="0" err="1" smtClean="0">
                          <a:effectLst/>
                        </a:rPr>
                        <a:t>Hiệu</a:t>
                      </a:r>
                      <a:r>
                        <a:rPr lang="en-US" sz="2100" kern="1200" dirty="0" smtClean="0">
                          <a:effectLst/>
                        </a:rPr>
                        <a:t> </a:t>
                      </a:r>
                      <a:r>
                        <a:rPr lang="en-US" sz="2100" kern="1200" dirty="0" err="1" smtClean="0">
                          <a:effectLst/>
                        </a:rPr>
                        <a:t>quả</a:t>
                      </a:r>
                      <a:endParaRPr lang="en-US" sz="2100" b="1" kern="1200" dirty="0">
                        <a:solidFill>
                          <a:schemeClr val="tx1"/>
                        </a:solidFill>
                        <a:effectLst/>
                        <a:latin typeface="Arial" pitchFamily="34" charset="0"/>
                        <a:ea typeface="+mn-ea"/>
                        <a:cs typeface="Arial" pitchFamily="34" charset="0"/>
                      </a:endParaRPr>
                    </a:p>
                  </a:txBody>
                  <a:tcPr marL="61169" marR="6116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689170">
                <a:tc>
                  <a:txBody>
                    <a:bodyPr/>
                    <a:lstStyle/>
                    <a:p>
                      <a:pPr marL="0" marR="0" algn="l">
                        <a:lnSpc>
                          <a:spcPct val="120000"/>
                        </a:lnSpc>
                        <a:spcBef>
                          <a:spcPts val="0"/>
                        </a:spcBef>
                        <a:spcAft>
                          <a:spcPts val="0"/>
                        </a:spcAft>
                        <a:tabLst>
                          <a:tab pos="180340" algn="l"/>
                          <a:tab pos="1440180" algn="l"/>
                          <a:tab pos="2970530" algn="l"/>
                          <a:tab pos="4500880" algn="l"/>
                        </a:tabLst>
                      </a:pPr>
                      <a:r>
                        <a:rPr lang="en-US" sz="2300" b="0" kern="1200" dirty="0">
                          <a:effectLst/>
                          <a:latin typeface="Times New Roman" panose="02020603050405020304" pitchFamily="18" charset="0"/>
                          <a:cs typeface="Times New Roman" panose="02020603050405020304" pitchFamily="18" charset="0"/>
                        </a:rPr>
                        <a:t>- </a:t>
                      </a:r>
                      <a:r>
                        <a:rPr lang="vi-VN" sz="2300" b="0" kern="1200" dirty="0" smtClean="0">
                          <a:effectLst/>
                          <a:latin typeface="Times New Roman" panose="02020603050405020304" pitchFamily="18" charset="0"/>
                          <a:cs typeface="Times New Roman" panose="02020603050405020304" pitchFamily="18" charset="0"/>
                        </a:rPr>
                        <a:t>Bảo vệ môi trường sống của các  loài trong quần xã</a:t>
                      </a:r>
                      <a:endParaRPr lang="en-US" sz="2300" b="0" kern="1200" dirty="0">
                        <a:solidFill>
                          <a:schemeClr val="tx1"/>
                        </a:solidFill>
                        <a:effectLst/>
                        <a:latin typeface="Times New Roman" panose="02020603050405020304" pitchFamily="18" charset="0"/>
                        <a:ea typeface="+mn-ea"/>
                        <a:cs typeface="Times New Roman" panose="02020603050405020304" pitchFamily="18" charset="0"/>
                      </a:endParaRPr>
                    </a:p>
                  </a:txBody>
                  <a:tcPr marL="61169" marR="611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00000"/>
                        </a:lnSpc>
                        <a:spcBef>
                          <a:spcPts val="0"/>
                        </a:spcBef>
                        <a:spcAft>
                          <a:spcPts val="0"/>
                        </a:spcAft>
                        <a:tabLst>
                          <a:tab pos="180340" algn="l"/>
                          <a:tab pos="1440180" algn="l"/>
                          <a:tab pos="2970530" algn="l"/>
                          <a:tab pos="4500880" algn="l"/>
                        </a:tabLst>
                      </a:pPr>
                      <a:r>
                        <a:rPr lang="en-US" sz="2100" kern="1200" dirty="0" err="1" smtClean="0">
                          <a:effectLst/>
                          <a:latin typeface="Times New Roman" panose="02020603050405020304" pitchFamily="18" charset="0"/>
                          <a:cs typeface="Times New Roman" panose="02020603050405020304" pitchFamily="18" charset="0"/>
                        </a:rPr>
                        <a:t>Bảo</a:t>
                      </a:r>
                      <a:r>
                        <a:rPr lang="en-US" sz="2100" kern="1200" dirty="0" smtClean="0">
                          <a:effectLst/>
                          <a:latin typeface="Times New Roman" panose="02020603050405020304" pitchFamily="18" charset="0"/>
                          <a:cs typeface="Times New Roman" panose="02020603050405020304" pitchFamily="18" charset="0"/>
                        </a:rPr>
                        <a:t> </a:t>
                      </a:r>
                      <a:r>
                        <a:rPr lang="en-US" sz="2100" kern="1200" dirty="0" err="1" smtClean="0">
                          <a:effectLst/>
                          <a:latin typeface="Times New Roman" panose="02020603050405020304" pitchFamily="18" charset="0"/>
                          <a:cs typeface="Times New Roman" panose="02020603050405020304" pitchFamily="18" charset="0"/>
                        </a:rPr>
                        <a:t>vệ</a:t>
                      </a:r>
                      <a:r>
                        <a:rPr lang="en-US" sz="2100" kern="1200" dirty="0" smtClean="0">
                          <a:effectLst/>
                          <a:latin typeface="Times New Roman" panose="02020603050405020304" pitchFamily="18" charset="0"/>
                          <a:cs typeface="Times New Roman" panose="02020603050405020304" pitchFamily="18" charset="0"/>
                        </a:rPr>
                        <a:t> </a:t>
                      </a:r>
                      <a:r>
                        <a:rPr lang="en-US" sz="2100" kern="1200" dirty="0" err="1" smtClean="0">
                          <a:effectLst/>
                          <a:latin typeface="Times New Roman" panose="02020603050405020304" pitchFamily="18" charset="0"/>
                          <a:cs typeface="Times New Roman" panose="02020603050405020304" pitchFamily="18" charset="0"/>
                        </a:rPr>
                        <a:t>không</a:t>
                      </a:r>
                      <a:r>
                        <a:rPr lang="en-US" sz="2100" kern="1200" dirty="0" smtClean="0">
                          <a:effectLst/>
                          <a:latin typeface="Times New Roman" panose="02020603050405020304" pitchFamily="18" charset="0"/>
                          <a:cs typeface="Times New Roman" panose="02020603050405020304" pitchFamily="18" charset="0"/>
                        </a:rPr>
                        <a:t> </a:t>
                      </a:r>
                      <a:r>
                        <a:rPr lang="en-US" sz="2100" kern="1200" dirty="0" err="1" smtClean="0">
                          <a:effectLst/>
                          <a:latin typeface="Times New Roman" panose="02020603050405020304" pitchFamily="18" charset="0"/>
                          <a:cs typeface="Times New Roman" panose="02020603050405020304" pitchFamily="18" charset="0"/>
                        </a:rPr>
                        <a:t>gian</a:t>
                      </a:r>
                      <a:r>
                        <a:rPr lang="en-US" sz="2100" kern="1200" dirty="0" smtClean="0">
                          <a:effectLst/>
                          <a:latin typeface="Times New Roman" panose="02020603050405020304" pitchFamily="18" charset="0"/>
                          <a:cs typeface="Times New Roman" panose="02020603050405020304" pitchFamily="18" charset="0"/>
                        </a:rPr>
                        <a:t> </a:t>
                      </a:r>
                      <a:r>
                        <a:rPr lang="en-US" sz="2100" kern="1200" dirty="0" err="1" smtClean="0">
                          <a:effectLst/>
                          <a:latin typeface="Times New Roman" panose="02020603050405020304" pitchFamily="18" charset="0"/>
                          <a:cs typeface="Times New Roman" panose="02020603050405020304" pitchFamily="18" charset="0"/>
                        </a:rPr>
                        <a:t>sống</a:t>
                      </a:r>
                      <a:r>
                        <a:rPr lang="en-US" sz="2100" kern="1200" dirty="0" smtClean="0">
                          <a:effectLst/>
                          <a:latin typeface="Times New Roman" panose="02020603050405020304" pitchFamily="18" charset="0"/>
                          <a:cs typeface="Times New Roman" panose="02020603050405020304" pitchFamily="18" charset="0"/>
                        </a:rPr>
                        <a:t> </a:t>
                      </a:r>
                      <a:r>
                        <a:rPr lang="en-US" sz="2100" kern="1200" dirty="0" err="1" smtClean="0">
                          <a:effectLst/>
                          <a:latin typeface="Times New Roman" panose="02020603050405020304" pitchFamily="18" charset="0"/>
                          <a:cs typeface="Times New Roman" panose="02020603050405020304" pitchFamily="18" charset="0"/>
                        </a:rPr>
                        <a:t>của</a:t>
                      </a:r>
                      <a:r>
                        <a:rPr lang="en-US" sz="2100" kern="1200" dirty="0" smtClean="0">
                          <a:effectLst/>
                          <a:latin typeface="Times New Roman" panose="02020603050405020304" pitchFamily="18" charset="0"/>
                          <a:cs typeface="Times New Roman" panose="02020603050405020304" pitchFamily="18" charset="0"/>
                        </a:rPr>
                        <a:t> </a:t>
                      </a:r>
                      <a:r>
                        <a:rPr lang="en-US" sz="2100" kern="1200" dirty="0" err="1" smtClean="0">
                          <a:effectLst/>
                          <a:latin typeface="Times New Roman" panose="02020603050405020304" pitchFamily="18" charset="0"/>
                          <a:cs typeface="Times New Roman" panose="02020603050405020304" pitchFamily="18" charset="0"/>
                        </a:rPr>
                        <a:t>quần</a:t>
                      </a:r>
                      <a:r>
                        <a:rPr lang="en-US" sz="2100" kern="1200" dirty="0" smtClean="0">
                          <a:effectLst/>
                          <a:latin typeface="Times New Roman" panose="02020603050405020304" pitchFamily="18" charset="0"/>
                          <a:cs typeface="Times New Roman" panose="02020603050405020304" pitchFamily="18" charset="0"/>
                        </a:rPr>
                        <a:t> </a:t>
                      </a:r>
                      <a:r>
                        <a:rPr lang="en-US" sz="2100" kern="1200" dirty="0" err="1" smtClean="0">
                          <a:effectLst/>
                          <a:latin typeface="Times New Roman" panose="02020603050405020304" pitchFamily="18" charset="0"/>
                          <a:cs typeface="Times New Roman" panose="02020603050405020304" pitchFamily="18" charset="0"/>
                        </a:rPr>
                        <a:t>xã</a:t>
                      </a:r>
                      <a:r>
                        <a:rPr lang="en-US" sz="2100" kern="1200" dirty="0" smtClean="0">
                          <a:effectLst/>
                          <a:latin typeface="Times New Roman" panose="02020603050405020304" pitchFamily="18" charset="0"/>
                          <a:cs typeface="Times New Roman" panose="02020603050405020304" pitchFamily="18" charset="0"/>
                        </a:rPr>
                        <a:t>; </a:t>
                      </a:r>
                      <a:r>
                        <a:rPr lang="en-US" sz="2100" kern="1200" dirty="0" err="1" smtClean="0">
                          <a:effectLst/>
                          <a:latin typeface="Times New Roman" panose="02020603050405020304" pitchFamily="18" charset="0"/>
                          <a:cs typeface="Times New Roman" panose="02020603050405020304" pitchFamily="18" charset="0"/>
                        </a:rPr>
                        <a:t>bảo</a:t>
                      </a:r>
                      <a:r>
                        <a:rPr lang="en-US" sz="2100" kern="1200" dirty="0" smtClean="0">
                          <a:effectLst/>
                          <a:latin typeface="Times New Roman" panose="02020603050405020304" pitchFamily="18" charset="0"/>
                          <a:cs typeface="Times New Roman" panose="02020603050405020304" pitchFamily="18" charset="0"/>
                        </a:rPr>
                        <a:t> </a:t>
                      </a:r>
                      <a:r>
                        <a:rPr lang="en-US" sz="2100" kern="1200" dirty="0" err="1" smtClean="0">
                          <a:effectLst/>
                          <a:latin typeface="Times New Roman" panose="02020603050405020304" pitchFamily="18" charset="0"/>
                          <a:cs typeface="Times New Roman" panose="02020603050405020304" pitchFamily="18" charset="0"/>
                        </a:rPr>
                        <a:t>vệ</a:t>
                      </a:r>
                      <a:r>
                        <a:rPr lang="en-US" sz="2100" kern="1200" dirty="0" smtClean="0">
                          <a:effectLst/>
                          <a:latin typeface="Times New Roman" panose="02020603050405020304" pitchFamily="18" charset="0"/>
                          <a:cs typeface="Times New Roman" panose="02020603050405020304" pitchFamily="18" charset="0"/>
                        </a:rPr>
                        <a:t> </a:t>
                      </a:r>
                      <a:r>
                        <a:rPr lang="en-US" sz="2100" kern="1200" dirty="0" err="1" smtClean="0">
                          <a:effectLst/>
                          <a:latin typeface="Times New Roman" panose="02020603050405020304" pitchFamily="18" charset="0"/>
                          <a:cs typeface="Times New Roman" panose="02020603050405020304" pitchFamily="18" charset="0"/>
                        </a:rPr>
                        <a:t>các</a:t>
                      </a:r>
                      <a:r>
                        <a:rPr lang="en-US" sz="2100" kern="1200" dirty="0" smtClean="0">
                          <a:effectLst/>
                          <a:latin typeface="Times New Roman" panose="02020603050405020304" pitchFamily="18" charset="0"/>
                          <a:cs typeface="Times New Roman" panose="02020603050405020304" pitchFamily="18" charset="0"/>
                        </a:rPr>
                        <a:t> </a:t>
                      </a:r>
                      <a:r>
                        <a:rPr lang="en-US" sz="2100" kern="1200" dirty="0" err="1" smtClean="0">
                          <a:effectLst/>
                          <a:latin typeface="Times New Roman" panose="02020603050405020304" pitchFamily="18" charset="0"/>
                          <a:cs typeface="Times New Roman" panose="02020603050405020304" pitchFamily="18" charset="0"/>
                        </a:rPr>
                        <a:t>quần</a:t>
                      </a:r>
                      <a:r>
                        <a:rPr lang="en-US" sz="2100" kern="1200" dirty="0" smtClean="0">
                          <a:effectLst/>
                          <a:latin typeface="Times New Roman" panose="02020603050405020304" pitchFamily="18" charset="0"/>
                          <a:cs typeface="Times New Roman" panose="02020603050405020304" pitchFamily="18" charset="0"/>
                        </a:rPr>
                        <a:t> </a:t>
                      </a:r>
                      <a:r>
                        <a:rPr lang="en-US" sz="2100" kern="1200" dirty="0" err="1" smtClean="0">
                          <a:effectLst/>
                          <a:latin typeface="Times New Roman" panose="02020603050405020304" pitchFamily="18" charset="0"/>
                          <a:cs typeface="Times New Roman" panose="02020603050405020304" pitchFamily="18" charset="0"/>
                        </a:rPr>
                        <a:t>thể</a:t>
                      </a:r>
                      <a:r>
                        <a:rPr lang="en-US" sz="2100" kern="1200" dirty="0" smtClean="0">
                          <a:effectLst/>
                          <a:latin typeface="Times New Roman" panose="02020603050405020304" pitchFamily="18" charset="0"/>
                          <a:cs typeface="Times New Roman" panose="02020603050405020304" pitchFamily="18" charset="0"/>
                        </a:rPr>
                        <a:t> </a:t>
                      </a:r>
                      <a:r>
                        <a:rPr lang="en-US" sz="2100" kern="1200" dirty="0" err="1" smtClean="0">
                          <a:effectLst/>
                          <a:latin typeface="Times New Roman" panose="02020603050405020304" pitchFamily="18" charset="0"/>
                          <a:cs typeface="Times New Roman" panose="02020603050405020304" pitchFamily="18" charset="0"/>
                        </a:rPr>
                        <a:t>trong</a:t>
                      </a:r>
                      <a:r>
                        <a:rPr lang="en-US" sz="2100" kern="1200" dirty="0" smtClean="0">
                          <a:effectLst/>
                          <a:latin typeface="Times New Roman" panose="02020603050405020304" pitchFamily="18" charset="0"/>
                          <a:cs typeface="Times New Roman" panose="02020603050405020304" pitchFamily="18" charset="0"/>
                        </a:rPr>
                        <a:t> </a:t>
                      </a:r>
                      <a:r>
                        <a:rPr lang="en-US" sz="2100" kern="1200" dirty="0" err="1" smtClean="0">
                          <a:effectLst/>
                          <a:latin typeface="Times New Roman" panose="02020603050405020304" pitchFamily="18" charset="0"/>
                          <a:cs typeface="Times New Roman" panose="02020603050405020304" pitchFamily="18" charset="0"/>
                        </a:rPr>
                        <a:t>quần</a:t>
                      </a:r>
                      <a:r>
                        <a:rPr lang="en-US" sz="2100" kern="1200" dirty="0" smtClean="0">
                          <a:effectLst/>
                          <a:latin typeface="Times New Roman" panose="02020603050405020304" pitchFamily="18" charset="0"/>
                          <a:cs typeface="Times New Roman" panose="02020603050405020304" pitchFamily="18" charset="0"/>
                        </a:rPr>
                        <a:t> </a:t>
                      </a:r>
                      <a:r>
                        <a:rPr lang="en-US" sz="2100" kern="1200" dirty="0" err="1" smtClean="0">
                          <a:effectLst/>
                          <a:latin typeface="Times New Roman" panose="02020603050405020304" pitchFamily="18" charset="0"/>
                          <a:cs typeface="Times New Roman" panose="02020603050405020304" pitchFamily="18" charset="0"/>
                        </a:rPr>
                        <a:t>xã</a:t>
                      </a:r>
                      <a:endParaRPr lang="en-US" sz="210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1169" marR="611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89170">
                <a:tc>
                  <a:txBody>
                    <a:bodyPr/>
                    <a:lstStyle/>
                    <a:p>
                      <a:pPr marL="0" marR="0" algn="l">
                        <a:lnSpc>
                          <a:spcPct val="120000"/>
                        </a:lnSpc>
                        <a:spcBef>
                          <a:spcPts val="0"/>
                        </a:spcBef>
                        <a:spcAft>
                          <a:spcPts val="0"/>
                        </a:spcAft>
                        <a:tabLst>
                          <a:tab pos="180340" algn="l"/>
                          <a:tab pos="1440180" algn="l"/>
                          <a:tab pos="2970530" algn="l"/>
                          <a:tab pos="4500880" algn="l"/>
                        </a:tabLst>
                      </a:pPr>
                      <a:r>
                        <a:rPr lang="en-US" sz="2300" b="0" kern="1200" dirty="0">
                          <a:effectLst/>
                          <a:latin typeface="Times New Roman" panose="02020603050405020304" pitchFamily="18" charset="0"/>
                          <a:cs typeface="Times New Roman" panose="02020603050405020304" pitchFamily="18" charset="0"/>
                        </a:rPr>
                        <a:t>- </a:t>
                      </a:r>
                      <a:r>
                        <a:rPr lang="vi-VN" sz="2300" b="0" kern="1200" dirty="0" smtClean="0">
                          <a:effectLst/>
                          <a:latin typeface="Times New Roman" panose="02020603050405020304" pitchFamily="18" charset="0"/>
                          <a:cs typeface="Times New Roman" panose="02020603050405020304" pitchFamily="18" charset="0"/>
                        </a:rPr>
                        <a:t>Cấm săn bắn động vật hoang dã có nguy cơ tuyệt chủng</a:t>
                      </a:r>
                      <a:endParaRPr lang="en-US" sz="2300" b="0" kern="1200" dirty="0">
                        <a:solidFill>
                          <a:schemeClr val="tx1"/>
                        </a:solidFill>
                        <a:effectLst/>
                        <a:latin typeface="Times New Roman" panose="02020603050405020304" pitchFamily="18" charset="0"/>
                        <a:ea typeface="+mn-ea"/>
                        <a:cs typeface="Times New Roman" panose="02020603050405020304" pitchFamily="18" charset="0"/>
                      </a:endParaRPr>
                    </a:p>
                  </a:txBody>
                  <a:tcPr marL="61169" marR="611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00000"/>
                        </a:lnSpc>
                        <a:spcBef>
                          <a:spcPts val="0"/>
                        </a:spcBef>
                        <a:spcAft>
                          <a:spcPts val="0"/>
                        </a:spcAft>
                        <a:tabLst>
                          <a:tab pos="180340" algn="l"/>
                          <a:tab pos="1440180" algn="l"/>
                          <a:tab pos="2970530" algn="l"/>
                          <a:tab pos="4500880" algn="l"/>
                        </a:tabLst>
                      </a:pPr>
                      <a:r>
                        <a:rPr lang="vi-VN" sz="2100" kern="1200" dirty="0" smtClean="0">
                          <a:effectLst/>
                          <a:latin typeface="Times New Roman" panose="02020603050405020304" pitchFamily="18" charset="0"/>
                          <a:cs typeface="Times New Roman" panose="02020603050405020304" pitchFamily="18" charset="0"/>
                        </a:rPr>
                        <a:t>Ngăn cản quá trình giảm đa dạng sinh học trong quần xã; ngăn cản quá trình tuyệt chủng của các loài đứng trước nguy cơ tuyệt chủng</a:t>
                      </a:r>
                      <a:endParaRPr lang="en-US" sz="210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1169" marR="611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89170">
                <a:tc>
                  <a:txBody>
                    <a:bodyPr/>
                    <a:lstStyle/>
                    <a:p>
                      <a:pPr marL="0" marR="0" algn="l">
                        <a:lnSpc>
                          <a:spcPct val="120000"/>
                        </a:lnSpc>
                        <a:spcBef>
                          <a:spcPts val="0"/>
                        </a:spcBef>
                        <a:spcAft>
                          <a:spcPts val="0"/>
                        </a:spcAft>
                        <a:tabLst>
                          <a:tab pos="180340" algn="l"/>
                          <a:tab pos="1440180" algn="l"/>
                          <a:tab pos="2970530" algn="l"/>
                          <a:tab pos="4500880" algn="l"/>
                        </a:tabLst>
                      </a:pPr>
                      <a:r>
                        <a:rPr lang="en-US" sz="2300" b="0" kern="1200" dirty="0">
                          <a:effectLst/>
                          <a:latin typeface="Times New Roman" panose="02020603050405020304" pitchFamily="18" charset="0"/>
                          <a:cs typeface="Times New Roman" panose="02020603050405020304" pitchFamily="18" charset="0"/>
                        </a:rPr>
                        <a:t>- </a:t>
                      </a:r>
                      <a:r>
                        <a:rPr lang="en-US" sz="2300" b="0" kern="1200" dirty="0" err="1" smtClean="0">
                          <a:effectLst/>
                          <a:latin typeface="Times New Roman" panose="02020603050405020304" pitchFamily="18" charset="0"/>
                          <a:cs typeface="Times New Roman" panose="02020603050405020304" pitchFamily="18" charset="0"/>
                        </a:rPr>
                        <a:t>Trồng</a:t>
                      </a:r>
                      <a:r>
                        <a:rPr lang="en-US" sz="2300" b="0" kern="1200" dirty="0" smtClean="0">
                          <a:effectLst/>
                          <a:latin typeface="Times New Roman" panose="02020603050405020304" pitchFamily="18" charset="0"/>
                          <a:cs typeface="Times New Roman" panose="02020603050405020304" pitchFamily="18" charset="0"/>
                        </a:rPr>
                        <a:t> </a:t>
                      </a:r>
                      <a:r>
                        <a:rPr lang="en-US" sz="2300" b="0" kern="1200" dirty="0" err="1" smtClean="0">
                          <a:effectLst/>
                          <a:latin typeface="Times New Roman" panose="02020603050405020304" pitchFamily="18" charset="0"/>
                          <a:cs typeface="Times New Roman" panose="02020603050405020304" pitchFamily="18" charset="0"/>
                        </a:rPr>
                        <a:t>rừng</a:t>
                      </a:r>
                      <a:r>
                        <a:rPr lang="en-US" sz="2300" b="0" kern="1200" dirty="0" smtClean="0">
                          <a:effectLst/>
                          <a:latin typeface="Times New Roman" panose="02020603050405020304" pitchFamily="18" charset="0"/>
                          <a:cs typeface="Times New Roman" panose="02020603050405020304" pitchFamily="18" charset="0"/>
                        </a:rPr>
                        <a:t> </a:t>
                      </a:r>
                      <a:r>
                        <a:rPr lang="en-US" sz="2300" b="0" kern="1200" dirty="0" err="1" smtClean="0">
                          <a:effectLst/>
                          <a:latin typeface="Times New Roman" panose="02020603050405020304" pitchFamily="18" charset="0"/>
                          <a:cs typeface="Times New Roman" panose="02020603050405020304" pitchFamily="18" charset="0"/>
                        </a:rPr>
                        <a:t>ngập</a:t>
                      </a:r>
                      <a:r>
                        <a:rPr lang="en-US" sz="2300" b="0" kern="1200" dirty="0" smtClean="0">
                          <a:effectLst/>
                          <a:latin typeface="Times New Roman" panose="02020603050405020304" pitchFamily="18" charset="0"/>
                          <a:cs typeface="Times New Roman" panose="02020603050405020304" pitchFamily="18" charset="0"/>
                        </a:rPr>
                        <a:t> </a:t>
                      </a:r>
                      <a:r>
                        <a:rPr lang="en-US" sz="2300" b="0" kern="1200" dirty="0" err="1" smtClean="0">
                          <a:effectLst/>
                          <a:latin typeface="Times New Roman" panose="02020603050405020304" pitchFamily="18" charset="0"/>
                          <a:cs typeface="Times New Roman" panose="02020603050405020304" pitchFamily="18" charset="0"/>
                        </a:rPr>
                        <a:t>mặn</a:t>
                      </a:r>
                      <a:r>
                        <a:rPr lang="en-US" sz="2300" b="0" kern="1200" dirty="0" smtClean="0">
                          <a:effectLst/>
                          <a:latin typeface="Times New Roman" panose="02020603050405020304" pitchFamily="18" charset="0"/>
                          <a:cs typeface="Times New Roman" panose="02020603050405020304" pitchFamily="18" charset="0"/>
                        </a:rPr>
                        <a:t> </a:t>
                      </a:r>
                      <a:r>
                        <a:rPr lang="en-US" sz="2300" b="0" kern="1200" dirty="0" err="1" smtClean="0">
                          <a:effectLst/>
                          <a:latin typeface="Times New Roman" panose="02020603050405020304" pitchFamily="18" charset="0"/>
                          <a:cs typeface="Times New Roman" panose="02020603050405020304" pitchFamily="18" charset="0"/>
                        </a:rPr>
                        <a:t>ven</a:t>
                      </a:r>
                      <a:r>
                        <a:rPr lang="en-US" sz="2300" b="0" kern="1200" dirty="0" smtClean="0">
                          <a:effectLst/>
                          <a:latin typeface="Times New Roman" panose="02020603050405020304" pitchFamily="18" charset="0"/>
                          <a:cs typeface="Times New Roman" panose="02020603050405020304" pitchFamily="18" charset="0"/>
                        </a:rPr>
                        <a:t> </a:t>
                      </a:r>
                      <a:r>
                        <a:rPr lang="en-US" sz="2300" b="0" kern="1200" dirty="0" err="1" smtClean="0">
                          <a:effectLst/>
                          <a:latin typeface="Times New Roman" panose="02020603050405020304" pitchFamily="18" charset="0"/>
                          <a:cs typeface="Times New Roman" panose="02020603050405020304" pitchFamily="18" charset="0"/>
                        </a:rPr>
                        <a:t>biển</a:t>
                      </a:r>
                      <a:endParaRPr lang="en-US" sz="2300" b="0" kern="1200" dirty="0">
                        <a:solidFill>
                          <a:schemeClr val="tx1"/>
                        </a:solidFill>
                        <a:effectLst/>
                        <a:latin typeface="Times New Roman" panose="02020603050405020304" pitchFamily="18" charset="0"/>
                        <a:ea typeface="+mn-ea"/>
                        <a:cs typeface="Times New Roman" panose="02020603050405020304" pitchFamily="18" charset="0"/>
                      </a:endParaRPr>
                    </a:p>
                  </a:txBody>
                  <a:tcPr marL="61169" marR="611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00000"/>
                        </a:lnSpc>
                        <a:spcBef>
                          <a:spcPts val="0"/>
                        </a:spcBef>
                        <a:spcAft>
                          <a:spcPts val="0"/>
                        </a:spcAft>
                        <a:tabLst>
                          <a:tab pos="180340" algn="l"/>
                          <a:tab pos="1440180" algn="l"/>
                          <a:tab pos="2970530" algn="l"/>
                          <a:tab pos="4500880" algn="l"/>
                        </a:tabLst>
                      </a:pPr>
                      <a:r>
                        <a:rPr lang="en-US" sz="2100" kern="1200" dirty="0" err="1" smtClean="0">
                          <a:effectLst/>
                          <a:latin typeface="Times New Roman" panose="02020603050405020304" pitchFamily="18" charset="0"/>
                          <a:cs typeface="Times New Roman" panose="02020603050405020304" pitchFamily="18" charset="0"/>
                        </a:rPr>
                        <a:t>Bảo</a:t>
                      </a:r>
                      <a:r>
                        <a:rPr lang="en-US" sz="2100" kern="1200" dirty="0" smtClean="0">
                          <a:effectLst/>
                          <a:latin typeface="Times New Roman" panose="02020603050405020304" pitchFamily="18" charset="0"/>
                          <a:cs typeface="Times New Roman" panose="02020603050405020304" pitchFamily="18" charset="0"/>
                        </a:rPr>
                        <a:t> </a:t>
                      </a:r>
                      <a:r>
                        <a:rPr lang="en-US" sz="2100" kern="1200" dirty="0" err="1" smtClean="0">
                          <a:effectLst/>
                          <a:latin typeface="Times New Roman" panose="02020603050405020304" pitchFamily="18" charset="0"/>
                          <a:cs typeface="Times New Roman" panose="02020603050405020304" pitchFamily="18" charset="0"/>
                        </a:rPr>
                        <a:t>vệ</a:t>
                      </a:r>
                      <a:r>
                        <a:rPr lang="en-US" sz="2100" kern="1200" dirty="0" smtClean="0">
                          <a:effectLst/>
                          <a:latin typeface="Times New Roman" panose="02020603050405020304" pitchFamily="18" charset="0"/>
                          <a:cs typeface="Times New Roman" panose="02020603050405020304" pitchFamily="18" charset="0"/>
                        </a:rPr>
                        <a:t> </a:t>
                      </a:r>
                      <a:r>
                        <a:rPr lang="en-US" sz="2100" kern="1200" dirty="0" err="1" smtClean="0">
                          <a:effectLst/>
                          <a:latin typeface="Times New Roman" panose="02020603050405020304" pitchFamily="18" charset="0"/>
                          <a:cs typeface="Times New Roman" panose="02020603050405020304" pitchFamily="18" charset="0"/>
                        </a:rPr>
                        <a:t>các</a:t>
                      </a:r>
                      <a:r>
                        <a:rPr lang="en-US" sz="2100" kern="1200" dirty="0" smtClean="0">
                          <a:effectLst/>
                          <a:latin typeface="Times New Roman" panose="02020603050405020304" pitchFamily="18" charset="0"/>
                          <a:cs typeface="Times New Roman" panose="02020603050405020304" pitchFamily="18" charset="0"/>
                        </a:rPr>
                        <a:t> </a:t>
                      </a:r>
                      <a:r>
                        <a:rPr lang="en-US" sz="2100" kern="1200" dirty="0" err="1" smtClean="0">
                          <a:effectLst/>
                          <a:latin typeface="Times New Roman" panose="02020603050405020304" pitchFamily="18" charset="0"/>
                          <a:cs typeface="Times New Roman" panose="02020603050405020304" pitchFamily="18" charset="0"/>
                        </a:rPr>
                        <a:t>quần</a:t>
                      </a:r>
                      <a:r>
                        <a:rPr lang="en-US" sz="2100" kern="1200" dirty="0" smtClean="0">
                          <a:effectLst/>
                          <a:latin typeface="Times New Roman" panose="02020603050405020304" pitchFamily="18" charset="0"/>
                          <a:cs typeface="Times New Roman" panose="02020603050405020304" pitchFamily="18" charset="0"/>
                        </a:rPr>
                        <a:t> </a:t>
                      </a:r>
                      <a:r>
                        <a:rPr lang="en-US" sz="2100" kern="1200" dirty="0" err="1" smtClean="0">
                          <a:effectLst/>
                          <a:latin typeface="Times New Roman" panose="02020603050405020304" pitchFamily="18" charset="0"/>
                          <a:cs typeface="Times New Roman" panose="02020603050405020304" pitchFamily="18" charset="0"/>
                        </a:rPr>
                        <a:t>xã</a:t>
                      </a:r>
                      <a:r>
                        <a:rPr lang="en-US" sz="2100" kern="1200" dirty="0" smtClean="0">
                          <a:effectLst/>
                          <a:latin typeface="Times New Roman" panose="02020603050405020304" pitchFamily="18" charset="0"/>
                          <a:cs typeface="Times New Roman" panose="02020603050405020304" pitchFamily="18" charset="0"/>
                        </a:rPr>
                        <a:t> </a:t>
                      </a:r>
                      <a:r>
                        <a:rPr lang="en-US" sz="2100" kern="1200" dirty="0" err="1" smtClean="0">
                          <a:effectLst/>
                          <a:latin typeface="Times New Roman" panose="02020603050405020304" pitchFamily="18" charset="0"/>
                          <a:cs typeface="Times New Roman" panose="02020603050405020304" pitchFamily="18" charset="0"/>
                        </a:rPr>
                        <a:t>trong</a:t>
                      </a:r>
                      <a:r>
                        <a:rPr lang="en-US" sz="2100" kern="1200" dirty="0" smtClean="0">
                          <a:effectLst/>
                          <a:latin typeface="Times New Roman" panose="02020603050405020304" pitchFamily="18" charset="0"/>
                          <a:cs typeface="Times New Roman" panose="02020603050405020304" pitchFamily="18" charset="0"/>
                        </a:rPr>
                        <a:t> </a:t>
                      </a:r>
                      <a:r>
                        <a:rPr lang="en-US" sz="2100" kern="1200" dirty="0" err="1" smtClean="0">
                          <a:effectLst/>
                          <a:latin typeface="Times New Roman" panose="02020603050405020304" pitchFamily="18" charset="0"/>
                          <a:cs typeface="Times New Roman" panose="02020603050405020304" pitchFamily="18" charset="0"/>
                        </a:rPr>
                        <a:t>đất</a:t>
                      </a:r>
                      <a:r>
                        <a:rPr lang="en-US" sz="2100" kern="1200" dirty="0" smtClean="0">
                          <a:effectLst/>
                          <a:latin typeface="Times New Roman" panose="02020603050405020304" pitchFamily="18" charset="0"/>
                          <a:cs typeface="Times New Roman" panose="02020603050405020304" pitchFamily="18" charset="0"/>
                        </a:rPr>
                        <a:t> </a:t>
                      </a:r>
                      <a:r>
                        <a:rPr lang="en-US" sz="2100" kern="1200" dirty="0" err="1" smtClean="0">
                          <a:effectLst/>
                          <a:latin typeface="Times New Roman" panose="02020603050405020304" pitchFamily="18" charset="0"/>
                          <a:cs typeface="Times New Roman" panose="02020603050405020304" pitchFamily="18" charset="0"/>
                        </a:rPr>
                        <a:t>liền</a:t>
                      </a:r>
                      <a:endParaRPr lang="en-US" sz="210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1169" marR="611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689170">
                <a:tc>
                  <a:txBody>
                    <a:bodyPr/>
                    <a:lstStyle/>
                    <a:p>
                      <a:pPr marL="0" marR="0" algn="l">
                        <a:lnSpc>
                          <a:spcPct val="120000"/>
                        </a:lnSpc>
                        <a:spcBef>
                          <a:spcPts val="0"/>
                        </a:spcBef>
                        <a:spcAft>
                          <a:spcPts val="0"/>
                        </a:spcAft>
                        <a:tabLst>
                          <a:tab pos="180340" algn="l"/>
                          <a:tab pos="1440180" algn="l"/>
                          <a:tab pos="2970530" algn="l"/>
                          <a:tab pos="4500880" algn="l"/>
                        </a:tabLst>
                      </a:pPr>
                      <a:r>
                        <a:rPr lang="en-US" sz="2300" b="0" kern="1200" dirty="0" smtClean="0">
                          <a:effectLst/>
                          <a:latin typeface="Times New Roman" panose="02020603050405020304" pitchFamily="18" charset="0"/>
                          <a:cs typeface="Times New Roman" panose="02020603050405020304" pitchFamily="18" charset="0"/>
                        </a:rPr>
                        <a:t>- </a:t>
                      </a:r>
                      <a:r>
                        <a:rPr lang="en-US" sz="2300" b="0" kern="1200" dirty="0" err="1" smtClean="0">
                          <a:effectLst/>
                          <a:latin typeface="Times New Roman" panose="02020603050405020304" pitchFamily="18" charset="0"/>
                          <a:cs typeface="Times New Roman" panose="02020603050405020304" pitchFamily="18" charset="0"/>
                        </a:rPr>
                        <a:t>Phòng</a:t>
                      </a:r>
                      <a:r>
                        <a:rPr lang="en-US" sz="2300" b="0" kern="1200" dirty="0" smtClean="0">
                          <a:effectLst/>
                          <a:latin typeface="Times New Roman" panose="02020603050405020304" pitchFamily="18" charset="0"/>
                          <a:cs typeface="Times New Roman" panose="02020603050405020304" pitchFamily="18" charset="0"/>
                        </a:rPr>
                        <a:t> </a:t>
                      </a:r>
                      <a:r>
                        <a:rPr lang="en-US" sz="2300" b="0" kern="1200" dirty="0" err="1" smtClean="0">
                          <a:effectLst/>
                          <a:latin typeface="Times New Roman" panose="02020603050405020304" pitchFamily="18" charset="0"/>
                          <a:cs typeface="Times New Roman" panose="02020603050405020304" pitchFamily="18" charset="0"/>
                        </a:rPr>
                        <a:t>chống</a:t>
                      </a:r>
                      <a:r>
                        <a:rPr lang="en-US" sz="2300" b="0" kern="1200" dirty="0" smtClean="0">
                          <a:effectLst/>
                          <a:latin typeface="Times New Roman" panose="02020603050405020304" pitchFamily="18" charset="0"/>
                          <a:cs typeface="Times New Roman" panose="02020603050405020304" pitchFamily="18" charset="0"/>
                        </a:rPr>
                        <a:t> </a:t>
                      </a:r>
                      <a:r>
                        <a:rPr lang="en-US" sz="2300" b="0" kern="1200" dirty="0" err="1" smtClean="0">
                          <a:effectLst/>
                          <a:latin typeface="Times New Roman" panose="02020603050405020304" pitchFamily="18" charset="0"/>
                          <a:cs typeface="Times New Roman" panose="02020603050405020304" pitchFamily="18" charset="0"/>
                        </a:rPr>
                        <a:t>cháy</a:t>
                      </a:r>
                      <a:r>
                        <a:rPr lang="en-US" sz="2300" b="0" kern="1200" dirty="0" smtClean="0">
                          <a:effectLst/>
                          <a:latin typeface="Times New Roman" panose="02020603050405020304" pitchFamily="18" charset="0"/>
                          <a:cs typeface="Times New Roman" panose="02020603050405020304" pitchFamily="18" charset="0"/>
                        </a:rPr>
                        <a:t> </a:t>
                      </a:r>
                      <a:r>
                        <a:rPr lang="en-US" sz="2300" b="0" kern="1200" dirty="0" err="1" smtClean="0">
                          <a:effectLst/>
                          <a:latin typeface="Times New Roman" panose="02020603050405020304" pitchFamily="18" charset="0"/>
                          <a:cs typeface="Times New Roman" panose="02020603050405020304" pitchFamily="18" charset="0"/>
                        </a:rPr>
                        <a:t>rừng</a:t>
                      </a:r>
                      <a:endParaRPr lang="en-US" sz="2300" b="0" kern="1200" dirty="0">
                        <a:solidFill>
                          <a:schemeClr val="tx1"/>
                        </a:solidFill>
                        <a:effectLst/>
                        <a:latin typeface="Times New Roman" panose="02020603050405020304" pitchFamily="18" charset="0"/>
                        <a:ea typeface="+mn-ea"/>
                        <a:cs typeface="Times New Roman" panose="02020603050405020304" pitchFamily="18" charset="0"/>
                      </a:endParaRPr>
                    </a:p>
                  </a:txBody>
                  <a:tcPr marL="61169" marR="611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00000"/>
                        </a:lnSpc>
                        <a:spcBef>
                          <a:spcPts val="0"/>
                        </a:spcBef>
                        <a:spcAft>
                          <a:spcPts val="0"/>
                        </a:spcAft>
                        <a:tabLst>
                          <a:tab pos="180340" algn="l"/>
                          <a:tab pos="1440180" algn="l"/>
                          <a:tab pos="2970530" algn="l"/>
                          <a:tab pos="4500880" algn="l"/>
                        </a:tabLst>
                      </a:pPr>
                      <a:r>
                        <a:rPr lang="vi-VN" sz="2100" kern="1200" dirty="0" smtClean="0">
                          <a:effectLst/>
                          <a:latin typeface="Times New Roman" panose="02020603050405020304" pitchFamily="18" charset="0"/>
                          <a:cs typeface="Times New Roman" panose="02020603050405020304" pitchFamily="18" charset="0"/>
                        </a:rPr>
                        <a:t>Bảo vệ môi trường sống của sinh vật; bảo vệ sự đa dạng của quân xã</a:t>
                      </a:r>
                      <a:endParaRPr lang="en-US" sz="2100" b="1" kern="1200" dirty="0">
                        <a:solidFill>
                          <a:schemeClr val="tx1"/>
                        </a:solidFill>
                        <a:effectLst/>
                        <a:latin typeface="Times New Roman" panose="02020603050405020304" pitchFamily="18" charset="0"/>
                        <a:ea typeface="+mn-ea"/>
                        <a:cs typeface="Times New Roman" panose="02020603050405020304" pitchFamily="18" charset="0"/>
                      </a:endParaRPr>
                    </a:p>
                  </a:txBody>
                  <a:tcPr marL="61169" marR="6116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7672119"/>
                  </a:ext>
                </a:extLst>
              </a:tr>
            </a:tbl>
          </a:graphicData>
        </a:graphic>
      </p:graphicFrame>
    </p:spTree>
    <p:extLst>
      <p:ext uri="{BB962C8B-B14F-4D97-AF65-F5344CB8AC3E}">
        <p14:creationId xmlns:p14="http://schemas.microsoft.com/office/powerpoint/2010/main" val="2664197215"/>
      </p:ext>
    </p:extLst>
  </p:cSld>
  <p:clrMapOvr>
    <a:masterClrMapping/>
  </p:clrMapOvr>
  <p:transition spd="slow">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2188825" cy="1117164"/>
          </a:xfrm>
          <a:custGeom>
            <a:avLst/>
            <a:gdLst/>
            <a:ahLst/>
            <a:cxnLst/>
            <a:rect l="l" t="t" r="r" b="b"/>
            <a:pathLst>
              <a:path w="18288000" h="1675746">
                <a:moveTo>
                  <a:pt x="18288000" y="0"/>
                </a:moveTo>
                <a:lnTo>
                  <a:pt x="0" y="0"/>
                </a:lnTo>
                <a:lnTo>
                  <a:pt x="0" y="1675746"/>
                </a:lnTo>
                <a:lnTo>
                  <a:pt x="18288000" y="1675746"/>
                </a:lnTo>
                <a:lnTo>
                  <a:pt x="18288000" y="0"/>
                </a:lnTo>
                <a:close/>
              </a:path>
            </a:pathLst>
          </a:custGeom>
          <a:blipFill>
            <a:blip r:embed="rId2"/>
            <a:stretch>
              <a:fillRect l="-3942" t="-42248" r="-547" b="-563334"/>
            </a:stretch>
          </a:blipFill>
        </p:spPr>
      </p:sp>
      <p:grpSp>
        <p:nvGrpSpPr>
          <p:cNvPr id="3" name="Group 3"/>
          <p:cNvGrpSpPr/>
          <p:nvPr/>
        </p:nvGrpSpPr>
        <p:grpSpPr>
          <a:xfrm>
            <a:off x="685622" y="1322479"/>
            <a:ext cx="10817582" cy="4621121"/>
            <a:chOff x="0" y="0"/>
            <a:chExt cx="4274726" cy="1915939"/>
          </a:xfrm>
        </p:grpSpPr>
        <p:sp>
          <p:nvSpPr>
            <p:cNvPr id="4" name="Freeform 4"/>
            <p:cNvSpPr/>
            <p:nvPr/>
          </p:nvSpPr>
          <p:spPr>
            <a:xfrm>
              <a:off x="0" y="0"/>
              <a:ext cx="4274726" cy="1915939"/>
            </a:xfrm>
            <a:custGeom>
              <a:avLst/>
              <a:gdLst/>
              <a:ahLst/>
              <a:cxnLst/>
              <a:rect l="l" t="t" r="r" b="b"/>
              <a:pathLst>
                <a:path w="4274726" h="1915939">
                  <a:moveTo>
                    <a:pt x="0" y="0"/>
                  </a:moveTo>
                  <a:lnTo>
                    <a:pt x="4274726" y="0"/>
                  </a:lnTo>
                  <a:lnTo>
                    <a:pt x="4274726" y="1915939"/>
                  </a:lnTo>
                  <a:lnTo>
                    <a:pt x="0" y="1915939"/>
                  </a:lnTo>
                  <a:close/>
                </a:path>
              </a:pathLst>
            </a:custGeom>
            <a:gradFill rotWithShape="1">
              <a:gsLst>
                <a:gs pos="0">
                  <a:srgbClr val="0CC0DF">
                    <a:alpha val="100000"/>
                  </a:srgbClr>
                </a:gs>
                <a:gs pos="100000">
                  <a:srgbClr val="FFDE59">
                    <a:alpha val="100000"/>
                  </a:srgbClr>
                </a:gs>
              </a:gsLst>
              <a:lin ang="0"/>
            </a:gradFill>
          </p:spPr>
        </p:sp>
        <p:sp>
          <p:nvSpPr>
            <p:cNvPr id="5" name="TextBox 5"/>
            <p:cNvSpPr txBox="1"/>
            <p:nvPr/>
          </p:nvSpPr>
          <p:spPr>
            <a:xfrm>
              <a:off x="0" y="-47625"/>
              <a:ext cx="812800" cy="860425"/>
            </a:xfrm>
            <a:prstGeom prst="rect">
              <a:avLst/>
            </a:prstGeom>
          </p:spPr>
          <p:txBody>
            <a:bodyPr lIns="50800" tIns="50800" rIns="50800" bIns="50800" rtlCol="0" anchor="ctr"/>
            <a:lstStyle/>
            <a:p>
              <a:pPr algn="ctr">
                <a:lnSpc>
                  <a:spcPts val="2239"/>
                </a:lnSpc>
              </a:pPr>
              <a:endParaRPr>
                <a:latin typeface="Arial" pitchFamily="34" charset="0"/>
              </a:endParaRPr>
            </a:p>
          </p:txBody>
        </p:sp>
      </p:grpSp>
      <p:sp>
        <p:nvSpPr>
          <p:cNvPr id="6" name="TextBox 6"/>
          <p:cNvSpPr txBox="1"/>
          <p:nvPr/>
        </p:nvSpPr>
        <p:spPr>
          <a:xfrm>
            <a:off x="685622" y="464609"/>
            <a:ext cx="10817582" cy="384529"/>
          </a:xfrm>
          <a:prstGeom prst="rect">
            <a:avLst/>
          </a:prstGeom>
        </p:spPr>
        <p:txBody>
          <a:bodyPr lIns="0" tIns="0" rIns="0" bIns="0" rtlCol="0" anchor="t">
            <a:spAutoFit/>
          </a:bodyPr>
          <a:lstStyle/>
          <a:p>
            <a:pPr>
              <a:lnSpc>
                <a:spcPts val="3266"/>
              </a:lnSpc>
            </a:pPr>
            <a:r>
              <a:rPr lang="en-US" sz="2300" b="1">
                <a:solidFill>
                  <a:srgbClr val="000000"/>
                </a:solidFill>
                <a:latin typeface="Arial" pitchFamily="34" charset="0"/>
              </a:rPr>
              <a:t>III. MỘT SỐ BIỆN PHÁP BẢO VỆ SỰ ĐA DẠNG SINH HỌC TRONG QUẦN XÃ</a:t>
            </a:r>
          </a:p>
        </p:txBody>
      </p:sp>
      <p:sp>
        <p:nvSpPr>
          <p:cNvPr id="7" name="TextBox 7"/>
          <p:cNvSpPr txBox="1"/>
          <p:nvPr/>
        </p:nvSpPr>
        <p:spPr>
          <a:xfrm>
            <a:off x="954983" y="1467148"/>
            <a:ext cx="10278861" cy="384529"/>
          </a:xfrm>
          <a:prstGeom prst="rect">
            <a:avLst/>
          </a:prstGeom>
        </p:spPr>
        <p:txBody>
          <a:bodyPr lIns="0" tIns="0" rIns="0" bIns="0" rtlCol="0" anchor="t">
            <a:spAutoFit/>
          </a:bodyPr>
          <a:lstStyle/>
          <a:p>
            <a:pPr algn="just">
              <a:lnSpc>
                <a:spcPts val="3266"/>
              </a:lnSpc>
              <a:spcBef>
                <a:spcPct val="0"/>
              </a:spcBef>
            </a:pPr>
            <a:r>
              <a:rPr lang="en-US" sz="2300" b="1">
                <a:solidFill>
                  <a:srgbClr val="000000"/>
                </a:solidFill>
                <a:latin typeface="Arial" pitchFamily="34" charset="0"/>
              </a:rPr>
              <a:t>Một số biện pháp bảo vệ đa dạng sinh học trong quần xã như</a:t>
            </a:r>
          </a:p>
        </p:txBody>
      </p:sp>
      <p:grpSp>
        <p:nvGrpSpPr>
          <p:cNvPr id="8" name="Group 8"/>
          <p:cNvGrpSpPr/>
          <p:nvPr/>
        </p:nvGrpSpPr>
        <p:grpSpPr>
          <a:xfrm>
            <a:off x="954983" y="2066302"/>
            <a:ext cx="9568462" cy="944465"/>
            <a:chOff x="0" y="0"/>
            <a:chExt cx="19141908" cy="1888930"/>
          </a:xfrm>
        </p:grpSpPr>
        <p:grpSp>
          <p:nvGrpSpPr>
            <p:cNvPr id="9" name="Group 9"/>
            <p:cNvGrpSpPr/>
            <p:nvPr/>
          </p:nvGrpSpPr>
          <p:grpSpPr>
            <a:xfrm rot="5400000">
              <a:off x="-118058" y="118058"/>
              <a:ext cx="1888930" cy="1652813"/>
              <a:chOff x="0" y="0"/>
              <a:chExt cx="812800" cy="711200"/>
            </a:xfrm>
          </p:grpSpPr>
          <p:sp>
            <p:nvSpPr>
              <p:cNvPr id="10" name="Freeform 10"/>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gradFill rotWithShape="1">
                <a:gsLst>
                  <a:gs pos="0">
                    <a:srgbClr val="FF3131">
                      <a:alpha val="100000"/>
                    </a:srgbClr>
                  </a:gs>
                  <a:gs pos="100000">
                    <a:srgbClr val="FF914D">
                      <a:alpha val="100000"/>
                    </a:srgbClr>
                  </a:gs>
                </a:gsLst>
                <a:lin ang="0"/>
              </a:gradFill>
            </p:spPr>
          </p:sp>
          <p:sp>
            <p:nvSpPr>
              <p:cNvPr id="11" name="TextBox 11"/>
              <p:cNvSpPr txBox="1"/>
              <p:nvPr/>
            </p:nvSpPr>
            <p:spPr>
              <a:xfrm>
                <a:off x="127000" y="282575"/>
                <a:ext cx="558800" cy="3778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12" name="TextBox 12"/>
            <p:cNvSpPr txBox="1"/>
            <p:nvPr/>
          </p:nvSpPr>
          <p:spPr>
            <a:xfrm>
              <a:off x="2133698" y="524306"/>
              <a:ext cx="17008210" cy="769058"/>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Tuyên truyền về ý thức bảo vệ đa dạng sinh học</a:t>
              </a:r>
            </a:p>
          </p:txBody>
        </p:sp>
      </p:grpSp>
      <p:grpSp>
        <p:nvGrpSpPr>
          <p:cNvPr id="13" name="Group 13"/>
          <p:cNvGrpSpPr/>
          <p:nvPr/>
        </p:nvGrpSpPr>
        <p:grpSpPr>
          <a:xfrm>
            <a:off x="954983" y="3213966"/>
            <a:ext cx="9568462" cy="944465"/>
            <a:chOff x="0" y="0"/>
            <a:chExt cx="19141908" cy="1888930"/>
          </a:xfrm>
        </p:grpSpPr>
        <p:grpSp>
          <p:nvGrpSpPr>
            <p:cNvPr id="14" name="Group 14"/>
            <p:cNvGrpSpPr/>
            <p:nvPr/>
          </p:nvGrpSpPr>
          <p:grpSpPr>
            <a:xfrm rot="5400000">
              <a:off x="-118058" y="118058"/>
              <a:ext cx="1888930" cy="1652813"/>
              <a:chOff x="0" y="0"/>
              <a:chExt cx="812800" cy="711200"/>
            </a:xfrm>
          </p:grpSpPr>
          <p:sp>
            <p:nvSpPr>
              <p:cNvPr id="15" name="Freeform 15"/>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gradFill rotWithShape="1">
                <a:gsLst>
                  <a:gs pos="0">
                    <a:srgbClr val="FF3131">
                      <a:alpha val="100000"/>
                    </a:srgbClr>
                  </a:gs>
                  <a:gs pos="100000">
                    <a:srgbClr val="FF914D">
                      <a:alpha val="100000"/>
                    </a:srgbClr>
                  </a:gs>
                </a:gsLst>
                <a:lin ang="0"/>
              </a:gradFill>
            </p:spPr>
          </p:sp>
          <p:sp>
            <p:nvSpPr>
              <p:cNvPr id="16" name="TextBox 16"/>
              <p:cNvSpPr txBox="1"/>
              <p:nvPr/>
            </p:nvSpPr>
            <p:spPr>
              <a:xfrm>
                <a:off x="127000" y="282575"/>
                <a:ext cx="558800" cy="3778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17" name="TextBox 17"/>
            <p:cNvSpPr txBox="1"/>
            <p:nvPr/>
          </p:nvSpPr>
          <p:spPr>
            <a:xfrm>
              <a:off x="2133698" y="524306"/>
              <a:ext cx="17008210" cy="769058"/>
            </a:xfrm>
            <a:prstGeom prst="rect">
              <a:avLst/>
            </a:prstGeom>
          </p:spPr>
          <p:txBody>
            <a:bodyPr lIns="0" tIns="0" rIns="0" bIns="0" rtlCol="0" anchor="t">
              <a:spAutoFit/>
            </a:bodyPr>
            <a:lstStyle/>
            <a:p>
              <a:pPr>
                <a:lnSpc>
                  <a:spcPts val="3266"/>
                </a:lnSpc>
                <a:spcBef>
                  <a:spcPct val="0"/>
                </a:spcBef>
              </a:pPr>
              <a:r>
                <a:rPr lang="en-US" sz="2300" b="1">
                  <a:solidFill>
                    <a:srgbClr val="000000"/>
                  </a:solidFill>
                  <a:latin typeface="Arial" pitchFamily="34" charset="0"/>
                </a:rPr>
                <a:t>Xây dựng các khu bảo tồn thiên nhiên, vườn quốc gia</a:t>
              </a:r>
            </a:p>
          </p:txBody>
        </p:sp>
      </p:grpSp>
      <p:grpSp>
        <p:nvGrpSpPr>
          <p:cNvPr id="18" name="Group 18"/>
          <p:cNvGrpSpPr/>
          <p:nvPr/>
        </p:nvGrpSpPr>
        <p:grpSpPr>
          <a:xfrm>
            <a:off x="954983" y="4361631"/>
            <a:ext cx="10109038" cy="944465"/>
            <a:chOff x="0" y="0"/>
            <a:chExt cx="20223341" cy="1888930"/>
          </a:xfrm>
        </p:grpSpPr>
        <p:grpSp>
          <p:nvGrpSpPr>
            <p:cNvPr id="19" name="Group 19"/>
            <p:cNvGrpSpPr/>
            <p:nvPr/>
          </p:nvGrpSpPr>
          <p:grpSpPr>
            <a:xfrm rot="5400000">
              <a:off x="-118058" y="118058"/>
              <a:ext cx="1888930" cy="1652813"/>
              <a:chOff x="0" y="0"/>
              <a:chExt cx="812800" cy="711200"/>
            </a:xfrm>
          </p:grpSpPr>
          <p:sp>
            <p:nvSpPr>
              <p:cNvPr id="20" name="Freeform 20"/>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gradFill rotWithShape="1">
                <a:gsLst>
                  <a:gs pos="0">
                    <a:srgbClr val="FF3131">
                      <a:alpha val="100000"/>
                    </a:srgbClr>
                  </a:gs>
                  <a:gs pos="100000">
                    <a:srgbClr val="FF914D">
                      <a:alpha val="100000"/>
                    </a:srgbClr>
                  </a:gs>
                </a:gsLst>
                <a:lin ang="0"/>
              </a:gradFill>
            </p:spPr>
          </p:sp>
          <p:sp>
            <p:nvSpPr>
              <p:cNvPr id="21" name="TextBox 21"/>
              <p:cNvSpPr txBox="1"/>
              <p:nvPr/>
            </p:nvSpPr>
            <p:spPr>
              <a:xfrm>
                <a:off x="127000" y="282575"/>
                <a:ext cx="558800" cy="377825"/>
              </a:xfrm>
              <a:prstGeom prst="rect">
                <a:avLst/>
              </a:prstGeom>
            </p:spPr>
            <p:txBody>
              <a:bodyPr lIns="50800" tIns="50800" rIns="50800" bIns="50800" rtlCol="0" anchor="ctr"/>
              <a:lstStyle/>
              <a:p>
                <a:pPr algn="ctr">
                  <a:lnSpc>
                    <a:spcPts val="2239"/>
                  </a:lnSpc>
                </a:pPr>
                <a:endParaRPr b="1">
                  <a:latin typeface="Arial" pitchFamily="34" charset="0"/>
                </a:endParaRPr>
              </a:p>
            </p:txBody>
          </p:sp>
        </p:grpSp>
        <p:sp>
          <p:nvSpPr>
            <p:cNvPr id="22" name="TextBox 22"/>
            <p:cNvSpPr txBox="1"/>
            <p:nvPr/>
          </p:nvSpPr>
          <p:spPr>
            <a:xfrm>
              <a:off x="2166924" y="95000"/>
              <a:ext cx="18056417" cy="1698926"/>
            </a:xfrm>
            <a:prstGeom prst="rect">
              <a:avLst/>
            </a:prstGeom>
          </p:spPr>
          <p:txBody>
            <a:bodyPr wrap="square" lIns="0" tIns="0" rIns="0" bIns="0" rtlCol="0" anchor="t">
              <a:spAutoFit/>
            </a:bodyPr>
            <a:lstStyle/>
            <a:p>
              <a:pPr algn="just">
                <a:lnSpc>
                  <a:spcPct val="120000"/>
                </a:lnSpc>
                <a:spcBef>
                  <a:spcPct val="0"/>
                </a:spcBef>
              </a:pPr>
              <a:r>
                <a:rPr lang="en-US" sz="2300" b="1">
                  <a:solidFill>
                    <a:srgbClr val="000000"/>
                  </a:solidFill>
                  <a:latin typeface="Arial" pitchFamily="34" charset="0"/>
                </a:rPr>
                <a:t>Bảo vệ rừng, nghiêm cấm khai thác, săn bắt, buôn bán trái pháp luật các loài sinh vật hoang dã có nguy cơ bị tuyệt chủng</a:t>
              </a: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anim calcmode="lin" valueType="num">
                                      <p:cBhvr>
                                        <p:cTn id="27" dur="1000" fill="hold"/>
                                        <p:tgtEl>
                                          <p:spTgt spid="13"/>
                                        </p:tgtEl>
                                        <p:attrNameLst>
                                          <p:attrName>ppt_x</p:attrName>
                                        </p:attrNameLst>
                                      </p:cBhvr>
                                      <p:tavLst>
                                        <p:tav tm="0">
                                          <p:val>
                                            <p:strVal val="#ppt_x"/>
                                          </p:val>
                                        </p:tav>
                                        <p:tav tm="100000">
                                          <p:val>
                                            <p:strVal val="#ppt_x"/>
                                          </p:val>
                                        </p:tav>
                                      </p:tavLst>
                                    </p:anim>
                                    <p:anim calcmode="lin" valueType="num">
                                      <p:cBhvr>
                                        <p:cTn id="2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1000"/>
                                        <p:tgtEl>
                                          <p:spTgt spid="18"/>
                                        </p:tgtEl>
                                      </p:cBhvr>
                                    </p:animEffect>
                                    <p:anim calcmode="lin" valueType="num">
                                      <p:cBhvr>
                                        <p:cTn id="34" dur="1000" fill="hold"/>
                                        <p:tgtEl>
                                          <p:spTgt spid="18"/>
                                        </p:tgtEl>
                                        <p:attrNameLst>
                                          <p:attrName>ppt_x</p:attrName>
                                        </p:attrNameLst>
                                      </p:cBhvr>
                                      <p:tavLst>
                                        <p:tav tm="0">
                                          <p:val>
                                            <p:strVal val="#ppt_x"/>
                                          </p:val>
                                        </p:tav>
                                        <p:tav tm="100000">
                                          <p:val>
                                            <p:strVal val="#ppt_x"/>
                                          </p:val>
                                        </p:tav>
                                      </p:tavLst>
                                    </p:anim>
                                    <p:anim calcmode="lin" valueType="num">
                                      <p:cBhvr>
                                        <p:cTn id="35"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2188825" cy="1117164"/>
          </a:xfrm>
          <a:custGeom>
            <a:avLst/>
            <a:gdLst/>
            <a:ahLst/>
            <a:cxnLst/>
            <a:rect l="l" t="t" r="r" b="b"/>
            <a:pathLst>
              <a:path w="18288000" h="1675746">
                <a:moveTo>
                  <a:pt x="18288000" y="0"/>
                </a:moveTo>
                <a:lnTo>
                  <a:pt x="0" y="0"/>
                </a:lnTo>
                <a:lnTo>
                  <a:pt x="0" y="1675746"/>
                </a:lnTo>
                <a:lnTo>
                  <a:pt x="18288000" y="1675746"/>
                </a:lnTo>
                <a:lnTo>
                  <a:pt x="18288000" y="0"/>
                </a:lnTo>
                <a:close/>
              </a:path>
            </a:pathLst>
          </a:custGeom>
          <a:blipFill>
            <a:blip r:embed="rId2"/>
            <a:stretch>
              <a:fillRect l="-3942" t="-42248" r="-547" b="-563334"/>
            </a:stretch>
          </a:blipFill>
        </p:spPr>
      </p:sp>
      <p:sp>
        <p:nvSpPr>
          <p:cNvPr id="3" name="TextBox 3"/>
          <p:cNvSpPr txBox="1"/>
          <p:nvPr/>
        </p:nvSpPr>
        <p:spPr>
          <a:xfrm>
            <a:off x="685622" y="464609"/>
            <a:ext cx="10817582" cy="423193"/>
          </a:xfrm>
          <a:prstGeom prst="rect">
            <a:avLst/>
          </a:prstGeom>
        </p:spPr>
        <p:txBody>
          <a:bodyPr lIns="0" tIns="0" rIns="0" bIns="0" rtlCol="0" anchor="t">
            <a:spAutoFit/>
          </a:bodyPr>
          <a:lstStyle/>
          <a:p>
            <a:pPr>
              <a:lnSpc>
                <a:spcPts val="3266"/>
              </a:lnSpc>
            </a:pPr>
            <a:r>
              <a:rPr lang="en-US" sz="2300" b="1" dirty="0">
                <a:solidFill>
                  <a:srgbClr val="000000"/>
                </a:solidFill>
                <a:latin typeface="Arial" pitchFamily="34" charset="0"/>
              </a:rPr>
              <a:t>III. </a:t>
            </a:r>
            <a:r>
              <a:rPr lang="en-US" sz="2300" b="1" dirty="0" smtClean="0">
                <a:solidFill>
                  <a:srgbClr val="000000"/>
                </a:solidFill>
                <a:latin typeface="Arial" pitchFamily="34" charset="0"/>
              </a:rPr>
              <a:t>BẢO </a:t>
            </a:r>
            <a:r>
              <a:rPr lang="en-US" sz="2300" b="1" dirty="0">
                <a:solidFill>
                  <a:srgbClr val="000000"/>
                </a:solidFill>
                <a:latin typeface="Arial" pitchFamily="34" charset="0"/>
              </a:rPr>
              <a:t>VỆ SỰ ĐA DẠNG SINH HỌC TRONG QUẦN XÃ</a:t>
            </a:r>
          </a:p>
        </p:txBody>
      </p:sp>
      <p:grpSp>
        <p:nvGrpSpPr>
          <p:cNvPr id="11" name="Group 4"/>
          <p:cNvGrpSpPr/>
          <p:nvPr/>
        </p:nvGrpSpPr>
        <p:grpSpPr>
          <a:xfrm>
            <a:off x="685622" y="1285658"/>
            <a:ext cx="10895190" cy="4048342"/>
            <a:chOff x="0" y="0"/>
            <a:chExt cx="21640800" cy="8096683"/>
          </a:xfrm>
        </p:grpSpPr>
        <p:grpSp>
          <p:nvGrpSpPr>
            <p:cNvPr id="12" name="Group 5"/>
            <p:cNvGrpSpPr/>
            <p:nvPr/>
          </p:nvGrpSpPr>
          <p:grpSpPr>
            <a:xfrm>
              <a:off x="718730" y="442872"/>
              <a:ext cx="20922070" cy="7653811"/>
              <a:chOff x="0" y="0"/>
              <a:chExt cx="5920967" cy="2166036"/>
            </a:xfrm>
          </p:grpSpPr>
          <p:sp>
            <p:nvSpPr>
              <p:cNvPr id="15" name="Freeform 6"/>
              <p:cNvSpPr/>
              <p:nvPr/>
            </p:nvSpPr>
            <p:spPr>
              <a:xfrm>
                <a:off x="0" y="0"/>
                <a:ext cx="5920967" cy="2166036"/>
              </a:xfrm>
              <a:custGeom>
                <a:avLst/>
                <a:gdLst/>
                <a:ahLst/>
                <a:cxnLst/>
                <a:rect l="l" t="t" r="r" b="b"/>
                <a:pathLst>
                  <a:path w="5920967" h="1209699">
                    <a:moveTo>
                      <a:pt x="5796507" y="59690"/>
                    </a:moveTo>
                    <a:cubicBezTo>
                      <a:pt x="5832067" y="59690"/>
                      <a:pt x="5861277" y="88900"/>
                      <a:pt x="5861277" y="124460"/>
                    </a:cubicBezTo>
                    <a:lnTo>
                      <a:pt x="5861277" y="1085239"/>
                    </a:lnTo>
                    <a:cubicBezTo>
                      <a:pt x="5861277" y="1120799"/>
                      <a:pt x="5832067" y="1150009"/>
                      <a:pt x="5796507" y="1150009"/>
                    </a:cubicBezTo>
                    <a:lnTo>
                      <a:pt x="124460" y="1150009"/>
                    </a:lnTo>
                    <a:cubicBezTo>
                      <a:pt x="88900" y="1150009"/>
                      <a:pt x="59690" y="1120799"/>
                      <a:pt x="59690" y="1085239"/>
                    </a:cubicBezTo>
                    <a:lnTo>
                      <a:pt x="59690" y="124460"/>
                    </a:lnTo>
                    <a:cubicBezTo>
                      <a:pt x="59690" y="88900"/>
                      <a:pt x="88900" y="59690"/>
                      <a:pt x="124460" y="59690"/>
                    </a:cubicBezTo>
                    <a:lnTo>
                      <a:pt x="5796507" y="59690"/>
                    </a:lnTo>
                    <a:moveTo>
                      <a:pt x="5796507" y="0"/>
                    </a:moveTo>
                    <a:lnTo>
                      <a:pt x="124460" y="0"/>
                    </a:lnTo>
                    <a:cubicBezTo>
                      <a:pt x="55880" y="0"/>
                      <a:pt x="0" y="55880"/>
                      <a:pt x="0" y="124460"/>
                    </a:cubicBezTo>
                    <a:lnTo>
                      <a:pt x="0" y="1085239"/>
                    </a:lnTo>
                    <a:cubicBezTo>
                      <a:pt x="0" y="1153819"/>
                      <a:pt x="55880" y="1209699"/>
                      <a:pt x="124460" y="1209699"/>
                    </a:cubicBezTo>
                    <a:lnTo>
                      <a:pt x="5796507" y="1209699"/>
                    </a:lnTo>
                    <a:cubicBezTo>
                      <a:pt x="5865087" y="1209699"/>
                      <a:pt x="5920967" y="1153819"/>
                      <a:pt x="5920967" y="1085239"/>
                    </a:cubicBezTo>
                    <a:lnTo>
                      <a:pt x="5920967" y="124460"/>
                    </a:lnTo>
                    <a:cubicBezTo>
                      <a:pt x="5920967" y="55880"/>
                      <a:pt x="5865087" y="0"/>
                      <a:pt x="5796507" y="0"/>
                    </a:cubicBezTo>
                    <a:close/>
                  </a:path>
                </a:pathLst>
              </a:custGeom>
              <a:solidFill>
                <a:srgbClr val="00BF63"/>
              </a:solidFill>
            </p:spPr>
          </p:sp>
        </p:grpSp>
        <p:pic>
          <p:nvPicPr>
            <p:cNvPr id="13" name="Picture 7"/>
            <p:cNvPicPr>
              <a:picLocks noChangeAspect="1"/>
            </p:cNvPicPr>
            <p:nvPr/>
          </p:nvPicPr>
          <p:blipFill>
            <a:blip r:embed="rId3"/>
            <a:srcRect/>
            <a:stretch>
              <a:fillRect/>
            </a:stretch>
          </p:blipFill>
          <p:spPr>
            <a:xfrm>
              <a:off x="0" y="0"/>
              <a:ext cx="3582693" cy="3515520"/>
            </a:xfrm>
            <a:prstGeom prst="rect">
              <a:avLst/>
            </a:prstGeom>
          </p:spPr>
        </p:pic>
        <p:sp>
          <p:nvSpPr>
            <p:cNvPr id="14" name="TextBox 8"/>
            <p:cNvSpPr txBox="1"/>
            <p:nvPr/>
          </p:nvSpPr>
          <p:spPr>
            <a:xfrm>
              <a:off x="3175630" y="1067086"/>
              <a:ext cx="17740572" cy="5924697"/>
            </a:xfrm>
            <a:prstGeom prst="rect">
              <a:avLst/>
            </a:prstGeom>
          </p:spPr>
          <p:txBody>
            <a:bodyPr wrap="square" lIns="0" tIns="0" rIns="0" bIns="0" rtlCol="0" anchor="t">
              <a:spAutoFit/>
            </a:bodyPr>
            <a:lstStyle/>
            <a:p>
              <a:pPr algn="just">
                <a:lnSpc>
                  <a:spcPts val="3266"/>
                </a:lnSpc>
                <a:spcBef>
                  <a:spcPct val="0"/>
                </a:spcBef>
              </a:pPr>
              <a:r>
                <a:rPr lang="en-US" sz="2000" b="1" dirty="0" err="1">
                  <a:solidFill>
                    <a:srgbClr val="FF0000"/>
                  </a:solidFill>
                  <a:latin typeface="Arial" pitchFamily="34" charset="0"/>
                </a:rPr>
                <a:t>Tìm</a:t>
              </a:r>
              <a:r>
                <a:rPr lang="en-US" sz="2000" b="1" dirty="0">
                  <a:solidFill>
                    <a:srgbClr val="FF0000"/>
                  </a:solidFill>
                  <a:latin typeface="Arial" pitchFamily="34" charset="0"/>
                </a:rPr>
                <a:t> </a:t>
              </a:r>
              <a:r>
                <a:rPr lang="en-US" sz="2000" b="1" dirty="0" err="1">
                  <a:solidFill>
                    <a:srgbClr val="FF0000"/>
                  </a:solidFill>
                  <a:latin typeface="Arial" pitchFamily="34" charset="0"/>
                </a:rPr>
                <a:t>hiểu</a:t>
              </a:r>
              <a:r>
                <a:rPr lang="en-US" sz="2000" b="1" dirty="0">
                  <a:solidFill>
                    <a:srgbClr val="FF0000"/>
                  </a:solidFill>
                  <a:latin typeface="Arial" pitchFamily="34" charset="0"/>
                </a:rPr>
                <a:t> </a:t>
              </a:r>
              <a:r>
                <a:rPr lang="en-US" sz="2000" b="1" dirty="0" err="1">
                  <a:solidFill>
                    <a:srgbClr val="FF0000"/>
                  </a:solidFill>
                  <a:latin typeface="Arial" pitchFamily="34" charset="0"/>
                </a:rPr>
                <a:t>thêm</a:t>
              </a:r>
              <a:endParaRPr lang="en-US" sz="2000" b="1" dirty="0">
                <a:solidFill>
                  <a:srgbClr val="FF0000"/>
                </a:solidFill>
                <a:latin typeface="Arial" pitchFamily="34" charset="0"/>
              </a:endParaRPr>
            </a:p>
            <a:p>
              <a:pPr algn="just">
                <a:lnSpc>
                  <a:spcPts val="3266"/>
                </a:lnSpc>
                <a:spcBef>
                  <a:spcPct val="0"/>
                </a:spcBef>
              </a:pPr>
              <a:r>
                <a:rPr lang="en-US" sz="2000" b="1" dirty="0" smtClean="0">
                  <a:solidFill>
                    <a:srgbClr val="000000"/>
                  </a:solidFill>
                  <a:latin typeface="Arial" pitchFamily="34" charset="0"/>
                </a:rPr>
                <a:t>S</a:t>
              </a:r>
              <a:r>
                <a:rPr lang="vi-VN" sz="2000" b="1" dirty="0" smtClean="0">
                  <a:solidFill>
                    <a:srgbClr val="000000"/>
                  </a:solidFill>
                  <a:latin typeface="Arial" pitchFamily="34" charset="0"/>
                </a:rPr>
                <a:t>ao </a:t>
              </a:r>
              <a:r>
                <a:rPr lang="vi-VN" sz="2000" b="1" dirty="0">
                  <a:solidFill>
                    <a:srgbClr val="000000"/>
                  </a:solidFill>
                  <a:latin typeface="Arial" pitchFamily="34" charset="0"/>
                </a:rPr>
                <a:t>la (danh pháp khoa học: Pseudoryx nghetinhensis) hay còn được gọi là "Kỳ lân Châu Á" là một trong những loài thú hiếm nhất trên thế giới sinh sống trong vùng núi rừng Trường Sơn tại Việt Nam và Lào được các nhà khoa học phát hiện vào năm 1992. Sao la được xếp hạng ở mức cực kì nguy cấp (có nguy cơ tuyệt chủng trong tự nhiên rất cao) trong Sách đỏ của Liên minh Bảo tồn Thế giới (IUCN) và trong Sách đỏ Việt Nam.</a:t>
              </a:r>
              <a:endParaRPr lang="en-US" sz="2000" b="1" dirty="0">
                <a:solidFill>
                  <a:srgbClr val="000000"/>
                </a:solidFill>
                <a:latin typeface="Arial" pitchFamily="34" charset="0"/>
              </a:endParaRP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622" y="762000"/>
            <a:ext cx="10817582" cy="5198285"/>
            <a:chOff x="0" y="0"/>
            <a:chExt cx="21640800" cy="11060334"/>
          </a:xfrm>
        </p:grpSpPr>
        <p:grpSp>
          <p:nvGrpSpPr>
            <p:cNvPr id="3" name="Group 3"/>
            <p:cNvGrpSpPr/>
            <p:nvPr/>
          </p:nvGrpSpPr>
          <p:grpSpPr>
            <a:xfrm>
              <a:off x="0" y="0"/>
              <a:ext cx="21640800" cy="11060334"/>
              <a:chOff x="0" y="0"/>
              <a:chExt cx="4274726" cy="2184757"/>
            </a:xfrm>
          </p:grpSpPr>
          <p:sp>
            <p:nvSpPr>
              <p:cNvPr id="4" name="Freeform 4"/>
              <p:cNvSpPr/>
              <p:nvPr/>
            </p:nvSpPr>
            <p:spPr>
              <a:xfrm>
                <a:off x="0" y="0"/>
                <a:ext cx="4274726" cy="2184757"/>
              </a:xfrm>
              <a:custGeom>
                <a:avLst/>
                <a:gdLst/>
                <a:ahLst/>
                <a:cxnLst/>
                <a:rect l="l" t="t" r="r" b="b"/>
                <a:pathLst>
                  <a:path w="4274726" h="2184757">
                    <a:moveTo>
                      <a:pt x="47700" y="0"/>
                    </a:moveTo>
                    <a:lnTo>
                      <a:pt x="4227026" y="0"/>
                    </a:lnTo>
                    <a:cubicBezTo>
                      <a:pt x="4239677" y="0"/>
                      <a:pt x="4251809" y="5025"/>
                      <a:pt x="4260755" y="13971"/>
                    </a:cubicBezTo>
                    <a:cubicBezTo>
                      <a:pt x="4269700" y="22916"/>
                      <a:pt x="4274726" y="35049"/>
                      <a:pt x="4274726" y="47700"/>
                    </a:cubicBezTo>
                    <a:lnTo>
                      <a:pt x="4274726" y="2137058"/>
                    </a:lnTo>
                    <a:cubicBezTo>
                      <a:pt x="4274726" y="2149709"/>
                      <a:pt x="4269700" y="2161841"/>
                      <a:pt x="4260755" y="2170786"/>
                    </a:cubicBezTo>
                    <a:cubicBezTo>
                      <a:pt x="4251809" y="2179732"/>
                      <a:pt x="4239677" y="2184757"/>
                      <a:pt x="4227026" y="2184757"/>
                    </a:cubicBezTo>
                    <a:lnTo>
                      <a:pt x="47700" y="2184757"/>
                    </a:lnTo>
                    <a:cubicBezTo>
                      <a:pt x="35049" y="2184757"/>
                      <a:pt x="22916" y="2179732"/>
                      <a:pt x="13971" y="2170786"/>
                    </a:cubicBezTo>
                    <a:cubicBezTo>
                      <a:pt x="5025" y="2161841"/>
                      <a:pt x="0" y="2149709"/>
                      <a:pt x="0" y="2137058"/>
                    </a:cubicBezTo>
                    <a:lnTo>
                      <a:pt x="0" y="47700"/>
                    </a:lnTo>
                    <a:cubicBezTo>
                      <a:pt x="0" y="35049"/>
                      <a:pt x="5025" y="22916"/>
                      <a:pt x="13971" y="13971"/>
                    </a:cubicBezTo>
                    <a:cubicBezTo>
                      <a:pt x="22916" y="5025"/>
                      <a:pt x="35049" y="0"/>
                      <a:pt x="47700" y="0"/>
                    </a:cubicBezTo>
                    <a:close/>
                  </a:path>
                </a:pathLst>
              </a:custGeom>
              <a:solidFill>
                <a:srgbClr val="F7CDD0">
                  <a:alpha val="60000"/>
                </a:srgbClr>
              </a:solidFill>
            </p:spPr>
          </p:sp>
          <p:sp>
            <p:nvSpPr>
              <p:cNvPr id="5" name="TextBox 5"/>
              <p:cNvSpPr txBox="1"/>
              <p:nvPr/>
            </p:nvSpPr>
            <p:spPr>
              <a:xfrm>
                <a:off x="0" y="-57150"/>
                <a:ext cx="812800" cy="86995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grpSp>
          <p:nvGrpSpPr>
            <p:cNvPr id="6" name="Group 6"/>
            <p:cNvGrpSpPr/>
            <p:nvPr/>
          </p:nvGrpSpPr>
          <p:grpSpPr>
            <a:xfrm>
              <a:off x="540908" y="866397"/>
              <a:ext cx="782137" cy="2032272"/>
              <a:chOff x="27188" y="19050"/>
              <a:chExt cx="809174" cy="2102523"/>
            </a:xfrm>
          </p:grpSpPr>
          <p:sp>
            <p:nvSpPr>
              <p:cNvPr id="7" name="Freeform 7"/>
              <p:cNvSpPr/>
              <p:nvPr/>
            </p:nvSpPr>
            <p:spPr>
              <a:xfrm>
                <a:off x="27188" y="1308772"/>
                <a:ext cx="809174" cy="812801"/>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6D123F"/>
              </a:solidFill>
            </p:spPr>
          </p:sp>
          <p:sp>
            <p:nvSpPr>
              <p:cNvPr id="8" name="TextBox 8"/>
              <p:cNvSpPr txBox="1"/>
              <p:nvPr/>
            </p:nvSpPr>
            <p:spPr>
              <a:xfrm>
                <a:off x="76200" y="19050"/>
                <a:ext cx="660400" cy="71755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9" name="TextBox 9"/>
            <p:cNvSpPr txBox="1"/>
            <p:nvPr/>
          </p:nvSpPr>
          <p:spPr>
            <a:xfrm>
              <a:off x="1940779" y="1375928"/>
              <a:ext cx="19156869" cy="2539156"/>
            </a:xfrm>
            <a:prstGeom prst="rect">
              <a:avLst/>
            </a:prstGeom>
          </p:spPr>
          <p:txBody>
            <a:bodyPr lIns="0" tIns="0" rIns="0" bIns="0" rtlCol="0" anchor="t">
              <a:spAutoFit/>
            </a:bodyPr>
            <a:lstStyle/>
            <a:p>
              <a:pPr algn="just">
                <a:lnSpc>
                  <a:spcPct val="120000"/>
                </a:lnSpc>
                <a:spcBef>
                  <a:spcPct val="0"/>
                </a:spcBef>
              </a:pPr>
              <a:r>
                <a:rPr lang="en-US" sz="2300" b="1" dirty="0" err="1">
                  <a:solidFill>
                    <a:srgbClr val="000000"/>
                  </a:solidFill>
                  <a:latin typeface="Arial" pitchFamily="34" charset="0"/>
                </a:rPr>
                <a:t>Quần</a:t>
              </a:r>
              <a:r>
                <a:rPr lang="en-US" sz="2300" b="1" dirty="0">
                  <a:solidFill>
                    <a:srgbClr val="000000"/>
                  </a:solidFill>
                  <a:latin typeface="Arial" pitchFamily="34" charset="0"/>
                </a:rPr>
                <a:t> </a:t>
              </a:r>
              <a:r>
                <a:rPr lang="en-US" sz="2300" b="1" dirty="0" err="1">
                  <a:solidFill>
                    <a:srgbClr val="000000"/>
                  </a:solidFill>
                  <a:latin typeface="Arial" pitchFamily="34" charset="0"/>
                </a:rPr>
                <a:t>xã</a:t>
              </a:r>
              <a:r>
                <a:rPr lang="en-US" sz="2300" b="1" dirty="0">
                  <a:solidFill>
                    <a:srgbClr val="000000"/>
                  </a:solidFill>
                  <a:latin typeface="Arial" pitchFamily="34" charset="0"/>
                </a:rPr>
                <a:t> </a:t>
              </a:r>
              <a:r>
                <a:rPr lang="en-US" sz="2300" b="1" dirty="0" err="1">
                  <a:solidFill>
                    <a:srgbClr val="000000"/>
                  </a:solidFill>
                  <a:latin typeface="Arial" pitchFamily="34" charset="0"/>
                </a:rPr>
                <a:t>sinh</a:t>
              </a:r>
              <a:r>
                <a:rPr lang="en-US" sz="2300" b="1" dirty="0">
                  <a:solidFill>
                    <a:srgbClr val="000000"/>
                  </a:solidFill>
                  <a:latin typeface="Arial" pitchFamily="34" charset="0"/>
                </a:rPr>
                <a:t> </a:t>
              </a:r>
              <a:r>
                <a:rPr lang="en-US" sz="2300" b="1" dirty="0" err="1">
                  <a:solidFill>
                    <a:srgbClr val="000000"/>
                  </a:solidFill>
                  <a:latin typeface="Arial" pitchFamily="34" charset="0"/>
                </a:rPr>
                <a:t>vật</a:t>
              </a:r>
              <a:r>
                <a:rPr lang="en-US" sz="2300" b="1" dirty="0">
                  <a:solidFill>
                    <a:srgbClr val="000000"/>
                  </a:solidFill>
                  <a:latin typeface="Arial" pitchFamily="34" charset="0"/>
                </a:rPr>
                <a:t> </a:t>
              </a:r>
              <a:r>
                <a:rPr lang="en-US" sz="2300" b="1" dirty="0" err="1">
                  <a:solidFill>
                    <a:srgbClr val="000000"/>
                  </a:solidFill>
                  <a:latin typeface="Arial" pitchFamily="34" charset="0"/>
                </a:rPr>
                <a:t>là</a:t>
              </a:r>
              <a:r>
                <a:rPr lang="en-US" sz="2300" b="1" dirty="0">
                  <a:solidFill>
                    <a:srgbClr val="000000"/>
                  </a:solidFill>
                  <a:latin typeface="Arial" pitchFamily="34" charset="0"/>
                </a:rPr>
                <a:t> </a:t>
              </a:r>
              <a:r>
                <a:rPr lang="en-US" sz="2300" b="1" dirty="0" err="1">
                  <a:solidFill>
                    <a:srgbClr val="000000"/>
                  </a:solidFill>
                  <a:latin typeface="Arial" pitchFamily="34" charset="0"/>
                </a:rPr>
                <a:t>một</a:t>
              </a:r>
              <a:r>
                <a:rPr lang="en-US" sz="2300" b="1" dirty="0">
                  <a:solidFill>
                    <a:srgbClr val="000000"/>
                  </a:solidFill>
                  <a:latin typeface="Arial" pitchFamily="34" charset="0"/>
                </a:rPr>
                <a:t> </a:t>
              </a:r>
              <a:r>
                <a:rPr lang="en-US" sz="2300" b="1" dirty="0" err="1">
                  <a:solidFill>
                    <a:srgbClr val="000000"/>
                  </a:solidFill>
                  <a:latin typeface="Arial" pitchFamily="34" charset="0"/>
                </a:rPr>
                <a:t>tập</a:t>
              </a:r>
              <a:r>
                <a:rPr lang="en-US" sz="2300" b="1" dirty="0">
                  <a:solidFill>
                    <a:srgbClr val="000000"/>
                  </a:solidFill>
                  <a:latin typeface="Arial" pitchFamily="34" charset="0"/>
                </a:rPr>
                <a:t> </a:t>
              </a:r>
              <a:r>
                <a:rPr lang="en-US" sz="2300" b="1" dirty="0" err="1">
                  <a:solidFill>
                    <a:srgbClr val="000000"/>
                  </a:solidFill>
                  <a:latin typeface="Arial" pitchFamily="34" charset="0"/>
                </a:rPr>
                <a:t>hợp</a:t>
              </a:r>
              <a:r>
                <a:rPr lang="en-US" sz="2300" b="1" dirty="0">
                  <a:solidFill>
                    <a:srgbClr val="000000"/>
                  </a:solidFill>
                  <a:latin typeface="Arial" pitchFamily="34" charset="0"/>
                </a:rPr>
                <a:t> </a:t>
              </a:r>
              <a:r>
                <a:rPr lang="en-US" sz="2300" b="1" dirty="0" err="1">
                  <a:solidFill>
                    <a:srgbClr val="000000"/>
                  </a:solidFill>
                  <a:latin typeface="Arial" pitchFamily="34" charset="0"/>
                </a:rPr>
                <a:t>các</a:t>
              </a:r>
              <a:r>
                <a:rPr lang="en-US" sz="2300" b="1" dirty="0">
                  <a:solidFill>
                    <a:srgbClr val="000000"/>
                  </a:solidFill>
                  <a:latin typeface="Arial" pitchFamily="34" charset="0"/>
                </a:rPr>
                <a:t> </a:t>
              </a:r>
              <a:r>
                <a:rPr lang="en-US" sz="2300" b="1" dirty="0" err="1">
                  <a:solidFill>
                    <a:srgbClr val="000000"/>
                  </a:solidFill>
                  <a:latin typeface="Arial" pitchFamily="34" charset="0"/>
                </a:rPr>
                <a:t>quần</a:t>
              </a:r>
              <a:r>
                <a:rPr lang="en-US" sz="2300" b="1" dirty="0">
                  <a:solidFill>
                    <a:srgbClr val="000000"/>
                  </a:solidFill>
                  <a:latin typeface="Arial" pitchFamily="34" charset="0"/>
                </a:rPr>
                <a:t> </a:t>
              </a:r>
              <a:r>
                <a:rPr lang="en-US" sz="2300" b="1" dirty="0" err="1">
                  <a:solidFill>
                    <a:srgbClr val="000000"/>
                  </a:solidFill>
                  <a:latin typeface="Arial" pitchFamily="34" charset="0"/>
                </a:rPr>
                <a:t>thể</a:t>
              </a:r>
              <a:r>
                <a:rPr lang="en-US" sz="2300" b="1" dirty="0">
                  <a:solidFill>
                    <a:srgbClr val="000000"/>
                  </a:solidFill>
                  <a:latin typeface="Arial" pitchFamily="34" charset="0"/>
                </a:rPr>
                <a:t> </a:t>
              </a:r>
              <a:r>
                <a:rPr lang="en-US" sz="2300" b="1" dirty="0" err="1">
                  <a:solidFill>
                    <a:srgbClr val="000000"/>
                  </a:solidFill>
                  <a:latin typeface="Arial" pitchFamily="34" charset="0"/>
                </a:rPr>
                <a:t>sinh</a:t>
              </a:r>
              <a:r>
                <a:rPr lang="en-US" sz="2300" b="1" dirty="0">
                  <a:solidFill>
                    <a:srgbClr val="000000"/>
                  </a:solidFill>
                  <a:latin typeface="Arial" pitchFamily="34" charset="0"/>
                </a:rPr>
                <a:t> </a:t>
              </a:r>
              <a:r>
                <a:rPr lang="en-US" sz="2300" b="1" dirty="0" err="1">
                  <a:solidFill>
                    <a:srgbClr val="000000"/>
                  </a:solidFill>
                  <a:latin typeface="Arial" pitchFamily="34" charset="0"/>
                </a:rPr>
                <a:t>vật</a:t>
              </a:r>
              <a:r>
                <a:rPr lang="en-US" sz="2300" b="1" dirty="0">
                  <a:solidFill>
                    <a:srgbClr val="000000"/>
                  </a:solidFill>
                  <a:latin typeface="Arial" pitchFamily="34" charset="0"/>
                </a:rPr>
                <a:t> </a:t>
              </a:r>
              <a:r>
                <a:rPr lang="en-US" sz="2300" b="1" dirty="0" err="1">
                  <a:solidFill>
                    <a:srgbClr val="000000"/>
                  </a:solidFill>
                  <a:latin typeface="Arial" pitchFamily="34" charset="0"/>
                </a:rPr>
                <a:t>thuộc</a:t>
              </a:r>
              <a:r>
                <a:rPr lang="en-US" sz="2300" b="1" dirty="0">
                  <a:solidFill>
                    <a:srgbClr val="000000"/>
                  </a:solidFill>
                  <a:latin typeface="Arial" pitchFamily="34" charset="0"/>
                </a:rPr>
                <a:t> </a:t>
              </a:r>
              <a:r>
                <a:rPr lang="en-US" sz="2300" b="1" dirty="0" err="1">
                  <a:solidFill>
                    <a:srgbClr val="000000"/>
                  </a:solidFill>
                  <a:latin typeface="Arial" pitchFamily="34" charset="0"/>
                </a:rPr>
                <a:t>nhiều</a:t>
              </a:r>
              <a:r>
                <a:rPr lang="en-US" sz="2300" b="1" dirty="0">
                  <a:solidFill>
                    <a:srgbClr val="000000"/>
                  </a:solidFill>
                  <a:latin typeface="Arial" pitchFamily="34" charset="0"/>
                </a:rPr>
                <a:t> </a:t>
              </a:r>
              <a:r>
                <a:rPr lang="en-US" sz="2300" b="1" dirty="0" err="1">
                  <a:solidFill>
                    <a:srgbClr val="000000"/>
                  </a:solidFill>
                  <a:latin typeface="Arial" pitchFamily="34" charset="0"/>
                </a:rPr>
                <a:t>loài</a:t>
              </a:r>
              <a:r>
                <a:rPr lang="en-US" sz="2300" b="1" dirty="0">
                  <a:solidFill>
                    <a:srgbClr val="000000"/>
                  </a:solidFill>
                  <a:latin typeface="Arial" pitchFamily="34" charset="0"/>
                </a:rPr>
                <a:t> </a:t>
              </a:r>
              <a:r>
                <a:rPr lang="en-US" sz="2300" b="1" dirty="0" err="1">
                  <a:solidFill>
                    <a:srgbClr val="000000"/>
                  </a:solidFill>
                  <a:latin typeface="Arial" pitchFamily="34" charset="0"/>
                </a:rPr>
                <a:t>khác</a:t>
              </a:r>
              <a:r>
                <a:rPr lang="en-US" sz="2300" b="1" dirty="0">
                  <a:solidFill>
                    <a:srgbClr val="000000"/>
                  </a:solidFill>
                  <a:latin typeface="Arial" pitchFamily="34" charset="0"/>
                </a:rPr>
                <a:t> </a:t>
              </a:r>
              <a:r>
                <a:rPr lang="en-US" sz="2300" b="1" dirty="0" err="1">
                  <a:solidFill>
                    <a:srgbClr val="000000"/>
                  </a:solidFill>
                  <a:latin typeface="Arial" pitchFamily="34" charset="0"/>
                </a:rPr>
                <a:t>nhau</a:t>
              </a:r>
              <a:r>
                <a:rPr lang="en-US" sz="2300" b="1" dirty="0">
                  <a:solidFill>
                    <a:srgbClr val="000000"/>
                  </a:solidFill>
                  <a:latin typeface="Arial" pitchFamily="34" charset="0"/>
                </a:rPr>
                <a:t>, </a:t>
              </a:r>
              <a:r>
                <a:rPr lang="en-US" sz="2300" b="1" dirty="0" err="1">
                  <a:solidFill>
                    <a:srgbClr val="000000"/>
                  </a:solidFill>
                  <a:latin typeface="Arial" pitchFamily="34" charset="0"/>
                </a:rPr>
                <a:t>cùng</a:t>
              </a:r>
              <a:r>
                <a:rPr lang="en-US" sz="2300" b="1" dirty="0">
                  <a:solidFill>
                    <a:srgbClr val="000000"/>
                  </a:solidFill>
                  <a:latin typeface="Arial" pitchFamily="34" charset="0"/>
                </a:rPr>
                <a:t> </a:t>
              </a:r>
              <a:r>
                <a:rPr lang="en-US" sz="2300" b="1" dirty="0" err="1">
                  <a:solidFill>
                    <a:srgbClr val="000000"/>
                  </a:solidFill>
                  <a:latin typeface="Arial" pitchFamily="34" charset="0"/>
                </a:rPr>
                <a:t>sống</a:t>
              </a:r>
              <a:r>
                <a:rPr lang="en-US" sz="2300" b="1" dirty="0">
                  <a:solidFill>
                    <a:srgbClr val="000000"/>
                  </a:solidFill>
                  <a:latin typeface="Arial" pitchFamily="34" charset="0"/>
                </a:rPr>
                <a:t> </a:t>
              </a:r>
              <a:r>
                <a:rPr lang="en-US" sz="2300" b="1" dirty="0" err="1">
                  <a:solidFill>
                    <a:srgbClr val="000000"/>
                  </a:solidFill>
                  <a:latin typeface="Arial" pitchFamily="34" charset="0"/>
                </a:rPr>
                <a:t>trong</a:t>
              </a:r>
              <a:r>
                <a:rPr lang="en-US" sz="2300" b="1" dirty="0">
                  <a:solidFill>
                    <a:srgbClr val="000000"/>
                  </a:solidFill>
                  <a:latin typeface="Arial" pitchFamily="34" charset="0"/>
                </a:rPr>
                <a:t> </a:t>
              </a:r>
              <a:r>
                <a:rPr lang="en-US" sz="2300" b="1" dirty="0" err="1">
                  <a:solidFill>
                    <a:srgbClr val="000000"/>
                  </a:solidFill>
                  <a:latin typeface="Arial" pitchFamily="34" charset="0"/>
                </a:rPr>
                <a:t>một</a:t>
              </a:r>
              <a:r>
                <a:rPr lang="en-US" sz="2300" b="1" dirty="0">
                  <a:solidFill>
                    <a:srgbClr val="000000"/>
                  </a:solidFill>
                  <a:latin typeface="Arial" pitchFamily="34" charset="0"/>
                </a:rPr>
                <a:t> </a:t>
              </a:r>
              <a:r>
                <a:rPr lang="en-US" sz="2300" b="1" dirty="0" err="1">
                  <a:solidFill>
                    <a:srgbClr val="000000"/>
                  </a:solidFill>
                  <a:latin typeface="Arial" pitchFamily="34" charset="0"/>
                </a:rPr>
                <a:t>không</a:t>
              </a:r>
              <a:r>
                <a:rPr lang="en-US" sz="2300" b="1" dirty="0">
                  <a:solidFill>
                    <a:srgbClr val="000000"/>
                  </a:solidFill>
                  <a:latin typeface="Arial" pitchFamily="34" charset="0"/>
                </a:rPr>
                <a:t> </a:t>
              </a:r>
              <a:r>
                <a:rPr lang="en-US" sz="2300" b="1" dirty="0" err="1">
                  <a:solidFill>
                    <a:srgbClr val="000000"/>
                  </a:solidFill>
                  <a:latin typeface="Arial" pitchFamily="34" charset="0"/>
                </a:rPr>
                <a:t>gian</a:t>
              </a:r>
              <a:r>
                <a:rPr lang="en-US" sz="2300" b="1" dirty="0">
                  <a:solidFill>
                    <a:srgbClr val="000000"/>
                  </a:solidFill>
                  <a:latin typeface="Arial" pitchFamily="34" charset="0"/>
                </a:rPr>
                <a:t> </a:t>
              </a:r>
              <a:r>
                <a:rPr lang="en-US" sz="2300" b="1" dirty="0" err="1">
                  <a:solidFill>
                    <a:srgbClr val="000000"/>
                  </a:solidFill>
                  <a:latin typeface="Arial" pitchFamily="34" charset="0"/>
                </a:rPr>
                <a:t>và</a:t>
              </a:r>
              <a:r>
                <a:rPr lang="en-US" sz="2300" b="1" dirty="0">
                  <a:solidFill>
                    <a:srgbClr val="000000"/>
                  </a:solidFill>
                  <a:latin typeface="Arial" pitchFamily="34" charset="0"/>
                </a:rPr>
                <a:t> </a:t>
              </a:r>
              <a:r>
                <a:rPr lang="en-US" sz="2300" b="1" dirty="0" err="1">
                  <a:solidFill>
                    <a:srgbClr val="000000"/>
                  </a:solidFill>
                  <a:latin typeface="Arial" pitchFamily="34" charset="0"/>
                </a:rPr>
                <a:t>thời</a:t>
              </a:r>
              <a:r>
                <a:rPr lang="en-US" sz="2300" b="1" dirty="0">
                  <a:solidFill>
                    <a:srgbClr val="000000"/>
                  </a:solidFill>
                  <a:latin typeface="Arial" pitchFamily="34" charset="0"/>
                </a:rPr>
                <a:t> </a:t>
              </a:r>
              <a:r>
                <a:rPr lang="en-US" sz="2300" b="1" dirty="0" err="1">
                  <a:solidFill>
                    <a:srgbClr val="000000"/>
                  </a:solidFill>
                  <a:latin typeface="Arial" pitchFamily="34" charset="0"/>
                </a:rPr>
                <a:t>gian</a:t>
              </a:r>
              <a:r>
                <a:rPr lang="en-US" sz="2300" b="1" dirty="0">
                  <a:solidFill>
                    <a:srgbClr val="000000"/>
                  </a:solidFill>
                  <a:latin typeface="Arial" pitchFamily="34" charset="0"/>
                </a:rPr>
                <a:t> </a:t>
              </a:r>
              <a:r>
                <a:rPr lang="en-US" sz="2300" b="1" dirty="0" err="1">
                  <a:solidFill>
                    <a:srgbClr val="000000"/>
                  </a:solidFill>
                  <a:latin typeface="Arial" pitchFamily="34" charset="0"/>
                </a:rPr>
                <a:t>nhất</a:t>
              </a:r>
              <a:r>
                <a:rPr lang="en-US" sz="2300" b="1" dirty="0">
                  <a:solidFill>
                    <a:srgbClr val="000000"/>
                  </a:solidFill>
                  <a:latin typeface="Arial" pitchFamily="34" charset="0"/>
                </a:rPr>
                <a:t> </a:t>
              </a:r>
              <a:r>
                <a:rPr lang="en-US" sz="2300" b="1" dirty="0" err="1">
                  <a:solidFill>
                    <a:srgbClr val="000000"/>
                  </a:solidFill>
                  <a:latin typeface="Arial" pitchFamily="34" charset="0"/>
                </a:rPr>
                <a:t>định</a:t>
              </a:r>
              <a:r>
                <a:rPr lang="en-US" sz="2300" b="1" dirty="0">
                  <a:solidFill>
                    <a:srgbClr val="000000"/>
                  </a:solidFill>
                  <a:latin typeface="Arial" pitchFamily="34" charset="0"/>
                </a:rPr>
                <a:t>, </a:t>
              </a:r>
              <a:r>
                <a:rPr lang="en-US" sz="2300" b="1" dirty="0" err="1">
                  <a:solidFill>
                    <a:srgbClr val="000000"/>
                  </a:solidFill>
                  <a:latin typeface="Arial" pitchFamily="34" charset="0"/>
                </a:rPr>
                <a:t>có</a:t>
              </a:r>
              <a:r>
                <a:rPr lang="en-US" sz="2300" b="1" dirty="0">
                  <a:solidFill>
                    <a:srgbClr val="000000"/>
                  </a:solidFill>
                  <a:latin typeface="Arial" pitchFamily="34" charset="0"/>
                </a:rPr>
                <a:t> </a:t>
              </a:r>
              <a:r>
                <a:rPr lang="en-US" sz="2300" b="1" dirty="0" err="1">
                  <a:solidFill>
                    <a:srgbClr val="000000"/>
                  </a:solidFill>
                  <a:latin typeface="Arial" pitchFamily="34" charset="0"/>
                </a:rPr>
                <a:t>mối</a:t>
              </a:r>
              <a:r>
                <a:rPr lang="en-US" sz="2300" b="1" dirty="0">
                  <a:solidFill>
                    <a:srgbClr val="000000"/>
                  </a:solidFill>
                  <a:latin typeface="Arial" pitchFamily="34" charset="0"/>
                </a:rPr>
                <a:t> </a:t>
              </a:r>
              <a:r>
                <a:rPr lang="en-US" sz="2300" b="1" dirty="0" err="1">
                  <a:solidFill>
                    <a:srgbClr val="000000"/>
                  </a:solidFill>
                  <a:latin typeface="Arial" pitchFamily="34" charset="0"/>
                </a:rPr>
                <a:t>quan</a:t>
              </a:r>
              <a:r>
                <a:rPr lang="en-US" sz="2300" b="1" dirty="0">
                  <a:solidFill>
                    <a:srgbClr val="000000"/>
                  </a:solidFill>
                  <a:latin typeface="Arial" pitchFamily="34" charset="0"/>
                </a:rPr>
                <a:t> </a:t>
              </a:r>
              <a:r>
                <a:rPr lang="en-US" sz="2300" b="1" dirty="0" err="1">
                  <a:solidFill>
                    <a:srgbClr val="000000"/>
                  </a:solidFill>
                  <a:latin typeface="Arial" pitchFamily="34" charset="0"/>
                </a:rPr>
                <a:t>hệ</a:t>
              </a:r>
              <a:r>
                <a:rPr lang="en-US" sz="2300" b="1" dirty="0">
                  <a:solidFill>
                    <a:srgbClr val="000000"/>
                  </a:solidFill>
                  <a:latin typeface="Arial" pitchFamily="34" charset="0"/>
                </a:rPr>
                <a:t> </a:t>
              </a:r>
              <a:r>
                <a:rPr lang="en-US" sz="2300" b="1" dirty="0" err="1">
                  <a:solidFill>
                    <a:srgbClr val="000000"/>
                  </a:solidFill>
                  <a:latin typeface="Arial" pitchFamily="34" charset="0"/>
                </a:rPr>
                <a:t>gắn</a:t>
              </a:r>
              <a:r>
                <a:rPr lang="en-US" sz="2300" b="1" dirty="0">
                  <a:solidFill>
                    <a:srgbClr val="000000"/>
                  </a:solidFill>
                  <a:latin typeface="Arial" pitchFamily="34" charset="0"/>
                </a:rPr>
                <a:t> </a:t>
              </a:r>
              <a:r>
                <a:rPr lang="en-US" sz="2300" b="1" dirty="0" err="1">
                  <a:solidFill>
                    <a:srgbClr val="000000"/>
                  </a:solidFill>
                  <a:latin typeface="Arial" pitchFamily="34" charset="0"/>
                </a:rPr>
                <a:t>bó</a:t>
              </a:r>
              <a:r>
                <a:rPr lang="en-US" sz="2300" b="1" dirty="0">
                  <a:solidFill>
                    <a:srgbClr val="000000"/>
                  </a:solidFill>
                  <a:latin typeface="Arial" pitchFamily="34" charset="0"/>
                </a:rPr>
                <a:t> </a:t>
              </a:r>
              <a:r>
                <a:rPr lang="en-US" sz="2300" b="1" dirty="0" err="1">
                  <a:solidFill>
                    <a:srgbClr val="000000"/>
                  </a:solidFill>
                  <a:latin typeface="Arial" pitchFamily="34" charset="0"/>
                </a:rPr>
                <a:t>với</a:t>
              </a:r>
              <a:r>
                <a:rPr lang="en-US" sz="2300" b="1" dirty="0">
                  <a:solidFill>
                    <a:srgbClr val="000000"/>
                  </a:solidFill>
                  <a:latin typeface="Arial" pitchFamily="34" charset="0"/>
                </a:rPr>
                <a:t> </a:t>
              </a:r>
              <a:r>
                <a:rPr lang="en-US" sz="2300" b="1" dirty="0" err="1">
                  <a:solidFill>
                    <a:srgbClr val="000000"/>
                  </a:solidFill>
                  <a:latin typeface="Arial" pitchFamily="34" charset="0"/>
                </a:rPr>
                <a:t>nhau</a:t>
              </a:r>
              <a:r>
                <a:rPr lang="en-US" sz="2300" b="1" dirty="0">
                  <a:solidFill>
                    <a:srgbClr val="000000"/>
                  </a:solidFill>
                  <a:latin typeface="Arial" pitchFamily="34" charset="0"/>
                </a:rPr>
                <a:t>.</a:t>
              </a:r>
            </a:p>
          </p:txBody>
        </p:sp>
        <p:grpSp>
          <p:nvGrpSpPr>
            <p:cNvPr id="10" name="Group 10"/>
            <p:cNvGrpSpPr/>
            <p:nvPr/>
          </p:nvGrpSpPr>
          <p:grpSpPr>
            <a:xfrm>
              <a:off x="544231" y="6221797"/>
              <a:ext cx="782137" cy="2888667"/>
              <a:chOff x="30627" y="19050"/>
              <a:chExt cx="809174" cy="2988522"/>
            </a:xfrm>
          </p:grpSpPr>
          <p:sp>
            <p:nvSpPr>
              <p:cNvPr id="11" name="Freeform 11"/>
              <p:cNvSpPr/>
              <p:nvPr/>
            </p:nvSpPr>
            <p:spPr>
              <a:xfrm>
                <a:off x="30627" y="2194772"/>
                <a:ext cx="809174"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6D123F"/>
              </a:solidFill>
            </p:spPr>
          </p:sp>
          <p:sp>
            <p:nvSpPr>
              <p:cNvPr id="12" name="TextBox 12"/>
              <p:cNvSpPr txBox="1"/>
              <p:nvPr/>
            </p:nvSpPr>
            <p:spPr>
              <a:xfrm>
                <a:off x="76200" y="19050"/>
                <a:ext cx="660400" cy="71755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3" name="TextBox 13"/>
            <p:cNvSpPr txBox="1"/>
            <p:nvPr/>
          </p:nvSpPr>
          <p:spPr>
            <a:xfrm>
              <a:off x="1905150" y="7978964"/>
              <a:ext cx="19156869" cy="1698926"/>
            </a:xfrm>
            <a:prstGeom prst="rect">
              <a:avLst/>
            </a:prstGeom>
          </p:spPr>
          <p:txBody>
            <a:bodyPr lIns="0" tIns="0" rIns="0" bIns="0" rtlCol="0" anchor="t">
              <a:spAutoFit/>
            </a:bodyPr>
            <a:lstStyle/>
            <a:p>
              <a:pPr algn="just">
                <a:lnSpc>
                  <a:spcPct val="120000"/>
                </a:lnSpc>
                <a:spcBef>
                  <a:spcPct val="0"/>
                </a:spcBef>
              </a:pPr>
              <a:r>
                <a:rPr lang="en-US" sz="2300" b="1" dirty="0" err="1" smtClean="0">
                  <a:solidFill>
                    <a:srgbClr val="000000"/>
                  </a:solidFill>
                  <a:latin typeface="Arial" pitchFamily="34" charset="0"/>
                </a:rPr>
                <a:t>Để</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bảo</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vệ</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đa</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dạng</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trong</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quần</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xã</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cần</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thực</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hiện</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đồng</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bộ</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nhiều</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biện</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pháp</a:t>
              </a:r>
              <a:r>
                <a:rPr lang="en-US" sz="2300" b="1" dirty="0" smtClean="0">
                  <a:solidFill>
                    <a:srgbClr val="000000"/>
                  </a:solidFill>
                  <a:latin typeface="Arial" pitchFamily="34" charset="0"/>
                </a:rPr>
                <a:t>.</a:t>
              </a:r>
              <a:endParaRPr lang="en-US" sz="2300" b="1" dirty="0">
                <a:solidFill>
                  <a:srgbClr val="000000"/>
                </a:solidFill>
                <a:latin typeface="Arial" pitchFamily="34" charset="0"/>
              </a:endParaRPr>
            </a:p>
          </p:txBody>
        </p:sp>
        <p:grpSp>
          <p:nvGrpSpPr>
            <p:cNvPr id="14" name="Group 14"/>
            <p:cNvGrpSpPr/>
            <p:nvPr/>
          </p:nvGrpSpPr>
          <p:grpSpPr>
            <a:xfrm>
              <a:off x="544454" y="3984637"/>
              <a:ext cx="782137" cy="2365469"/>
              <a:chOff x="30857" y="19050"/>
              <a:chExt cx="809174" cy="2447238"/>
            </a:xfrm>
          </p:grpSpPr>
          <p:sp>
            <p:nvSpPr>
              <p:cNvPr id="15" name="Freeform 15"/>
              <p:cNvSpPr/>
              <p:nvPr/>
            </p:nvSpPr>
            <p:spPr>
              <a:xfrm>
                <a:off x="30857" y="1653488"/>
                <a:ext cx="809174"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6D123F"/>
              </a:solidFill>
            </p:spPr>
          </p:sp>
          <p:sp>
            <p:nvSpPr>
              <p:cNvPr id="16" name="TextBox 16"/>
              <p:cNvSpPr txBox="1"/>
              <p:nvPr/>
            </p:nvSpPr>
            <p:spPr>
              <a:xfrm>
                <a:off x="76200" y="19050"/>
                <a:ext cx="660400" cy="717550"/>
              </a:xfrm>
              <a:prstGeom prst="rect">
                <a:avLst/>
              </a:prstGeom>
            </p:spPr>
            <p:txBody>
              <a:bodyPr lIns="50800" tIns="50800" rIns="50800" bIns="50800" rtlCol="0" anchor="ctr"/>
              <a:lstStyle/>
              <a:p>
                <a:pPr algn="ctr">
                  <a:lnSpc>
                    <a:spcPct val="120000"/>
                  </a:lnSpc>
                </a:pPr>
                <a:endParaRPr b="1">
                  <a:latin typeface="Arial" pitchFamily="34" charset="0"/>
                </a:endParaRPr>
              </a:p>
            </p:txBody>
          </p:sp>
        </p:grpSp>
        <p:sp>
          <p:nvSpPr>
            <p:cNvPr id="17" name="TextBox 17"/>
            <p:cNvSpPr txBox="1"/>
            <p:nvPr/>
          </p:nvSpPr>
          <p:spPr>
            <a:xfrm>
              <a:off x="1997376" y="5497790"/>
              <a:ext cx="19156869" cy="771366"/>
            </a:xfrm>
            <a:prstGeom prst="rect">
              <a:avLst/>
            </a:prstGeom>
          </p:spPr>
          <p:txBody>
            <a:bodyPr lIns="0" tIns="0" rIns="0" bIns="0" rtlCol="0" anchor="t">
              <a:spAutoFit/>
            </a:bodyPr>
            <a:lstStyle/>
            <a:p>
              <a:pPr algn="just">
                <a:lnSpc>
                  <a:spcPct val="120000"/>
                </a:lnSpc>
                <a:spcBef>
                  <a:spcPct val="0"/>
                </a:spcBef>
              </a:pPr>
              <a:r>
                <a:rPr lang="en-US" sz="2300" b="1" dirty="0" err="1" smtClean="0">
                  <a:solidFill>
                    <a:srgbClr val="000000"/>
                  </a:solidFill>
                  <a:latin typeface="Arial" pitchFamily="34" charset="0"/>
                </a:rPr>
                <a:t>Quần</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xã</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có</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đặc</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trưng</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về</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độ</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đa</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dạng</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và</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thành</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phần</a:t>
              </a:r>
              <a:r>
                <a:rPr lang="en-US" sz="2300" b="1" dirty="0" smtClean="0">
                  <a:solidFill>
                    <a:srgbClr val="000000"/>
                  </a:solidFill>
                  <a:latin typeface="Arial" pitchFamily="34" charset="0"/>
                </a:rPr>
                <a:t> </a:t>
              </a:r>
              <a:r>
                <a:rPr lang="en-US" sz="2300" b="1" dirty="0" err="1" smtClean="0">
                  <a:solidFill>
                    <a:srgbClr val="000000"/>
                  </a:solidFill>
                  <a:latin typeface="Arial" pitchFamily="34" charset="0"/>
                </a:rPr>
                <a:t>loài</a:t>
              </a:r>
              <a:r>
                <a:rPr lang="en-US" sz="2300" b="1" dirty="0" smtClean="0">
                  <a:solidFill>
                    <a:srgbClr val="000000"/>
                  </a:solidFill>
                  <a:latin typeface="Arial" pitchFamily="34" charset="0"/>
                </a:rPr>
                <a:t>.</a:t>
              </a:r>
              <a:endParaRPr lang="en-US" sz="2300" b="1" dirty="0">
                <a:solidFill>
                  <a:srgbClr val="000000"/>
                </a:solidFill>
                <a:latin typeface="Arial" pitchFamily="34" charset="0"/>
              </a:endParaRP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75C1F01-5F20-4F65-A85B-8ECBBFFA44E8}"/>
              </a:ext>
            </a:extLst>
          </p:cNvPr>
          <p:cNvGrpSpPr/>
          <p:nvPr/>
        </p:nvGrpSpPr>
        <p:grpSpPr>
          <a:xfrm>
            <a:off x="156851" y="158359"/>
            <a:ext cx="2941141" cy="662128"/>
            <a:chOff x="156892" y="157507"/>
            <a:chExt cx="2941907" cy="662300"/>
          </a:xfrm>
        </p:grpSpPr>
        <p:sp>
          <p:nvSpPr>
            <p:cNvPr id="25" name="Rectangle: Rounded Corners 24">
              <a:extLst>
                <a:ext uri="{FF2B5EF4-FFF2-40B4-BE49-F238E27FC236}">
                  <a16:creationId xmlns:a16="http://schemas.microsoft.com/office/drawing/2014/main" id="{E086CB75-4868-474A-B778-62351B64CD87}"/>
                </a:ext>
              </a:extLst>
            </p:cNvPr>
            <p:cNvSpPr/>
            <p:nvPr/>
          </p:nvSpPr>
          <p:spPr>
            <a:xfrm>
              <a:off x="156892" y="157507"/>
              <a:ext cx="2941907" cy="662300"/>
            </a:xfrm>
            <a:prstGeom prst="roundRect">
              <a:avLst>
                <a:gd name="adj" fmla="val 50000"/>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1b">
              <a:extLst>
                <a:ext uri="{FF2B5EF4-FFF2-40B4-BE49-F238E27FC236}">
                  <a16:creationId xmlns:a16="http://schemas.microsoft.com/office/drawing/2014/main" id="{4175ABC5-63F5-4C35-AB92-2AA48E303DCF}"/>
                </a:ext>
              </a:extLst>
            </p:cNvPr>
            <p:cNvSpPr txBox="1"/>
            <p:nvPr/>
          </p:nvSpPr>
          <p:spPr>
            <a:xfrm>
              <a:off x="876344" y="257822"/>
              <a:ext cx="2073232" cy="461665"/>
            </a:xfrm>
            <a:prstGeom prst="rect">
              <a:avLst/>
            </a:prstGeom>
            <a:noFill/>
          </p:spPr>
          <p:txBody>
            <a:bodyPr wrap="square" rtlCol="0">
              <a:spAutoFit/>
            </a:bodyPr>
            <a:lstStyle/>
            <a:p>
              <a:pPr algn="ct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Câu</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số</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2</a:t>
              </a:r>
            </a:p>
          </p:txBody>
        </p:sp>
      </p:grpSp>
      <p:sp>
        <p:nvSpPr>
          <p:cNvPr id="7" name="!!MatThu1">
            <a:extLst>
              <a:ext uri="{FF2B5EF4-FFF2-40B4-BE49-F238E27FC236}">
                <a16:creationId xmlns:a16="http://schemas.microsoft.com/office/drawing/2014/main" id="{4CC2E6FF-770D-4CD7-BB82-1937CA04DF8F}"/>
              </a:ext>
            </a:extLst>
          </p:cNvPr>
          <p:cNvSpPr/>
          <p:nvPr/>
        </p:nvSpPr>
        <p:spPr>
          <a:xfrm>
            <a:off x="156851" y="158359"/>
            <a:ext cx="662128" cy="66212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MatThu1a">
            <a:extLst>
              <a:ext uri="{FF2B5EF4-FFF2-40B4-BE49-F238E27FC236}">
                <a16:creationId xmlns:a16="http://schemas.microsoft.com/office/drawing/2014/main" id="{4B9E3EC3-AF64-4974-B68C-CA187BDD250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283596" y="361127"/>
            <a:ext cx="394383" cy="256587"/>
          </a:xfrm>
          <a:prstGeom prst="rect">
            <a:avLst/>
          </a:prstGeom>
        </p:spPr>
      </p:pic>
      <p:sp>
        <p:nvSpPr>
          <p:cNvPr id="29" name="Rectangle: Rounded Corners 28">
            <a:extLst>
              <a:ext uri="{FF2B5EF4-FFF2-40B4-BE49-F238E27FC236}">
                <a16:creationId xmlns:a16="http://schemas.microsoft.com/office/drawing/2014/main" id="{79081DE3-25B1-4AC5-88E2-CA1A582D540E}"/>
              </a:ext>
            </a:extLst>
          </p:cNvPr>
          <p:cNvSpPr/>
          <p:nvPr/>
        </p:nvSpPr>
        <p:spPr>
          <a:xfrm>
            <a:off x="1580858" y="970379"/>
            <a:ext cx="8928019" cy="2759115"/>
          </a:xfrm>
          <a:prstGeom prst="roundRect">
            <a:avLst>
              <a:gd name="adj" fmla="val 15586"/>
            </a:avLst>
          </a:prstGeom>
          <a:solidFill>
            <a:schemeClr val="bg1"/>
          </a:solidFill>
          <a:ln w="76200">
            <a:noFill/>
          </a:ln>
          <a:effectLst>
            <a:innerShdw blurRad="114300">
              <a:srgbClr val="EE4036"/>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nvGrpSpPr>
          <p:cNvPr id="68" name="Group 67">
            <a:extLst>
              <a:ext uri="{FF2B5EF4-FFF2-40B4-BE49-F238E27FC236}">
                <a16:creationId xmlns:a16="http://schemas.microsoft.com/office/drawing/2014/main" id="{63858ED7-2267-4CC5-88D9-750AC4B510B7}"/>
              </a:ext>
            </a:extLst>
          </p:cNvPr>
          <p:cNvGrpSpPr/>
          <p:nvPr/>
        </p:nvGrpSpPr>
        <p:grpSpPr>
          <a:xfrm>
            <a:off x="4490108" y="4022834"/>
            <a:ext cx="3107590" cy="880242"/>
            <a:chOff x="4037538" y="4547895"/>
            <a:chExt cx="3108399" cy="880471"/>
          </a:xfrm>
        </p:grpSpPr>
        <p:sp>
          <p:nvSpPr>
            <p:cNvPr id="69" name="!!Ques3">
              <a:extLst>
                <a:ext uri="{FF2B5EF4-FFF2-40B4-BE49-F238E27FC236}">
                  <a16:creationId xmlns:a16="http://schemas.microsoft.com/office/drawing/2014/main" id="{314ADFB0-1525-4AD3-A5A1-47427C8A33F9}"/>
                </a:ext>
              </a:extLst>
            </p:cNvPr>
            <p:cNvSpPr/>
            <p:nvPr/>
          </p:nvSpPr>
          <p:spPr>
            <a:xfrm>
              <a:off x="4069285" y="4547895"/>
              <a:ext cx="3076652" cy="880470"/>
            </a:xfrm>
            <a:prstGeom prst="roundRect">
              <a:avLst>
                <a:gd name="adj" fmla="val 50000"/>
              </a:avLst>
            </a:prstGeom>
            <a:solidFill>
              <a:schemeClr val="bg1"/>
            </a:solidFill>
            <a:ln>
              <a:noFill/>
            </a:ln>
            <a:effectLst>
              <a:innerShdw blurRad="152400">
                <a:prstClr val="black">
                  <a:alpha val="4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70" name="!!Quesion1">
              <a:extLst>
                <a:ext uri="{FF2B5EF4-FFF2-40B4-BE49-F238E27FC236}">
                  <a16:creationId xmlns:a16="http://schemas.microsoft.com/office/drawing/2014/main" id="{C4425022-16BA-4BDD-9D76-C5A7629E652F}"/>
                </a:ext>
              </a:extLst>
            </p:cNvPr>
            <p:cNvSpPr txBox="1"/>
            <p:nvPr/>
          </p:nvSpPr>
          <p:spPr>
            <a:xfrm>
              <a:off x="4965971" y="4748459"/>
              <a:ext cx="1895428" cy="507835"/>
            </a:xfrm>
            <a:prstGeom prst="rect">
              <a:avLst/>
            </a:prstGeom>
            <a:noFill/>
          </p:spPr>
          <p:txBody>
            <a:bodyPr wrap="square">
              <a:spAutoFit/>
            </a:bodyPr>
            <a:lstStyle/>
            <a:p>
              <a:pPr algn="ctr"/>
              <a:r>
                <a:rPr lang="en-US" sz="2699" b="1" dirty="0" err="1">
                  <a:solidFill>
                    <a:srgbClr val="EE4036"/>
                  </a:solidFill>
                  <a:latin typeface="Times New Roman" panose="02020603050405020304" pitchFamily="18" charset="0"/>
                </a:rPr>
                <a:t>Đây</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là</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gì</a:t>
              </a:r>
              <a:r>
                <a:rPr lang="en-US" sz="2699" b="1" dirty="0">
                  <a:solidFill>
                    <a:srgbClr val="EE4036"/>
                  </a:solidFill>
                  <a:latin typeface="Times New Roman" panose="02020603050405020304" pitchFamily="18" charset="0"/>
                </a:rPr>
                <a:t>?</a:t>
              </a:r>
            </a:p>
          </p:txBody>
        </p:sp>
        <p:grpSp>
          <p:nvGrpSpPr>
            <p:cNvPr id="71" name="!!Ques2">
              <a:extLst>
                <a:ext uri="{FF2B5EF4-FFF2-40B4-BE49-F238E27FC236}">
                  <a16:creationId xmlns:a16="http://schemas.microsoft.com/office/drawing/2014/main" id="{E3801E23-4481-420A-B6D6-E8662AF4464A}"/>
                </a:ext>
              </a:extLst>
            </p:cNvPr>
            <p:cNvGrpSpPr/>
            <p:nvPr/>
          </p:nvGrpSpPr>
          <p:grpSpPr>
            <a:xfrm>
              <a:off x="4037538" y="4547895"/>
              <a:ext cx="880471" cy="880471"/>
              <a:chOff x="3024040" y="4053992"/>
              <a:chExt cx="880471" cy="880471"/>
            </a:xfrm>
          </p:grpSpPr>
          <p:sp>
            <p:nvSpPr>
              <p:cNvPr id="72" name="!!A1">
                <a:extLst>
                  <a:ext uri="{FF2B5EF4-FFF2-40B4-BE49-F238E27FC236}">
                    <a16:creationId xmlns:a16="http://schemas.microsoft.com/office/drawing/2014/main" id="{28DF8B6E-7E56-4946-9A60-002B18B98BA4}"/>
                  </a:ext>
                </a:extLst>
              </p:cNvPr>
              <p:cNvSpPr/>
              <p:nvPr/>
            </p:nvSpPr>
            <p:spPr>
              <a:xfrm>
                <a:off x="3024040" y="4053992"/>
                <a:ext cx="880471" cy="880471"/>
              </a:xfrm>
              <a:prstGeom prst="ellipse">
                <a:avLst/>
              </a:prstGeom>
              <a:solidFill>
                <a:srgbClr val="EE40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73" name="Group 72">
                <a:extLst>
                  <a:ext uri="{FF2B5EF4-FFF2-40B4-BE49-F238E27FC236}">
                    <a16:creationId xmlns:a16="http://schemas.microsoft.com/office/drawing/2014/main" id="{8794A029-C1D2-4517-AA18-862D45FEC8A8}"/>
                  </a:ext>
                </a:extLst>
              </p:cNvPr>
              <p:cNvGrpSpPr/>
              <p:nvPr/>
            </p:nvGrpSpPr>
            <p:grpSpPr>
              <a:xfrm>
                <a:off x="3274432" y="4303974"/>
                <a:ext cx="379686" cy="380506"/>
                <a:chOff x="-2134638" y="3977659"/>
                <a:chExt cx="1406150" cy="1409187"/>
              </a:xfrm>
              <a:solidFill>
                <a:schemeClr val="bg1"/>
              </a:solidFill>
              <a:effectLst/>
            </p:grpSpPr>
            <p:sp>
              <p:nvSpPr>
                <p:cNvPr id="74" name="Freeform: Shape 73">
                  <a:extLst>
                    <a:ext uri="{FF2B5EF4-FFF2-40B4-BE49-F238E27FC236}">
                      <a16:creationId xmlns:a16="http://schemas.microsoft.com/office/drawing/2014/main" id="{B535029A-7DF6-4F1C-8792-7D3E619CDB12}"/>
                    </a:ext>
                  </a:extLst>
                </p:cNvPr>
                <p:cNvSpPr/>
                <p:nvPr/>
              </p:nvSpPr>
              <p:spPr>
                <a:xfrm>
                  <a:off x="-2134638" y="3977659"/>
                  <a:ext cx="910399" cy="872275"/>
                </a:xfrm>
                <a:custGeom>
                  <a:avLst/>
                  <a:gdLst>
                    <a:gd name="connsiteX0" fmla="*/ 208057 w 910399"/>
                    <a:gd name="connsiteY0" fmla="*/ 749147 h 872275"/>
                    <a:gd name="connsiteX1" fmla="*/ 130762 w 910399"/>
                    <a:gd name="connsiteY1" fmla="*/ 749147 h 872275"/>
                    <a:gd name="connsiteX2" fmla="*/ 36 w 910399"/>
                    <a:gd name="connsiteY2" fmla="*/ 616874 h 872275"/>
                    <a:gd name="connsiteX3" fmla="*/ 36 w 910399"/>
                    <a:gd name="connsiteY3" fmla="*/ 130298 h 872275"/>
                    <a:gd name="connsiteX4" fmla="*/ 129947 w 910399"/>
                    <a:gd name="connsiteY4" fmla="*/ 61 h 872275"/>
                    <a:gd name="connsiteX5" fmla="*/ 780073 w 910399"/>
                    <a:gd name="connsiteY5" fmla="*/ 61 h 872275"/>
                    <a:gd name="connsiteX6" fmla="*/ 909495 w 910399"/>
                    <a:gd name="connsiteY6" fmla="*/ 127121 h 872275"/>
                    <a:gd name="connsiteX7" fmla="*/ 910228 w 910399"/>
                    <a:gd name="connsiteY7" fmla="*/ 625833 h 872275"/>
                    <a:gd name="connsiteX8" fmla="*/ 786100 w 910399"/>
                    <a:gd name="connsiteY8" fmla="*/ 749473 h 872275"/>
                    <a:gd name="connsiteX9" fmla="*/ 446784 w 910399"/>
                    <a:gd name="connsiteY9" fmla="*/ 749717 h 872275"/>
                    <a:gd name="connsiteX10" fmla="*/ 413878 w 910399"/>
                    <a:gd name="connsiteY10" fmla="*/ 760713 h 872275"/>
                    <a:gd name="connsiteX11" fmla="*/ 283723 w 910399"/>
                    <a:gd name="connsiteY11" fmla="*/ 857963 h 872275"/>
                    <a:gd name="connsiteX12" fmla="*/ 231270 w 910399"/>
                    <a:gd name="connsiteY12" fmla="*/ 867655 h 872275"/>
                    <a:gd name="connsiteX13" fmla="*/ 207894 w 910399"/>
                    <a:gd name="connsiteY13" fmla="*/ 819437 h 872275"/>
                    <a:gd name="connsiteX14" fmla="*/ 208057 w 910399"/>
                    <a:gd name="connsiteY14" fmla="*/ 749147 h 872275"/>
                    <a:gd name="connsiteX15" fmla="*/ 413471 w 910399"/>
                    <a:gd name="connsiteY15" fmla="*/ 397776 h 872275"/>
                    <a:gd name="connsiteX16" fmla="*/ 417788 w 910399"/>
                    <a:gd name="connsiteY16" fmla="*/ 425550 h 872275"/>
                    <a:gd name="connsiteX17" fmla="*/ 455743 w 910399"/>
                    <a:gd name="connsiteY17" fmla="*/ 453161 h 872275"/>
                    <a:gd name="connsiteX18" fmla="*/ 492721 w 910399"/>
                    <a:gd name="connsiteY18" fmla="*/ 427587 h 872275"/>
                    <a:gd name="connsiteX19" fmla="*/ 520250 w 910399"/>
                    <a:gd name="connsiteY19" fmla="*/ 396555 h 872275"/>
                    <a:gd name="connsiteX20" fmla="*/ 558450 w 910399"/>
                    <a:gd name="connsiteY20" fmla="*/ 222824 h 872275"/>
                    <a:gd name="connsiteX21" fmla="*/ 381217 w 910399"/>
                    <a:gd name="connsiteY21" fmla="*/ 190815 h 872275"/>
                    <a:gd name="connsiteX22" fmla="*/ 369081 w 910399"/>
                    <a:gd name="connsiteY22" fmla="*/ 246281 h 872275"/>
                    <a:gd name="connsiteX23" fmla="*/ 422349 w 910399"/>
                    <a:gd name="connsiteY23" fmla="*/ 261594 h 872275"/>
                    <a:gd name="connsiteX24" fmla="*/ 436847 w 910399"/>
                    <a:gd name="connsiteY24" fmla="*/ 254345 h 872275"/>
                    <a:gd name="connsiteX25" fmla="*/ 494105 w 910399"/>
                    <a:gd name="connsiteY25" fmla="*/ 276743 h 872275"/>
                    <a:gd name="connsiteX26" fmla="*/ 463969 w 910399"/>
                    <a:gd name="connsiteY26" fmla="*/ 331640 h 872275"/>
                    <a:gd name="connsiteX27" fmla="*/ 413471 w 910399"/>
                    <a:gd name="connsiteY27" fmla="*/ 397776 h 872275"/>
                    <a:gd name="connsiteX28" fmla="*/ 453218 w 910399"/>
                    <a:gd name="connsiteY28" fmla="*/ 497796 h 872275"/>
                    <a:gd name="connsiteX29" fmla="*/ 411842 w 910399"/>
                    <a:gd name="connsiteY29" fmla="*/ 539742 h 872275"/>
                    <a:gd name="connsiteX30" fmla="*/ 452159 w 910399"/>
                    <a:gd name="connsiteY30" fmla="*/ 580548 h 872275"/>
                    <a:gd name="connsiteX31" fmla="*/ 494513 w 910399"/>
                    <a:gd name="connsiteY31" fmla="*/ 539905 h 872275"/>
                    <a:gd name="connsiteX32" fmla="*/ 453218 w 910399"/>
                    <a:gd name="connsiteY32" fmla="*/ 497796 h 87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0399" h="872275">
                      <a:moveTo>
                        <a:pt x="208057" y="749147"/>
                      </a:moveTo>
                      <a:cubicBezTo>
                        <a:pt x="180608" y="749147"/>
                        <a:pt x="155685" y="749310"/>
                        <a:pt x="130762" y="749147"/>
                      </a:cubicBezTo>
                      <a:cubicBezTo>
                        <a:pt x="52571" y="748577"/>
                        <a:pt x="36" y="695309"/>
                        <a:pt x="36" y="616874"/>
                      </a:cubicBezTo>
                      <a:cubicBezTo>
                        <a:pt x="36" y="454709"/>
                        <a:pt x="-45" y="292463"/>
                        <a:pt x="36" y="130298"/>
                      </a:cubicBezTo>
                      <a:cubicBezTo>
                        <a:pt x="36" y="52759"/>
                        <a:pt x="52652" y="61"/>
                        <a:pt x="129947" y="61"/>
                      </a:cubicBezTo>
                      <a:cubicBezTo>
                        <a:pt x="346683" y="-20"/>
                        <a:pt x="563418" y="-20"/>
                        <a:pt x="780073" y="61"/>
                      </a:cubicBezTo>
                      <a:cubicBezTo>
                        <a:pt x="854924" y="61"/>
                        <a:pt x="909006" y="52107"/>
                        <a:pt x="909495" y="127121"/>
                      </a:cubicBezTo>
                      <a:cubicBezTo>
                        <a:pt x="910472" y="293359"/>
                        <a:pt x="910554" y="459596"/>
                        <a:pt x="910228" y="625833"/>
                      </a:cubicBezTo>
                      <a:cubicBezTo>
                        <a:pt x="910065" y="695716"/>
                        <a:pt x="855820" y="749310"/>
                        <a:pt x="786100" y="749473"/>
                      </a:cubicBezTo>
                      <a:cubicBezTo>
                        <a:pt x="672967" y="749799"/>
                        <a:pt x="559916" y="749066"/>
                        <a:pt x="446784" y="749717"/>
                      </a:cubicBezTo>
                      <a:cubicBezTo>
                        <a:pt x="435707" y="749799"/>
                        <a:pt x="422919" y="754197"/>
                        <a:pt x="413878" y="760713"/>
                      </a:cubicBezTo>
                      <a:cubicBezTo>
                        <a:pt x="369896" y="792315"/>
                        <a:pt x="326728" y="825139"/>
                        <a:pt x="283723" y="857963"/>
                      </a:cubicBezTo>
                      <a:cubicBezTo>
                        <a:pt x="267514" y="870343"/>
                        <a:pt x="250736" y="877510"/>
                        <a:pt x="231270" y="867655"/>
                      </a:cubicBezTo>
                      <a:cubicBezTo>
                        <a:pt x="211803" y="857718"/>
                        <a:pt x="207568" y="839637"/>
                        <a:pt x="207894" y="819437"/>
                      </a:cubicBezTo>
                      <a:cubicBezTo>
                        <a:pt x="208382" y="796957"/>
                        <a:pt x="208057" y="774559"/>
                        <a:pt x="208057" y="749147"/>
                      </a:cubicBezTo>
                      <a:close/>
                      <a:moveTo>
                        <a:pt x="413471" y="397776"/>
                      </a:moveTo>
                      <a:cubicBezTo>
                        <a:pt x="414856" y="407061"/>
                        <a:pt x="415263" y="416673"/>
                        <a:pt x="417788" y="425550"/>
                      </a:cubicBezTo>
                      <a:cubicBezTo>
                        <a:pt x="423082" y="444284"/>
                        <a:pt x="437254" y="452754"/>
                        <a:pt x="455743" y="453161"/>
                      </a:cubicBezTo>
                      <a:cubicBezTo>
                        <a:pt x="473743" y="453569"/>
                        <a:pt x="489870" y="444691"/>
                        <a:pt x="492721" y="427587"/>
                      </a:cubicBezTo>
                      <a:cubicBezTo>
                        <a:pt x="495816" y="409342"/>
                        <a:pt x="507707" y="404129"/>
                        <a:pt x="520250" y="396555"/>
                      </a:cubicBezTo>
                      <a:cubicBezTo>
                        <a:pt x="580034" y="360310"/>
                        <a:pt x="597301" y="280978"/>
                        <a:pt x="558450" y="222824"/>
                      </a:cubicBezTo>
                      <a:cubicBezTo>
                        <a:pt x="519355" y="164262"/>
                        <a:pt x="437010" y="149438"/>
                        <a:pt x="381217" y="190815"/>
                      </a:cubicBezTo>
                      <a:cubicBezTo>
                        <a:pt x="362240" y="204905"/>
                        <a:pt x="357434" y="226815"/>
                        <a:pt x="369081" y="246281"/>
                      </a:cubicBezTo>
                      <a:cubicBezTo>
                        <a:pt x="379670" y="264037"/>
                        <a:pt x="401987" y="270472"/>
                        <a:pt x="422349" y="261594"/>
                      </a:cubicBezTo>
                      <a:cubicBezTo>
                        <a:pt x="427317" y="259395"/>
                        <a:pt x="431878" y="256299"/>
                        <a:pt x="436847" y="254345"/>
                      </a:cubicBezTo>
                      <a:cubicBezTo>
                        <a:pt x="461119" y="244815"/>
                        <a:pt x="485960" y="254589"/>
                        <a:pt x="494105" y="276743"/>
                      </a:cubicBezTo>
                      <a:cubicBezTo>
                        <a:pt x="502902" y="300608"/>
                        <a:pt x="490522" y="323251"/>
                        <a:pt x="463969" y="331640"/>
                      </a:cubicBezTo>
                      <a:cubicBezTo>
                        <a:pt x="426258" y="343776"/>
                        <a:pt x="414774" y="359007"/>
                        <a:pt x="413471" y="397776"/>
                      </a:cubicBezTo>
                      <a:close/>
                      <a:moveTo>
                        <a:pt x="453218" y="497796"/>
                      </a:moveTo>
                      <a:cubicBezTo>
                        <a:pt x="431634" y="497714"/>
                        <a:pt x="411598" y="517995"/>
                        <a:pt x="411842" y="539742"/>
                      </a:cubicBezTo>
                      <a:cubicBezTo>
                        <a:pt x="412005" y="560919"/>
                        <a:pt x="430738" y="579815"/>
                        <a:pt x="452159" y="580548"/>
                      </a:cubicBezTo>
                      <a:cubicBezTo>
                        <a:pt x="473987" y="581281"/>
                        <a:pt x="494268" y="561896"/>
                        <a:pt x="494513" y="539905"/>
                      </a:cubicBezTo>
                      <a:cubicBezTo>
                        <a:pt x="494757" y="518321"/>
                        <a:pt x="474720" y="497877"/>
                        <a:pt x="453218" y="497796"/>
                      </a:cubicBezTo>
                      <a:close/>
                    </a:path>
                  </a:pathLst>
                </a:custGeom>
                <a:grpFill/>
                <a:ln w="8132" cap="flat">
                  <a:noFill/>
                  <a:prstDash val="solid"/>
                  <a:miter/>
                </a:ln>
              </p:spPr>
              <p:txBody>
                <a:bodyPr rtlCol="0" anchor="ctr"/>
                <a:lstStyle/>
                <a:p>
                  <a:endParaRPr lang="en-US" b="1" dirty="0"/>
                </a:p>
              </p:txBody>
            </p:sp>
            <p:sp>
              <p:nvSpPr>
                <p:cNvPr id="75" name="Freeform: Shape 74">
                  <a:extLst>
                    <a:ext uri="{FF2B5EF4-FFF2-40B4-BE49-F238E27FC236}">
                      <a16:creationId xmlns:a16="http://schemas.microsoft.com/office/drawing/2014/main" id="{D4064AA3-33F4-4BE9-8346-6BB4F1AD7337}"/>
                    </a:ext>
                  </a:extLst>
                </p:cNvPr>
                <p:cNvSpPr/>
                <p:nvPr/>
              </p:nvSpPr>
              <p:spPr>
                <a:xfrm>
                  <a:off x="-1638371" y="4558542"/>
                  <a:ext cx="909883" cy="828304"/>
                </a:xfrm>
                <a:custGeom>
                  <a:avLst/>
                  <a:gdLst>
                    <a:gd name="connsiteX0" fmla="*/ 1259 w 909883"/>
                    <a:gd name="connsiteY0" fmla="*/ 251016 h 828304"/>
                    <a:gd name="connsiteX1" fmla="*/ 183949 w 909883"/>
                    <a:gd name="connsiteY1" fmla="*/ 251016 h 828304"/>
                    <a:gd name="connsiteX2" fmla="*/ 173280 w 909883"/>
                    <a:gd name="connsiteY2" fmla="*/ 265351 h 828304"/>
                    <a:gd name="connsiteX3" fmla="*/ 195189 w 909883"/>
                    <a:gd name="connsiteY3" fmla="*/ 327578 h 828304"/>
                    <a:gd name="connsiteX4" fmla="*/ 219217 w 909883"/>
                    <a:gd name="connsiteY4" fmla="*/ 330429 h 828304"/>
                    <a:gd name="connsiteX5" fmla="*/ 684290 w 909883"/>
                    <a:gd name="connsiteY5" fmla="*/ 330510 h 828304"/>
                    <a:gd name="connsiteX6" fmla="*/ 742445 w 909883"/>
                    <a:gd name="connsiteY6" fmla="*/ 288809 h 828304"/>
                    <a:gd name="connsiteX7" fmla="*/ 684290 w 909883"/>
                    <a:gd name="connsiteY7" fmla="*/ 247188 h 828304"/>
                    <a:gd name="connsiteX8" fmla="*/ 375599 w 909883"/>
                    <a:gd name="connsiteY8" fmla="*/ 247107 h 828304"/>
                    <a:gd name="connsiteX9" fmla="*/ 351734 w 909883"/>
                    <a:gd name="connsiteY9" fmla="*/ 245233 h 828304"/>
                    <a:gd name="connsiteX10" fmla="*/ 495899 w 909883"/>
                    <a:gd name="connsiteY10" fmla="*/ 1782 h 828304"/>
                    <a:gd name="connsiteX11" fmla="*/ 514713 w 909883"/>
                    <a:gd name="connsiteY11" fmla="*/ 235 h 828304"/>
                    <a:gd name="connsiteX12" fmla="*/ 784798 w 909883"/>
                    <a:gd name="connsiteY12" fmla="*/ 398 h 828304"/>
                    <a:gd name="connsiteX13" fmla="*/ 909822 w 909883"/>
                    <a:gd name="connsiteY13" fmla="*/ 126970 h 828304"/>
                    <a:gd name="connsiteX14" fmla="*/ 909822 w 909883"/>
                    <a:gd name="connsiteY14" fmla="*/ 617536 h 828304"/>
                    <a:gd name="connsiteX15" fmla="*/ 781947 w 909883"/>
                    <a:gd name="connsiteY15" fmla="*/ 746307 h 828304"/>
                    <a:gd name="connsiteX16" fmla="*/ 618235 w 909883"/>
                    <a:gd name="connsiteY16" fmla="*/ 746389 h 828304"/>
                    <a:gd name="connsiteX17" fmla="*/ 618154 w 909883"/>
                    <a:gd name="connsiteY17" fmla="*/ 785321 h 828304"/>
                    <a:gd name="connsiteX18" fmla="*/ 557393 w 909883"/>
                    <a:gd name="connsiteY18" fmla="*/ 823032 h 828304"/>
                    <a:gd name="connsiteX19" fmla="*/ 426586 w 909883"/>
                    <a:gd name="connsiteY19" fmla="*/ 758036 h 828304"/>
                    <a:gd name="connsiteX20" fmla="*/ 380486 w 909883"/>
                    <a:gd name="connsiteY20" fmla="*/ 746959 h 828304"/>
                    <a:gd name="connsiteX21" fmla="*/ 136872 w 909883"/>
                    <a:gd name="connsiteY21" fmla="*/ 746470 h 828304"/>
                    <a:gd name="connsiteX22" fmla="*/ 201 w 909883"/>
                    <a:gd name="connsiteY22" fmla="*/ 609391 h 828304"/>
                    <a:gd name="connsiteX23" fmla="*/ 201 w 909883"/>
                    <a:gd name="connsiteY23" fmla="*/ 271541 h 828304"/>
                    <a:gd name="connsiteX24" fmla="*/ 1259 w 909883"/>
                    <a:gd name="connsiteY24" fmla="*/ 251016 h 828304"/>
                    <a:gd name="connsiteX25" fmla="*/ 452731 w 909883"/>
                    <a:gd name="connsiteY25" fmla="*/ 494630 h 828304"/>
                    <a:gd name="connsiteX26" fmla="*/ 694145 w 909883"/>
                    <a:gd name="connsiteY26" fmla="*/ 494793 h 828304"/>
                    <a:gd name="connsiteX27" fmla="*/ 737069 w 909883"/>
                    <a:gd name="connsiteY27" fmla="*/ 473697 h 828304"/>
                    <a:gd name="connsiteX28" fmla="*/ 695041 w 909883"/>
                    <a:gd name="connsiteY28" fmla="*/ 412937 h 828304"/>
                    <a:gd name="connsiteX29" fmla="*/ 214248 w 909883"/>
                    <a:gd name="connsiteY29" fmla="*/ 412937 h 828304"/>
                    <a:gd name="connsiteX30" fmla="*/ 166356 w 909883"/>
                    <a:gd name="connsiteY30" fmla="*/ 453498 h 828304"/>
                    <a:gd name="connsiteX31" fmla="*/ 213515 w 909883"/>
                    <a:gd name="connsiteY31" fmla="*/ 494630 h 828304"/>
                    <a:gd name="connsiteX32" fmla="*/ 452731 w 909883"/>
                    <a:gd name="connsiteY32" fmla="*/ 494630 h 82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9883" h="828304">
                      <a:moveTo>
                        <a:pt x="1259" y="251016"/>
                      </a:moveTo>
                      <a:cubicBezTo>
                        <a:pt x="62590" y="251016"/>
                        <a:pt x="121885" y="251016"/>
                        <a:pt x="183949" y="251016"/>
                      </a:cubicBezTo>
                      <a:cubicBezTo>
                        <a:pt x="179388" y="257125"/>
                        <a:pt x="176130" y="261116"/>
                        <a:pt x="173280" y="265351"/>
                      </a:cubicBezTo>
                      <a:cubicBezTo>
                        <a:pt x="157560" y="288809"/>
                        <a:pt x="168148" y="319677"/>
                        <a:pt x="195189" y="327578"/>
                      </a:cubicBezTo>
                      <a:cubicBezTo>
                        <a:pt x="202846" y="329777"/>
                        <a:pt x="211153" y="330429"/>
                        <a:pt x="219217" y="330429"/>
                      </a:cubicBezTo>
                      <a:cubicBezTo>
                        <a:pt x="374214" y="330592"/>
                        <a:pt x="529293" y="330592"/>
                        <a:pt x="684290" y="330510"/>
                      </a:cubicBezTo>
                      <a:cubicBezTo>
                        <a:pt x="721512" y="330510"/>
                        <a:pt x="742526" y="315361"/>
                        <a:pt x="742445" y="288809"/>
                      </a:cubicBezTo>
                      <a:cubicBezTo>
                        <a:pt x="742363" y="261767"/>
                        <a:pt x="722082" y="247188"/>
                        <a:pt x="684290" y="247188"/>
                      </a:cubicBezTo>
                      <a:cubicBezTo>
                        <a:pt x="581420" y="247188"/>
                        <a:pt x="478469" y="247107"/>
                        <a:pt x="375599" y="247107"/>
                      </a:cubicBezTo>
                      <a:cubicBezTo>
                        <a:pt x="368187" y="247107"/>
                        <a:pt x="360856" y="247107"/>
                        <a:pt x="351734" y="245233"/>
                      </a:cubicBezTo>
                      <a:cubicBezTo>
                        <a:pt x="461853" y="200599"/>
                        <a:pt x="504532" y="116055"/>
                        <a:pt x="495899" y="1782"/>
                      </a:cubicBezTo>
                      <a:cubicBezTo>
                        <a:pt x="504207" y="1049"/>
                        <a:pt x="509501" y="235"/>
                        <a:pt x="514713" y="235"/>
                      </a:cubicBezTo>
                      <a:cubicBezTo>
                        <a:pt x="604715" y="153"/>
                        <a:pt x="694797" y="-335"/>
                        <a:pt x="784798" y="398"/>
                      </a:cubicBezTo>
                      <a:cubicBezTo>
                        <a:pt x="857776" y="968"/>
                        <a:pt x="909822" y="54235"/>
                        <a:pt x="909822" y="126970"/>
                      </a:cubicBezTo>
                      <a:cubicBezTo>
                        <a:pt x="909904" y="290519"/>
                        <a:pt x="909904" y="453987"/>
                        <a:pt x="909822" y="617536"/>
                      </a:cubicBezTo>
                      <a:cubicBezTo>
                        <a:pt x="909822" y="691981"/>
                        <a:pt x="856799" y="745574"/>
                        <a:pt x="781947" y="746307"/>
                      </a:cubicBezTo>
                      <a:cubicBezTo>
                        <a:pt x="728517" y="746796"/>
                        <a:pt x="675086" y="746389"/>
                        <a:pt x="618235" y="746389"/>
                      </a:cubicBezTo>
                      <a:cubicBezTo>
                        <a:pt x="618235" y="760235"/>
                        <a:pt x="618561" y="772778"/>
                        <a:pt x="618154" y="785321"/>
                      </a:cubicBezTo>
                      <a:cubicBezTo>
                        <a:pt x="617095" y="819693"/>
                        <a:pt x="588343" y="838019"/>
                        <a:pt x="557393" y="823032"/>
                      </a:cubicBezTo>
                      <a:cubicBezTo>
                        <a:pt x="513573" y="801855"/>
                        <a:pt x="470650" y="778724"/>
                        <a:pt x="426586" y="758036"/>
                      </a:cubicBezTo>
                      <a:cubicBezTo>
                        <a:pt x="412495" y="751438"/>
                        <a:pt x="395961" y="747122"/>
                        <a:pt x="380486" y="746959"/>
                      </a:cubicBezTo>
                      <a:cubicBezTo>
                        <a:pt x="299281" y="745900"/>
                        <a:pt x="218076" y="746633"/>
                        <a:pt x="136872" y="746470"/>
                      </a:cubicBezTo>
                      <a:cubicBezTo>
                        <a:pt x="51921" y="746307"/>
                        <a:pt x="445" y="694994"/>
                        <a:pt x="201" y="609391"/>
                      </a:cubicBezTo>
                      <a:cubicBezTo>
                        <a:pt x="-207" y="496748"/>
                        <a:pt x="119" y="384185"/>
                        <a:pt x="201" y="271541"/>
                      </a:cubicBezTo>
                      <a:cubicBezTo>
                        <a:pt x="282" y="265351"/>
                        <a:pt x="852" y="259324"/>
                        <a:pt x="1259" y="251016"/>
                      </a:cubicBezTo>
                      <a:close/>
                      <a:moveTo>
                        <a:pt x="452731" y="494630"/>
                      </a:moveTo>
                      <a:cubicBezTo>
                        <a:pt x="533202" y="494630"/>
                        <a:pt x="613674" y="494467"/>
                        <a:pt x="694145" y="494793"/>
                      </a:cubicBezTo>
                      <a:cubicBezTo>
                        <a:pt x="712308" y="494874"/>
                        <a:pt x="727865" y="490639"/>
                        <a:pt x="737069" y="473697"/>
                      </a:cubicBezTo>
                      <a:cubicBezTo>
                        <a:pt x="753359" y="443562"/>
                        <a:pt x="732426" y="413018"/>
                        <a:pt x="695041" y="412937"/>
                      </a:cubicBezTo>
                      <a:cubicBezTo>
                        <a:pt x="534750" y="412774"/>
                        <a:pt x="374458" y="412855"/>
                        <a:pt x="214248" y="412937"/>
                      </a:cubicBezTo>
                      <a:cubicBezTo>
                        <a:pt x="184438" y="412937"/>
                        <a:pt x="166601" y="428412"/>
                        <a:pt x="166356" y="453498"/>
                      </a:cubicBezTo>
                      <a:cubicBezTo>
                        <a:pt x="166030" y="478747"/>
                        <a:pt x="183787" y="494548"/>
                        <a:pt x="213515" y="494630"/>
                      </a:cubicBezTo>
                      <a:cubicBezTo>
                        <a:pt x="293172" y="494793"/>
                        <a:pt x="372992" y="494630"/>
                        <a:pt x="452731" y="494630"/>
                      </a:cubicBezTo>
                      <a:close/>
                    </a:path>
                  </a:pathLst>
                </a:custGeom>
                <a:grpFill/>
                <a:ln w="8132" cap="flat">
                  <a:noFill/>
                  <a:prstDash val="solid"/>
                  <a:miter/>
                </a:ln>
              </p:spPr>
              <p:txBody>
                <a:bodyPr rtlCol="0" anchor="ctr"/>
                <a:lstStyle/>
                <a:p>
                  <a:endParaRPr lang="en-US" b="1" dirty="0"/>
                </a:p>
              </p:txBody>
            </p:sp>
          </p:grpSp>
        </p:grpSp>
      </p:grpSp>
      <p:sp>
        <p:nvSpPr>
          <p:cNvPr id="78" name="TextBox 77">
            <a:extLst>
              <a:ext uri="{FF2B5EF4-FFF2-40B4-BE49-F238E27FC236}">
                <a16:creationId xmlns:a16="http://schemas.microsoft.com/office/drawing/2014/main" id="{32846A3D-BAE2-4FFE-B054-AE802C1398BF}"/>
              </a:ext>
            </a:extLst>
          </p:cNvPr>
          <p:cNvSpPr txBox="1"/>
          <p:nvPr/>
        </p:nvSpPr>
        <p:spPr>
          <a:xfrm>
            <a:off x="6094412" y="1495319"/>
            <a:ext cx="4235233" cy="1815369"/>
          </a:xfrm>
          <a:prstGeom prst="rect">
            <a:avLst/>
          </a:prstGeom>
          <a:noFill/>
          <a:ln>
            <a:noFill/>
          </a:ln>
        </p:spPr>
        <p:txBody>
          <a:bodyPr wrap="square">
            <a:spAutoFit/>
          </a:bodyPr>
          <a:lstStyle/>
          <a:p>
            <a:pPr algn="ctr"/>
            <a:r>
              <a:rPr lang="vi-VN" sz="2799" b="1" dirty="0">
                <a:solidFill>
                  <a:srgbClr val="EE4036"/>
                </a:solidFill>
                <a:latin typeface="Times New Roman" panose="02020603050405020304" pitchFamily="18" charset="0"/>
                <a:sym typeface="Times New Roman"/>
              </a:rPr>
              <a:t>Số lượng cá thể ít nhất mà quần thể có thể duy trì và phát triển là định nghĩa của_____ tối thiểu</a:t>
            </a:r>
          </a:p>
        </p:txBody>
      </p:sp>
      <p:pic>
        <p:nvPicPr>
          <p:cNvPr id="50" name="Picture 49">
            <a:extLst>
              <a:ext uri="{FF2B5EF4-FFF2-40B4-BE49-F238E27FC236}">
                <a16:creationId xmlns:a16="http://schemas.microsoft.com/office/drawing/2014/main" id="{83136700-02CF-4442-BDBD-D1E14B1CE35B}"/>
              </a:ext>
            </a:extLst>
          </p:cNvPr>
          <p:cNvPicPr>
            <a:picLocks noChangeAspect="1"/>
          </p:cNvPicPr>
          <p:nvPr/>
        </p:nvPicPr>
        <p:blipFill>
          <a:blip r:embed="rId5"/>
          <a:stretch>
            <a:fillRect/>
          </a:stretch>
        </p:blipFill>
        <p:spPr>
          <a:xfrm>
            <a:off x="4296465" y="-631090"/>
            <a:ext cx="359906" cy="214559"/>
          </a:xfrm>
          <a:prstGeom prst="rect">
            <a:avLst/>
          </a:prstGeom>
        </p:spPr>
      </p:pic>
      <p:pic>
        <p:nvPicPr>
          <p:cNvPr id="51" name="Picture 50">
            <a:extLst>
              <a:ext uri="{FF2B5EF4-FFF2-40B4-BE49-F238E27FC236}">
                <a16:creationId xmlns:a16="http://schemas.microsoft.com/office/drawing/2014/main" id="{EC6B3A13-B1A5-4E10-97C1-2708BDFA808E}"/>
              </a:ext>
            </a:extLst>
          </p:cNvPr>
          <p:cNvPicPr>
            <a:picLocks noChangeAspect="1"/>
          </p:cNvPicPr>
          <p:nvPr/>
        </p:nvPicPr>
        <p:blipFill>
          <a:blip r:embed="rId6"/>
          <a:stretch>
            <a:fillRect/>
          </a:stretch>
        </p:blipFill>
        <p:spPr>
          <a:xfrm>
            <a:off x="2022362" y="-680213"/>
            <a:ext cx="359906" cy="214559"/>
          </a:xfrm>
          <a:prstGeom prst="rect">
            <a:avLst/>
          </a:prstGeom>
        </p:spPr>
      </p:pic>
      <p:pic>
        <p:nvPicPr>
          <p:cNvPr id="52" name="Picture 51">
            <a:extLst>
              <a:ext uri="{FF2B5EF4-FFF2-40B4-BE49-F238E27FC236}">
                <a16:creationId xmlns:a16="http://schemas.microsoft.com/office/drawing/2014/main" id="{7437B6B6-F3C4-4CCC-916A-917CDE9900CC}"/>
              </a:ext>
            </a:extLst>
          </p:cNvPr>
          <p:cNvPicPr>
            <a:picLocks noChangeAspect="1"/>
          </p:cNvPicPr>
          <p:nvPr/>
        </p:nvPicPr>
        <p:blipFill>
          <a:blip r:embed="rId7"/>
          <a:stretch>
            <a:fillRect/>
          </a:stretch>
        </p:blipFill>
        <p:spPr>
          <a:xfrm>
            <a:off x="3561476" y="-1010630"/>
            <a:ext cx="359906" cy="218018"/>
          </a:xfrm>
          <a:prstGeom prst="rect">
            <a:avLst/>
          </a:prstGeom>
        </p:spPr>
      </p:pic>
      <p:pic>
        <p:nvPicPr>
          <p:cNvPr id="53" name="Picture 52">
            <a:extLst>
              <a:ext uri="{FF2B5EF4-FFF2-40B4-BE49-F238E27FC236}">
                <a16:creationId xmlns:a16="http://schemas.microsoft.com/office/drawing/2014/main" id="{45F64F2D-6DA2-4348-98CC-253FFE21C893}"/>
              </a:ext>
            </a:extLst>
          </p:cNvPr>
          <p:cNvPicPr>
            <a:picLocks noChangeAspect="1"/>
          </p:cNvPicPr>
          <p:nvPr/>
        </p:nvPicPr>
        <p:blipFill>
          <a:blip r:embed="rId8"/>
          <a:stretch>
            <a:fillRect/>
          </a:stretch>
        </p:blipFill>
        <p:spPr>
          <a:xfrm>
            <a:off x="5328308" y="-719058"/>
            <a:ext cx="359906" cy="218018"/>
          </a:xfrm>
          <a:prstGeom prst="rect">
            <a:avLst/>
          </a:prstGeom>
        </p:spPr>
      </p:pic>
      <p:pic>
        <p:nvPicPr>
          <p:cNvPr id="54" name="Picture 53">
            <a:extLst>
              <a:ext uri="{FF2B5EF4-FFF2-40B4-BE49-F238E27FC236}">
                <a16:creationId xmlns:a16="http://schemas.microsoft.com/office/drawing/2014/main" id="{DFDAC995-C52B-4A95-A28A-8172E0E5DC65}"/>
              </a:ext>
            </a:extLst>
          </p:cNvPr>
          <p:cNvPicPr>
            <a:picLocks noChangeAspect="1"/>
          </p:cNvPicPr>
          <p:nvPr/>
        </p:nvPicPr>
        <p:blipFill>
          <a:blip r:embed="rId9"/>
          <a:stretch>
            <a:fillRect/>
          </a:stretch>
        </p:blipFill>
        <p:spPr>
          <a:xfrm>
            <a:off x="10148971" y="-649354"/>
            <a:ext cx="359906" cy="214559"/>
          </a:xfrm>
          <a:prstGeom prst="rect">
            <a:avLst/>
          </a:prstGeom>
        </p:spPr>
      </p:pic>
      <p:pic>
        <p:nvPicPr>
          <p:cNvPr id="55" name="Picture 54">
            <a:extLst>
              <a:ext uri="{FF2B5EF4-FFF2-40B4-BE49-F238E27FC236}">
                <a16:creationId xmlns:a16="http://schemas.microsoft.com/office/drawing/2014/main" id="{136B6640-E6E1-4D80-ADAA-FD3DD9E65DF3}"/>
              </a:ext>
            </a:extLst>
          </p:cNvPr>
          <p:cNvPicPr>
            <a:picLocks noChangeAspect="1"/>
          </p:cNvPicPr>
          <p:nvPr/>
        </p:nvPicPr>
        <p:blipFill>
          <a:blip r:embed="rId10"/>
          <a:stretch>
            <a:fillRect/>
          </a:stretch>
        </p:blipFill>
        <p:spPr>
          <a:xfrm>
            <a:off x="7476920" y="-1101053"/>
            <a:ext cx="359906" cy="218018"/>
          </a:xfrm>
          <a:prstGeom prst="rect">
            <a:avLst/>
          </a:prstGeom>
        </p:spPr>
      </p:pic>
      <p:pic>
        <p:nvPicPr>
          <p:cNvPr id="56" name="Picture 55">
            <a:extLst>
              <a:ext uri="{FF2B5EF4-FFF2-40B4-BE49-F238E27FC236}">
                <a16:creationId xmlns:a16="http://schemas.microsoft.com/office/drawing/2014/main" id="{0B4131E8-A673-4BB0-95D3-29242445E245}"/>
              </a:ext>
            </a:extLst>
          </p:cNvPr>
          <p:cNvPicPr>
            <a:picLocks noChangeAspect="1"/>
          </p:cNvPicPr>
          <p:nvPr/>
        </p:nvPicPr>
        <p:blipFill>
          <a:blip r:embed="rId11"/>
          <a:stretch>
            <a:fillRect/>
          </a:stretch>
        </p:blipFill>
        <p:spPr>
          <a:xfrm>
            <a:off x="8381505" y="-592875"/>
            <a:ext cx="359906" cy="214559"/>
          </a:xfrm>
          <a:prstGeom prst="rect">
            <a:avLst/>
          </a:prstGeom>
        </p:spPr>
      </p:pic>
      <p:pic>
        <p:nvPicPr>
          <p:cNvPr id="57" name="Picture 56">
            <a:extLst>
              <a:ext uri="{FF2B5EF4-FFF2-40B4-BE49-F238E27FC236}">
                <a16:creationId xmlns:a16="http://schemas.microsoft.com/office/drawing/2014/main" id="{36BDA17A-DB23-45D8-8D11-B78B53ADB185}"/>
              </a:ext>
            </a:extLst>
          </p:cNvPr>
          <p:cNvPicPr>
            <a:picLocks noChangeAspect="1"/>
          </p:cNvPicPr>
          <p:nvPr/>
        </p:nvPicPr>
        <p:blipFill>
          <a:blip r:embed="rId12"/>
          <a:stretch>
            <a:fillRect/>
          </a:stretch>
        </p:blipFill>
        <p:spPr>
          <a:xfrm>
            <a:off x="9156703" y="-634549"/>
            <a:ext cx="359906" cy="218018"/>
          </a:xfrm>
          <a:prstGeom prst="rect">
            <a:avLst/>
          </a:prstGeom>
        </p:spPr>
      </p:pic>
      <p:pic>
        <p:nvPicPr>
          <p:cNvPr id="58" name="Picture 57">
            <a:extLst>
              <a:ext uri="{FF2B5EF4-FFF2-40B4-BE49-F238E27FC236}">
                <a16:creationId xmlns:a16="http://schemas.microsoft.com/office/drawing/2014/main" id="{D96310F7-E1E1-4AA9-811A-6C70C6DF5BEA}"/>
              </a:ext>
            </a:extLst>
          </p:cNvPr>
          <p:cNvPicPr>
            <a:picLocks noChangeAspect="1"/>
          </p:cNvPicPr>
          <p:nvPr/>
        </p:nvPicPr>
        <p:blipFill>
          <a:blip r:embed="rId13"/>
          <a:stretch>
            <a:fillRect/>
          </a:stretch>
        </p:blipFill>
        <p:spPr>
          <a:xfrm>
            <a:off x="6912564" y="-556051"/>
            <a:ext cx="359906" cy="218018"/>
          </a:xfrm>
          <a:prstGeom prst="rect">
            <a:avLst/>
          </a:prstGeom>
        </p:spPr>
      </p:pic>
      <p:pic>
        <p:nvPicPr>
          <p:cNvPr id="59" name="Picture 58">
            <a:extLst>
              <a:ext uri="{FF2B5EF4-FFF2-40B4-BE49-F238E27FC236}">
                <a16:creationId xmlns:a16="http://schemas.microsoft.com/office/drawing/2014/main" id="{5E017C85-5DAD-457C-B5DD-F3BAB9483453}"/>
              </a:ext>
            </a:extLst>
          </p:cNvPr>
          <p:cNvPicPr>
            <a:picLocks noChangeAspect="1"/>
          </p:cNvPicPr>
          <p:nvPr/>
        </p:nvPicPr>
        <p:blipFill>
          <a:blip r:embed="rId14"/>
          <a:stretch>
            <a:fillRect/>
          </a:stretch>
        </p:blipFill>
        <p:spPr>
          <a:xfrm>
            <a:off x="2749158" y="-705460"/>
            <a:ext cx="359906" cy="218018"/>
          </a:xfrm>
          <a:prstGeom prst="rect">
            <a:avLst/>
          </a:prstGeom>
        </p:spPr>
      </p:pic>
      <p:pic>
        <p:nvPicPr>
          <p:cNvPr id="60" name="Picture 59">
            <a:extLst>
              <a:ext uri="{FF2B5EF4-FFF2-40B4-BE49-F238E27FC236}">
                <a16:creationId xmlns:a16="http://schemas.microsoft.com/office/drawing/2014/main" id="{1EA53A7B-919E-456E-9512-861396F1A7A6}"/>
              </a:ext>
            </a:extLst>
          </p:cNvPr>
          <p:cNvPicPr>
            <a:picLocks noChangeAspect="1"/>
          </p:cNvPicPr>
          <p:nvPr/>
        </p:nvPicPr>
        <p:blipFill>
          <a:blip r:embed="rId6"/>
          <a:stretch>
            <a:fillRect/>
          </a:stretch>
        </p:blipFill>
        <p:spPr>
          <a:xfrm>
            <a:off x="6870902" y="-853256"/>
            <a:ext cx="359906" cy="214559"/>
          </a:xfrm>
          <a:prstGeom prst="rect">
            <a:avLst/>
          </a:prstGeom>
        </p:spPr>
      </p:pic>
      <p:pic>
        <p:nvPicPr>
          <p:cNvPr id="62" name="Picture 61">
            <a:extLst>
              <a:ext uri="{FF2B5EF4-FFF2-40B4-BE49-F238E27FC236}">
                <a16:creationId xmlns:a16="http://schemas.microsoft.com/office/drawing/2014/main" id="{9BAF055C-5BE1-4E37-8EB0-E098FAF9F86A}"/>
              </a:ext>
            </a:extLst>
          </p:cNvPr>
          <p:cNvPicPr>
            <a:picLocks noChangeAspect="1"/>
          </p:cNvPicPr>
          <p:nvPr/>
        </p:nvPicPr>
        <p:blipFill>
          <a:blip r:embed="rId7"/>
          <a:stretch>
            <a:fillRect/>
          </a:stretch>
        </p:blipFill>
        <p:spPr>
          <a:xfrm>
            <a:off x="8410016" y="-1183672"/>
            <a:ext cx="359906" cy="218018"/>
          </a:xfrm>
          <a:prstGeom prst="rect">
            <a:avLst/>
          </a:prstGeom>
        </p:spPr>
      </p:pic>
      <p:pic>
        <p:nvPicPr>
          <p:cNvPr id="65" name="Picture 64">
            <a:extLst>
              <a:ext uri="{FF2B5EF4-FFF2-40B4-BE49-F238E27FC236}">
                <a16:creationId xmlns:a16="http://schemas.microsoft.com/office/drawing/2014/main" id="{E152F6FA-703D-426C-800B-EA4A512F68C8}"/>
              </a:ext>
            </a:extLst>
          </p:cNvPr>
          <p:cNvPicPr>
            <a:picLocks noChangeAspect="1"/>
          </p:cNvPicPr>
          <p:nvPr/>
        </p:nvPicPr>
        <p:blipFill>
          <a:blip r:embed="rId14"/>
          <a:stretch>
            <a:fillRect/>
          </a:stretch>
        </p:blipFill>
        <p:spPr>
          <a:xfrm>
            <a:off x="7597698" y="-878503"/>
            <a:ext cx="359906" cy="218018"/>
          </a:xfrm>
          <a:prstGeom prst="rect">
            <a:avLst/>
          </a:prstGeom>
        </p:spPr>
      </p:pic>
      <p:pic>
        <p:nvPicPr>
          <p:cNvPr id="66" name="Picture 65">
            <a:extLst>
              <a:ext uri="{FF2B5EF4-FFF2-40B4-BE49-F238E27FC236}">
                <a16:creationId xmlns:a16="http://schemas.microsoft.com/office/drawing/2014/main" id="{9956F601-6BEA-4D35-A9CE-DC483264DDE9}"/>
              </a:ext>
            </a:extLst>
          </p:cNvPr>
          <p:cNvPicPr>
            <a:picLocks noChangeAspect="1"/>
          </p:cNvPicPr>
          <p:nvPr/>
        </p:nvPicPr>
        <p:blipFill>
          <a:blip r:embed="rId8"/>
          <a:stretch>
            <a:fillRect/>
          </a:stretch>
        </p:blipFill>
        <p:spPr>
          <a:xfrm>
            <a:off x="700152" y="-564631"/>
            <a:ext cx="359906" cy="218018"/>
          </a:xfrm>
          <a:prstGeom prst="rect">
            <a:avLst/>
          </a:prstGeom>
        </p:spPr>
      </p:pic>
      <p:pic>
        <p:nvPicPr>
          <p:cNvPr id="67" name="Picture 66">
            <a:extLst>
              <a:ext uri="{FF2B5EF4-FFF2-40B4-BE49-F238E27FC236}">
                <a16:creationId xmlns:a16="http://schemas.microsoft.com/office/drawing/2014/main" id="{1A1D4B74-F08C-4E37-AE94-EA6626121D74}"/>
              </a:ext>
            </a:extLst>
          </p:cNvPr>
          <p:cNvPicPr>
            <a:picLocks noChangeAspect="1"/>
          </p:cNvPicPr>
          <p:nvPr/>
        </p:nvPicPr>
        <p:blipFill>
          <a:blip r:embed="rId9"/>
          <a:stretch>
            <a:fillRect/>
          </a:stretch>
        </p:blipFill>
        <p:spPr>
          <a:xfrm>
            <a:off x="1630835" y="-979817"/>
            <a:ext cx="359906" cy="214559"/>
          </a:xfrm>
          <a:prstGeom prst="rect">
            <a:avLst/>
          </a:prstGeom>
        </p:spPr>
      </p:pic>
      <p:pic>
        <p:nvPicPr>
          <p:cNvPr id="76" name="Picture 75">
            <a:extLst>
              <a:ext uri="{FF2B5EF4-FFF2-40B4-BE49-F238E27FC236}">
                <a16:creationId xmlns:a16="http://schemas.microsoft.com/office/drawing/2014/main" id="{9781EDFB-5E40-417F-8975-5B44D33ED0DF}"/>
              </a:ext>
            </a:extLst>
          </p:cNvPr>
          <p:cNvPicPr>
            <a:picLocks noChangeAspect="1"/>
          </p:cNvPicPr>
          <p:nvPr/>
        </p:nvPicPr>
        <p:blipFill>
          <a:blip r:embed="rId10"/>
          <a:stretch>
            <a:fillRect/>
          </a:stretch>
        </p:blipFill>
        <p:spPr>
          <a:xfrm>
            <a:off x="2848765" y="-946625"/>
            <a:ext cx="359906" cy="218018"/>
          </a:xfrm>
          <a:prstGeom prst="rect">
            <a:avLst/>
          </a:prstGeom>
        </p:spPr>
      </p:pic>
      <p:pic>
        <p:nvPicPr>
          <p:cNvPr id="77" name="Picture 76">
            <a:extLst>
              <a:ext uri="{FF2B5EF4-FFF2-40B4-BE49-F238E27FC236}">
                <a16:creationId xmlns:a16="http://schemas.microsoft.com/office/drawing/2014/main" id="{5FCB52DE-9491-487B-A218-CCFF7ABC7187}"/>
              </a:ext>
            </a:extLst>
          </p:cNvPr>
          <p:cNvPicPr>
            <a:picLocks noChangeAspect="1"/>
          </p:cNvPicPr>
          <p:nvPr/>
        </p:nvPicPr>
        <p:blipFill>
          <a:blip r:embed="rId6"/>
          <a:stretch>
            <a:fillRect/>
          </a:stretch>
        </p:blipFill>
        <p:spPr>
          <a:xfrm>
            <a:off x="2242746" y="-698828"/>
            <a:ext cx="359906" cy="214559"/>
          </a:xfrm>
          <a:prstGeom prst="rect">
            <a:avLst/>
          </a:prstGeom>
        </p:spPr>
      </p:pic>
      <p:pic>
        <p:nvPicPr>
          <p:cNvPr id="79" name="Picture 78">
            <a:extLst>
              <a:ext uri="{FF2B5EF4-FFF2-40B4-BE49-F238E27FC236}">
                <a16:creationId xmlns:a16="http://schemas.microsoft.com/office/drawing/2014/main" id="{98DED43E-F0B8-4CD0-8C69-DC3F71D150FB}"/>
              </a:ext>
            </a:extLst>
          </p:cNvPr>
          <p:cNvPicPr>
            <a:picLocks noChangeAspect="1"/>
          </p:cNvPicPr>
          <p:nvPr/>
        </p:nvPicPr>
        <p:blipFill>
          <a:blip r:embed="rId7"/>
          <a:stretch>
            <a:fillRect/>
          </a:stretch>
        </p:blipFill>
        <p:spPr>
          <a:xfrm>
            <a:off x="3781861" y="-1029245"/>
            <a:ext cx="359906" cy="218018"/>
          </a:xfrm>
          <a:prstGeom prst="rect">
            <a:avLst/>
          </a:prstGeom>
        </p:spPr>
      </p:pic>
      <p:pic>
        <p:nvPicPr>
          <p:cNvPr id="80" name="Picture 79">
            <a:extLst>
              <a:ext uri="{FF2B5EF4-FFF2-40B4-BE49-F238E27FC236}">
                <a16:creationId xmlns:a16="http://schemas.microsoft.com/office/drawing/2014/main" id="{DF883775-6A67-4A4A-84BB-35D8C63B9692}"/>
              </a:ext>
            </a:extLst>
          </p:cNvPr>
          <p:cNvPicPr>
            <a:picLocks noChangeAspect="1"/>
          </p:cNvPicPr>
          <p:nvPr/>
        </p:nvPicPr>
        <p:blipFill>
          <a:blip r:embed="rId14"/>
          <a:stretch>
            <a:fillRect/>
          </a:stretch>
        </p:blipFill>
        <p:spPr>
          <a:xfrm>
            <a:off x="2969542" y="-724075"/>
            <a:ext cx="359906" cy="218018"/>
          </a:xfrm>
          <a:prstGeom prst="rect">
            <a:avLst/>
          </a:prstGeom>
        </p:spPr>
      </p:pic>
      <p:pic>
        <p:nvPicPr>
          <p:cNvPr id="81" name="Picture 80">
            <a:extLst>
              <a:ext uri="{FF2B5EF4-FFF2-40B4-BE49-F238E27FC236}">
                <a16:creationId xmlns:a16="http://schemas.microsoft.com/office/drawing/2014/main" id="{74F28298-20FD-4F0D-9737-28FF2855C241}"/>
              </a:ext>
            </a:extLst>
          </p:cNvPr>
          <p:cNvPicPr>
            <a:picLocks noChangeAspect="1"/>
          </p:cNvPicPr>
          <p:nvPr/>
        </p:nvPicPr>
        <p:blipFill>
          <a:blip r:embed="rId7"/>
          <a:stretch>
            <a:fillRect/>
          </a:stretch>
        </p:blipFill>
        <p:spPr>
          <a:xfrm>
            <a:off x="5979548" y="-1009014"/>
            <a:ext cx="359906" cy="218018"/>
          </a:xfrm>
          <a:prstGeom prst="rect">
            <a:avLst/>
          </a:prstGeom>
        </p:spPr>
      </p:pic>
      <p:pic>
        <p:nvPicPr>
          <p:cNvPr id="82" name="Picture 81">
            <a:extLst>
              <a:ext uri="{FF2B5EF4-FFF2-40B4-BE49-F238E27FC236}">
                <a16:creationId xmlns:a16="http://schemas.microsoft.com/office/drawing/2014/main" id="{A347B3AB-2664-48A2-850C-EFFA8E52BFAC}"/>
              </a:ext>
            </a:extLst>
          </p:cNvPr>
          <p:cNvPicPr>
            <a:picLocks noChangeAspect="1"/>
          </p:cNvPicPr>
          <p:nvPr/>
        </p:nvPicPr>
        <p:blipFill>
          <a:blip r:embed="rId9"/>
          <a:stretch>
            <a:fillRect/>
          </a:stretch>
        </p:blipFill>
        <p:spPr>
          <a:xfrm>
            <a:off x="4048907" y="-978201"/>
            <a:ext cx="359906" cy="214559"/>
          </a:xfrm>
          <a:prstGeom prst="rect">
            <a:avLst/>
          </a:prstGeom>
        </p:spPr>
      </p:pic>
      <p:pic>
        <p:nvPicPr>
          <p:cNvPr id="83" name="Picture 82">
            <a:extLst>
              <a:ext uri="{FF2B5EF4-FFF2-40B4-BE49-F238E27FC236}">
                <a16:creationId xmlns:a16="http://schemas.microsoft.com/office/drawing/2014/main" id="{F98185BC-E162-4531-BFCA-BE96906925F1}"/>
              </a:ext>
            </a:extLst>
          </p:cNvPr>
          <p:cNvPicPr>
            <a:picLocks noChangeAspect="1"/>
          </p:cNvPicPr>
          <p:nvPr/>
        </p:nvPicPr>
        <p:blipFill>
          <a:blip r:embed="rId10"/>
          <a:stretch>
            <a:fillRect/>
          </a:stretch>
        </p:blipFill>
        <p:spPr>
          <a:xfrm>
            <a:off x="5266837" y="-945010"/>
            <a:ext cx="359906" cy="218018"/>
          </a:xfrm>
          <a:prstGeom prst="rect">
            <a:avLst/>
          </a:prstGeom>
        </p:spPr>
      </p:pic>
      <p:pic>
        <p:nvPicPr>
          <p:cNvPr id="84" name="Picture 83">
            <a:extLst>
              <a:ext uri="{FF2B5EF4-FFF2-40B4-BE49-F238E27FC236}">
                <a16:creationId xmlns:a16="http://schemas.microsoft.com/office/drawing/2014/main" id="{58467660-8104-4705-8F38-1DF0D0855E2A}"/>
              </a:ext>
            </a:extLst>
          </p:cNvPr>
          <p:cNvPicPr>
            <a:picLocks noChangeAspect="1"/>
          </p:cNvPicPr>
          <p:nvPr/>
        </p:nvPicPr>
        <p:blipFill>
          <a:blip r:embed="rId7"/>
          <a:stretch>
            <a:fillRect/>
          </a:stretch>
        </p:blipFill>
        <p:spPr>
          <a:xfrm>
            <a:off x="6199933" y="-1027629"/>
            <a:ext cx="359906" cy="218018"/>
          </a:xfrm>
          <a:prstGeom prst="rect">
            <a:avLst/>
          </a:prstGeom>
        </p:spPr>
      </p:pic>
      <p:pic>
        <p:nvPicPr>
          <p:cNvPr id="85" name="Picture 84">
            <a:extLst>
              <a:ext uri="{FF2B5EF4-FFF2-40B4-BE49-F238E27FC236}">
                <a16:creationId xmlns:a16="http://schemas.microsoft.com/office/drawing/2014/main" id="{E53B8DDF-30A9-45B4-91C4-CAFE61A2680E}"/>
              </a:ext>
            </a:extLst>
          </p:cNvPr>
          <p:cNvPicPr>
            <a:picLocks noChangeAspect="1"/>
          </p:cNvPicPr>
          <p:nvPr/>
        </p:nvPicPr>
        <p:blipFill>
          <a:blip r:embed="rId10"/>
          <a:stretch>
            <a:fillRect/>
          </a:stretch>
        </p:blipFill>
        <p:spPr>
          <a:xfrm>
            <a:off x="5158989" y="-577380"/>
            <a:ext cx="359906" cy="218018"/>
          </a:xfrm>
          <a:prstGeom prst="rect">
            <a:avLst/>
          </a:prstGeom>
        </p:spPr>
      </p:pic>
      <p:pic>
        <p:nvPicPr>
          <p:cNvPr id="86" name="Picture 85">
            <a:extLst>
              <a:ext uri="{FF2B5EF4-FFF2-40B4-BE49-F238E27FC236}">
                <a16:creationId xmlns:a16="http://schemas.microsoft.com/office/drawing/2014/main" id="{F215461D-643C-46F0-B9BF-CED2FF22E7D4}"/>
              </a:ext>
            </a:extLst>
          </p:cNvPr>
          <p:cNvPicPr>
            <a:picLocks noChangeAspect="1"/>
          </p:cNvPicPr>
          <p:nvPr/>
        </p:nvPicPr>
        <p:blipFill>
          <a:blip r:embed="rId6"/>
          <a:stretch>
            <a:fillRect/>
          </a:stretch>
        </p:blipFill>
        <p:spPr>
          <a:xfrm>
            <a:off x="4552971" y="-329583"/>
            <a:ext cx="359906" cy="214559"/>
          </a:xfrm>
          <a:prstGeom prst="rect">
            <a:avLst/>
          </a:prstGeom>
        </p:spPr>
      </p:pic>
      <p:pic>
        <p:nvPicPr>
          <p:cNvPr id="87" name="Picture 86">
            <a:extLst>
              <a:ext uri="{FF2B5EF4-FFF2-40B4-BE49-F238E27FC236}">
                <a16:creationId xmlns:a16="http://schemas.microsoft.com/office/drawing/2014/main" id="{D10A4024-EBE1-42C0-9304-C13FE3470339}"/>
              </a:ext>
            </a:extLst>
          </p:cNvPr>
          <p:cNvPicPr>
            <a:picLocks noChangeAspect="1"/>
          </p:cNvPicPr>
          <p:nvPr/>
        </p:nvPicPr>
        <p:blipFill>
          <a:blip r:embed="rId7"/>
          <a:stretch>
            <a:fillRect/>
          </a:stretch>
        </p:blipFill>
        <p:spPr>
          <a:xfrm>
            <a:off x="6092085" y="-660000"/>
            <a:ext cx="359906" cy="218018"/>
          </a:xfrm>
          <a:prstGeom prst="rect">
            <a:avLst/>
          </a:prstGeom>
        </p:spPr>
      </p:pic>
      <p:pic>
        <p:nvPicPr>
          <p:cNvPr id="88" name="Picture 87">
            <a:extLst>
              <a:ext uri="{FF2B5EF4-FFF2-40B4-BE49-F238E27FC236}">
                <a16:creationId xmlns:a16="http://schemas.microsoft.com/office/drawing/2014/main" id="{9099DF57-12AF-4630-83BF-DC32899B7987}"/>
              </a:ext>
            </a:extLst>
          </p:cNvPr>
          <p:cNvPicPr>
            <a:picLocks noChangeAspect="1"/>
          </p:cNvPicPr>
          <p:nvPr/>
        </p:nvPicPr>
        <p:blipFill>
          <a:blip r:embed="rId14"/>
          <a:stretch>
            <a:fillRect/>
          </a:stretch>
        </p:blipFill>
        <p:spPr>
          <a:xfrm>
            <a:off x="5279766" y="-354830"/>
            <a:ext cx="359906" cy="218018"/>
          </a:xfrm>
          <a:prstGeom prst="rect">
            <a:avLst/>
          </a:prstGeom>
        </p:spPr>
      </p:pic>
      <p:pic>
        <p:nvPicPr>
          <p:cNvPr id="89" name="Picture 88">
            <a:extLst>
              <a:ext uri="{FF2B5EF4-FFF2-40B4-BE49-F238E27FC236}">
                <a16:creationId xmlns:a16="http://schemas.microsoft.com/office/drawing/2014/main" id="{00B2893E-8591-48D3-8031-4FEDB4016EFE}"/>
              </a:ext>
            </a:extLst>
          </p:cNvPr>
          <p:cNvPicPr>
            <a:picLocks noChangeAspect="1"/>
          </p:cNvPicPr>
          <p:nvPr/>
        </p:nvPicPr>
        <p:blipFill>
          <a:blip r:embed="rId7"/>
          <a:stretch>
            <a:fillRect/>
          </a:stretch>
        </p:blipFill>
        <p:spPr>
          <a:xfrm>
            <a:off x="3661617" y="-485341"/>
            <a:ext cx="359906" cy="218018"/>
          </a:xfrm>
          <a:prstGeom prst="rect">
            <a:avLst/>
          </a:prstGeom>
        </p:spPr>
      </p:pic>
      <p:pic>
        <p:nvPicPr>
          <p:cNvPr id="90" name="Picture 89">
            <a:extLst>
              <a:ext uri="{FF2B5EF4-FFF2-40B4-BE49-F238E27FC236}">
                <a16:creationId xmlns:a16="http://schemas.microsoft.com/office/drawing/2014/main" id="{013F2579-04EB-4461-A5E3-7B0DC899F94B}"/>
              </a:ext>
            </a:extLst>
          </p:cNvPr>
          <p:cNvPicPr>
            <a:picLocks noChangeAspect="1"/>
          </p:cNvPicPr>
          <p:nvPr/>
        </p:nvPicPr>
        <p:blipFill>
          <a:blip r:embed="rId7"/>
          <a:stretch>
            <a:fillRect/>
          </a:stretch>
        </p:blipFill>
        <p:spPr>
          <a:xfrm>
            <a:off x="3882001" y="-503957"/>
            <a:ext cx="359906" cy="218018"/>
          </a:xfrm>
          <a:prstGeom prst="rect">
            <a:avLst/>
          </a:prstGeom>
        </p:spPr>
      </p:pic>
      <p:sp>
        <p:nvSpPr>
          <p:cNvPr id="99" name="!!o6a">
            <a:extLst>
              <a:ext uri="{FF2B5EF4-FFF2-40B4-BE49-F238E27FC236}">
                <a16:creationId xmlns:a16="http://schemas.microsoft.com/office/drawing/2014/main" id="{A69446C8-8AE1-4684-80C5-705063A5E993}"/>
              </a:ext>
            </a:extLst>
          </p:cNvPr>
          <p:cNvSpPr/>
          <p:nvPr/>
        </p:nvSpPr>
        <p:spPr>
          <a:xfrm>
            <a:off x="9950715" y="5317497"/>
            <a:ext cx="1007103" cy="1007103"/>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0" name="!!6a">
            <a:extLst>
              <a:ext uri="{FF2B5EF4-FFF2-40B4-BE49-F238E27FC236}">
                <a16:creationId xmlns:a16="http://schemas.microsoft.com/office/drawing/2014/main" id="{1A2132AA-48E4-495E-A5D0-6D2BBB8C76E1}"/>
              </a:ext>
            </a:extLst>
          </p:cNvPr>
          <p:cNvSpPr txBox="1"/>
          <p:nvPr/>
        </p:nvSpPr>
        <p:spPr>
          <a:xfrm>
            <a:off x="10099840" y="5363598"/>
            <a:ext cx="680487"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c</a:t>
            </a:r>
          </a:p>
        </p:txBody>
      </p:sp>
      <p:sp>
        <p:nvSpPr>
          <p:cNvPr id="91" name="!!o6a">
            <a:extLst>
              <a:ext uri="{FF2B5EF4-FFF2-40B4-BE49-F238E27FC236}">
                <a16:creationId xmlns:a16="http://schemas.microsoft.com/office/drawing/2014/main" id="{A69446C8-8AE1-4684-80C5-705063A5E993}"/>
              </a:ext>
            </a:extLst>
          </p:cNvPr>
          <p:cNvSpPr/>
          <p:nvPr/>
        </p:nvSpPr>
        <p:spPr>
          <a:xfrm>
            <a:off x="8824708" y="5317497"/>
            <a:ext cx="1007103" cy="1007103"/>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92" name="!!6a">
            <a:extLst>
              <a:ext uri="{FF2B5EF4-FFF2-40B4-BE49-F238E27FC236}">
                <a16:creationId xmlns:a16="http://schemas.microsoft.com/office/drawing/2014/main" id="{1A2132AA-48E4-495E-A5D0-6D2BBB8C76E1}"/>
              </a:ext>
            </a:extLst>
          </p:cNvPr>
          <p:cNvSpPr txBox="1"/>
          <p:nvPr/>
        </p:nvSpPr>
        <p:spPr>
          <a:xfrm>
            <a:off x="8978124" y="5401509"/>
            <a:ext cx="680487"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ớ</a:t>
            </a:r>
          </a:p>
        </p:txBody>
      </p:sp>
      <p:sp>
        <p:nvSpPr>
          <p:cNvPr id="93" name="!!o6a">
            <a:extLst>
              <a:ext uri="{FF2B5EF4-FFF2-40B4-BE49-F238E27FC236}">
                <a16:creationId xmlns:a16="http://schemas.microsoft.com/office/drawing/2014/main" id="{A69446C8-8AE1-4684-80C5-705063A5E993}"/>
              </a:ext>
            </a:extLst>
          </p:cNvPr>
          <p:cNvSpPr/>
          <p:nvPr/>
        </p:nvSpPr>
        <p:spPr>
          <a:xfrm>
            <a:off x="7700859" y="5317497"/>
            <a:ext cx="1007103" cy="1007103"/>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94" name="!!6a">
            <a:extLst>
              <a:ext uri="{FF2B5EF4-FFF2-40B4-BE49-F238E27FC236}">
                <a16:creationId xmlns:a16="http://schemas.microsoft.com/office/drawing/2014/main" id="{1A2132AA-48E4-495E-A5D0-6D2BBB8C76E1}"/>
              </a:ext>
            </a:extLst>
          </p:cNvPr>
          <p:cNvSpPr txBox="1"/>
          <p:nvPr/>
        </p:nvSpPr>
        <p:spPr>
          <a:xfrm>
            <a:off x="7849984" y="5363598"/>
            <a:ext cx="680487"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ư</a:t>
            </a:r>
          </a:p>
        </p:txBody>
      </p:sp>
      <p:sp>
        <p:nvSpPr>
          <p:cNvPr id="95" name="!!o6a">
            <a:extLst>
              <a:ext uri="{FF2B5EF4-FFF2-40B4-BE49-F238E27FC236}">
                <a16:creationId xmlns:a16="http://schemas.microsoft.com/office/drawing/2014/main" id="{A69446C8-8AE1-4684-80C5-705063A5E993}"/>
              </a:ext>
            </a:extLst>
          </p:cNvPr>
          <p:cNvSpPr/>
          <p:nvPr/>
        </p:nvSpPr>
        <p:spPr>
          <a:xfrm>
            <a:off x="6574852" y="5317497"/>
            <a:ext cx="1007103" cy="1007103"/>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96" name="!!6a">
            <a:extLst>
              <a:ext uri="{FF2B5EF4-FFF2-40B4-BE49-F238E27FC236}">
                <a16:creationId xmlns:a16="http://schemas.microsoft.com/office/drawing/2014/main" id="{1A2132AA-48E4-495E-A5D0-6D2BBB8C76E1}"/>
              </a:ext>
            </a:extLst>
          </p:cNvPr>
          <p:cNvSpPr txBox="1"/>
          <p:nvPr/>
        </p:nvSpPr>
        <p:spPr>
          <a:xfrm>
            <a:off x="6714749" y="5401509"/>
            <a:ext cx="680487"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97" name="!!o6a">
            <a:extLst>
              <a:ext uri="{FF2B5EF4-FFF2-40B4-BE49-F238E27FC236}">
                <a16:creationId xmlns:a16="http://schemas.microsoft.com/office/drawing/2014/main" id="{A69446C8-8AE1-4684-80C5-705063A5E993}"/>
              </a:ext>
            </a:extLst>
          </p:cNvPr>
          <p:cNvSpPr/>
          <p:nvPr/>
        </p:nvSpPr>
        <p:spPr>
          <a:xfrm>
            <a:off x="5448845" y="5317497"/>
            <a:ext cx="1007103" cy="1007103"/>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98" name="!!6a">
            <a:extLst>
              <a:ext uri="{FF2B5EF4-FFF2-40B4-BE49-F238E27FC236}">
                <a16:creationId xmlns:a16="http://schemas.microsoft.com/office/drawing/2014/main" id="{1A2132AA-48E4-495E-A5D0-6D2BBB8C76E1}"/>
              </a:ext>
            </a:extLst>
          </p:cNvPr>
          <p:cNvSpPr txBox="1"/>
          <p:nvPr/>
        </p:nvSpPr>
        <p:spPr>
          <a:xfrm>
            <a:off x="5602261" y="5401509"/>
            <a:ext cx="680487"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t</a:t>
            </a:r>
          </a:p>
        </p:txBody>
      </p:sp>
      <p:sp>
        <p:nvSpPr>
          <p:cNvPr id="101" name="!!o6a">
            <a:extLst>
              <a:ext uri="{FF2B5EF4-FFF2-40B4-BE49-F238E27FC236}">
                <a16:creationId xmlns:a16="http://schemas.microsoft.com/office/drawing/2014/main" id="{A69446C8-8AE1-4684-80C5-705063A5E993}"/>
              </a:ext>
            </a:extLst>
          </p:cNvPr>
          <p:cNvSpPr/>
          <p:nvPr/>
        </p:nvSpPr>
        <p:spPr>
          <a:xfrm>
            <a:off x="4324996" y="5317497"/>
            <a:ext cx="1007103" cy="1007103"/>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2" name="!!6a">
            <a:extLst>
              <a:ext uri="{FF2B5EF4-FFF2-40B4-BE49-F238E27FC236}">
                <a16:creationId xmlns:a16="http://schemas.microsoft.com/office/drawing/2014/main" id="{1A2132AA-48E4-495E-A5D0-6D2BBB8C76E1}"/>
              </a:ext>
            </a:extLst>
          </p:cNvPr>
          <p:cNvSpPr txBox="1"/>
          <p:nvPr/>
        </p:nvSpPr>
        <p:spPr>
          <a:xfrm>
            <a:off x="4471057" y="5401509"/>
            <a:ext cx="680487"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103" name="!!o6a">
            <a:extLst>
              <a:ext uri="{FF2B5EF4-FFF2-40B4-BE49-F238E27FC236}">
                <a16:creationId xmlns:a16="http://schemas.microsoft.com/office/drawing/2014/main" id="{A69446C8-8AE1-4684-80C5-705063A5E993}"/>
              </a:ext>
            </a:extLst>
          </p:cNvPr>
          <p:cNvSpPr/>
          <p:nvPr/>
        </p:nvSpPr>
        <p:spPr>
          <a:xfrm>
            <a:off x="3198990" y="5317497"/>
            <a:ext cx="1007103" cy="1007103"/>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4" name="!!6a">
            <a:extLst>
              <a:ext uri="{FF2B5EF4-FFF2-40B4-BE49-F238E27FC236}">
                <a16:creationId xmlns:a16="http://schemas.microsoft.com/office/drawing/2014/main" id="{1A2132AA-48E4-495E-A5D0-6D2BBB8C76E1}"/>
              </a:ext>
            </a:extLst>
          </p:cNvPr>
          <p:cNvSpPr txBox="1"/>
          <p:nvPr/>
        </p:nvSpPr>
        <p:spPr>
          <a:xfrm>
            <a:off x="3338887" y="5335022"/>
            <a:ext cx="680487"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c</a:t>
            </a:r>
          </a:p>
        </p:txBody>
      </p:sp>
      <p:pic>
        <p:nvPicPr>
          <p:cNvPr id="1026" name="Picture 2" descr="Những đặc trưng cơ bản của quần thể phấn 2"/>
          <p:cNvPicPr>
            <a:picLocks noChangeAspect="1" noChangeArrowheads="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27212" y="1118680"/>
            <a:ext cx="5000656" cy="2508420"/>
          </a:xfrm>
          <a:prstGeom prst="rect">
            <a:avLst/>
          </a:prstGeom>
          <a:noFill/>
          <a:extLst>
            <a:ext uri="{909E8E84-426E-40DD-AFC4-6F175D3DCCD1}">
              <a14:hiddenFill xmlns:a14="http://schemas.microsoft.com/office/drawing/2010/main">
                <a:solidFill>
                  <a:srgbClr val="FFFFFF"/>
                </a:solidFill>
              </a14:hiddenFill>
            </a:ext>
          </a:extLst>
        </p:spPr>
      </p:pic>
      <p:sp>
        <p:nvSpPr>
          <p:cNvPr id="105" name="!!o6a">
            <a:extLst>
              <a:ext uri="{FF2B5EF4-FFF2-40B4-BE49-F238E27FC236}">
                <a16:creationId xmlns:a16="http://schemas.microsoft.com/office/drawing/2014/main" id="{A69446C8-8AE1-4684-80C5-705063A5E993}"/>
              </a:ext>
            </a:extLst>
          </p:cNvPr>
          <p:cNvSpPr/>
          <p:nvPr/>
        </p:nvSpPr>
        <p:spPr>
          <a:xfrm>
            <a:off x="2073845" y="5317497"/>
            <a:ext cx="1007103" cy="1007103"/>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6" name="!!6a">
            <a:extLst>
              <a:ext uri="{FF2B5EF4-FFF2-40B4-BE49-F238E27FC236}">
                <a16:creationId xmlns:a16="http://schemas.microsoft.com/office/drawing/2014/main" id="{1A2132AA-48E4-495E-A5D0-6D2BBB8C76E1}"/>
              </a:ext>
            </a:extLst>
          </p:cNvPr>
          <p:cNvSpPr txBox="1"/>
          <p:nvPr/>
        </p:nvSpPr>
        <p:spPr>
          <a:xfrm>
            <a:off x="2219905" y="5401509"/>
            <a:ext cx="680487"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í</a:t>
            </a:r>
          </a:p>
        </p:txBody>
      </p:sp>
      <p:sp>
        <p:nvSpPr>
          <p:cNvPr id="107" name="!!o6a">
            <a:extLst>
              <a:ext uri="{FF2B5EF4-FFF2-40B4-BE49-F238E27FC236}">
                <a16:creationId xmlns:a16="http://schemas.microsoft.com/office/drawing/2014/main" id="{A69446C8-8AE1-4684-80C5-705063A5E993}"/>
              </a:ext>
            </a:extLst>
          </p:cNvPr>
          <p:cNvSpPr/>
          <p:nvPr/>
        </p:nvSpPr>
        <p:spPr>
          <a:xfrm>
            <a:off x="947838" y="5317497"/>
            <a:ext cx="1007103" cy="1007103"/>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8" name="!!6a">
            <a:extLst>
              <a:ext uri="{FF2B5EF4-FFF2-40B4-BE49-F238E27FC236}">
                <a16:creationId xmlns:a16="http://schemas.microsoft.com/office/drawing/2014/main" id="{1A2132AA-48E4-495E-A5D0-6D2BBB8C76E1}"/>
              </a:ext>
            </a:extLst>
          </p:cNvPr>
          <p:cNvSpPr txBox="1"/>
          <p:nvPr/>
        </p:nvSpPr>
        <p:spPr>
          <a:xfrm>
            <a:off x="1111145" y="5401509"/>
            <a:ext cx="680487"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k</a:t>
            </a:r>
          </a:p>
        </p:txBody>
      </p:sp>
      <p:grpSp>
        <p:nvGrpSpPr>
          <p:cNvPr id="112" name="Group 111">
            <a:extLst>
              <a:ext uri="{FF2B5EF4-FFF2-40B4-BE49-F238E27FC236}">
                <a16:creationId xmlns:a16="http://schemas.microsoft.com/office/drawing/2014/main" id="{DC4D4389-3269-48E5-9314-DCEC10EC78A8}"/>
              </a:ext>
            </a:extLst>
          </p:cNvPr>
          <p:cNvGrpSpPr/>
          <p:nvPr/>
        </p:nvGrpSpPr>
        <p:grpSpPr>
          <a:xfrm>
            <a:off x="11318044" y="157663"/>
            <a:ext cx="662823" cy="662823"/>
            <a:chOff x="11409342" y="180900"/>
            <a:chExt cx="662996" cy="662996"/>
          </a:xfrm>
        </p:grpSpPr>
        <p:sp>
          <p:nvSpPr>
            <p:cNvPr id="113" name="!!MatThu1">
              <a:hlinkClick r:id="rId16" action="ppaction://hlinksldjump"/>
              <a:extLst>
                <a:ext uri="{FF2B5EF4-FFF2-40B4-BE49-F238E27FC236}">
                  <a16:creationId xmlns:a16="http://schemas.microsoft.com/office/drawing/2014/main" id="{8D63E7FC-C34D-447D-B000-5CB6C0E535F6}"/>
                </a:ext>
              </a:extLst>
            </p:cNvPr>
            <p:cNvSpPr/>
            <p:nvPr/>
          </p:nvSpPr>
          <p:spPr>
            <a:xfrm>
              <a:off x="11409342" y="180900"/>
              <a:ext cx="662996" cy="66299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4" name="Graphic 62">
              <a:hlinkClick r:id="rId17" action="ppaction://hlinksldjump"/>
              <a:extLst>
                <a:ext uri="{FF2B5EF4-FFF2-40B4-BE49-F238E27FC236}">
                  <a16:creationId xmlns:a16="http://schemas.microsoft.com/office/drawing/2014/main" id="{582EA335-8085-435D-8B5F-FD1ECF6A5450}"/>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tretch>
              <a:fillRect/>
            </a:stretch>
          </p:blipFill>
          <p:spPr>
            <a:xfrm>
              <a:off x="11528358" y="343470"/>
              <a:ext cx="424964" cy="337856"/>
            </a:xfrm>
            <a:prstGeom prst="rect">
              <a:avLst/>
            </a:prstGeom>
          </p:spPr>
        </p:pic>
      </p:grpSp>
    </p:spTree>
    <p:extLst>
      <p:ext uri="{BB962C8B-B14F-4D97-AF65-F5344CB8AC3E}">
        <p14:creationId xmlns:p14="http://schemas.microsoft.com/office/powerpoint/2010/main" val="3859804034"/>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99"/>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p:cTn id="7" dur="500" fill="hold"/>
                                        <p:tgtEl>
                                          <p:spTgt spid="100"/>
                                        </p:tgtEl>
                                        <p:attrNameLst>
                                          <p:attrName>ppt_w</p:attrName>
                                        </p:attrNameLst>
                                      </p:cBhvr>
                                      <p:tavLst>
                                        <p:tav tm="0">
                                          <p:val>
                                            <p:fltVal val="0"/>
                                          </p:val>
                                        </p:tav>
                                        <p:tav tm="100000">
                                          <p:val>
                                            <p:strVal val="#ppt_w"/>
                                          </p:val>
                                        </p:tav>
                                      </p:tavLst>
                                    </p:anim>
                                    <p:anim calcmode="lin" valueType="num">
                                      <p:cBhvr>
                                        <p:cTn id="8" dur="500" fill="hold"/>
                                        <p:tgtEl>
                                          <p:spTgt spid="100"/>
                                        </p:tgtEl>
                                        <p:attrNameLst>
                                          <p:attrName>ppt_h</p:attrName>
                                        </p:attrNameLst>
                                      </p:cBhvr>
                                      <p:tavLst>
                                        <p:tav tm="0">
                                          <p:val>
                                            <p:fltVal val="0"/>
                                          </p:val>
                                        </p:tav>
                                        <p:tav tm="100000">
                                          <p:val>
                                            <p:strVal val="#ppt_h"/>
                                          </p:val>
                                        </p:tav>
                                      </p:tavLst>
                                    </p:anim>
                                    <p:animEffect transition="in" filter="fade">
                                      <p:cBhvr>
                                        <p:cTn id="9" dur="500"/>
                                        <p:tgtEl>
                                          <p:spTgt spid="100"/>
                                        </p:tgtEl>
                                      </p:cBhvr>
                                    </p:animEffect>
                                  </p:childTnLst>
                                  <p:subTnLst>
                                    <p:audio>
                                      <p:cMediaNode>
                                        <p:cTn display="0" masterRel="sameClick">
                                          <p:stCondLst>
                                            <p:cond evt="begin" delay="0">
                                              <p:tn val="5"/>
                                            </p:cond>
                                          </p:stCondLst>
                                          <p:endCondLst>
                                            <p:cond evt="onStopAudio" delay="0">
                                              <p:tgtEl>
                                                <p:sldTgt/>
                                              </p:tgtEl>
                                            </p:cond>
                                          </p:endCondLst>
                                        </p:cTn>
                                        <p:tgtEl>
                                          <p:sndTgt r:embed="rId2" name="Bling.wav"/>
                                        </p:tgtEl>
                                      </p:cMediaNode>
                                    </p:audio>
                                  </p:subTnLst>
                                </p:cTn>
                              </p:par>
                              <p:par>
                                <p:cTn id="10" presetID="26" presetClass="emph" presetSubtype="0" fill="hold" grpId="1" nodeType="withEffect">
                                  <p:stCondLst>
                                    <p:cond delay="500"/>
                                  </p:stCondLst>
                                  <p:childTnLst>
                                    <p:animEffect transition="out" filter="fade">
                                      <p:cBhvr>
                                        <p:cTn id="11" dur="500" tmFilter="0, 0; .2, .5; .8, .5; 1, 0"/>
                                        <p:tgtEl>
                                          <p:spTgt spid="100"/>
                                        </p:tgtEl>
                                      </p:cBhvr>
                                    </p:animEffect>
                                    <p:animScale>
                                      <p:cBhvr>
                                        <p:cTn id="12" dur="250" autoRev="1" fill="hold"/>
                                        <p:tgtEl>
                                          <p:spTgt spid="100"/>
                                        </p:tgtEl>
                                      </p:cBhvr>
                                      <p:by x="105000" y="105000"/>
                                    </p:animScale>
                                  </p:childTnLst>
                                </p:cTn>
                              </p:par>
                              <p:par>
                                <p:cTn id="13"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14" dur="2000" fill="hold"/>
                                        <p:tgtEl>
                                          <p:spTgt spid="51"/>
                                        </p:tgtEl>
                                        <p:attrNameLst>
                                          <p:attrName>ppt_x</p:attrName>
                                          <p:attrName>ppt_y</p:attrName>
                                        </p:attrNameLst>
                                      </p:cBhvr>
                                    </p:animMotion>
                                  </p:childTnLst>
                                </p:cTn>
                              </p:par>
                              <p:par>
                                <p:cTn id="15"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16" dur="2000" fill="hold"/>
                                        <p:tgtEl>
                                          <p:spTgt spid="59"/>
                                        </p:tgtEl>
                                        <p:attrNameLst>
                                          <p:attrName>ppt_x</p:attrName>
                                          <p:attrName>ppt_y</p:attrName>
                                        </p:attrNameLst>
                                      </p:cBhvr>
                                    </p:animMotion>
                                  </p:childTnLst>
                                </p:cTn>
                              </p:par>
                              <p:par>
                                <p:cTn id="1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18" dur="2000" fill="hold"/>
                                        <p:tgtEl>
                                          <p:spTgt spid="52"/>
                                        </p:tgtEl>
                                        <p:attrNameLst>
                                          <p:attrName>ppt_x</p:attrName>
                                          <p:attrName>ppt_y</p:attrName>
                                        </p:attrNameLst>
                                      </p:cBhvr>
                                    </p:animMotion>
                                  </p:childTnLst>
                                </p:cTn>
                              </p:par>
                              <p:par>
                                <p:cTn id="19" presetID="0" presetClass="path" presetSubtype="0" fill="hold" nodeType="withEffect">
                                  <p:stCondLst>
                                    <p:cond delay="500"/>
                                  </p:stCondLst>
                                  <p:childTnLst>
                                    <p:animMotion origin="layout" path="M -0.00026 0.00833 L -0.00026 0.00833 L 0.14661 0.11042 C 0.19219 0.14236 0.20156 0.13958 0.23281 0.18982 C 0.23554 0.19445 0.23698 0.20116 0.23919 0.20671 C 0.23112 0.23148 0.22825 0.26435 0.21523 0.28056 C 0.19596 0.30463 0.17096 0.30949 0.14817 0.32037 C 0.13099 0.32847 0.11302 0.33125 0.09557 0.33727 C 0.05286 0.35185 0.06015 0.35 0.01732 0.3713 C 0.0125 0.38171 0.00638 0.39051 0.00299 0.40255 C 0.00026 0.41204 -0.00065 0.42315 -0.00026 0.4338 C 0.0026 0.49769 0.00117 0.51296 0.02695 0.54722 C 0.04857 0.57616 0.07864 0.58982 0.10351 0.60116 C 0.13737 0.61644 0.15234 0.6162 0.18646 0.62107 C 0.21575 0.61806 0.24505 0.61667 0.27422 0.6125 C 0.2776 0.61204 0.28633 0.61088 0.28385 0.60671 C 0.27539 0.59306 0.26354 0.58796 0.25351 0.57847 C 0.20599 0.58033 0.17239 0.57454 0.12747 0.60116 C 0.08945 0.62361 0.01575 0.68056 0.01575 0.68056 C 0.00104 0.70671 -0.01628 0.72431 0.03646 0.74861 C 0.06588 0.76227 0.09713 0.7544 0.12747 0.75718 C 0.16041 0.76389 0.19362 0.76736 0.22643 0.77708 C 0.36367 0.81806 0.34948 0.81412 0.44492 0.86783 C 0.44713 0.87546 0.45234 0.88218 0.4513 0.89051 C 0.44401 0.94908 0.37018 0.93218 0.36523 0.9331 L 0.21198 0.92732 C 0.17096 0.92269 0.13008 0.91597 0.08919 0.91042 C 0.07799 0.90093 0.06484 0.89676 0.0556 0.88195 C 0.03984 0.85671 0.03945 0.82894 0.03646 0.79699 C 0.0444 0.79306 0.05221 0.78542 0.06041 0.78565 C 0.14388 0.7875 0.15534 0.79537 0.22955 0.8537 C 0.27565 0.88982 0.31992 0.91065 0.35247 0.9757 C 0.35898 0.98889 0.36484 1.00301 0.36992 1.01829 C 0.37448 1.03171 0.37747 1.04653 0.38112 1.06065 C 0.38958 1.16134 0.38411 1.11227 0.39713 1.20833 L 0.39713 1.20833 L 0.40026 1.23958 " pathEditMode="relative" ptsTypes="AAAAAAAAAAAAAAAAAAAAAAAAAAAAAAAAAAAAA">
                                      <p:cBhvr>
                                        <p:cTn id="20" dur="2000" fill="hold"/>
                                        <p:tgtEl>
                                          <p:spTgt spid="50"/>
                                        </p:tgtEl>
                                        <p:attrNameLst>
                                          <p:attrName>ppt_x</p:attrName>
                                          <p:attrName>ppt_y</p:attrName>
                                        </p:attrNameLst>
                                      </p:cBhvr>
                                    </p:animMotion>
                                  </p:childTnLst>
                                </p:cTn>
                              </p:par>
                              <p:par>
                                <p:cTn id="21" presetID="0" presetClass="path" presetSubtype="0" fill="hold" nodeType="withEffect">
                                  <p:stCondLst>
                                    <p:cond delay="500"/>
                                  </p:stCondLst>
                                  <p:childTnLst>
                                    <p:animMotion origin="layout" path="M -0.00026 0.00671 L -0.00026 0.00671 C 0.00873 0.0713 0.00599 0.07454 0.02526 0.12847 C 0.02826 0.13704 0.03203 0.14491 0.03633 0.15139 C 0.05482 0.1787 0.07604 0.19005 0.09857 0.20509 C 0.15157 0.24097 0.1375 0.23241 0.18633 0.25046 C 0.20443 0.24769 0.22318 0.2507 0.24063 0.24213 C 0.24896 0.23796 0.22357 0.23357 0.21511 0.23634 C 0.20625 0.23935 0.19909 0.25162 0.19115 0.25903 C 0.18959 0.26667 0.18607 0.27361 0.18633 0.28171 C 0.18881 0.33727 0.19349 0.37801 0.21511 0.41806 C 0.24141 0.46667 0.28229 0.52107 0.3125 0.56551 C 0.33607 0.6 0.34623 0.61088 0.36185 0.65347 C 0.36472 0.66111 0.36615 0.67037 0.36823 0.67894 C 0.36901 0.69028 0.37214 0.72593 0.36823 0.73565 C 0.36029 0.75602 0.34284 0.75394 0.33164 0.75556 C 0.30703 0.74537 0.29896 0.74745 0.27891 0.71574 C 0.2724 0.70556 0.26823 0.6912 0.26302 0.67894 C 0.26133 0.66667 0.25703 0.65463 0.25821 0.64213 C 0.26107 0.60972 0.29948 0.62778 0.30131 0.62778 C 0.31693 0.63333 0.35339 0.63472 0.36823 0.66482 C 0.37214 0.67245 0.37253 0.68357 0.37474 0.69306 C 0.37409 0.71204 0.37565 0.73148 0.37305 0.74977 C 0.3694 0.77708 0.35847 0.80602 0.34753 0.82639 C 0.34258 0.83565 0.3362 0.84236 0.33164 0.85208 C 0.32709 0.86134 0.32383 0.87245 0.32045 0.8831 C 0.31263 0.90787 0.3237 0.8912 0.30769 0.92292 C 0.29453 0.94884 0.26992 0.98125 0.25495 0.99954 C 0.24519 1.01158 0.23516 1.02338 0.22474 1.03357 C 0.20482 1.05278 0.18347 1.0669 0.16407 1.0875 C 0.14805 1.1044 0.13034 1.1169 0.11615 1.13843 C 0.1125 1.14421 0.10834 1.14908 0.10495 1.15556 C 0.09453 1.17616 0.10495 1.16551 0.09701 1.17245 " pathEditMode="relative" ptsTypes="AAAAAAAAAAAAAAAAAAAAAAAAAAAAAAAAA">
                                      <p:cBhvr>
                                        <p:cTn id="22" dur="2000" fill="hold"/>
                                        <p:tgtEl>
                                          <p:spTgt spid="53"/>
                                        </p:tgtEl>
                                        <p:attrNameLst>
                                          <p:attrName>ppt_x</p:attrName>
                                          <p:attrName>ppt_y</p:attrName>
                                        </p:attrNameLst>
                                      </p:cBhvr>
                                    </p:animMotion>
                                  </p:childTnLst>
                                </p:cTn>
                              </p:par>
                              <p:par>
                                <p:cTn id="23" presetID="0" presetClass="path" presetSubtype="0" fill="hold" nodeType="withEffect">
                                  <p:stCondLst>
                                    <p:cond delay="500"/>
                                  </p:stCondLst>
                                  <p:childTnLst>
                                    <p:animMotion origin="layout" path="M -0.00013 0.0051 L -0.00013 0.00533 C -0.04519 0.08542 -0.04831 0.08288 -0.07982 0.16088 C -0.08881 0.18311 -0.09831 0.20487 -0.10534 0.22917 C -0.11276 0.2544 -0.11706 0.28195 -0.12292 0.30857 C -0.12618 0.33982 -0.13425 0.38288 -0.12618 0.41621 C -0.11485 0.46274 -0.09336 0.47176 -0.06706 0.48426 C -0.02735 0.50325 0.00117 0.49954 0.04296 0.50139 C 0.05794 0.49561 0.07343 0.49399 0.08763 0.48426 C 0.09453 0.47963 0.10507 0.44815 0.09401 0.43612 C 0.08033 0.42107 0.06315 0.41922 0.04778 0.41065 C 0.0276 0.41436 0.00716 0.41575 -0.01289 0.422 C -0.03386 0.42848 -0.06185 0.44815 -0.08151 0.46436 C -0.09076 0.47223 -0.09961 0.48149 -0.1086 0.49005 C -0.11342 0.50232 -0.1198 0.51297 -0.12292 0.52686 C -0.12579 0.53936 -0.12592 0.55325 -0.12618 0.56667 C -0.12644 0.57987 -0.12826 0.59491 -0.12448 0.60625 C -0.11967 0.62153 -0.11081 0.63195 -0.10222 0.64028 C -0.06263 0.67917 -0.01381 0.66922 0.02864 0.67454 C 0.05677 0.67246 0.08515 0.67362 0.11315 0.66852 C 0.12526 0.66667 0.13828 0.6426 0.11953 0.62061 C 0.10612 0.60463 0.08867 0.60348 0.0733 0.59491 C 0.04127 0.59908 0.00026 0.59885 -0.03204 0.6176 C -0.0474 0.62663 -0.06159 0.64098 -0.0767 0.65163 C -0.09623 0.66551 -0.11628 0.67709 -0.13568 0.69121 C -0.14714 0.69977 -0.15847 0.7088 -0.16927 0.71991 C -0.18477 0.73588 -0.20638 0.76644 -0.21862 0.79075 C -0.22162 0.79607 -0.22292 0.80394 -0.225 0.81065 C -0.2224 0.82917 -0.22201 0.84977 -0.21706 0.86737 C -0.21316 0.88102 -0.2073 0.89468 -0.19948 0.90139 C -0.17956 0.91829 -0.07852 0.94676 -0.07032 0.94954 C -0.05651 0.95996 -0.04154 0.96667 -0.02878 0.98079 C -0.00899 1.00278 -0.02188 1.07084 -0.03034 1.08866 C -0.03816 1.10487 -0.05378 1.09792 -0.0655 1.10278 C -0.15756 1.09213 -0.17813 1.15024 -0.2043 1.04028 C -0.20782 1.02593 -0.2086 1.01019 -0.21068 0.99491 C -0.20704 0.98264 -0.20664 0.96413 -0.19948 0.95811 C -0.15248 0.91806 -0.09857 0.93473 -0.04961 0.9382 C -0.02435 0.95186 0.0427 0.97547 0.06692 1.02338 C 0.072 1.03334 0.06901 1.04977 0.07018 1.06297 C 0.06484 1.09051 0.06106 1.11899 0.05416 1.14538 C 0.03906 1.20348 0.02604 1.22431 0.00468 1.27292 C 0.00195 1.2794 -0.00039 1.28658 -0.00326 1.29283 C -0.01029 1.30834 -0.01185 1.31088 -0.01758 1.3213 " pathEditMode="relative" rAng="0" ptsTypes="AAAAAAAAAAAAAAAAAAAAAAAAAAAAAAAAAAAAAAAAAAAA">
                                      <p:cBhvr>
                                        <p:cTn id="24" dur="2000" fill="hold"/>
                                        <p:tgtEl>
                                          <p:spTgt spid="54"/>
                                        </p:tgtEl>
                                        <p:attrNameLst>
                                          <p:attrName>ppt_x</p:attrName>
                                          <p:attrName>ppt_y</p:attrName>
                                        </p:attrNameLst>
                                      </p:cBhvr>
                                      <p:rCtr x="-4792" y="65810"/>
                                    </p:animMotion>
                                  </p:childTnLst>
                                </p:cTn>
                              </p:par>
                              <p:par>
                                <p:cTn id="25" presetID="0" presetClass="path" presetSubtype="0" fill="hold" nodeType="withEffect">
                                  <p:stCondLst>
                                    <p:cond delay="500"/>
                                  </p:stCondLst>
                                  <p:childTnLst>
                                    <p:animMotion origin="layout" path="M 0.00052 0.00834 L 0.00052 0.00834 C 0.11003 0.08542 0.0668 0.0375 0.1362 0.13311 C 0.15208 0.21783 0.15977 0.22014 0.13294 0.32593 C 0.12969 0.33866 0.11914 0.33912 0.11224 0.34584 C 0.08776 0.3382 0.06211 0.3382 0.0388 0.32315 C 0.02526 0.31436 0.03346 0.28125 0.04037 0.275 C 0.06042 0.25625 0.08255 0.25602 0.10417 0.25232 C 0.16862 0.29792 0.14037 0.28565 0.18724 0.30047 C 0.20026 0.32361 0.19271 0.30625 0.2 0.35996 C 0.20156 0.3713 0.20482 0.39399 0.20482 0.39399 C 0.20313 0.41019 0.203 0.42686 0.2 0.44236 C 0.19492 0.46783 0.18229 0.49838 0.1681 0.51042 C 0.15807 0.51875 0.14675 0.51991 0.1362 0.52454 C 0.10469 0.52223 0.10013 0.53172 0.07708 0.50186 C 0.07513 0.49931 0.075 0.49422 0.07396 0.49051 C 0.075 0.48473 0.07409 0.47593 0.07708 0.47338 C 0.1112 0.44561 0.125 0.46436 0.16172 0.47917 C 0.16914 0.48959 0.178 0.49723 0.18399 0.51042 C 0.19961 0.54422 0.20404 0.57639 0.18086 0.60973 C 0.17409 0.61922 0.1638 0.61505 0.15534 0.61528 C 0.10313 0.61783 0.05104 0.61713 -0.00104 0.61829 C -0.00286 0.61899 -0.04284 0.6338 -0.05221 0.64653 C -0.05521 0.6507 -0.05638 0.65787 -0.05859 0.66366 C -0.05989 0.68658 -0.06211 0.71158 -0.05859 0.73449 C -0.0569 0.74514 -0.05377 0.75579 -0.04896 0.76297 C -0.04049 0.77524 -0.03086 0.78635 -0.02018 0.79121 C -0.00208 0.79977 0.01693 0.79885 0.03555 0.80255 C 0.07018 0.79792 0.10534 0.80047 0.13932 0.78843 C 0.14466 0.78658 0.14805 0.77246 0.14727 0.76297 C 0.1457 0.74144 0.14323 0.71482 0.13294 0.70324 C 0.12123 0.69028 0.10534 0.70139 0.09141 0.70047 C 0.05143 0.71459 0.04388 0.70787 0.01328 0.74861 C 0.00339 0.76204 -0.00351 0.78195 -0.0138 0.79399 C -0.04362 0.82848 -0.07656 0.85348 -0.10638 0.88774 C -0.15768 0.9463 -0.1707 0.95556 -0.21172 1.01829 C -0.22174 1.03334 -0.23164 1.04885 -0.24049 1.06644 C -0.24492 1.07547 -0.25729 1.11968 -0.25963 1.12894 C -0.26328 1.14329 -0.26523 1.15625 -0.26758 1.1713 C -0.2694 1.18357 -0.26693 1.18264 -0.2707 1.18264 " pathEditMode="relative" ptsTypes="AAAAAAAAAAAAAAAAAAAAAAAAAAAAAAAAAAAAAAAA">
                                      <p:cBhvr>
                                        <p:cTn id="26" dur="2000" fill="hold"/>
                                        <p:tgtEl>
                                          <p:spTgt spid="58"/>
                                        </p:tgtEl>
                                        <p:attrNameLst>
                                          <p:attrName>ppt_x</p:attrName>
                                          <p:attrName>ppt_y</p:attrName>
                                        </p:attrNameLst>
                                      </p:cBhvr>
                                    </p:animMotion>
                                  </p:childTnLst>
                                </p:cTn>
                              </p:par>
                              <p:par>
                                <p:cTn id="27"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28" dur="2000" fill="hold"/>
                                        <p:tgtEl>
                                          <p:spTgt spid="55"/>
                                        </p:tgtEl>
                                        <p:attrNameLst>
                                          <p:attrName>ppt_x</p:attrName>
                                          <p:attrName>ppt_y</p:attrName>
                                        </p:attrNameLst>
                                      </p:cBhvr>
                                    </p:animMotion>
                                  </p:childTnLst>
                                </p:cTn>
                              </p:par>
                              <p:par>
                                <p:cTn id="29" presetID="0" presetClass="path" presetSubtype="0" fill="hold" nodeType="withEffect">
                                  <p:stCondLst>
                                    <p:cond delay="500"/>
                                  </p:stCondLst>
                                  <p:childTnLst>
                                    <p:animMotion origin="layout" path="M -0.00664 0.00277 L -0.00664 0.00277 C 0.00717 0.0162 0.02305 0.02407 0.0349 0.04259 C 0.07774 0.10949 0.07813 0.15231 0.09714 0.24652 C 0.09922 0.2787 0.10521 0.31088 0.10352 0.34305 C 0.09922 0.4243 0.07579 0.46852 0.03802 0.51319 C 0.02123 0.53333 0.00079 0.54166 -0.01783 0.55578 C -0.03802 0.55393 -0.05859 0.55764 -0.07838 0.55023 C -0.12786 0.53194 -0.1401 0.50324 -0.1789 0.45092 C -0.18698 0.42639 -0.19856 0.40439 -0.20286 0.37708 C -0.21367 0.30902 -0.1806 0.29004 -0.15026 0.26944 C -0.12617 0.25277 -0.10026 0.24652 -0.07526 0.23518 C -0.04974 0.25416 -0.022 0.26551 0.00131 0.29213 C 0.02162 0.31504 0.03972 0.3743 0.05248 0.41111 C 0.05352 0.42916 0.05664 0.44722 0.0556 0.46504 C 0.05495 0.47569 0.05144 0.48541 0.04766 0.49352 C 0.04271 0.5037 0.03685 0.51273 0.03008 0.51898 C 0.01185 0.53588 -0.04661 0.54051 -0.05286 0.54166 C -0.18216 0.54004 -0.23203 0.58402 -0.32252 0.5162 C -0.33086 0.50995 -0.33854 0.50092 -0.34648 0.49352 C -0.3513 0.48402 -0.35807 0.47685 -0.3608 0.46504 C -0.36445 0.44977 -0.36536 0.40972 -0.35286 0.39977 C -0.34257 0.39166 -0.3306 0.39421 -0.3194 0.39143 C -0.29466 0.40671 -0.26875 0.41852 -0.24752 0.44814 C -0.24075 0.45764 -0.23698 0.47268 -0.23164 0.48495 C -0.22942 0.50092 -0.22395 0.51689 -0.22526 0.5331 C -0.2289 0.58055 -0.23255 0.63055 -0.24596 0.67222 C -0.25651 0.70463 -0.27721 0.72291 -0.29388 0.74583 C -0.33997 0.80949 -0.32695 0.79629 -0.37526 0.81111 C -0.39283 0.79977 -0.41263 0.79629 -0.42786 0.77708 C -0.43671 0.7662 -0.43619 0.71551 -0.42786 0.70347 C -0.42252 0.69537 -0.41406 0.69953 -0.40716 0.69768 C -0.38372 0.70139 -0.35989 0.70069 -0.33698 0.70902 C -0.28737 0.72685 -0.28971 0.75277 -0.24114 0.77708 C -0.2125 0.79166 -0.18255 0.79699 -0.15338 0.80833 C -0.10234 0.82824 -0.06198 0.84027 -0.01614 0.87916 C 0.01875 0.90902 0.05873 0.94259 0.08438 0.99838 C 0.09414 1.01967 0.10026 1.0456 0.10821 1.06944 C 0.10938 1.07963 0.11472 1.12361 0.11472 1.14027 C 0.11472 1.14977 0.11302 1.16875 0.11302 1.16875 " pathEditMode="relative" ptsTypes="AAAAAAAAAAAAAAAAAAAAAAAAAAAAAAAAAAAAAAAA">
                                      <p:cBhvr>
                                        <p:cTn id="30" dur="2000" fill="hold"/>
                                        <p:tgtEl>
                                          <p:spTgt spid="56"/>
                                        </p:tgtEl>
                                        <p:attrNameLst>
                                          <p:attrName>ppt_x</p:attrName>
                                          <p:attrName>ppt_y</p:attrName>
                                        </p:attrNameLst>
                                      </p:cBhvr>
                                    </p:animMotion>
                                  </p:childTnLst>
                                </p:cTn>
                              </p:par>
                              <p:par>
                                <p:cTn id="31" presetID="0" presetClass="path" presetSubtype="0" fill="hold" nodeType="withEffect">
                                  <p:stCondLst>
                                    <p:cond delay="500"/>
                                  </p:stCondLst>
                                  <p:childTnLst>
                                    <p:animMotion origin="layout" path="M 0.00143 0.01412 L 0.00143 0.01412 C -0.00391 0.04074 -0.00612 0.06968 -0.01446 0.09352 C -0.02461 0.12245 -0.03789 0.14838 -0.05274 0.17014 C -0.09753 0.23518 -0.12631 0.25833 -0.17891 0.28634 C -0.18607 0.29028 -0.19362 0.2912 -0.20118 0.29213 C -0.24102 0.29676 -0.32084 0.30347 -0.32084 0.30347 C -0.33607 0.30185 -0.39493 0.31968 -0.41498 0.275 C -0.4198 0.26435 -0.42136 0.25046 -0.42461 0.23819 C -0.42084 0.22106 -0.42084 0.19977 -0.41342 0.18704 C -0.39193 0.15023 -0.34792 0.17431 -0.32722 0.17847 C -0.30704 0.19838 -0.28438 0.21204 -0.26667 0.23819 C -0.25586 0.25393 -0.24675 0.27639 -0.24428 0.30046 C -0.24011 0.3419 -0.26485 0.39421 -0.27943 0.4169 C -0.29141 0.43565 -0.30469 0.45278 -0.31928 0.46505 C -0.33542 0.4787 -0.353 0.48657 -0.37032 0.49352 C -0.41602 0.51181 -0.44128 0.51134 -0.48685 0.5162 C -0.50599 0.50602 -0.52657 0.50231 -0.53946 0.47083 C -0.5448 0.45764 -0.54584 0.44051 -0.54909 0.42546 C -0.54584 0.41018 -0.54623 0.39097 -0.53946 0.38009 C -0.51914 0.34676 -0.46797 0.36204 -0.45013 0.36296 C -0.4237 0.38912 -0.38763 0.4044 -0.3767 0.46227 C -0.3737 0.47847 -0.37566 0.4963 -0.37513 0.51343 C -0.37722 0.53125 -0.37787 0.55 -0.38151 0.56736 C -0.39206 0.61667 -0.41107 0.66227 -0.43099 0.70069 C -0.4392 0.71643 -0.44779 0.73194 -0.45808 0.74306 C -0.46576 0.75139 -0.47513 0.75255 -0.4836 0.75741 C -0.52227 0.74745 -0.5392 0.76134 -0.56185 0.70903 C -0.5668 0.69768 -0.56823 0.68264 -0.57136 0.66944 C -0.57084 0.65995 -0.57344 0.64792 -0.5698 0.64097 C -0.55053 0.60486 -0.51862 0.61273 -0.4948 0.60972 C -0.46185 0.61736 -0.42865 0.62222 -0.39584 0.63241 C -0.37696 0.63843 -0.35873 0.65023 -0.33998 0.6581 C -0.33308 0.66088 -0.25951 0.68796 -0.25066 0.68935 C -0.22683 0.69282 -0.20274 0.6912 -0.17891 0.69213 C -0.07032 0.68634 0.03841 0.68866 0.14674 0.675 C 0.15312 0.67431 0.16054 0.66065 0.1595 0.64954 C 0.15572 0.61366 0.14908 0.57477 0.13398 0.55023 C 0.12187 0.53056 0.10195 0.53704 0.08606 0.53032 C 0.06692 0.5456 0.04687 0.55764 0.02864 0.57569 C 0.01184 0.59259 0.00026 0.62153 -0.00964 0.64954 C -0.03034 0.70718 -0.04011 0.75301 -0.06875 0.80556 C -0.08737 0.83981 -0.11068 0.86528 -0.13099 0.8963 C -0.14454 0.91713 -0.18659 0.98542 -0.19961 1.01551 C -0.26159 1.15903 -0.2323 1.10231 -0.26667 1.18866 C -0.27331 1.20556 -0.29115 1.24259 -0.29688 1.26806 C -0.30079 1.28472 -0.30651 1.31898 -0.30651 1.31898 " pathEditMode="relative" ptsTypes="AAAAAAAAAAAAAAAAAAAAAAAAAAAAAAAAAAAAAAAAAAAAAAA">
                                      <p:cBhvr>
                                        <p:cTn id="32" dur="2000" fill="hold"/>
                                        <p:tgtEl>
                                          <p:spTgt spid="57"/>
                                        </p:tgtEl>
                                        <p:attrNameLst>
                                          <p:attrName>ppt_x</p:attrName>
                                          <p:attrName>ppt_y</p:attrName>
                                        </p:attrNameLst>
                                      </p:cBhvr>
                                    </p:animMotion>
                                  </p:childTnLst>
                                </p:cTn>
                              </p:par>
                              <p:par>
                                <p:cTn id="33"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34" dur="2000" fill="hold"/>
                                        <p:tgtEl>
                                          <p:spTgt spid="60"/>
                                        </p:tgtEl>
                                        <p:attrNameLst>
                                          <p:attrName>ppt_x</p:attrName>
                                          <p:attrName>ppt_y</p:attrName>
                                        </p:attrNameLst>
                                      </p:cBhvr>
                                    </p:animMotion>
                                  </p:childTnLst>
                                </p:cTn>
                              </p:par>
                              <p:par>
                                <p:cTn id="35"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36" dur="2000" fill="hold"/>
                                        <p:tgtEl>
                                          <p:spTgt spid="65"/>
                                        </p:tgtEl>
                                        <p:attrNameLst>
                                          <p:attrName>ppt_x</p:attrName>
                                          <p:attrName>ppt_y</p:attrName>
                                        </p:attrNameLst>
                                      </p:cBhvr>
                                    </p:animMotion>
                                  </p:childTnLst>
                                </p:cTn>
                              </p:par>
                              <p:par>
                                <p:cTn id="3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38" dur="2000" fill="hold"/>
                                        <p:tgtEl>
                                          <p:spTgt spid="62"/>
                                        </p:tgtEl>
                                        <p:attrNameLst>
                                          <p:attrName>ppt_x</p:attrName>
                                          <p:attrName>ppt_y</p:attrName>
                                        </p:attrNameLst>
                                      </p:cBhvr>
                                    </p:animMotion>
                                  </p:childTnLst>
                                </p:cTn>
                              </p:par>
                              <p:par>
                                <p:cTn id="39" presetID="0" presetClass="path" presetSubtype="0" fill="hold" nodeType="withEffect">
                                  <p:stCondLst>
                                    <p:cond delay="500"/>
                                  </p:stCondLst>
                                  <p:childTnLst>
                                    <p:animMotion origin="layout" path="M -3.33333E-6 3.7037E-7 L -3.33333E-6 0.00023 C 0.00899 0.06458 0.00625 0.06782 0.02552 0.12176 C 0.02852 0.13032 0.0323 0.13819 0.03659 0.14468 C 0.05508 0.17176 0.07631 0.1831 0.09883 0.19838 C 0.15183 0.23426 0.13776 0.22546 0.18659 0.24375 C 0.20469 0.24097 0.22344 0.24398 0.24089 0.23542 C 0.24922 0.23102 0.22383 0.22685 0.21537 0.22963 C 0.20651 0.23264 0.19935 0.24491 0.19141 0.25231 C 0.18985 0.25995 0.18633 0.2669 0.18659 0.27477 C 0.18907 0.33056 0.19375 0.37106 0.21537 0.41111 C 0.24167 0.45995 0.28256 0.51435 0.31276 0.5588 C 0.33633 0.59329 0.34649 0.60417 0.36211 0.64676 C 0.36498 0.65417 0.36641 0.66366 0.36849 0.67222 C 0.36927 0.68356 0.3724 0.71921 0.36849 0.72893 C 0.36055 0.74931 0.3431 0.74722 0.3319 0.74884 C 0.3073 0.73866 0.29922 0.74074 0.27917 0.7088 C 0.27266 0.69861 0.26849 0.68449 0.26328 0.67222 C 0.26159 0.65995 0.2573 0.64792 0.25847 0.63542 C 0.26133 0.60301 0.29974 0.62083 0.30157 0.62083 C 0.31719 0.62662 0.35365 0.62801 0.36849 0.6581 C 0.3724 0.66551 0.37279 0.67662 0.375 0.68611 C 0.37435 0.70532 0.37591 0.72477 0.37331 0.74282 C 0.36966 0.77037 0.35873 0.79907 0.34779 0.81968 C 0.34284 0.82893 0.33646 0.83542 0.3319 0.84514 C 0.32735 0.8544 0.32409 0.86551 0.32071 0.87616 C 0.31289 0.90093 0.32396 0.88449 0.30795 0.9162 C 0.2948 0.94213 0.27019 0.97454 0.25521 0.99282 C 0.24545 1.00486 0.23542 1.01667 0.225 1.02685 C 0.20508 1.04606 0.18373 1.06018 0.16433 1.08079 C 0.14831 1.09768 0.1306 1.10995 0.11641 1.13171 C 0.11276 1.1375 0.1086 1.14236 0.10521 1.14884 C 0.0948 1.16944 0.10521 1.1588 0.09727 1.16551 " pathEditMode="relative" rAng="0" ptsTypes="AAAAAAAAAAAAAAAAAAAAAAAAAAAAAAAAA">
                                      <p:cBhvr>
                                        <p:cTn id="40" dur="2000" fill="hold"/>
                                        <p:tgtEl>
                                          <p:spTgt spid="66"/>
                                        </p:tgtEl>
                                        <p:attrNameLst>
                                          <p:attrName>ppt_x</p:attrName>
                                          <p:attrName>ppt_y</p:attrName>
                                        </p:attrNameLst>
                                      </p:cBhvr>
                                      <p:rCtr x="18750" y="58287"/>
                                    </p:animMotion>
                                  </p:childTnLst>
                                </p:cTn>
                              </p:par>
                              <p:par>
                                <p:cTn id="41"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42" dur="2000" fill="hold"/>
                                        <p:tgtEl>
                                          <p:spTgt spid="67"/>
                                        </p:tgtEl>
                                        <p:attrNameLst>
                                          <p:attrName>ppt_x</p:attrName>
                                          <p:attrName>ppt_y</p:attrName>
                                        </p:attrNameLst>
                                      </p:cBhvr>
                                    </p:animMotion>
                                  </p:childTnLst>
                                </p:cTn>
                              </p:par>
                              <p:par>
                                <p:cTn id="43"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44" dur="2000" fill="hold"/>
                                        <p:tgtEl>
                                          <p:spTgt spid="76"/>
                                        </p:tgtEl>
                                        <p:attrNameLst>
                                          <p:attrName>ppt_x</p:attrName>
                                          <p:attrName>ppt_y</p:attrName>
                                        </p:attrNameLst>
                                      </p:cBhvr>
                                    </p:animMotion>
                                  </p:childTnLst>
                                </p:cTn>
                              </p:par>
                              <p:par>
                                <p:cTn id="4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46" dur="2000" fill="hold"/>
                                        <p:tgtEl>
                                          <p:spTgt spid="77"/>
                                        </p:tgtEl>
                                        <p:attrNameLst>
                                          <p:attrName>ppt_x</p:attrName>
                                          <p:attrName>ppt_y</p:attrName>
                                        </p:attrNameLst>
                                      </p:cBhvr>
                                    </p:animMotion>
                                  </p:childTnLst>
                                </p:cTn>
                              </p:par>
                              <p:par>
                                <p:cTn id="4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48" dur="2000" fill="hold"/>
                                        <p:tgtEl>
                                          <p:spTgt spid="80"/>
                                        </p:tgtEl>
                                        <p:attrNameLst>
                                          <p:attrName>ppt_x</p:attrName>
                                          <p:attrName>ppt_y</p:attrName>
                                        </p:attrNameLst>
                                      </p:cBhvr>
                                    </p:animMotion>
                                  </p:childTnLst>
                                </p:cTn>
                              </p:par>
                              <p:par>
                                <p:cTn id="4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50" dur="2000" fill="hold"/>
                                        <p:tgtEl>
                                          <p:spTgt spid="79"/>
                                        </p:tgtEl>
                                        <p:attrNameLst>
                                          <p:attrName>ppt_x</p:attrName>
                                          <p:attrName>ppt_y</p:attrName>
                                        </p:attrNameLst>
                                      </p:cBhvr>
                                    </p:animMotion>
                                  </p:childTnLst>
                                </p:cTn>
                              </p:par>
                              <p:par>
                                <p:cTn id="5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52" dur="2000" fill="hold"/>
                                        <p:tgtEl>
                                          <p:spTgt spid="81"/>
                                        </p:tgtEl>
                                        <p:attrNameLst>
                                          <p:attrName>ppt_x</p:attrName>
                                          <p:attrName>ppt_y</p:attrName>
                                        </p:attrNameLst>
                                      </p:cBhvr>
                                    </p:animMotion>
                                  </p:childTnLst>
                                </p:cTn>
                              </p:par>
                              <p:par>
                                <p:cTn id="53"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54" dur="2000" fill="hold"/>
                                        <p:tgtEl>
                                          <p:spTgt spid="82"/>
                                        </p:tgtEl>
                                        <p:attrNameLst>
                                          <p:attrName>ppt_x</p:attrName>
                                          <p:attrName>ppt_y</p:attrName>
                                        </p:attrNameLst>
                                      </p:cBhvr>
                                    </p:animMotion>
                                  </p:childTnLst>
                                </p:cTn>
                              </p:par>
                              <p:par>
                                <p:cTn id="55"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56" dur="2000" fill="hold"/>
                                        <p:tgtEl>
                                          <p:spTgt spid="83"/>
                                        </p:tgtEl>
                                        <p:attrNameLst>
                                          <p:attrName>ppt_x</p:attrName>
                                          <p:attrName>ppt_y</p:attrName>
                                        </p:attrNameLst>
                                      </p:cBhvr>
                                    </p:animMotion>
                                  </p:childTnLst>
                                </p:cTn>
                              </p:par>
                              <p:par>
                                <p:cTn id="5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58" dur="2000" fill="hold"/>
                                        <p:tgtEl>
                                          <p:spTgt spid="84"/>
                                        </p:tgtEl>
                                        <p:attrNameLst>
                                          <p:attrName>ppt_x</p:attrName>
                                          <p:attrName>ppt_y</p:attrName>
                                        </p:attrNameLst>
                                      </p:cBhvr>
                                    </p:animMotion>
                                  </p:childTnLst>
                                </p:cTn>
                              </p:par>
                              <p:par>
                                <p:cTn id="59"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60" dur="2000" fill="hold"/>
                                        <p:tgtEl>
                                          <p:spTgt spid="85"/>
                                        </p:tgtEl>
                                        <p:attrNameLst>
                                          <p:attrName>ppt_x</p:attrName>
                                          <p:attrName>ppt_y</p:attrName>
                                        </p:attrNameLst>
                                      </p:cBhvr>
                                    </p:animMotion>
                                  </p:childTnLst>
                                </p:cTn>
                              </p:par>
                              <p:par>
                                <p:cTn id="61"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62" dur="2000" fill="hold"/>
                                        <p:tgtEl>
                                          <p:spTgt spid="86"/>
                                        </p:tgtEl>
                                        <p:attrNameLst>
                                          <p:attrName>ppt_x</p:attrName>
                                          <p:attrName>ppt_y</p:attrName>
                                        </p:attrNameLst>
                                      </p:cBhvr>
                                    </p:animMotion>
                                  </p:childTnLst>
                                </p:cTn>
                              </p:par>
                              <p:par>
                                <p:cTn id="63"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64" dur="2000" fill="hold"/>
                                        <p:tgtEl>
                                          <p:spTgt spid="88"/>
                                        </p:tgtEl>
                                        <p:attrNameLst>
                                          <p:attrName>ppt_x</p:attrName>
                                          <p:attrName>ppt_y</p:attrName>
                                        </p:attrNameLst>
                                      </p:cBhvr>
                                    </p:animMotion>
                                  </p:childTnLst>
                                </p:cTn>
                              </p:par>
                              <p:par>
                                <p:cTn id="65"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6" dur="2000" fill="hold"/>
                                        <p:tgtEl>
                                          <p:spTgt spid="87"/>
                                        </p:tgtEl>
                                        <p:attrNameLst>
                                          <p:attrName>ppt_x</p:attrName>
                                          <p:attrName>ppt_y</p:attrName>
                                        </p:attrNameLst>
                                      </p:cBhvr>
                                    </p:animMotion>
                                  </p:childTnLst>
                                </p:cTn>
                              </p:par>
                              <p:par>
                                <p:cTn id="6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8" dur="2000" fill="hold"/>
                                        <p:tgtEl>
                                          <p:spTgt spid="89"/>
                                        </p:tgtEl>
                                        <p:attrNameLst>
                                          <p:attrName>ppt_x</p:attrName>
                                          <p:attrName>ppt_y</p:attrName>
                                        </p:attrNameLst>
                                      </p:cBhvr>
                                    </p:animMotion>
                                  </p:childTnLst>
                                </p:cTn>
                              </p:par>
                              <p:par>
                                <p:cTn id="6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0" dur="2000" fill="hold"/>
                                        <p:tgtEl>
                                          <p:spTgt spid="90"/>
                                        </p:tgtEl>
                                        <p:attrNameLst>
                                          <p:attrName>ppt_x</p:attrName>
                                          <p:attrName>ppt_y</p:attrName>
                                        </p:attrNameLst>
                                      </p:cBhvr>
                                    </p:animMotion>
                                  </p:childTnLst>
                                </p:cTn>
                              </p:par>
                            </p:childTnLst>
                          </p:cTn>
                        </p:par>
                      </p:childTnLst>
                    </p:cTn>
                  </p:par>
                </p:childTnLst>
              </p:cTn>
              <p:nextCondLst>
                <p:cond evt="onClick" delay="0">
                  <p:tgtEl>
                    <p:spTgt spid="99"/>
                  </p:tgtEl>
                </p:cond>
              </p:nextCondLst>
            </p:seq>
            <p:seq concurrent="1" nextAc="seek">
              <p:cTn id="71" restart="whenNotActive" fill="hold" evtFilter="cancelBubble" nodeType="interactiveSeq">
                <p:stCondLst>
                  <p:cond evt="onClick" delay="0">
                    <p:tgtEl>
                      <p:spTgt spid="91"/>
                    </p:tgtEl>
                  </p:cond>
                </p:stCondLst>
                <p:endSync evt="end" delay="0">
                  <p:rtn val="all"/>
                </p:endSync>
                <p:childTnLst>
                  <p:par>
                    <p:cTn id="72" fill="hold">
                      <p:stCondLst>
                        <p:cond delay="0"/>
                      </p:stCondLst>
                      <p:childTnLst>
                        <p:par>
                          <p:cTn id="73" fill="hold">
                            <p:stCondLst>
                              <p:cond delay="0"/>
                            </p:stCondLst>
                            <p:childTnLst>
                              <p:par>
                                <p:cTn id="74" presetID="53" presetClass="entr" presetSubtype="16" fill="hold" grpId="0" nodeType="withEffect">
                                  <p:stCondLst>
                                    <p:cond delay="0"/>
                                  </p:stCondLst>
                                  <p:childTnLst>
                                    <p:set>
                                      <p:cBhvr>
                                        <p:cTn id="75" dur="1" fill="hold">
                                          <p:stCondLst>
                                            <p:cond delay="0"/>
                                          </p:stCondLst>
                                        </p:cTn>
                                        <p:tgtEl>
                                          <p:spTgt spid="92"/>
                                        </p:tgtEl>
                                        <p:attrNameLst>
                                          <p:attrName>style.visibility</p:attrName>
                                        </p:attrNameLst>
                                      </p:cBhvr>
                                      <p:to>
                                        <p:strVal val="visible"/>
                                      </p:to>
                                    </p:set>
                                    <p:anim calcmode="lin" valueType="num">
                                      <p:cBhvr>
                                        <p:cTn id="76" dur="500" fill="hold"/>
                                        <p:tgtEl>
                                          <p:spTgt spid="92"/>
                                        </p:tgtEl>
                                        <p:attrNameLst>
                                          <p:attrName>ppt_w</p:attrName>
                                        </p:attrNameLst>
                                      </p:cBhvr>
                                      <p:tavLst>
                                        <p:tav tm="0">
                                          <p:val>
                                            <p:fltVal val="0"/>
                                          </p:val>
                                        </p:tav>
                                        <p:tav tm="100000">
                                          <p:val>
                                            <p:strVal val="#ppt_w"/>
                                          </p:val>
                                        </p:tav>
                                      </p:tavLst>
                                    </p:anim>
                                    <p:anim calcmode="lin" valueType="num">
                                      <p:cBhvr>
                                        <p:cTn id="77" dur="500" fill="hold"/>
                                        <p:tgtEl>
                                          <p:spTgt spid="92"/>
                                        </p:tgtEl>
                                        <p:attrNameLst>
                                          <p:attrName>ppt_h</p:attrName>
                                        </p:attrNameLst>
                                      </p:cBhvr>
                                      <p:tavLst>
                                        <p:tav tm="0">
                                          <p:val>
                                            <p:fltVal val="0"/>
                                          </p:val>
                                        </p:tav>
                                        <p:tav tm="100000">
                                          <p:val>
                                            <p:strVal val="#ppt_h"/>
                                          </p:val>
                                        </p:tav>
                                      </p:tavLst>
                                    </p:anim>
                                    <p:animEffect transition="in" filter="fade">
                                      <p:cBhvr>
                                        <p:cTn id="78" dur="500"/>
                                        <p:tgtEl>
                                          <p:spTgt spid="92"/>
                                        </p:tgtEl>
                                      </p:cBhvr>
                                    </p:animEffect>
                                  </p:childTnLst>
                                  <p:subTnLst>
                                    <p:audio>
                                      <p:cMediaNode>
                                        <p:cTn display="0" masterRel="sameClick">
                                          <p:stCondLst>
                                            <p:cond evt="begin" delay="0">
                                              <p:tn val="74"/>
                                            </p:cond>
                                          </p:stCondLst>
                                          <p:endCondLst>
                                            <p:cond evt="onStopAudio" delay="0">
                                              <p:tgtEl>
                                                <p:sldTgt/>
                                              </p:tgtEl>
                                            </p:cond>
                                          </p:endCondLst>
                                        </p:cTn>
                                        <p:tgtEl>
                                          <p:sndTgt r:embed="rId2" name="Bling.wav"/>
                                        </p:tgtEl>
                                      </p:cMediaNode>
                                    </p:audio>
                                  </p:subTnLst>
                                </p:cTn>
                              </p:par>
                              <p:par>
                                <p:cTn id="79" presetID="26" presetClass="emph" presetSubtype="0" fill="hold" grpId="1" nodeType="withEffect">
                                  <p:stCondLst>
                                    <p:cond delay="500"/>
                                  </p:stCondLst>
                                  <p:childTnLst>
                                    <p:animEffect transition="out" filter="fade">
                                      <p:cBhvr>
                                        <p:cTn id="80" dur="500" tmFilter="0, 0; .2, .5; .8, .5; 1, 0"/>
                                        <p:tgtEl>
                                          <p:spTgt spid="92"/>
                                        </p:tgtEl>
                                      </p:cBhvr>
                                    </p:animEffect>
                                    <p:animScale>
                                      <p:cBhvr>
                                        <p:cTn id="81" dur="250" autoRev="1" fill="hold"/>
                                        <p:tgtEl>
                                          <p:spTgt spid="92"/>
                                        </p:tgtEl>
                                      </p:cBhvr>
                                      <p:by x="105000" y="105000"/>
                                    </p:animScale>
                                  </p:childTnLst>
                                </p:cTn>
                              </p:par>
                            </p:childTnLst>
                          </p:cTn>
                        </p:par>
                      </p:childTnLst>
                    </p:cTn>
                  </p:par>
                </p:childTnLst>
              </p:cTn>
              <p:nextCondLst>
                <p:cond evt="onClick" delay="0">
                  <p:tgtEl>
                    <p:spTgt spid="91"/>
                  </p:tgtEl>
                </p:cond>
              </p:nextCondLst>
            </p:seq>
            <p:seq concurrent="1" nextAc="seek">
              <p:cTn id="82" restart="whenNotActive" fill="hold" evtFilter="cancelBubble" nodeType="interactiveSeq">
                <p:stCondLst>
                  <p:cond evt="onClick" delay="0">
                    <p:tgtEl>
                      <p:spTgt spid="93"/>
                    </p:tgtEl>
                  </p:cond>
                </p:stCondLst>
                <p:endSync evt="end" delay="0">
                  <p:rtn val="all"/>
                </p:endSync>
                <p:childTnLst>
                  <p:par>
                    <p:cTn id="83" fill="hold">
                      <p:stCondLst>
                        <p:cond delay="0"/>
                      </p:stCondLst>
                      <p:childTnLst>
                        <p:par>
                          <p:cTn id="84" fill="hold">
                            <p:stCondLst>
                              <p:cond delay="0"/>
                            </p:stCondLst>
                            <p:childTnLst>
                              <p:par>
                                <p:cTn id="85" presetID="53" presetClass="entr" presetSubtype="16" fill="hold" grpId="0" nodeType="withEffect">
                                  <p:stCondLst>
                                    <p:cond delay="0"/>
                                  </p:stCondLst>
                                  <p:childTnLst>
                                    <p:set>
                                      <p:cBhvr>
                                        <p:cTn id="86" dur="1" fill="hold">
                                          <p:stCondLst>
                                            <p:cond delay="0"/>
                                          </p:stCondLst>
                                        </p:cTn>
                                        <p:tgtEl>
                                          <p:spTgt spid="94"/>
                                        </p:tgtEl>
                                        <p:attrNameLst>
                                          <p:attrName>style.visibility</p:attrName>
                                        </p:attrNameLst>
                                      </p:cBhvr>
                                      <p:to>
                                        <p:strVal val="visible"/>
                                      </p:to>
                                    </p:set>
                                    <p:anim calcmode="lin" valueType="num">
                                      <p:cBhvr>
                                        <p:cTn id="87" dur="500" fill="hold"/>
                                        <p:tgtEl>
                                          <p:spTgt spid="94"/>
                                        </p:tgtEl>
                                        <p:attrNameLst>
                                          <p:attrName>ppt_w</p:attrName>
                                        </p:attrNameLst>
                                      </p:cBhvr>
                                      <p:tavLst>
                                        <p:tav tm="0">
                                          <p:val>
                                            <p:fltVal val="0"/>
                                          </p:val>
                                        </p:tav>
                                        <p:tav tm="100000">
                                          <p:val>
                                            <p:strVal val="#ppt_w"/>
                                          </p:val>
                                        </p:tav>
                                      </p:tavLst>
                                    </p:anim>
                                    <p:anim calcmode="lin" valueType="num">
                                      <p:cBhvr>
                                        <p:cTn id="88" dur="500" fill="hold"/>
                                        <p:tgtEl>
                                          <p:spTgt spid="94"/>
                                        </p:tgtEl>
                                        <p:attrNameLst>
                                          <p:attrName>ppt_h</p:attrName>
                                        </p:attrNameLst>
                                      </p:cBhvr>
                                      <p:tavLst>
                                        <p:tav tm="0">
                                          <p:val>
                                            <p:fltVal val="0"/>
                                          </p:val>
                                        </p:tav>
                                        <p:tav tm="100000">
                                          <p:val>
                                            <p:strVal val="#ppt_h"/>
                                          </p:val>
                                        </p:tav>
                                      </p:tavLst>
                                    </p:anim>
                                    <p:animEffect transition="in" filter="fade">
                                      <p:cBhvr>
                                        <p:cTn id="89" dur="500"/>
                                        <p:tgtEl>
                                          <p:spTgt spid="94"/>
                                        </p:tgtEl>
                                      </p:cBhvr>
                                    </p:animEffect>
                                  </p:childTnLst>
                                  <p:subTnLst>
                                    <p:audio>
                                      <p:cMediaNode>
                                        <p:cTn display="0" masterRel="sameClick">
                                          <p:stCondLst>
                                            <p:cond evt="begin" delay="0">
                                              <p:tn val="85"/>
                                            </p:cond>
                                          </p:stCondLst>
                                          <p:endCondLst>
                                            <p:cond evt="onStopAudio" delay="0">
                                              <p:tgtEl>
                                                <p:sldTgt/>
                                              </p:tgtEl>
                                            </p:cond>
                                          </p:endCondLst>
                                        </p:cTn>
                                        <p:tgtEl>
                                          <p:sndTgt r:embed="rId2" name="Bling.wav"/>
                                        </p:tgtEl>
                                      </p:cMediaNode>
                                    </p:audio>
                                  </p:subTnLst>
                                </p:cTn>
                              </p:par>
                              <p:par>
                                <p:cTn id="90" presetID="26" presetClass="emph" presetSubtype="0" fill="hold" grpId="1" nodeType="withEffect">
                                  <p:stCondLst>
                                    <p:cond delay="500"/>
                                  </p:stCondLst>
                                  <p:childTnLst>
                                    <p:animEffect transition="out" filter="fade">
                                      <p:cBhvr>
                                        <p:cTn id="91" dur="500" tmFilter="0, 0; .2, .5; .8, .5; 1, 0"/>
                                        <p:tgtEl>
                                          <p:spTgt spid="94"/>
                                        </p:tgtEl>
                                      </p:cBhvr>
                                    </p:animEffect>
                                    <p:animScale>
                                      <p:cBhvr>
                                        <p:cTn id="92" dur="250" autoRev="1" fill="hold"/>
                                        <p:tgtEl>
                                          <p:spTgt spid="94"/>
                                        </p:tgtEl>
                                      </p:cBhvr>
                                      <p:by x="105000" y="105000"/>
                                    </p:animScale>
                                  </p:childTnLst>
                                </p:cTn>
                              </p:par>
                            </p:childTnLst>
                          </p:cTn>
                        </p:par>
                      </p:childTnLst>
                    </p:cTn>
                  </p:par>
                </p:childTnLst>
              </p:cTn>
              <p:nextCondLst>
                <p:cond evt="onClick" delay="0">
                  <p:tgtEl>
                    <p:spTgt spid="93"/>
                  </p:tgtEl>
                </p:cond>
              </p:nextCondLst>
            </p:seq>
            <p:seq concurrent="1" nextAc="seek">
              <p:cTn id="93" restart="whenNotActive" fill="hold" evtFilter="cancelBubble" nodeType="interactiveSeq">
                <p:stCondLst>
                  <p:cond evt="onClick" delay="0">
                    <p:tgtEl>
                      <p:spTgt spid="95"/>
                    </p:tgtEl>
                  </p:cond>
                </p:stCondLst>
                <p:endSync evt="end" delay="0">
                  <p:rtn val="all"/>
                </p:endSync>
                <p:childTnLst>
                  <p:par>
                    <p:cTn id="94" fill="hold">
                      <p:stCondLst>
                        <p:cond delay="0"/>
                      </p:stCondLst>
                      <p:childTnLst>
                        <p:par>
                          <p:cTn id="95" fill="hold">
                            <p:stCondLst>
                              <p:cond delay="0"/>
                            </p:stCondLst>
                            <p:childTnLst>
                              <p:par>
                                <p:cTn id="96" presetID="53" presetClass="entr" presetSubtype="16" fill="hold" grpId="0" nodeType="withEffect">
                                  <p:stCondLst>
                                    <p:cond delay="0"/>
                                  </p:stCondLst>
                                  <p:childTnLst>
                                    <p:set>
                                      <p:cBhvr>
                                        <p:cTn id="97" dur="1" fill="hold">
                                          <p:stCondLst>
                                            <p:cond delay="0"/>
                                          </p:stCondLst>
                                        </p:cTn>
                                        <p:tgtEl>
                                          <p:spTgt spid="96"/>
                                        </p:tgtEl>
                                        <p:attrNameLst>
                                          <p:attrName>style.visibility</p:attrName>
                                        </p:attrNameLst>
                                      </p:cBhvr>
                                      <p:to>
                                        <p:strVal val="visible"/>
                                      </p:to>
                                    </p:set>
                                    <p:anim calcmode="lin" valueType="num">
                                      <p:cBhvr>
                                        <p:cTn id="98" dur="500" fill="hold"/>
                                        <p:tgtEl>
                                          <p:spTgt spid="96"/>
                                        </p:tgtEl>
                                        <p:attrNameLst>
                                          <p:attrName>ppt_w</p:attrName>
                                        </p:attrNameLst>
                                      </p:cBhvr>
                                      <p:tavLst>
                                        <p:tav tm="0">
                                          <p:val>
                                            <p:fltVal val="0"/>
                                          </p:val>
                                        </p:tav>
                                        <p:tav tm="100000">
                                          <p:val>
                                            <p:strVal val="#ppt_w"/>
                                          </p:val>
                                        </p:tav>
                                      </p:tavLst>
                                    </p:anim>
                                    <p:anim calcmode="lin" valueType="num">
                                      <p:cBhvr>
                                        <p:cTn id="99" dur="500" fill="hold"/>
                                        <p:tgtEl>
                                          <p:spTgt spid="96"/>
                                        </p:tgtEl>
                                        <p:attrNameLst>
                                          <p:attrName>ppt_h</p:attrName>
                                        </p:attrNameLst>
                                      </p:cBhvr>
                                      <p:tavLst>
                                        <p:tav tm="0">
                                          <p:val>
                                            <p:fltVal val="0"/>
                                          </p:val>
                                        </p:tav>
                                        <p:tav tm="100000">
                                          <p:val>
                                            <p:strVal val="#ppt_h"/>
                                          </p:val>
                                        </p:tav>
                                      </p:tavLst>
                                    </p:anim>
                                    <p:animEffect transition="in" filter="fade">
                                      <p:cBhvr>
                                        <p:cTn id="100" dur="500"/>
                                        <p:tgtEl>
                                          <p:spTgt spid="96"/>
                                        </p:tgtEl>
                                      </p:cBhvr>
                                    </p:animEffect>
                                  </p:childTnLst>
                                  <p:subTnLst>
                                    <p:audio>
                                      <p:cMediaNode>
                                        <p:cTn display="0" masterRel="sameClick">
                                          <p:stCondLst>
                                            <p:cond evt="begin" delay="0">
                                              <p:tn val="96"/>
                                            </p:cond>
                                          </p:stCondLst>
                                          <p:endCondLst>
                                            <p:cond evt="onStopAudio" delay="0">
                                              <p:tgtEl>
                                                <p:sldTgt/>
                                              </p:tgtEl>
                                            </p:cond>
                                          </p:endCondLst>
                                        </p:cTn>
                                        <p:tgtEl>
                                          <p:sndTgt r:embed="rId2" name="Bling.wav"/>
                                        </p:tgtEl>
                                      </p:cMediaNode>
                                    </p:audio>
                                  </p:subTnLst>
                                </p:cTn>
                              </p:par>
                              <p:par>
                                <p:cTn id="101" presetID="26" presetClass="emph" presetSubtype="0" fill="hold" grpId="1" nodeType="withEffect">
                                  <p:stCondLst>
                                    <p:cond delay="500"/>
                                  </p:stCondLst>
                                  <p:childTnLst>
                                    <p:animEffect transition="out" filter="fade">
                                      <p:cBhvr>
                                        <p:cTn id="102" dur="500" tmFilter="0, 0; .2, .5; .8, .5; 1, 0"/>
                                        <p:tgtEl>
                                          <p:spTgt spid="96"/>
                                        </p:tgtEl>
                                      </p:cBhvr>
                                    </p:animEffect>
                                    <p:animScale>
                                      <p:cBhvr>
                                        <p:cTn id="103" dur="250" autoRev="1" fill="hold"/>
                                        <p:tgtEl>
                                          <p:spTgt spid="96"/>
                                        </p:tgtEl>
                                      </p:cBhvr>
                                      <p:by x="105000" y="105000"/>
                                    </p:animScale>
                                  </p:childTnLst>
                                </p:cTn>
                              </p:par>
                            </p:childTnLst>
                          </p:cTn>
                        </p:par>
                      </p:childTnLst>
                    </p:cTn>
                  </p:par>
                </p:childTnLst>
              </p:cTn>
              <p:nextCondLst>
                <p:cond evt="onClick" delay="0">
                  <p:tgtEl>
                    <p:spTgt spid="95"/>
                  </p:tgtEl>
                </p:cond>
              </p:nextCondLst>
            </p:seq>
            <p:seq concurrent="1" nextAc="seek">
              <p:cTn id="104" restart="whenNotActive" fill="hold" evtFilter="cancelBubble" nodeType="interactiveSeq">
                <p:stCondLst>
                  <p:cond evt="onClick" delay="0">
                    <p:tgtEl>
                      <p:spTgt spid="97"/>
                    </p:tgtEl>
                  </p:cond>
                </p:stCondLst>
                <p:endSync evt="end" delay="0">
                  <p:rtn val="all"/>
                </p:endSync>
                <p:childTnLst>
                  <p:par>
                    <p:cTn id="105" fill="hold">
                      <p:stCondLst>
                        <p:cond delay="0"/>
                      </p:stCondLst>
                      <p:childTnLst>
                        <p:par>
                          <p:cTn id="106" fill="hold">
                            <p:stCondLst>
                              <p:cond delay="0"/>
                            </p:stCondLst>
                            <p:childTnLst>
                              <p:par>
                                <p:cTn id="107" presetID="53" presetClass="entr" presetSubtype="16" fill="hold" grpId="0" nodeType="withEffect">
                                  <p:stCondLst>
                                    <p:cond delay="0"/>
                                  </p:stCondLst>
                                  <p:childTnLst>
                                    <p:set>
                                      <p:cBhvr>
                                        <p:cTn id="108" dur="1" fill="hold">
                                          <p:stCondLst>
                                            <p:cond delay="0"/>
                                          </p:stCondLst>
                                        </p:cTn>
                                        <p:tgtEl>
                                          <p:spTgt spid="98"/>
                                        </p:tgtEl>
                                        <p:attrNameLst>
                                          <p:attrName>style.visibility</p:attrName>
                                        </p:attrNameLst>
                                      </p:cBhvr>
                                      <p:to>
                                        <p:strVal val="visible"/>
                                      </p:to>
                                    </p:set>
                                    <p:anim calcmode="lin" valueType="num">
                                      <p:cBhvr>
                                        <p:cTn id="109" dur="500" fill="hold"/>
                                        <p:tgtEl>
                                          <p:spTgt spid="98"/>
                                        </p:tgtEl>
                                        <p:attrNameLst>
                                          <p:attrName>ppt_w</p:attrName>
                                        </p:attrNameLst>
                                      </p:cBhvr>
                                      <p:tavLst>
                                        <p:tav tm="0">
                                          <p:val>
                                            <p:fltVal val="0"/>
                                          </p:val>
                                        </p:tav>
                                        <p:tav tm="100000">
                                          <p:val>
                                            <p:strVal val="#ppt_w"/>
                                          </p:val>
                                        </p:tav>
                                      </p:tavLst>
                                    </p:anim>
                                    <p:anim calcmode="lin" valueType="num">
                                      <p:cBhvr>
                                        <p:cTn id="110" dur="500" fill="hold"/>
                                        <p:tgtEl>
                                          <p:spTgt spid="98"/>
                                        </p:tgtEl>
                                        <p:attrNameLst>
                                          <p:attrName>ppt_h</p:attrName>
                                        </p:attrNameLst>
                                      </p:cBhvr>
                                      <p:tavLst>
                                        <p:tav tm="0">
                                          <p:val>
                                            <p:fltVal val="0"/>
                                          </p:val>
                                        </p:tav>
                                        <p:tav tm="100000">
                                          <p:val>
                                            <p:strVal val="#ppt_h"/>
                                          </p:val>
                                        </p:tav>
                                      </p:tavLst>
                                    </p:anim>
                                    <p:animEffect transition="in" filter="fade">
                                      <p:cBhvr>
                                        <p:cTn id="111" dur="500"/>
                                        <p:tgtEl>
                                          <p:spTgt spid="98"/>
                                        </p:tgtEl>
                                      </p:cBhvr>
                                    </p:animEffect>
                                  </p:childTnLst>
                                  <p:subTnLst>
                                    <p:audio>
                                      <p:cMediaNode>
                                        <p:cTn display="0" masterRel="sameClick">
                                          <p:stCondLst>
                                            <p:cond evt="begin" delay="0">
                                              <p:tn val="107"/>
                                            </p:cond>
                                          </p:stCondLst>
                                          <p:endCondLst>
                                            <p:cond evt="onStopAudio" delay="0">
                                              <p:tgtEl>
                                                <p:sldTgt/>
                                              </p:tgtEl>
                                            </p:cond>
                                          </p:endCondLst>
                                        </p:cTn>
                                        <p:tgtEl>
                                          <p:sndTgt r:embed="rId2" name="Bling.wav"/>
                                        </p:tgtEl>
                                      </p:cMediaNode>
                                    </p:audio>
                                  </p:subTnLst>
                                </p:cTn>
                              </p:par>
                              <p:par>
                                <p:cTn id="112" presetID="26" presetClass="emph" presetSubtype="0" fill="hold" grpId="1" nodeType="withEffect">
                                  <p:stCondLst>
                                    <p:cond delay="500"/>
                                  </p:stCondLst>
                                  <p:childTnLst>
                                    <p:animEffect transition="out" filter="fade">
                                      <p:cBhvr>
                                        <p:cTn id="113" dur="500" tmFilter="0, 0; .2, .5; .8, .5; 1, 0"/>
                                        <p:tgtEl>
                                          <p:spTgt spid="98"/>
                                        </p:tgtEl>
                                      </p:cBhvr>
                                    </p:animEffect>
                                    <p:animScale>
                                      <p:cBhvr>
                                        <p:cTn id="114" dur="250" autoRev="1" fill="hold"/>
                                        <p:tgtEl>
                                          <p:spTgt spid="98"/>
                                        </p:tgtEl>
                                      </p:cBhvr>
                                      <p:by x="105000" y="105000"/>
                                    </p:animScale>
                                  </p:childTnLst>
                                </p:cTn>
                              </p:par>
                            </p:childTnLst>
                          </p:cTn>
                        </p:par>
                      </p:childTnLst>
                    </p:cTn>
                  </p:par>
                </p:childTnLst>
              </p:cTn>
              <p:nextCondLst>
                <p:cond evt="onClick" delay="0">
                  <p:tgtEl>
                    <p:spTgt spid="97"/>
                  </p:tgtEl>
                </p:cond>
              </p:nextCondLst>
            </p:seq>
            <p:seq concurrent="1" nextAc="seek">
              <p:cTn id="115" restart="whenNotActive" fill="hold" evtFilter="cancelBubble" nodeType="interactiveSeq">
                <p:stCondLst>
                  <p:cond evt="onClick" delay="0">
                    <p:tgtEl>
                      <p:spTgt spid="101"/>
                    </p:tgtEl>
                  </p:cond>
                </p:stCondLst>
                <p:endSync evt="end" delay="0">
                  <p:rtn val="all"/>
                </p:endSync>
                <p:childTnLst>
                  <p:par>
                    <p:cTn id="116" fill="hold">
                      <p:stCondLst>
                        <p:cond delay="0"/>
                      </p:stCondLst>
                      <p:childTnLst>
                        <p:par>
                          <p:cTn id="117" fill="hold">
                            <p:stCondLst>
                              <p:cond delay="0"/>
                            </p:stCondLst>
                            <p:childTnLst>
                              <p:par>
                                <p:cTn id="118" presetID="53" presetClass="entr" presetSubtype="16" fill="hold" grpId="0" nodeType="withEffect">
                                  <p:stCondLst>
                                    <p:cond delay="0"/>
                                  </p:stCondLst>
                                  <p:childTnLst>
                                    <p:set>
                                      <p:cBhvr>
                                        <p:cTn id="119" dur="1" fill="hold">
                                          <p:stCondLst>
                                            <p:cond delay="0"/>
                                          </p:stCondLst>
                                        </p:cTn>
                                        <p:tgtEl>
                                          <p:spTgt spid="102"/>
                                        </p:tgtEl>
                                        <p:attrNameLst>
                                          <p:attrName>style.visibility</p:attrName>
                                        </p:attrNameLst>
                                      </p:cBhvr>
                                      <p:to>
                                        <p:strVal val="visible"/>
                                      </p:to>
                                    </p:set>
                                    <p:anim calcmode="lin" valueType="num">
                                      <p:cBhvr>
                                        <p:cTn id="120" dur="500" fill="hold"/>
                                        <p:tgtEl>
                                          <p:spTgt spid="102"/>
                                        </p:tgtEl>
                                        <p:attrNameLst>
                                          <p:attrName>ppt_w</p:attrName>
                                        </p:attrNameLst>
                                      </p:cBhvr>
                                      <p:tavLst>
                                        <p:tav tm="0">
                                          <p:val>
                                            <p:fltVal val="0"/>
                                          </p:val>
                                        </p:tav>
                                        <p:tav tm="100000">
                                          <p:val>
                                            <p:strVal val="#ppt_w"/>
                                          </p:val>
                                        </p:tav>
                                      </p:tavLst>
                                    </p:anim>
                                    <p:anim calcmode="lin" valueType="num">
                                      <p:cBhvr>
                                        <p:cTn id="121" dur="500" fill="hold"/>
                                        <p:tgtEl>
                                          <p:spTgt spid="102"/>
                                        </p:tgtEl>
                                        <p:attrNameLst>
                                          <p:attrName>ppt_h</p:attrName>
                                        </p:attrNameLst>
                                      </p:cBhvr>
                                      <p:tavLst>
                                        <p:tav tm="0">
                                          <p:val>
                                            <p:fltVal val="0"/>
                                          </p:val>
                                        </p:tav>
                                        <p:tav tm="100000">
                                          <p:val>
                                            <p:strVal val="#ppt_h"/>
                                          </p:val>
                                        </p:tav>
                                      </p:tavLst>
                                    </p:anim>
                                    <p:animEffect transition="in" filter="fade">
                                      <p:cBhvr>
                                        <p:cTn id="122" dur="500"/>
                                        <p:tgtEl>
                                          <p:spTgt spid="102"/>
                                        </p:tgtEl>
                                      </p:cBhvr>
                                    </p:animEffect>
                                  </p:childTnLst>
                                  <p:subTnLst>
                                    <p:audio>
                                      <p:cMediaNode>
                                        <p:cTn display="0" masterRel="sameClick">
                                          <p:stCondLst>
                                            <p:cond evt="begin" delay="0">
                                              <p:tn val="118"/>
                                            </p:cond>
                                          </p:stCondLst>
                                          <p:endCondLst>
                                            <p:cond evt="onStopAudio" delay="0">
                                              <p:tgtEl>
                                                <p:sldTgt/>
                                              </p:tgtEl>
                                            </p:cond>
                                          </p:endCondLst>
                                        </p:cTn>
                                        <p:tgtEl>
                                          <p:sndTgt r:embed="rId2" name="Bling.wav"/>
                                        </p:tgtEl>
                                      </p:cMediaNode>
                                    </p:audio>
                                  </p:subTnLst>
                                </p:cTn>
                              </p:par>
                              <p:par>
                                <p:cTn id="123" presetID="26" presetClass="emph" presetSubtype="0" fill="hold" grpId="1" nodeType="withEffect">
                                  <p:stCondLst>
                                    <p:cond delay="500"/>
                                  </p:stCondLst>
                                  <p:childTnLst>
                                    <p:animEffect transition="out" filter="fade">
                                      <p:cBhvr>
                                        <p:cTn id="124" dur="500" tmFilter="0, 0; .2, .5; .8, .5; 1, 0"/>
                                        <p:tgtEl>
                                          <p:spTgt spid="102"/>
                                        </p:tgtEl>
                                      </p:cBhvr>
                                    </p:animEffect>
                                    <p:animScale>
                                      <p:cBhvr>
                                        <p:cTn id="125" dur="250" autoRev="1" fill="hold"/>
                                        <p:tgtEl>
                                          <p:spTgt spid="102"/>
                                        </p:tgtEl>
                                      </p:cBhvr>
                                      <p:by x="105000" y="105000"/>
                                    </p:animScale>
                                  </p:childTnLst>
                                </p:cTn>
                              </p:par>
                            </p:childTnLst>
                          </p:cTn>
                        </p:par>
                      </p:childTnLst>
                    </p:cTn>
                  </p:par>
                </p:childTnLst>
              </p:cTn>
              <p:nextCondLst>
                <p:cond evt="onClick" delay="0">
                  <p:tgtEl>
                    <p:spTgt spid="101"/>
                  </p:tgtEl>
                </p:cond>
              </p:nextCondLst>
            </p:seq>
            <p:seq concurrent="1" nextAc="seek">
              <p:cTn id="126" restart="whenNotActive" fill="hold" evtFilter="cancelBubble" nodeType="interactiveSeq">
                <p:stCondLst>
                  <p:cond evt="onClick" delay="0">
                    <p:tgtEl>
                      <p:spTgt spid="103"/>
                    </p:tgtEl>
                  </p:cond>
                </p:stCondLst>
                <p:endSync evt="end" delay="0">
                  <p:rtn val="all"/>
                </p:endSync>
                <p:childTnLst>
                  <p:par>
                    <p:cTn id="127" fill="hold">
                      <p:stCondLst>
                        <p:cond delay="0"/>
                      </p:stCondLst>
                      <p:childTnLst>
                        <p:par>
                          <p:cTn id="128" fill="hold">
                            <p:stCondLst>
                              <p:cond delay="0"/>
                            </p:stCondLst>
                            <p:childTnLst>
                              <p:par>
                                <p:cTn id="129" presetID="53" presetClass="entr" presetSubtype="16" fill="hold" grpId="0" nodeType="withEffect">
                                  <p:stCondLst>
                                    <p:cond delay="0"/>
                                  </p:stCondLst>
                                  <p:childTnLst>
                                    <p:set>
                                      <p:cBhvr>
                                        <p:cTn id="130" dur="1" fill="hold">
                                          <p:stCondLst>
                                            <p:cond delay="0"/>
                                          </p:stCondLst>
                                        </p:cTn>
                                        <p:tgtEl>
                                          <p:spTgt spid="104"/>
                                        </p:tgtEl>
                                        <p:attrNameLst>
                                          <p:attrName>style.visibility</p:attrName>
                                        </p:attrNameLst>
                                      </p:cBhvr>
                                      <p:to>
                                        <p:strVal val="visible"/>
                                      </p:to>
                                    </p:set>
                                    <p:anim calcmode="lin" valueType="num">
                                      <p:cBhvr>
                                        <p:cTn id="131" dur="500" fill="hold"/>
                                        <p:tgtEl>
                                          <p:spTgt spid="104"/>
                                        </p:tgtEl>
                                        <p:attrNameLst>
                                          <p:attrName>ppt_w</p:attrName>
                                        </p:attrNameLst>
                                      </p:cBhvr>
                                      <p:tavLst>
                                        <p:tav tm="0">
                                          <p:val>
                                            <p:fltVal val="0"/>
                                          </p:val>
                                        </p:tav>
                                        <p:tav tm="100000">
                                          <p:val>
                                            <p:strVal val="#ppt_w"/>
                                          </p:val>
                                        </p:tav>
                                      </p:tavLst>
                                    </p:anim>
                                    <p:anim calcmode="lin" valueType="num">
                                      <p:cBhvr>
                                        <p:cTn id="132" dur="500" fill="hold"/>
                                        <p:tgtEl>
                                          <p:spTgt spid="104"/>
                                        </p:tgtEl>
                                        <p:attrNameLst>
                                          <p:attrName>ppt_h</p:attrName>
                                        </p:attrNameLst>
                                      </p:cBhvr>
                                      <p:tavLst>
                                        <p:tav tm="0">
                                          <p:val>
                                            <p:fltVal val="0"/>
                                          </p:val>
                                        </p:tav>
                                        <p:tav tm="100000">
                                          <p:val>
                                            <p:strVal val="#ppt_h"/>
                                          </p:val>
                                        </p:tav>
                                      </p:tavLst>
                                    </p:anim>
                                    <p:animEffect transition="in" filter="fade">
                                      <p:cBhvr>
                                        <p:cTn id="133" dur="500"/>
                                        <p:tgtEl>
                                          <p:spTgt spid="104"/>
                                        </p:tgtEl>
                                      </p:cBhvr>
                                    </p:animEffect>
                                  </p:childTnLst>
                                  <p:subTnLst>
                                    <p:audio>
                                      <p:cMediaNode>
                                        <p:cTn display="0" masterRel="sameClick">
                                          <p:stCondLst>
                                            <p:cond evt="begin" delay="0">
                                              <p:tn val="129"/>
                                            </p:cond>
                                          </p:stCondLst>
                                          <p:endCondLst>
                                            <p:cond evt="onStopAudio" delay="0">
                                              <p:tgtEl>
                                                <p:sldTgt/>
                                              </p:tgtEl>
                                            </p:cond>
                                          </p:endCondLst>
                                        </p:cTn>
                                        <p:tgtEl>
                                          <p:sndTgt r:embed="rId2" name="Bling.wav"/>
                                        </p:tgtEl>
                                      </p:cMediaNode>
                                    </p:audio>
                                  </p:subTnLst>
                                </p:cTn>
                              </p:par>
                              <p:par>
                                <p:cTn id="134" presetID="26" presetClass="emph" presetSubtype="0" fill="hold" grpId="1" nodeType="withEffect">
                                  <p:stCondLst>
                                    <p:cond delay="500"/>
                                  </p:stCondLst>
                                  <p:childTnLst>
                                    <p:animEffect transition="out" filter="fade">
                                      <p:cBhvr>
                                        <p:cTn id="135" dur="500" tmFilter="0, 0; .2, .5; .8, .5; 1, 0"/>
                                        <p:tgtEl>
                                          <p:spTgt spid="104"/>
                                        </p:tgtEl>
                                      </p:cBhvr>
                                    </p:animEffect>
                                    <p:animScale>
                                      <p:cBhvr>
                                        <p:cTn id="136" dur="250" autoRev="1" fill="hold"/>
                                        <p:tgtEl>
                                          <p:spTgt spid="104"/>
                                        </p:tgtEl>
                                      </p:cBhvr>
                                      <p:by x="105000" y="105000"/>
                                    </p:animScale>
                                  </p:childTnLst>
                                </p:cTn>
                              </p:par>
                            </p:childTnLst>
                          </p:cTn>
                        </p:par>
                      </p:childTnLst>
                    </p:cTn>
                  </p:par>
                </p:childTnLst>
              </p:cTn>
              <p:nextCondLst>
                <p:cond evt="onClick" delay="0">
                  <p:tgtEl>
                    <p:spTgt spid="103"/>
                  </p:tgtEl>
                </p:cond>
              </p:nextCondLst>
            </p:seq>
            <p:seq concurrent="1" nextAc="seek">
              <p:cTn id="137" restart="whenNotActive" fill="hold" evtFilter="cancelBubble" nodeType="interactiveSeq">
                <p:stCondLst>
                  <p:cond evt="onClick" delay="0">
                    <p:tgtEl>
                      <p:spTgt spid="105"/>
                    </p:tgtEl>
                  </p:cond>
                </p:stCondLst>
                <p:endSync evt="end" delay="0">
                  <p:rtn val="all"/>
                </p:endSync>
                <p:childTnLst>
                  <p:par>
                    <p:cTn id="138" fill="hold">
                      <p:stCondLst>
                        <p:cond delay="0"/>
                      </p:stCondLst>
                      <p:childTnLst>
                        <p:par>
                          <p:cTn id="139" fill="hold">
                            <p:stCondLst>
                              <p:cond delay="0"/>
                            </p:stCondLst>
                            <p:childTnLst>
                              <p:par>
                                <p:cTn id="140" presetID="53" presetClass="entr" presetSubtype="16" fill="hold" grpId="0" nodeType="withEffect">
                                  <p:stCondLst>
                                    <p:cond delay="0"/>
                                  </p:stCondLst>
                                  <p:childTnLst>
                                    <p:set>
                                      <p:cBhvr>
                                        <p:cTn id="141" dur="1" fill="hold">
                                          <p:stCondLst>
                                            <p:cond delay="0"/>
                                          </p:stCondLst>
                                        </p:cTn>
                                        <p:tgtEl>
                                          <p:spTgt spid="106"/>
                                        </p:tgtEl>
                                        <p:attrNameLst>
                                          <p:attrName>style.visibility</p:attrName>
                                        </p:attrNameLst>
                                      </p:cBhvr>
                                      <p:to>
                                        <p:strVal val="visible"/>
                                      </p:to>
                                    </p:set>
                                    <p:anim calcmode="lin" valueType="num">
                                      <p:cBhvr>
                                        <p:cTn id="142" dur="500" fill="hold"/>
                                        <p:tgtEl>
                                          <p:spTgt spid="106"/>
                                        </p:tgtEl>
                                        <p:attrNameLst>
                                          <p:attrName>ppt_w</p:attrName>
                                        </p:attrNameLst>
                                      </p:cBhvr>
                                      <p:tavLst>
                                        <p:tav tm="0">
                                          <p:val>
                                            <p:fltVal val="0"/>
                                          </p:val>
                                        </p:tav>
                                        <p:tav tm="100000">
                                          <p:val>
                                            <p:strVal val="#ppt_w"/>
                                          </p:val>
                                        </p:tav>
                                      </p:tavLst>
                                    </p:anim>
                                    <p:anim calcmode="lin" valueType="num">
                                      <p:cBhvr>
                                        <p:cTn id="143" dur="500" fill="hold"/>
                                        <p:tgtEl>
                                          <p:spTgt spid="106"/>
                                        </p:tgtEl>
                                        <p:attrNameLst>
                                          <p:attrName>ppt_h</p:attrName>
                                        </p:attrNameLst>
                                      </p:cBhvr>
                                      <p:tavLst>
                                        <p:tav tm="0">
                                          <p:val>
                                            <p:fltVal val="0"/>
                                          </p:val>
                                        </p:tav>
                                        <p:tav tm="100000">
                                          <p:val>
                                            <p:strVal val="#ppt_h"/>
                                          </p:val>
                                        </p:tav>
                                      </p:tavLst>
                                    </p:anim>
                                    <p:animEffect transition="in" filter="fade">
                                      <p:cBhvr>
                                        <p:cTn id="144" dur="500"/>
                                        <p:tgtEl>
                                          <p:spTgt spid="106"/>
                                        </p:tgtEl>
                                      </p:cBhvr>
                                    </p:animEffect>
                                  </p:childTnLst>
                                  <p:subTnLst>
                                    <p:audio>
                                      <p:cMediaNode>
                                        <p:cTn display="0" masterRel="sameClick">
                                          <p:stCondLst>
                                            <p:cond evt="begin" delay="0">
                                              <p:tn val="140"/>
                                            </p:cond>
                                          </p:stCondLst>
                                          <p:endCondLst>
                                            <p:cond evt="onStopAudio" delay="0">
                                              <p:tgtEl>
                                                <p:sldTgt/>
                                              </p:tgtEl>
                                            </p:cond>
                                          </p:endCondLst>
                                        </p:cTn>
                                        <p:tgtEl>
                                          <p:sndTgt r:embed="rId2" name="Bling.wav"/>
                                        </p:tgtEl>
                                      </p:cMediaNode>
                                    </p:audio>
                                  </p:subTnLst>
                                </p:cTn>
                              </p:par>
                              <p:par>
                                <p:cTn id="145" presetID="26" presetClass="emph" presetSubtype="0" fill="hold" grpId="1" nodeType="withEffect">
                                  <p:stCondLst>
                                    <p:cond delay="500"/>
                                  </p:stCondLst>
                                  <p:childTnLst>
                                    <p:animEffect transition="out" filter="fade">
                                      <p:cBhvr>
                                        <p:cTn id="146" dur="500" tmFilter="0, 0; .2, .5; .8, .5; 1, 0"/>
                                        <p:tgtEl>
                                          <p:spTgt spid="106"/>
                                        </p:tgtEl>
                                      </p:cBhvr>
                                    </p:animEffect>
                                    <p:animScale>
                                      <p:cBhvr>
                                        <p:cTn id="147" dur="250" autoRev="1" fill="hold"/>
                                        <p:tgtEl>
                                          <p:spTgt spid="106"/>
                                        </p:tgtEl>
                                      </p:cBhvr>
                                      <p:by x="105000" y="105000"/>
                                    </p:animScale>
                                  </p:childTnLst>
                                </p:cTn>
                              </p:par>
                            </p:childTnLst>
                          </p:cTn>
                        </p:par>
                      </p:childTnLst>
                    </p:cTn>
                  </p:par>
                </p:childTnLst>
              </p:cTn>
              <p:nextCondLst>
                <p:cond evt="onClick" delay="0">
                  <p:tgtEl>
                    <p:spTgt spid="105"/>
                  </p:tgtEl>
                </p:cond>
              </p:nextCondLst>
            </p:seq>
            <p:seq concurrent="1" nextAc="seek">
              <p:cTn id="148" restart="whenNotActive" fill="hold" evtFilter="cancelBubble" nodeType="interactiveSeq">
                <p:stCondLst>
                  <p:cond evt="onClick" delay="0">
                    <p:tgtEl>
                      <p:spTgt spid="107"/>
                    </p:tgtEl>
                  </p:cond>
                </p:stCondLst>
                <p:endSync evt="end" delay="0">
                  <p:rtn val="all"/>
                </p:endSync>
                <p:childTnLst>
                  <p:par>
                    <p:cTn id="149" fill="hold">
                      <p:stCondLst>
                        <p:cond delay="0"/>
                      </p:stCondLst>
                      <p:childTnLst>
                        <p:par>
                          <p:cTn id="150" fill="hold">
                            <p:stCondLst>
                              <p:cond delay="0"/>
                            </p:stCondLst>
                            <p:childTnLst>
                              <p:par>
                                <p:cTn id="151" presetID="53" presetClass="entr" presetSubtype="16" fill="hold" grpId="0" nodeType="withEffect">
                                  <p:stCondLst>
                                    <p:cond delay="0"/>
                                  </p:stCondLst>
                                  <p:childTnLst>
                                    <p:set>
                                      <p:cBhvr>
                                        <p:cTn id="152" dur="1" fill="hold">
                                          <p:stCondLst>
                                            <p:cond delay="0"/>
                                          </p:stCondLst>
                                        </p:cTn>
                                        <p:tgtEl>
                                          <p:spTgt spid="108"/>
                                        </p:tgtEl>
                                        <p:attrNameLst>
                                          <p:attrName>style.visibility</p:attrName>
                                        </p:attrNameLst>
                                      </p:cBhvr>
                                      <p:to>
                                        <p:strVal val="visible"/>
                                      </p:to>
                                    </p:set>
                                    <p:anim calcmode="lin" valueType="num">
                                      <p:cBhvr>
                                        <p:cTn id="153" dur="500" fill="hold"/>
                                        <p:tgtEl>
                                          <p:spTgt spid="108"/>
                                        </p:tgtEl>
                                        <p:attrNameLst>
                                          <p:attrName>ppt_w</p:attrName>
                                        </p:attrNameLst>
                                      </p:cBhvr>
                                      <p:tavLst>
                                        <p:tav tm="0">
                                          <p:val>
                                            <p:fltVal val="0"/>
                                          </p:val>
                                        </p:tav>
                                        <p:tav tm="100000">
                                          <p:val>
                                            <p:strVal val="#ppt_w"/>
                                          </p:val>
                                        </p:tav>
                                      </p:tavLst>
                                    </p:anim>
                                    <p:anim calcmode="lin" valueType="num">
                                      <p:cBhvr>
                                        <p:cTn id="154" dur="500" fill="hold"/>
                                        <p:tgtEl>
                                          <p:spTgt spid="108"/>
                                        </p:tgtEl>
                                        <p:attrNameLst>
                                          <p:attrName>ppt_h</p:attrName>
                                        </p:attrNameLst>
                                      </p:cBhvr>
                                      <p:tavLst>
                                        <p:tav tm="0">
                                          <p:val>
                                            <p:fltVal val="0"/>
                                          </p:val>
                                        </p:tav>
                                        <p:tav tm="100000">
                                          <p:val>
                                            <p:strVal val="#ppt_h"/>
                                          </p:val>
                                        </p:tav>
                                      </p:tavLst>
                                    </p:anim>
                                    <p:animEffect transition="in" filter="fade">
                                      <p:cBhvr>
                                        <p:cTn id="155" dur="500"/>
                                        <p:tgtEl>
                                          <p:spTgt spid="108"/>
                                        </p:tgtEl>
                                      </p:cBhvr>
                                    </p:animEffect>
                                  </p:childTnLst>
                                  <p:subTnLst>
                                    <p:audio>
                                      <p:cMediaNode>
                                        <p:cTn display="0" masterRel="sameClick">
                                          <p:stCondLst>
                                            <p:cond evt="begin" delay="0">
                                              <p:tn val="151"/>
                                            </p:cond>
                                          </p:stCondLst>
                                          <p:endCondLst>
                                            <p:cond evt="onStopAudio" delay="0">
                                              <p:tgtEl>
                                                <p:sldTgt/>
                                              </p:tgtEl>
                                            </p:cond>
                                          </p:endCondLst>
                                        </p:cTn>
                                        <p:tgtEl>
                                          <p:sndTgt r:embed="rId2" name="Bling.wav"/>
                                        </p:tgtEl>
                                      </p:cMediaNode>
                                    </p:audio>
                                  </p:subTnLst>
                                </p:cTn>
                              </p:par>
                              <p:par>
                                <p:cTn id="156" presetID="26" presetClass="emph" presetSubtype="0" fill="hold" grpId="1" nodeType="withEffect">
                                  <p:stCondLst>
                                    <p:cond delay="500"/>
                                  </p:stCondLst>
                                  <p:childTnLst>
                                    <p:animEffect transition="out" filter="fade">
                                      <p:cBhvr>
                                        <p:cTn id="157" dur="500" tmFilter="0, 0; .2, .5; .8, .5; 1, 0"/>
                                        <p:tgtEl>
                                          <p:spTgt spid="108"/>
                                        </p:tgtEl>
                                      </p:cBhvr>
                                    </p:animEffect>
                                    <p:animScale>
                                      <p:cBhvr>
                                        <p:cTn id="158" dur="250" autoRev="1" fill="hold"/>
                                        <p:tgtEl>
                                          <p:spTgt spid="108"/>
                                        </p:tgtEl>
                                      </p:cBhvr>
                                      <p:by x="105000" y="105000"/>
                                    </p:animScale>
                                  </p:childTnLst>
                                </p:cTn>
                              </p:par>
                            </p:childTnLst>
                          </p:cTn>
                        </p:par>
                      </p:childTnLst>
                    </p:cTn>
                  </p:par>
                </p:childTnLst>
              </p:cTn>
              <p:nextCondLst>
                <p:cond evt="onClick" delay="0">
                  <p:tgtEl>
                    <p:spTgt spid="107"/>
                  </p:tgtEl>
                </p:cond>
              </p:nextCondLst>
            </p:seq>
          </p:childTnLst>
        </p:cTn>
      </p:par>
    </p:tnLst>
    <p:bldLst>
      <p:bldP spid="100" grpId="0"/>
      <p:bldP spid="100" grpId="1"/>
      <p:bldP spid="92" grpId="0"/>
      <p:bldP spid="92" grpId="1"/>
      <p:bldP spid="94" grpId="0"/>
      <p:bldP spid="94" grpId="1"/>
      <p:bldP spid="96" grpId="0"/>
      <p:bldP spid="96" grpId="1"/>
      <p:bldP spid="98" grpId="0"/>
      <p:bldP spid="98" grpId="1"/>
      <p:bldP spid="102" grpId="0"/>
      <p:bldP spid="102" grpId="1"/>
      <p:bldP spid="104" grpId="0"/>
      <p:bldP spid="104" grpId="1"/>
      <p:bldP spid="106" grpId="0"/>
      <p:bldP spid="106" grpId="1"/>
      <p:bldP spid="108" grpId="0"/>
      <p:bldP spid="108"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Rounded Corners 28">
            <a:extLst>
              <a:ext uri="{FF2B5EF4-FFF2-40B4-BE49-F238E27FC236}">
                <a16:creationId xmlns:a16="http://schemas.microsoft.com/office/drawing/2014/main" id="{79081DE3-25B1-4AC5-88E2-CA1A582D540E}"/>
              </a:ext>
            </a:extLst>
          </p:cNvPr>
          <p:cNvSpPr/>
          <p:nvPr/>
        </p:nvSpPr>
        <p:spPr>
          <a:xfrm>
            <a:off x="1630836" y="1160944"/>
            <a:ext cx="8578376" cy="2778626"/>
          </a:xfrm>
          <a:prstGeom prst="roundRect">
            <a:avLst>
              <a:gd name="adj" fmla="val 16100"/>
            </a:avLst>
          </a:prstGeom>
          <a:solidFill>
            <a:schemeClr val="bg1"/>
          </a:solidFill>
          <a:ln w="76200">
            <a:noFill/>
          </a:ln>
          <a:effectLst>
            <a:innerShdw blurRad="114300">
              <a:srgbClr val="EE4036"/>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27" name="Group 26">
            <a:extLst>
              <a:ext uri="{FF2B5EF4-FFF2-40B4-BE49-F238E27FC236}">
                <a16:creationId xmlns:a16="http://schemas.microsoft.com/office/drawing/2014/main" id="{575C1F01-5F20-4F65-A85B-8ECBBFFA44E8}"/>
              </a:ext>
            </a:extLst>
          </p:cNvPr>
          <p:cNvGrpSpPr/>
          <p:nvPr/>
        </p:nvGrpSpPr>
        <p:grpSpPr>
          <a:xfrm>
            <a:off x="156851" y="158359"/>
            <a:ext cx="2941141" cy="662128"/>
            <a:chOff x="156892" y="157507"/>
            <a:chExt cx="2941907" cy="662300"/>
          </a:xfrm>
        </p:grpSpPr>
        <p:sp>
          <p:nvSpPr>
            <p:cNvPr id="25" name="Rectangle: Rounded Corners 24">
              <a:extLst>
                <a:ext uri="{FF2B5EF4-FFF2-40B4-BE49-F238E27FC236}">
                  <a16:creationId xmlns:a16="http://schemas.microsoft.com/office/drawing/2014/main" id="{E086CB75-4868-474A-B778-62351B64CD87}"/>
                </a:ext>
              </a:extLst>
            </p:cNvPr>
            <p:cNvSpPr/>
            <p:nvPr/>
          </p:nvSpPr>
          <p:spPr>
            <a:xfrm>
              <a:off x="156892" y="157507"/>
              <a:ext cx="2941907" cy="662300"/>
            </a:xfrm>
            <a:prstGeom prst="roundRect">
              <a:avLst>
                <a:gd name="adj" fmla="val 50000"/>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1b">
              <a:extLst>
                <a:ext uri="{FF2B5EF4-FFF2-40B4-BE49-F238E27FC236}">
                  <a16:creationId xmlns:a16="http://schemas.microsoft.com/office/drawing/2014/main" id="{4175ABC5-63F5-4C35-AB92-2AA48E303DCF}"/>
                </a:ext>
              </a:extLst>
            </p:cNvPr>
            <p:cNvSpPr txBox="1"/>
            <p:nvPr/>
          </p:nvSpPr>
          <p:spPr>
            <a:xfrm>
              <a:off x="876344" y="257822"/>
              <a:ext cx="2073232" cy="461665"/>
            </a:xfrm>
            <a:prstGeom prst="rect">
              <a:avLst/>
            </a:prstGeom>
            <a:noFill/>
          </p:spPr>
          <p:txBody>
            <a:bodyPr wrap="square" rtlCol="0">
              <a:spAutoFit/>
            </a:bodyPr>
            <a:lstStyle/>
            <a:p>
              <a:pPr algn="ct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Câu</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số</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3</a:t>
              </a:r>
            </a:p>
          </p:txBody>
        </p:sp>
      </p:grpSp>
      <p:sp>
        <p:nvSpPr>
          <p:cNvPr id="7" name="!!MatThu1">
            <a:extLst>
              <a:ext uri="{FF2B5EF4-FFF2-40B4-BE49-F238E27FC236}">
                <a16:creationId xmlns:a16="http://schemas.microsoft.com/office/drawing/2014/main" id="{4CC2E6FF-770D-4CD7-BB82-1937CA04DF8F}"/>
              </a:ext>
            </a:extLst>
          </p:cNvPr>
          <p:cNvSpPr/>
          <p:nvPr/>
        </p:nvSpPr>
        <p:spPr>
          <a:xfrm>
            <a:off x="156851" y="158359"/>
            <a:ext cx="662128" cy="66212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MatThu1a">
            <a:extLst>
              <a:ext uri="{FF2B5EF4-FFF2-40B4-BE49-F238E27FC236}">
                <a16:creationId xmlns:a16="http://schemas.microsoft.com/office/drawing/2014/main" id="{4B9E3EC3-AF64-4974-B68C-CA187BDD250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283596" y="361127"/>
            <a:ext cx="394383" cy="256587"/>
          </a:xfrm>
          <a:prstGeom prst="rect">
            <a:avLst/>
          </a:prstGeom>
        </p:spPr>
      </p:pic>
      <p:grpSp>
        <p:nvGrpSpPr>
          <p:cNvPr id="68" name="Group 67">
            <a:extLst>
              <a:ext uri="{FF2B5EF4-FFF2-40B4-BE49-F238E27FC236}">
                <a16:creationId xmlns:a16="http://schemas.microsoft.com/office/drawing/2014/main" id="{63858ED7-2267-4CC5-88D9-750AC4B510B7}"/>
              </a:ext>
            </a:extLst>
          </p:cNvPr>
          <p:cNvGrpSpPr/>
          <p:nvPr/>
        </p:nvGrpSpPr>
        <p:grpSpPr>
          <a:xfrm>
            <a:off x="4344925" y="4223312"/>
            <a:ext cx="3150198" cy="880242"/>
            <a:chOff x="4037538" y="4547895"/>
            <a:chExt cx="3151019" cy="880471"/>
          </a:xfrm>
        </p:grpSpPr>
        <p:sp>
          <p:nvSpPr>
            <p:cNvPr id="69" name="!!Ques3">
              <a:extLst>
                <a:ext uri="{FF2B5EF4-FFF2-40B4-BE49-F238E27FC236}">
                  <a16:creationId xmlns:a16="http://schemas.microsoft.com/office/drawing/2014/main" id="{314ADFB0-1525-4AD3-A5A1-47427C8A33F9}"/>
                </a:ext>
              </a:extLst>
            </p:cNvPr>
            <p:cNvSpPr/>
            <p:nvPr/>
          </p:nvSpPr>
          <p:spPr>
            <a:xfrm>
              <a:off x="4106161" y="4547895"/>
              <a:ext cx="3082396" cy="880470"/>
            </a:xfrm>
            <a:prstGeom prst="roundRect">
              <a:avLst>
                <a:gd name="adj" fmla="val 50000"/>
              </a:avLst>
            </a:prstGeom>
            <a:solidFill>
              <a:schemeClr val="bg1"/>
            </a:solidFill>
            <a:ln>
              <a:noFill/>
            </a:ln>
            <a:effectLst>
              <a:innerShdw blurRad="152400">
                <a:prstClr val="black">
                  <a:alpha val="4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70" name="!!Quesion1">
              <a:extLst>
                <a:ext uri="{FF2B5EF4-FFF2-40B4-BE49-F238E27FC236}">
                  <a16:creationId xmlns:a16="http://schemas.microsoft.com/office/drawing/2014/main" id="{C4425022-16BA-4BDD-9D76-C5A7629E652F}"/>
                </a:ext>
              </a:extLst>
            </p:cNvPr>
            <p:cNvSpPr txBox="1"/>
            <p:nvPr/>
          </p:nvSpPr>
          <p:spPr>
            <a:xfrm>
              <a:off x="4974437" y="4741615"/>
              <a:ext cx="1895428" cy="507835"/>
            </a:xfrm>
            <a:prstGeom prst="rect">
              <a:avLst/>
            </a:prstGeom>
            <a:noFill/>
          </p:spPr>
          <p:txBody>
            <a:bodyPr wrap="square">
              <a:spAutoFit/>
            </a:bodyPr>
            <a:lstStyle/>
            <a:p>
              <a:pPr algn="ctr"/>
              <a:r>
                <a:rPr lang="en-US" sz="2699" b="1" dirty="0" err="1">
                  <a:solidFill>
                    <a:srgbClr val="EE4036"/>
                  </a:solidFill>
                  <a:latin typeface="Times New Roman" panose="02020603050405020304" pitchFamily="18" charset="0"/>
                </a:rPr>
                <a:t>Đây</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là</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gì</a:t>
              </a:r>
              <a:r>
                <a:rPr lang="en-US" sz="2699" b="1" dirty="0">
                  <a:solidFill>
                    <a:srgbClr val="EE4036"/>
                  </a:solidFill>
                  <a:latin typeface="Times New Roman" panose="02020603050405020304" pitchFamily="18" charset="0"/>
                </a:rPr>
                <a:t>?</a:t>
              </a:r>
            </a:p>
          </p:txBody>
        </p:sp>
        <p:grpSp>
          <p:nvGrpSpPr>
            <p:cNvPr id="71" name="!!Ques2">
              <a:extLst>
                <a:ext uri="{FF2B5EF4-FFF2-40B4-BE49-F238E27FC236}">
                  <a16:creationId xmlns:a16="http://schemas.microsoft.com/office/drawing/2014/main" id="{E3801E23-4481-420A-B6D6-E8662AF4464A}"/>
                </a:ext>
              </a:extLst>
            </p:cNvPr>
            <p:cNvGrpSpPr/>
            <p:nvPr/>
          </p:nvGrpSpPr>
          <p:grpSpPr>
            <a:xfrm>
              <a:off x="4037538" y="4547895"/>
              <a:ext cx="880471" cy="880471"/>
              <a:chOff x="3024040" y="4053992"/>
              <a:chExt cx="880471" cy="880471"/>
            </a:xfrm>
          </p:grpSpPr>
          <p:sp>
            <p:nvSpPr>
              <p:cNvPr id="72" name="!!A1">
                <a:extLst>
                  <a:ext uri="{FF2B5EF4-FFF2-40B4-BE49-F238E27FC236}">
                    <a16:creationId xmlns:a16="http://schemas.microsoft.com/office/drawing/2014/main" id="{28DF8B6E-7E56-4946-9A60-002B18B98BA4}"/>
                  </a:ext>
                </a:extLst>
              </p:cNvPr>
              <p:cNvSpPr/>
              <p:nvPr/>
            </p:nvSpPr>
            <p:spPr>
              <a:xfrm>
                <a:off x="3024040" y="4053992"/>
                <a:ext cx="880471" cy="880471"/>
              </a:xfrm>
              <a:prstGeom prst="ellipse">
                <a:avLst/>
              </a:prstGeom>
              <a:solidFill>
                <a:srgbClr val="EE40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73" name="Group 72">
                <a:extLst>
                  <a:ext uri="{FF2B5EF4-FFF2-40B4-BE49-F238E27FC236}">
                    <a16:creationId xmlns:a16="http://schemas.microsoft.com/office/drawing/2014/main" id="{8794A029-C1D2-4517-AA18-862D45FEC8A8}"/>
                  </a:ext>
                </a:extLst>
              </p:cNvPr>
              <p:cNvGrpSpPr/>
              <p:nvPr/>
            </p:nvGrpSpPr>
            <p:grpSpPr>
              <a:xfrm>
                <a:off x="3274432" y="4303974"/>
                <a:ext cx="379686" cy="380506"/>
                <a:chOff x="-2134638" y="3977659"/>
                <a:chExt cx="1406150" cy="1409187"/>
              </a:xfrm>
              <a:solidFill>
                <a:schemeClr val="bg1"/>
              </a:solidFill>
              <a:effectLst/>
            </p:grpSpPr>
            <p:sp>
              <p:nvSpPr>
                <p:cNvPr id="74" name="Freeform: Shape 73">
                  <a:extLst>
                    <a:ext uri="{FF2B5EF4-FFF2-40B4-BE49-F238E27FC236}">
                      <a16:creationId xmlns:a16="http://schemas.microsoft.com/office/drawing/2014/main" id="{B535029A-7DF6-4F1C-8792-7D3E619CDB12}"/>
                    </a:ext>
                  </a:extLst>
                </p:cNvPr>
                <p:cNvSpPr/>
                <p:nvPr/>
              </p:nvSpPr>
              <p:spPr>
                <a:xfrm>
                  <a:off x="-2134638" y="3977659"/>
                  <a:ext cx="910399" cy="872275"/>
                </a:xfrm>
                <a:custGeom>
                  <a:avLst/>
                  <a:gdLst>
                    <a:gd name="connsiteX0" fmla="*/ 208057 w 910399"/>
                    <a:gd name="connsiteY0" fmla="*/ 749147 h 872275"/>
                    <a:gd name="connsiteX1" fmla="*/ 130762 w 910399"/>
                    <a:gd name="connsiteY1" fmla="*/ 749147 h 872275"/>
                    <a:gd name="connsiteX2" fmla="*/ 36 w 910399"/>
                    <a:gd name="connsiteY2" fmla="*/ 616874 h 872275"/>
                    <a:gd name="connsiteX3" fmla="*/ 36 w 910399"/>
                    <a:gd name="connsiteY3" fmla="*/ 130298 h 872275"/>
                    <a:gd name="connsiteX4" fmla="*/ 129947 w 910399"/>
                    <a:gd name="connsiteY4" fmla="*/ 61 h 872275"/>
                    <a:gd name="connsiteX5" fmla="*/ 780073 w 910399"/>
                    <a:gd name="connsiteY5" fmla="*/ 61 h 872275"/>
                    <a:gd name="connsiteX6" fmla="*/ 909495 w 910399"/>
                    <a:gd name="connsiteY6" fmla="*/ 127121 h 872275"/>
                    <a:gd name="connsiteX7" fmla="*/ 910228 w 910399"/>
                    <a:gd name="connsiteY7" fmla="*/ 625833 h 872275"/>
                    <a:gd name="connsiteX8" fmla="*/ 786100 w 910399"/>
                    <a:gd name="connsiteY8" fmla="*/ 749473 h 872275"/>
                    <a:gd name="connsiteX9" fmla="*/ 446784 w 910399"/>
                    <a:gd name="connsiteY9" fmla="*/ 749717 h 872275"/>
                    <a:gd name="connsiteX10" fmla="*/ 413878 w 910399"/>
                    <a:gd name="connsiteY10" fmla="*/ 760713 h 872275"/>
                    <a:gd name="connsiteX11" fmla="*/ 283723 w 910399"/>
                    <a:gd name="connsiteY11" fmla="*/ 857963 h 872275"/>
                    <a:gd name="connsiteX12" fmla="*/ 231270 w 910399"/>
                    <a:gd name="connsiteY12" fmla="*/ 867655 h 872275"/>
                    <a:gd name="connsiteX13" fmla="*/ 207894 w 910399"/>
                    <a:gd name="connsiteY13" fmla="*/ 819437 h 872275"/>
                    <a:gd name="connsiteX14" fmla="*/ 208057 w 910399"/>
                    <a:gd name="connsiteY14" fmla="*/ 749147 h 872275"/>
                    <a:gd name="connsiteX15" fmla="*/ 413471 w 910399"/>
                    <a:gd name="connsiteY15" fmla="*/ 397776 h 872275"/>
                    <a:gd name="connsiteX16" fmla="*/ 417788 w 910399"/>
                    <a:gd name="connsiteY16" fmla="*/ 425550 h 872275"/>
                    <a:gd name="connsiteX17" fmla="*/ 455743 w 910399"/>
                    <a:gd name="connsiteY17" fmla="*/ 453161 h 872275"/>
                    <a:gd name="connsiteX18" fmla="*/ 492721 w 910399"/>
                    <a:gd name="connsiteY18" fmla="*/ 427587 h 872275"/>
                    <a:gd name="connsiteX19" fmla="*/ 520250 w 910399"/>
                    <a:gd name="connsiteY19" fmla="*/ 396555 h 872275"/>
                    <a:gd name="connsiteX20" fmla="*/ 558450 w 910399"/>
                    <a:gd name="connsiteY20" fmla="*/ 222824 h 872275"/>
                    <a:gd name="connsiteX21" fmla="*/ 381217 w 910399"/>
                    <a:gd name="connsiteY21" fmla="*/ 190815 h 872275"/>
                    <a:gd name="connsiteX22" fmla="*/ 369081 w 910399"/>
                    <a:gd name="connsiteY22" fmla="*/ 246281 h 872275"/>
                    <a:gd name="connsiteX23" fmla="*/ 422349 w 910399"/>
                    <a:gd name="connsiteY23" fmla="*/ 261594 h 872275"/>
                    <a:gd name="connsiteX24" fmla="*/ 436847 w 910399"/>
                    <a:gd name="connsiteY24" fmla="*/ 254345 h 872275"/>
                    <a:gd name="connsiteX25" fmla="*/ 494105 w 910399"/>
                    <a:gd name="connsiteY25" fmla="*/ 276743 h 872275"/>
                    <a:gd name="connsiteX26" fmla="*/ 463969 w 910399"/>
                    <a:gd name="connsiteY26" fmla="*/ 331640 h 872275"/>
                    <a:gd name="connsiteX27" fmla="*/ 413471 w 910399"/>
                    <a:gd name="connsiteY27" fmla="*/ 397776 h 872275"/>
                    <a:gd name="connsiteX28" fmla="*/ 453218 w 910399"/>
                    <a:gd name="connsiteY28" fmla="*/ 497796 h 872275"/>
                    <a:gd name="connsiteX29" fmla="*/ 411842 w 910399"/>
                    <a:gd name="connsiteY29" fmla="*/ 539742 h 872275"/>
                    <a:gd name="connsiteX30" fmla="*/ 452159 w 910399"/>
                    <a:gd name="connsiteY30" fmla="*/ 580548 h 872275"/>
                    <a:gd name="connsiteX31" fmla="*/ 494513 w 910399"/>
                    <a:gd name="connsiteY31" fmla="*/ 539905 h 872275"/>
                    <a:gd name="connsiteX32" fmla="*/ 453218 w 910399"/>
                    <a:gd name="connsiteY32" fmla="*/ 497796 h 87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0399" h="872275">
                      <a:moveTo>
                        <a:pt x="208057" y="749147"/>
                      </a:moveTo>
                      <a:cubicBezTo>
                        <a:pt x="180608" y="749147"/>
                        <a:pt x="155685" y="749310"/>
                        <a:pt x="130762" y="749147"/>
                      </a:cubicBezTo>
                      <a:cubicBezTo>
                        <a:pt x="52571" y="748577"/>
                        <a:pt x="36" y="695309"/>
                        <a:pt x="36" y="616874"/>
                      </a:cubicBezTo>
                      <a:cubicBezTo>
                        <a:pt x="36" y="454709"/>
                        <a:pt x="-45" y="292463"/>
                        <a:pt x="36" y="130298"/>
                      </a:cubicBezTo>
                      <a:cubicBezTo>
                        <a:pt x="36" y="52759"/>
                        <a:pt x="52652" y="61"/>
                        <a:pt x="129947" y="61"/>
                      </a:cubicBezTo>
                      <a:cubicBezTo>
                        <a:pt x="346683" y="-20"/>
                        <a:pt x="563418" y="-20"/>
                        <a:pt x="780073" y="61"/>
                      </a:cubicBezTo>
                      <a:cubicBezTo>
                        <a:pt x="854924" y="61"/>
                        <a:pt x="909006" y="52107"/>
                        <a:pt x="909495" y="127121"/>
                      </a:cubicBezTo>
                      <a:cubicBezTo>
                        <a:pt x="910472" y="293359"/>
                        <a:pt x="910554" y="459596"/>
                        <a:pt x="910228" y="625833"/>
                      </a:cubicBezTo>
                      <a:cubicBezTo>
                        <a:pt x="910065" y="695716"/>
                        <a:pt x="855820" y="749310"/>
                        <a:pt x="786100" y="749473"/>
                      </a:cubicBezTo>
                      <a:cubicBezTo>
                        <a:pt x="672967" y="749799"/>
                        <a:pt x="559916" y="749066"/>
                        <a:pt x="446784" y="749717"/>
                      </a:cubicBezTo>
                      <a:cubicBezTo>
                        <a:pt x="435707" y="749799"/>
                        <a:pt x="422919" y="754197"/>
                        <a:pt x="413878" y="760713"/>
                      </a:cubicBezTo>
                      <a:cubicBezTo>
                        <a:pt x="369896" y="792315"/>
                        <a:pt x="326728" y="825139"/>
                        <a:pt x="283723" y="857963"/>
                      </a:cubicBezTo>
                      <a:cubicBezTo>
                        <a:pt x="267514" y="870343"/>
                        <a:pt x="250736" y="877510"/>
                        <a:pt x="231270" y="867655"/>
                      </a:cubicBezTo>
                      <a:cubicBezTo>
                        <a:pt x="211803" y="857718"/>
                        <a:pt x="207568" y="839637"/>
                        <a:pt x="207894" y="819437"/>
                      </a:cubicBezTo>
                      <a:cubicBezTo>
                        <a:pt x="208382" y="796957"/>
                        <a:pt x="208057" y="774559"/>
                        <a:pt x="208057" y="749147"/>
                      </a:cubicBezTo>
                      <a:close/>
                      <a:moveTo>
                        <a:pt x="413471" y="397776"/>
                      </a:moveTo>
                      <a:cubicBezTo>
                        <a:pt x="414856" y="407061"/>
                        <a:pt x="415263" y="416673"/>
                        <a:pt x="417788" y="425550"/>
                      </a:cubicBezTo>
                      <a:cubicBezTo>
                        <a:pt x="423082" y="444284"/>
                        <a:pt x="437254" y="452754"/>
                        <a:pt x="455743" y="453161"/>
                      </a:cubicBezTo>
                      <a:cubicBezTo>
                        <a:pt x="473743" y="453569"/>
                        <a:pt x="489870" y="444691"/>
                        <a:pt x="492721" y="427587"/>
                      </a:cubicBezTo>
                      <a:cubicBezTo>
                        <a:pt x="495816" y="409342"/>
                        <a:pt x="507707" y="404129"/>
                        <a:pt x="520250" y="396555"/>
                      </a:cubicBezTo>
                      <a:cubicBezTo>
                        <a:pt x="580034" y="360310"/>
                        <a:pt x="597301" y="280978"/>
                        <a:pt x="558450" y="222824"/>
                      </a:cubicBezTo>
                      <a:cubicBezTo>
                        <a:pt x="519355" y="164262"/>
                        <a:pt x="437010" y="149438"/>
                        <a:pt x="381217" y="190815"/>
                      </a:cubicBezTo>
                      <a:cubicBezTo>
                        <a:pt x="362240" y="204905"/>
                        <a:pt x="357434" y="226815"/>
                        <a:pt x="369081" y="246281"/>
                      </a:cubicBezTo>
                      <a:cubicBezTo>
                        <a:pt x="379670" y="264037"/>
                        <a:pt x="401987" y="270472"/>
                        <a:pt x="422349" y="261594"/>
                      </a:cubicBezTo>
                      <a:cubicBezTo>
                        <a:pt x="427317" y="259395"/>
                        <a:pt x="431878" y="256299"/>
                        <a:pt x="436847" y="254345"/>
                      </a:cubicBezTo>
                      <a:cubicBezTo>
                        <a:pt x="461119" y="244815"/>
                        <a:pt x="485960" y="254589"/>
                        <a:pt x="494105" y="276743"/>
                      </a:cubicBezTo>
                      <a:cubicBezTo>
                        <a:pt x="502902" y="300608"/>
                        <a:pt x="490522" y="323251"/>
                        <a:pt x="463969" y="331640"/>
                      </a:cubicBezTo>
                      <a:cubicBezTo>
                        <a:pt x="426258" y="343776"/>
                        <a:pt x="414774" y="359007"/>
                        <a:pt x="413471" y="397776"/>
                      </a:cubicBezTo>
                      <a:close/>
                      <a:moveTo>
                        <a:pt x="453218" y="497796"/>
                      </a:moveTo>
                      <a:cubicBezTo>
                        <a:pt x="431634" y="497714"/>
                        <a:pt x="411598" y="517995"/>
                        <a:pt x="411842" y="539742"/>
                      </a:cubicBezTo>
                      <a:cubicBezTo>
                        <a:pt x="412005" y="560919"/>
                        <a:pt x="430738" y="579815"/>
                        <a:pt x="452159" y="580548"/>
                      </a:cubicBezTo>
                      <a:cubicBezTo>
                        <a:pt x="473987" y="581281"/>
                        <a:pt x="494268" y="561896"/>
                        <a:pt x="494513" y="539905"/>
                      </a:cubicBezTo>
                      <a:cubicBezTo>
                        <a:pt x="494757" y="518321"/>
                        <a:pt x="474720" y="497877"/>
                        <a:pt x="453218" y="497796"/>
                      </a:cubicBezTo>
                      <a:close/>
                    </a:path>
                  </a:pathLst>
                </a:custGeom>
                <a:grpFill/>
                <a:ln w="8132" cap="flat">
                  <a:noFill/>
                  <a:prstDash val="solid"/>
                  <a:miter/>
                </a:ln>
              </p:spPr>
              <p:txBody>
                <a:bodyPr rtlCol="0" anchor="ctr"/>
                <a:lstStyle/>
                <a:p>
                  <a:endParaRPr lang="en-US" b="1" dirty="0"/>
                </a:p>
              </p:txBody>
            </p:sp>
            <p:sp>
              <p:nvSpPr>
                <p:cNvPr id="75" name="Freeform: Shape 74">
                  <a:extLst>
                    <a:ext uri="{FF2B5EF4-FFF2-40B4-BE49-F238E27FC236}">
                      <a16:creationId xmlns:a16="http://schemas.microsoft.com/office/drawing/2014/main" id="{D4064AA3-33F4-4BE9-8346-6BB4F1AD7337}"/>
                    </a:ext>
                  </a:extLst>
                </p:cNvPr>
                <p:cNvSpPr/>
                <p:nvPr/>
              </p:nvSpPr>
              <p:spPr>
                <a:xfrm>
                  <a:off x="-1638371" y="4558542"/>
                  <a:ext cx="909883" cy="828304"/>
                </a:xfrm>
                <a:custGeom>
                  <a:avLst/>
                  <a:gdLst>
                    <a:gd name="connsiteX0" fmla="*/ 1259 w 909883"/>
                    <a:gd name="connsiteY0" fmla="*/ 251016 h 828304"/>
                    <a:gd name="connsiteX1" fmla="*/ 183949 w 909883"/>
                    <a:gd name="connsiteY1" fmla="*/ 251016 h 828304"/>
                    <a:gd name="connsiteX2" fmla="*/ 173280 w 909883"/>
                    <a:gd name="connsiteY2" fmla="*/ 265351 h 828304"/>
                    <a:gd name="connsiteX3" fmla="*/ 195189 w 909883"/>
                    <a:gd name="connsiteY3" fmla="*/ 327578 h 828304"/>
                    <a:gd name="connsiteX4" fmla="*/ 219217 w 909883"/>
                    <a:gd name="connsiteY4" fmla="*/ 330429 h 828304"/>
                    <a:gd name="connsiteX5" fmla="*/ 684290 w 909883"/>
                    <a:gd name="connsiteY5" fmla="*/ 330510 h 828304"/>
                    <a:gd name="connsiteX6" fmla="*/ 742445 w 909883"/>
                    <a:gd name="connsiteY6" fmla="*/ 288809 h 828304"/>
                    <a:gd name="connsiteX7" fmla="*/ 684290 w 909883"/>
                    <a:gd name="connsiteY7" fmla="*/ 247188 h 828304"/>
                    <a:gd name="connsiteX8" fmla="*/ 375599 w 909883"/>
                    <a:gd name="connsiteY8" fmla="*/ 247107 h 828304"/>
                    <a:gd name="connsiteX9" fmla="*/ 351734 w 909883"/>
                    <a:gd name="connsiteY9" fmla="*/ 245233 h 828304"/>
                    <a:gd name="connsiteX10" fmla="*/ 495899 w 909883"/>
                    <a:gd name="connsiteY10" fmla="*/ 1782 h 828304"/>
                    <a:gd name="connsiteX11" fmla="*/ 514713 w 909883"/>
                    <a:gd name="connsiteY11" fmla="*/ 235 h 828304"/>
                    <a:gd name="connsiteX12" fmla="*/ 784798 w 909883"/>
                    <a:gd name="connsiteY12" fmla="*/ 398 h 828304"/>
                    <a:gd name="connsiteX13" fmla="*/ 909822 w 909883"/>
                    <a:gd name="connsiteY13" fmla="*/ 126970 h 828304"/>
                    <a:gd name="connsiteX14" fmla="*/ 909822 w 909883"/>
                    <a:gd name="connsiteY14" fmla="*/ 617536 h 828304"/>
                    <a:gd name="connsiteX15" fmla="*/ 781947 w 909883"/>
                    <a:gd name="connsiteY15" fmla="*/ 746307 h 828304"/>
                    <a:gd name="connsiteX16" fmla="*/ 618235 w 909883"/>
                    <a:gd name="connsiteY16" fmla="*/ 746389 h 828304"/>
                    <a:gd name="connsiteX17" fmla="*/ 618154 w 909883"/>
                    <a:gd name="connsiteY17" fmla="*/ 785321 h 828304"/>
                    <a:gd name="connsiteX18" fmla="*/ 557393 w 909883"/>
                    <a:gd name="connsiteY18" fmla="*/ 823032 h 828304"/>
                    <a:gd name="connsiteX19" fmla="*/ 426586 w 909883"/>
                    <a:gd name="connsiteY19" fmla="*/ 758036 h 828304"/>
                    <a:gd name="connsiteX20" fmla="*/ 380486 w 909883"/>
                    <a:gd name="connsiteY20" fmla="*/ 746959 h 828304"/>
                    <a:gd name="connsiteX21" fmla="*/ 136872 w 909883"/>
                    <a:gd name="connsiteY21" fmla="*/ 746470 h 828304"/>
                    <a:gd name="connsiteX22" fmla="*/ 201 w 909883"/>
                    <a:gd name="connsiteY22" fmla="*/ 609391 h 828304"/>
                    <a:gd name="connsiteX23" fmla="*/ 201 w 909883"/>
                    <a:gd name="connsiteY23" fmla="*/ 271541 h 828304"/>
                    <a:gd name="connsiteX24" fmla="*/ 1259 w 909883"/>
                    <a:gd name="connsiteY24" fmla="*/ 251016 h 828304"/>
                    <a:gd name="connsiteX25" fmla="*/ 452731 w 909883"/>
                    <a:gd name="connsiteY25" fmla="*/ 494630 h 828304"/>
                    <a:gd name="connsiteX26" fmla="*/ 694145 w 909883"/>
                    <a:gd name="connsiteY26" fmla="*/ 494793 h 828304"/>
                    <a:gd name="connsiteX27" fmla="*/ 737069 w 909883"/>
                    <a:gd name="connsiteY27" fmla="*/ 473697 h 828304"/>
                    <a:gd name="connsiteX28" fmla="*/ 695041 w 909883"/>
                    <a:gd name="connsiteY28" fmla="*/ 412937 h 828304"/>
                    <a:gd name="connsiteX29" fmla="*/ 214248 w 909883"/>
                    <a:gd name="connsiteY29" fmla="*/ 412937 h 828304"/>
                    <a:gd name="connsiteX30" fmla="*/ 166356 w 909883"/>
                    <a:gd name="connsiteY30" fmla="*/ 453498 h 828304"/>
                    <a:gd name="connsiteX31" fmla="*/ 213515 w 909883"/>
                    <a:gd name="connsiteY31" fmla="*/ 494630 h 828304"/>
                    <a:gd name="connsiteX32" fmla="*/ 452731 w 909883"/>
                    <a:gd name="connsiteY32" fmla="*/ 494630 h 82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9883" h="828304">
                      <a:moveTo>
                        <a:pt x="1259" y="251016"/>
                      </a:moveTo>
                      <a:cubicBezTo>
                        <a:pt x="62590" y="251016"/>
                        <a:pt x="121885" y="251016"/>
                        <a:pt x="183949" y="251016"/>
                      </a:cubicBezTo>
                      <a:cubicBezTo>
                        <a:pt x="179388" y="257125"/>
                        <a:pt x="176130" y="261116"/>
                        <a:pt x="173280" y="265351"/>
                      </a:cubicBezTo>
                      <a:cubicBezTo>
                        <a:pt x="157560" y="288809"/>
                        <a:pt x="168148" y="319677"/>
                        <a:pt x="195189" y="327578"/>
                      </a:cubicBezTo>
                      <a:cubicBezTo>
                        <a:pt x="202846" y="329777"/>
                        <a:pt x="211153" y="330429"/>
                        <a:pt x="219217" y="330429"/>
                      </a:cubicBezTo>
                      <a:cubicBezTo>
                        <a:pt x="374214" y="330592"/>
                        <a:pt x="529293" y="330592"/>
                        <a:pt x="684290" y="330510"/>
                      </a:cubicBezTo>
                      <a:cubicBezTo>
                        <a:pt x="721512" y="330510"/>
                        <a:pt x="742526" y="315361"/>
                        <a:pt x="742445" y="288809"/>
                      </a:cubicBezTo>
                      <a:cubicBezTo>
                        <a:pt x="742363" y="261767"/>
                        <a:pt x="722082" y="247188"/>
                        <a:pt x="684290" y="247188"/>
                      </a:cubicBezTo>
                      <a:cubicBezTo>
                        <a:pt x="581420" y="247188"/>
                        <a:pt x="478469" y="247107"/>
                        <a:pt x="375599" y="247107"/>
                      </a:cubicBezTo>
                      <a:cubicBezTo>
                        <a:pt x="368187" y="247107"/>
                        <a:pt x="360856" y="247107"/>
                        <a:pt x="351734" y="245233"/>
                      </a:cubicBezTo>
                      <a:cubicBezTo>
                        <a:pt x="461853" y="200599"/>
                        <a:pt x="504532" y="116055"/>
                        <a:pt x="495899" y="1782"/>
                      </a:cubicBezTo>
                      <a:cubicBezTo>
                        <a:pt x="504207" y="1049"/>
                        <a:pt x="509501" y="235"/>
                        <a:pt x="514713" y="235"/>
                      </a:cubicBezTo>
                      <a:cubicBezTo>
                        <a:pt x="604715" y="153"/>
                        <a:pt x="694797" y="-335"/>
                        <a:pt x="784798" y="398"/>
                      </a:cubicBezTo>
                      <a:cubicBezTo>
                        <a:pt x="857776" y="968"/>
                        <a:pt x="909822" y="54235"/>
                        <a:pt x="909822" y="126970"/>
                      </a:cubicBezTo>
                      <a:cubicBezTo>
                        <a:pt x="909904" y="290519"/>
                        <a:pt x="909904" y="453987"/>
                        <a:pt x="909822" y="617536"/>
                      </a:cubicBezTo>
                      <a:cubicBezTo>
                        <a:pt x="909822" y="691981"/>
                        <a:pt x="856799" y="745574"/>
                        <a:pt x="781947" y="746307"/>
                      </a:cubicBezTo>
                      <a:cubicBezTo>
                        <a:pt x="728517" y="746796"/>
                        <a:pt x="675086" y="746389"/>
                        <a:pt x="618235" y="746389"/>
                      </a:cubicBezTo>
                      <a:cubicBezTo>
                        <a:pt x="618235" y="760235"/>
                        <a:pt x="618561" y="772778"/>
                        <a:pt x="618154" y="785321"/>
                      </a:cubicBezTo>
                      <a:cubicBezTo>
                        <a:pt x="617095" y="819693"/>
                        <a:pt x="588343" y="838019"/>
                        <a:pt x="557393" y="823032"/>
                      </a:cubicBezTo>
                      <a:cubicBezTo>
                        <a:pt x="513573" y="801855"/>
                        <a:pt x="470650" y="778724"/>
                        <a:pt x="426586" y="758036"/>
                      </a:cubicBezTo>
                      <a:cubicBezTo>
                        <a:pt x="412495" y="751438"/>
                        <a:pt x="395961" y="747122"/>
                        <a:pt x="380486" y="746959"/>
                      </a:cubicBezTo>
                      <a:cubicBezTo>
                        <a:pt x="299281" y="745900"/>
                        <a:pt x="218076" y="746633"/>
                        <a:pt x="136872" y="746470"/>
                      </a:cubicBezTo>
                      <a:cubicBezTo>
                        <a:pt x="51921" y="746307"/>
                        <a:pt x="445" y="694994"/>
                        <a:pt x="201" y="609391"/>
                      </a:cubicBezTo>
                      <a:cubicBezTo>
                        <a:pt x="-207" y="496748"/>
                        <a:pt x="119" y="384185"/>
                        <a:pt x="201" y="271541"/>
                      </a:cubicBezTo>
                      <a:cubicBezTo>
                        <a:pt x="282" y="265351"/>
                        <a:pt x="852" y="259324"/>
                        <a:pt x="1259" y="251016"/>
                      </a:cubicBezTo>
                      <a:close/>
                      <a:moveTo>
                        <a:pt x="452731" y="494630"/>
                      </a:moveTo>
                      <a:cubicBezTo>
                        <a:pt x="533202" y="494630"/>
                        <a:pt x="613674" y="494467"/>
                        <a:pt x="694145" y="494793"/>
                      </a:cubicBezTo>
                      <a:cubicBezTo>
                        <a:pt x="712308" y="494874"/>
                        <a:pt x="727865" y="490639"/>
                        <a:pt x="737069" y="473697"/>
                      </a:cubicBezTo>
                      <a:cubicBezTo>
                        <a:pt x="753359" y="443562"/>
                        <a:pt x="732426" y="413018"/>
                        <a:pt x="695041" y="412937"/>
                      </a:cubicBezTo>
                      <a:cubicBezTo>
                        <a:pt x="534750" y="412774"/>
                        <a:pt x="374458" y="412855"/>
                        <a:pt x="214248" y="412937"/>
                      </a:cubicBezTo>
                      <a:cubicBezTo>
                        <a:pt x="184438" y="412937"/>
                        <a:pt x="166601" y="428412"/>
                        <a:pt x="166356" y="453498"/>
                      </a:cubicBezTo>
                      <a:cubicBezTo>
                        <a:pt x="166030" y="478747"/>
                        <a:pt x="183787" y="494548"/>
                        <a:pt x="213515" y="494630"/>
                      </a:cubicBezTo>
                      <a:cubicBezTo>
                        <a:pt x="293172" y="494793"/>
                        <a:pt x="372992" y="494630"/>
                        <a:pt x="452731" y="494630"/>
                      </a:cubicBezTo>
                      <a:close/>
                    </a:path>
                  </a:pathLst>
                </a:custGeom>
                <a:grpFill/>
                <a:ln w="8132" cap="flat">
                  <a:noFill/>
                  <a:prstDash val="solid"/>
                  <a:miter/>
                </a:ln>
              </p:spPr>
              <p:txBody>
                <a:bodyPr rtlCol="0" anchor="ctr"/>
                <a:lstStyle/>
                <a:p>
                  <a:endParaRPr lang="en-US" b="1" dirty="0"/>
                </a:p>
              </p:txBody>
            </p:sp>
          </p:grpSp>
        </p:grpSp>
      </p:grpSp>
      <p:sp>
        <p:nvSpPr>
          <p:cNvPr id="37" name="!!o2a">
            <a:extLst>
              <a:ext uri="{FF2B5EF4-FFF2-40B4-BE49-F238E27FC236}">
                <a16:creationId xmlns:a16="http://schemas.microsoft.com/office/drawing/2014/main" id="{6EC9969B-21CB-4D98-8627-337ABB761D81}"/>
              </a:ext>
            </a:extLst>
          </p:cNvPr>
          <p:cNvSpPr/>
          <p:nvPr/>
        </p:nvSpPr>
        <p:spPr>
          <a:xfrm>
            <a:off x="4216669" y="5282298"/>
            <a:ext cx="1029300" cy="1041988"/>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199" b="1"/>
          </a:p>
        </p:txBody>
      </p:sp>
      <p:sp>
        <p:nvSpPr>
          <p:cNvPr id="39" name="!!o2c">
            <a:extLst>
              <a:ext uri="{FF2B5EF4-FFF2-40B4-BE49-F238E27FC236}">
                <a16:creationId xmlns:a16="http://schemas.microsoft.com/office/drawing/2014/main" id="{25117B70-0FC6-4C2D-91BD-44B574FE73BA}"/>
              </a:ext>
            </a:extLst>
          </p:cNvPr>
          <p:cNvSpPr/>
          <p:nvPr/>
        </p:nvSpPr>
        <p:spPr>
          <a:xfrm>
            <a:off x="5364895" y="5282313"/>
            <a:ext cx="1029300" cy="1040521"/>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199" b="1"/>
          </a:p>
        </p:txBody>
      </p:sp>
      <p:sp>
        <p:nvSpPr>
          <p:cNvPr id="40" name="!!2a">
            <a:extLst>
              <a:ext uri="{FF2B5EF4-FFF2-40B4-BE49-F238E27FC236}">
                <a16:creationId xmlns:a16="http://schemas.microsoft.com/office/drawing/2014/main" id="{BC6B0D28-E661-4560-AE7B-10549049C7B9}"/>
              </a:ext>
            </a:extLst>
          </p:cNvPr>
          <p:cNvSpPr txBox="1"/>
          <p:nvPr/>
        </p:nvSpPr>
        <p:spPr>
          <a:xfrm>
            <a:off x="4361241" y="5441585"/>
            <a:ext cx="695485"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ầ</a:t>
            </a:r>
          </a:p>
        </p:txBody>
      </p:sp>
      <p:sp>
        <p:nvSpPr>
          <p:cNvPr id="42" name="!!2c">
            <a:extLst>
              <a:ext uri="{FF2B5EF4-FFF2-40B4-BE49-F238E27FC236}">
                <a16:creationId xmlns:a16="http://schemas.microsoft.com/office/drawing/2014/main" id="{F4982626-B297-4298-81A0-46C7C0A1CACB}"/>
              </a:ext>
            </a:extLst>
          </p:cNvPr>
          <p:cNvSpPr txBox="1"/>
          <p:nvPr/>
        </p:nvSpPr>
        <p:spPr>
          <a:xfrm>
            <a:off x="5528436" y="5401841"/>
            <a:ext cx="695485"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78" name="TextBox 77">
            <a:extLst>
              <a:ext uri="{FF2B5EF4-FFF2-40B4-BE49-F238E27FC236}">
                <a16:creationId xmlns:a16="http://schemas.microsoft.com/office/drawing/2014/main" id="{32846A3D-BAE2-4FFE-B054-AE802C1398BF}"/>
              </a:ext>
            </a:extLst>
          </p:cNvPr>
          <p:cNvSpPr txBox="1"/>
          <p:nvPr/>
        </p:nvSpPr>
        <p:spPr>
          <a:xfrm>
            <a:off x="4871851" y="1786482"/>
            <a:ext cx="5124682" cy="1815882"/>
          </a:xfrm>
          <a:prstGeom prst="rect">
            <a:avLst/>
          </a:prstGeom>
          <a:noFill/>
          <a:ln>
            <a:noFill/>
          </a:ln>
        </p:spPr>
        <p:txBody>
          <a:bodyPr wrap="square">
            <a:spAutoFit/>
          </a:bodyPr>
          <a:lstStyle/>
          <a:p>
            <a:pPr algn="ctr"/>
            <a:r>
              <a:rPr lang="en-US" sz="2800" b="1" dirty="0" err="1">
                <a:solidFill>
                  <a:srgbClr val="EE4036"/>
                </a:solidFill>
                <a:latin typeface="Times New Roman" panose="02020603050405020304" pitchFamily="18" charset="0"/>
                <a:sym typeface="Times New Roman"/>
              </a:rPr>
              <a:t>Tập</a:t>
            </a:r>
            <a:r>
              <a:rPr lang="en-US" sz="2800" b="1" dirty="0">
                <a:solidFill>
                  <a:srgbClr val="EE4036"/>
                </a:solidFill>
                <a:latin typeface="Times New Roman" panose="02020603050405020304" pitchFamily="18" charset="0"/>
                <a:sym typeface="Times New Roman"/>
              </a:rPr>
              <a:t> </a:t>
            </a:r>
            <a:r>
              <a:rPr lang="en-US" sz="2800" b="1" dirty="0" err="1">
                <a:solidFill>
                  <a:srgbClr val="EE4036"/>
                </a:solidFill>
                <a:latin typeface="Times New Roman" panose="02020603050405020304" pitchFamily="18" charset="0"/>
                <a:sym typeface="Times New Roman"/>
              </a:rPr>
              <a:t>hợp</a:t>
            </a:r>
            <a:r>
              <a:rPr lang="en-US" sz="2800" b="1" dirty="0">
                <a:solidFill>
                  <a:srgbClr val="EE4036"/>
                </a:solidFill>
                <a:latin typeface="Times New Roman" panose="02020603050405020304" pitchFamily="18" charset="0"/>
                <a:sym typeface="Times New Roman"/>
              </a:rPr>
              <a:t> </a:t>
            </a:r>
            <a:r>
              <a:rPr lang="en-US" sz="2800" b="1" dirty="0" err="1">
                <a:solidFill>
                  <a:srgbClr val="EE4036"/>
                </a:solidFill>
                <a:latin typeface="Times New Roman" panose="02020603050405020304" pitchFamily="18" charset="0"/>
                <a:sym typeface="Times New Roman"/>
              </a:rPr>
              <a:t>những</a:t>
            </a:r>
            <a:r>
              <a:rPr lang="en-US" sz="2800" b="1" dirty="0">
                <a:solidFill>
                  <a:srgbClr val="EE4036"/>
                </a:solidFill>
                <a:latin typeface="Times New Roman" panose="02020603050405020304" pitchFamily="18" charset="0"/>
                <a:sym typeface="Times New Roman"/>
              </a:rPr>
              <a:t> </a:t>
            </a:r>
            <a:r>
              <a:rPr lang="en-US" sz="2800" b="1" dirty="0" err="1">
                <a:solidFill>
                  <a:srgbClr val="EE4036"/>
                </a:solidFill>
                <a:latin typeface="Times New Roman" panose="02020603050405020304" pitchFamily="18" charset="0"/>
                <a:sym typeface="Times New Roman"/>
              </a:rPr>
              <a:t>cá</a:t>
            </a:r>
            <a:r>
              <a:rPr lang="en-US" sz="2800" b="1" dirty="0">
                <a:solidFill>
                  <a:srgbClr val="EE4036"/>
                </a:solidFill>
                <a:latin typeface="Times New Roman" panose="02020603050405020304" pitchFamily="18" charset="0"/>
                <a:sym typeface="Times New Roman"/>
              </a:rPr>
              <a:t> </a:t>
            </a:r>
            <a:r>
              <a:rPr lang="en-US" sz="2800" b="1" dirty="0" err="1">
                <a:solidFill>
                  <a:srgbClr val="EE4036"/>
                </a:solidFill>
                <a:latin typeface="Times New Roman" panose="02020603050405020304" pitchFamily="18" charset="0"/>
                <a:sym typeface="Times New Roman"/>
              </a:rPr>
              <a:t>thể</a:t>
            </a:r>
            <a:r>
              <a:rPr lang="en-US" sz="2800" b="1" dirty="0">
                <a:solidFill>
                  <a:srgbClr val="EE4036"/>
                </a:solidFill>
                <a:latin typeface="Times New Roman" panose="02020603050405020304" pitchFamily="18" charset="0"/>
                <a:sym typeface="Times New Roman"/>
              </a:rPr>
              <a:t> </a:t>
            </a:r>
            <a:r>
              <a:rPr lang="en-US" sz="2800" b="1" dirty="0" err="1">
                <a:solidFill>
                  <a:srgbClr val="EE4036"/>
                </a:solidFill>
                <a:latin typeface="Times New Roman" panose="02020603050405020304" pitchFamily="18" charset="0"/>
                <a:sym typeface="Times New Roman"/>
              </a:rPr>
              <a:t>cùng</a:t>
            </a:r>
            <a:r>
              <a:rPr lang="en-US" sz="2800" b="1" dirty="0">
                <a:solidFill>
                  <a:srgbClr val="EE4036"/>
                </a:solidFill>
                <a:latin typeface="Times New Roman" panose="02020603050405020304" pitchFamily="18" charset="0"/>
                <a:sym typeface="Times New Roman"/>
              </a:rPr>
              <a:t> </a:t>
            </a:r>
            <a:r>
              <a:rPr lang="en-US" sz="2800" b="1" dirty="0" err="1">
                <a:solidFill>
                  <a:srgbClr val="EE4036"/>
                </a:solidFill>
                <a:latin typeface="Times New Roman" panose="02020603050405020304" pitchFamily="18" charset="0"/>
                <a:sym typeface="Times New Roman"/>
              </a:rPr>
              <a:t>loài</a:t>
            </a:r>
            <a:r>
              <a:rPr lang="en-US" sz="2800" b="1" dirty="0">
                <a:solidFill>
                  <a:srgbClr val="EE4036"/>
                </a:solidFill>
                <a:latin typeface="Times New Roman" panose="02020603050405020304" pitchFamily="18" charset="0"/>
                <a:sym typeface="Times New Roman"/>
              </a:rPr>
              <a:t>, </a:t>
            </a:r>
            <a:r>
              <a:rPr lang="en-US" sz="2800" b="1" dirty="0" err="1">
                <a:solidFill>
                  <a:srgbClr val="EE4036"/>
                </a:solidFill>
                <a:latin typeface="Times New Roman" panose="02020603050405020304" pitchFamily="18" charset="0"/>
                <a:sym typeface="Times New Roman"/>
              </a:rPr>
              <a:t>cùng</a:t>
            </a:r>
            <a:r>
              <a:rPr lang="en-US" sz="2800" b="1" dirty="0">
                <a:solidFill>
                  <a:srgbClr val="EE4036"/>
                </a:solidFill>
                <a:latin typeface="Times New Roman" panose="02020603050405020304" pitchFamily="18" charset="0"/>
                <a:sym typeface="Times New Roman"/>
              </a:rPr>
              <a:t> </a:t>
            </a:r>
            <a:r>
              <a:rPr lang="en-US" sz="2800" b="1" dirty="0" err="1">
                <a:solidFill>
                  <a:srgbClr val="EE4036"/>
                </a:solidFill>
                <a:latin typeface="Times New Roman" panose="02020603050405020304" pitchFamily="18" charset="0"/>
                <a:sym typeface="Times New Roman"/>
              </a:rPr>
              <a:t>sinh</a:t>
            </a:r>
            <a:r>
              <a:rPr lang="en-US" sz="2800" b="1" dirty="0">
                <a:solidFill>
                  <a:srgbClr val="EE4036"/>
                </a:solidFill>
                <a:latin typeface="Times New Roman" panose="02020603050405020304" pitchFamily="18" charset="0"/>
                <a:sym typeface="Times New Roman"/>
              </a:rPr>
              <a:t> </a:t>
            </a:r>
            <a:r>
              <a:rPr lang="en-US" sz="2800" b="1" dirty="0" err="1">
                <a:solidFill>
                  <a:srgbClr val="EE4036"/>
                </a:solidFill>
                <a:latin typeface="Times New Roman" panose="02020603050405020304" pitchFamily="18" charset="0"/>
                <a:sym typeface="Times New Roman"/>
              </a:rPr>
              <a:t>sống</a:t>
            </a:r>
            <a:r>
              <a:rPr lang="en-US" sz="2800" b="1" dirty="0">
                <a:solidFill>
                  <a:srgbClr val="EE4036"/>
                </a:solidFill>
                <a:latin typeface="Times New Roman" panose="02020603050405020304" pitchFamily="18" charset="0"/>
                <a:sym typeface="Times New Roman"/>
              </a:rPr>
              <a:t> </a:t>
            </a:r>
            <a:r>
              <a:rPr lang="en-US" sz="2800" b="1" dirty="0" err="1">
                <a:solidFill>
                  <a:srgbClr val="EE4036"/>
                </a:solidFill>
                <a:latin typeface="Times New Roman" panose="02020603050405020304" pitchFamily="18" charset="0"/>
                <a:sym typeface="Times New Roman"/>
              </a:rPr>
              <a:t>trong</a:t>
            </a:r>
            <a:r>
              <a:rPr lang="en-US" sz="2800" b="1" dirty="0">
                <a:solidFill>
                  <a:srgbClr val="EE4036"/>
                </a:solidFill>
                <a:latin typeface="Times New Roman" panose="02020603050405020304" pitchFamily="18" charset="0"/>
                <a:sym typeface="Times New Roman"/>
              </a:rPr>
              <a:t> </a:t>
            </a:r>
            <a:r>
              <a:rPr lang="en-US" sz="2800" b="1" dirty="0" err="1">
                <a:solidFill>
                  <a:srgbClr val="EE4036"/>
                </a:solidFill>
                <a:latin typeface="Times New Roman" panose="02020603050405020304" pitchFamily="18" charset="0"/>
                <a:sym typeface="Times New Roman"/>
              </a:rPr>
              <a:t>một</a:t>
            </a:r>
            <a:r>
              <a:rPr lang="en-US" sz="2800" b="1" dirty="0">
                <a:solidFill>
                  <a:srgbClr val="EE4036"/>
                </a:solidFill>
                <a:latin typeface="Times New Roman" panose="02020603050405020304" pitchFamily="18" charset="0"/>
                <a:sym typeface="Times New Roman"/>
              </a:rPr>
              <a:t> </a:t>
            </a:r>
            <a:r>
              <a:rPr lang="en-US" sz="2800" b="1" dirty="0" err="1">
                <a:solidFill>
                  <a:srgbClr val="EE4036"/>
                </a:solidFill>
                <a:latin typeface="Times New Roman" panose="02020603050405020304" pitchFamily="18" charset="0"/>
                <a:sym typeface="Times New Roman"/>
              </a:rPr>
              <a:t>không</a:t>
            </a:r>
            <a:r>
              <a:rPr lang="en-US" sz="2800" b="1" dirty="0">
                <a:solidFill>
                  <a:srgbClr val="EE4036"/>
                </a:solidFill>
                <a:latin typeface="Times New Roman" panose="02020603050405020304" pitchFamily="18" charset="0"/>
                <a:sym typeface="Times New Roman"/>
              </a:rPr>
              <a:t> </a:t>
            </a:r>
            <a:r>
              <a:rPr lang="en-US" sz="2800" b="1" dirty="0" err="1">
                <a:solidFill>
                  <a:srgbClr val="EE4036"/>
                </a:solidFill>
                <a:latin typeface="Times New Roman" panose="02020603050405020304" pitchFamily="18" charset="0"/>
                <a:sym typeface="Times New Roman"/>
              </a:rPr>
              <a:t>gian</a:t>
            </a:r>
            <a:r>
              <a:rPr lang="en-US" sz="2800" b="1" dirty="0">
                <a:solidFill>
                  <a:srgbClr val="EE4036"/>
                </a:solidFill>
                <a:latin typeface="Times New Roman" panose="02020603050405020304" pitchFamily="18" charset="0"/>
                <a:sym typeface="Times New Roman"/>
              </a:rPr>
              <a:t> </a:t>
            </a:r>
            <a:r>
              <a:rPr lang="en-US" sz="2800" b="1" dirty="0" err="1">
                <a:solidFill>
                  <a:srgbClr val="EE4036"/>
                </a:solidFill>
                <a:latin typeface="Times New Roman" panose="02020603050405020304" pitchFamily="18" charset="0"/>
                <a:sym typeface="Times New Roman"/>
              </a:rPr>
              <a:t>nhất</a:t>
            </a:r>
            <a:r>
              <a:rPr lang="en-US" sz="2800" b="1" dirty="0">
                <a:solidFill>
                  <a:srgbClr val="EE4036"/>
                </a:solidFill>
                <a:latin typeface="Times New Roman" panose="02020603050405020304" pitchFamily="18" charset="0"/>
                <a:sym typeface="Times New Roman"/>
              </a:rPr>
              <a:t> </a:t>
            </a:r>
            <a:r>
              <a:rPr lang="en-US" sz="2800" b="1" dirty="0" err="1">
                <a:solidFill>
                  <a:srgbClr val="EE4036"/>
                </a:solidFill>
                <a:latin typeface="Times New Roman" panose="02020603050405020304" pitchFamily="18" charset="0"/>
                <a:sym typeface="Times New Roman"/>
              </a:rPr>
              <a:t>định</a:t>
            </a:r>
            <a:r>
              <a:rPr lang="en-US" sz="2800" b="1" dirty="0">
                <a:solidFill>
                  <a:srgbClr val="EE4036"/>
                </a:solidFill>
                <a:latin typeface="Times New Roman" panose="02020603050405020304" pitchFamily="18" charset="0"/>
                <a:sym typeface="Times New Roman"/>
              </a:rPr>
              <a:t>, </a:t>
            </a:r>
            <a:r>
              <a:rPr lang="en-US" sz="2800" b="1" dirty="0" err="1">
                <a:solidFill>
                  <a:srgbClr val="EE4036"/>
                </a:solidFill>
                <a:latin typeface="Times New Roman" panose="02020603050405020304" pitchFamily="18" charset="0"/>
                <a:sym typeface="Times New Roman"/>
              </a:rPr>
              <a:t>có</a:t>
            </a:r>
            <a:r>
              <a:rPr lang="en-US" sz="2800" b="1" dirty="0">
                <a:solidFill>
                  <a:srgbClr val="EE4036"/>
                </a:solidFill>
                <a:latin typeface="Times New Roman" panose="02020603050405020304" pitchFamily="18" charset="0"/>
                <a:sym typeface="Times New Roman"/>
              </a:rPr>
              <a:t> </a:t>
            </a:r>
            <a:r>
              <a:rPr lang="en-US" sz="2800" b="1" dirty="0" err="1">
                <a:solidFill>
                  <a:srgbClr val="EE4036"/>
                </a:solidFill>
                <a:latin typeface="Times New Roman" panose="02020603050405020304" pitchFamily="18" charset="0"/>
                <a:sym typeface="Times New Roman"/>
              </a:rPr>
              <a:t>khả</a:t>
            </a:r>
            <a:r>
              <a:rPr lang="en-US" sz="2800" b="1" dirty="0">
                <a:solidFill>
                  <a:srgbClr val="EE4036"/>
                </a:solidFill>
                <a:latin typeface="Times New Roman" panose="02020603050405020304" pitchFamily="18" charset="0"/>
                <a:sym typeface="Times New Roman"/>
              </a:rPr>
              <a:t> </a:t>
            </a:r>
            <a:r>
              <a:rPr lang="en-US" sz="2800" b="1" dirty="0" err="1">
                <a:solidFill>
                  <a:srgbClr val="EE4036"/>
                </a:solidFill>
                <a:latin typeface="Times New Roman" panose="02020603050405020304" pitchFamily="18" charset="0"/>
                <a:sym typeface="Times New Roman"/>
              </a:rPr>
              <a:t>năng</a:t>
            </a:r>
            <a:r>
              <a:rPr lang="en-US" sz="2800" b="1" dirty="0">
                <a:solidFill>
                  <a:srgbClr val="EE4036"/>
                </a:solidFill>
                <a:latin typeface="Times New Roman" panose="02020603050405020304" pitchFamily="18" charset="0"/>
                <a:sym typeface="Times New Roman"/>
              </a:rPr>
              <a:t> </a:t>
            </a:r>
            <a:r>
              <a:rPr lang="en-US" sz="2800" b="1" dirty="0" err="1">
                <a:solidFill>
                  <a:srgbClr val="EE4036"/>
                </a:solidFill>
                <a:latin typeface="Times New Roman" panose="02020603050405020304" pitchFamily="18" charset="0"/>
                <a:sym typeface="Times New Roman"/>
              </a:rPr>
              <a:t>sinh</a:t>
            </a:r>
            <a:r>
              <a:rPr lang="en-US" sz="2800" b="1" dirty="0">
                <a:solidFill>
                  <a:srgbClr val="EE4036"/>
                </a:solidFill>
                <a:latin typeface="Times New Roman" panose="02020603050405020304" pitchFamily="18" charset="0"/>
                <a:sym typeface="Times New Roman"/>
              </a:rPr>
              <a:t> </a:t>
            </a:r>
            <a:r>
              <a:rPr lang="en-US" sz="2800" b="1" dirty="0" err="1">
                <a:solidFill>
                  <a:srgbClr val="EE4036"/>
                </a:solidFill>
                <a:latin typeface="Times New Roman" panose="02020603050405020304" pitchFamily="18" charset="0"/>
                <a:sym typeface="Times New Roman"/>
              </a:rPr>
              <a:t>sản</a:t>
            </a:r>
            <a:r>
              <a:rPr lang="en-US" sz="2800" b="1" dirty="0">
                <a:solidFill>
                  <a:srgbClr val="EE4036"/>
                </a:solidFill>
                <a:latin typeface="Times New Roman" panose="02020603050405020304" pitchFamily="18" charset="0"/>
                <a:sym typeface="Times New Roman"/>
              </a:rPr>
              <a:t> </a:t>
            </a:r>
            <a:r>
              <a:rPr lang="en-US" sz="2800" b="1" dirty="0" err="1">
                <a:solidFill>
                  <a:srgbClr val="EE4036"/>
                </a:solidFill>
                <a:latin typeface="Times New Roman" panose="02020603050405020304" pitchFamily="18" charset="0"/>
                <a:sym typeface="Times New Roman"/>
              </a:rPr>
              <a:t>duy</a:t>
            </a:r>
            <a:r>
              <a:rPr lang="en-US" sz="2800" b="1" dirty="0">
                <a:solidFill>
                  <a:srgbClr val="EE4036"/>
                </a:solidFill>
                <a:latin typeface="Times New Roman" panose="02020603050405020304" pitchFamily="18" charset="0"/>
                <a:sym typeface="Times New Roman"/>
              </a:rPr>
              <a:t> </a:t>
            </a:r>
            <a:r>
              <a:rPr lang="en-US" sz="2800" b="1" dirty="0" err="1">
                <a:solidFill>
                  <a:srgbClr val="EE4036"/>
                </a:solidFill>
                <a:latin typeface="Times New Roman" panose="02020603050405020304" pitchFamily="18" charset="0"/>
                <a:sym typeface="Times New Roman"/>
              </a:rPr>
              <a:t>trì</a:t>
            </a:r>
            <a:r>
              <a:rPr lang="en-US" sz="2800" b="1" dirty="0">
                <a:solidFill>
                  <a:srgbClr val="EE4036"/>
                </a:solidFill>
                <a:latin typeface="Times New Roman" panose="02020603050405020304" pitchFamily="18" charset="0"/>
                <a:sym typeface="Times New Roman"/>
              </a:rPr>
              <a:t> </a:t>
            </a:r>
            <a:r>
              <a:rPr lang="en-US" sz="2800" b="1" dirty="0" err="1">
                <a:solidFill>
                  <a:srgbClr val="EE4036"/>
                </a:solidFill>
                <a:latin typeface="Times New Roman" panose="02020603050405020304" pitchFamily="18" charset="0"/>
                <a:sym typeface="Times New Roman"/>
              </a:rPr>
              <a:t>thế</a:t>
            </a:r>
            <a:r>
              <a:rPr lang="en-US" sz="2800" b="1" dirty="0">
                <a:solidFill>
                  <a:srgbClr val="EE4036"/>
                </a:solidFill>
                <a:latin typeface="Times New Roman" panose="02020603050405020304" pitchFamily="18" charset="0"/>
                <a:sym typeface="Times New Roman"/>
              </a:rPr>
              <a:t> </a:t>
            </a:r>
            <a:r>
              <a:rPr lang="en-US" sz="2800" b="1" dirty="0" err="1">
                <a:solidFill>
                  <a:srgbClr val="EE4036"/>
                </a:solidFill>
                <a:latin typeface="Times New Roman" panose="02020603050405020304" pitchFamily="18" charset="0"/>
                <a:sym typeface="Times New Roman"/>
              </a:rPr>
              <a:t>hệ</a:t>
            </a:r>
            <a:r>
              <a:rPr lang="en-US" sz="2800" b="1" dirty="0">
                <a:solidFill>
                  <a:srgbClr val="EE4036"/>
                </a:solidFill>
                <a:latin typeface="Times New Roman" panose="02020603050405020304" pitchFamily="18" charset="0"/>
                <a:sym typeface="Times New Roman"/>
              </a:rPr>
              <a:t> </a:t>
            </a:r>
            <a:r>
              <a:rPr lang="en-US" sz="2800" b="1" dirty="0" err="1" smtClean="0">
                <a:solidFill>
                  <a:srgbClr val="EE4036"/>
                </a:solidFill>
                <a:latin typeface="Times New Roman" panose="02020603050405020304" pitchFamily="18" charset="0"/>
                <a:sym typeface="Times New Roman"/>
              </a:rPr>
              <a:t>loài</a:t>
            </a:r>
            <a:r>
              <a:rPr lang="en-US" sz="2800" b="1" dirty="0">
                <a:solidFill>
                  <a:srgbClr val="EE4036"/>
                </a:solidFill>
                <a:latin typeface="Times New Roman" panose="02020603050405020304" pitchFamily="18" charset="0"/>
                <a:sym typeface="Times New Roman"/>
              </a:rPr>
              <a:t> </a:t>
            </a:r>
            <a:r>
              <a:rPr lang="en-US" sz="2800" b="1" dirty="0" err="1" smtClean="0">
                <a:solidFill>
                  <a:srgbClr val="EE4036"/>
                </a:solidFill>
                <a:latin typeface="Times New Roman" panose="02020603050405020304" pitchFamily="18" charset="0"/>
                <a:sym typeface="Times New Roman"/>
              </a:rPr>
              <a:t>là</a:t>
            </a:r>
            <a:r>
              <a:rPr lang="en-US" sz="2800" b="1" dirty="0" smtClean="0">
                <a:solidFill>
                  <a:srgbClr val="EE4036"/>
                </a:solidFill>
                <a:latin typeface="Times New Roman" panose="02020603050405020304" pitchFamily="18" charset="0"/>
                <a:sym typeface="Times New Roman"/>
              </a:rPr>
              <a:t> </a:t>
            </a:r>
            <a:r>
              <a:rPr lang="en-US" sz="2800" b="1" dirty="0" err="1" smtClean="0">
                <a:solidFill>
                  <a:srgbClr val="EE4036"/>
                </a:solidFill>
                <a:latin typeface="Times New Roman" panose="02020603050405020304" pitchFamily="18" charset="0"/>
                <a:sym typeface="Times New Roman"/>
              </a:rPr>
              <a:t>gì</a:t>
            </a:r>
            <a:r>
              <a:rPr lang="en-US" sz="2800" b="1" dirty="0" smtClean="0">
                <a:solidFill>
                  <a:srgbClr val="EE4036"/>
                </a:solidFill>
                <a:latin typeface="Times New Roman" panose="02020603050405020304" pitchFamily="18" charset="0"/>
                <a:sym typeface="Times New Roman"/>
              </a:rPr>
              <a:t>?</a:t>
            </a:r>
            <a:endParaRPr lang="vi-VN" sz="2800" b="1" dirty="0">
              <a:solidFill>
                <a:srgbClr val="EE4036"/>
              </a:solidFill>
              <a:latin typeface="Times New Roman" panose="02020603050405020304" pitchFamily="18" charset="0"/>
            </a:endParaRPr>
          </a:p>
        </p:txBody>
      </p:sp>
      <p:pic>
        <p:nvPicPr>
          <p:cNvPr id="91" name="Picture 90">
            <a:extLst>
              <a:ext uri="{FF2B5EF4-FFF2-40B4-BE49-F238E27FC236}">
                <a16:creationId xmlns:a16="http://schemas.microsoft.com/office/drawing/2014/main" id="{E2A24C98-35A3-45FF-9431-2BE835010581}"/>
              </a:ext>
            </a:extLst>
          </p:cNvPr>
          <p:cNvPicPr>
            <a:picLocks noChangeAspect="1"/>
          </p:cNvPicPr>
          <p:nvPr/>
        </p:nvPicPr>
        <p:blipFill>
          <a:blip r:embed="rId6"/>
          <a:stretch>
            <a:fillRect/>
          </a:stretch>
        </p:blipFill>
        <p:spPr>
          <a:xfrm>
            <a:off x="4296465" y="-631090"/>
            <a:ext cx="359906" cy="214559"/>
          </a:xfrm>
          <a:prstGeom prst="rect">
            <a:avLst/>
          </a:prstGeom>
        </p:spPr>
      </p:pic>
      <p:pic>
        <p:nvPicPr>
          <p:cNvPr id="92" name="Picture 91">
            <a:extLst>
              <a:ext uri="{FF2B5EF4-FFF2-40B4-BE49-F238E27FC236}">
                <a16:creationId xmlns:a16="http://schemas.microsoft.com/office/drawing/2014/main" id="{6F0C86CA-0091-4117-BFEC-2073208776D8}"/>
              </a:ext>
            </a:extLst>
          </p:cNvPr>
          <p:cNvPicPr>
            <a:picLocks noChangeAspect="1"/>
          </p:cNvPicPr>
          <p:nvPr/>
        </p:nvPicPr>
        <p:blipFill>
          <a:blip r:embed="rId7"/>
          <a:stretch>
            <a:fillRect/>
          </a:stretch>
        </p:blipFill>
        <p:spPr>
          <a:xfrm>
            <a:off x="2022362" y="-680213"/>
            <a:ext cx="359906" cy="214559"/>
          </a:xfrm>
          <a:prstGeom prst="rect">
            <a:avLst/>
          </a:prstGeom>
        </p:spPr>
      </p:pic>
      <p:pic>
        <p:nvPicPr>
          <p:cNvPr id="93" name="Picture 92">
            <a:extLst>
              <a:ext uri="{FF2B5EF4-FFF2-40B4-BE49-F238E27FC236}">
                <a16:creationId xmlns:a16="http://schemas.microsoft.com/office/drawing/2014/main" id="{68C8D11E-0AFE-4F7B-B87C-5545F5E6C086}"/>
              </a:ext>
            </a:extLst>
          </p:cNvPr>
          <p:cNvPicPr>
            <a:picLocks noChangeAspect="1"/>
          </p:cNvPicPr>
          <p:nvPr/>
        </p:nvPicPr>
        <p:blipFill>
          <a:blip r:embed="rId8"/>
          <a:stretch>
            <a:fillRect/>
          </a:stretch>
        </p:blipFill>
        <p:spPr>
          <a:xfrm>
            <a:off x="3561476" y="-1010630"/>
            <a:ext cx="359906" cy="218018"/>
          </a:xfrm>
          <a:prstGeom prst="rect">
            <a:avLst/>
          </a:prstGeom>
        </p:spPr>
      </p:pic>
      <p:pic>
        <p:nvPicPr>
          <p:cNvPr id="94" name="Picture 93">
            <a:extLst>
              <a:ext uri="{FF2B5EF4-FFF2-40B4-BE49-F238E27FC236}">
                <a16:creationId xmlns:a16="http://schemas.microsoft.com/office/drawing/2014/main" id="{0D814C9E-BF3B-4291-BE98-A970F732C6DC}"/>
              </a:ext>
            </a:extLst>
          </p:cNvPr>
          <p:cNvPicPr>
            <a:picLocks noChangeAspect="1"/>
          </p:cNvPicPr>
          <p:nvPr/>
        </p:nvPicPr>
        <p:blipFill>
          <a:blip r:embed="rId9"/>
          <a:stretch>
            <a:fillRect/>
          </a:stretch>
        </p:blipFill>
        <p:spPr>
          <a:xfrm>
            <a:off x="5328308" y="-719058"/>
            <a:ext cx="359906" cy="218018"/>
          </a:xfrm>
          <a:prstGeom prst="rect">
            <a:avLst/>
          </a:prstGeom>
        </p:spPr>
      </p:pic>
      <p:pic>
        <p:nvPicPr>
          <p:cNvPr id="95" name="Picture 94">
            <a:extLst>
              <a:ext uri="{FF2B5EF4-FFF2-40B4-BE49-F238E27FC236}">
                <a16:creationId xmlns:a16="http://schemas.microsoft.com/office/drawing/2014/main" id="{1045EAEC-7CAA-4B81-B22A-BBDE414E6E99}"/>
              </a:ext>
            </a:extLst>
          </p:cNvPr>
          <p:cNvPicPr>
            <a:picLocks noChangeAspect="1"/>
          </p:cNvPicPr>
          <p:nvPr/>
        </p:nvPicPr>
        <p:blipFill>
          <a:blip r:embed="rId10"/>
          <a:stretch>
            <a:fillRect/>
          </a:stretch>
        </p:blipFill>
        <p:spPr>
          <a:xfrm>
            <a:off x="10148971" y="-649354"/>
            <a:ext cx="359906" cy="214559"/>
          </a:xfrm>
          <a:prstGeom prst="rect">
            <a:avLst/>
          </a:prstGeom>
        </p:spPr>
      </p:pic>
      <p:pic>
        <p:nvPicPr>
          <p:cNvPr id="96" name="Picture 95">
            <a:extLst>
              <a:ext uri="{FF2B5EF4-FFF2-40B4-BE49-F238E27FC236}">
                <a16:creationId xmlns:a16="http://schemas.microsoft.com/office/drawing/2014/main" id="{E1EAAEDC-5B63-4ABF-950D-A3661A34B2A3}"/>
              </a:ext>
            </a:extLst>
          </p:cNvPr>
          <p:cNvPicPr>
            <a:picLocks noChangeAspect="1"/>
          </p:cNvPicPr>
          <p:nvPr/>
        </p:nvPicPr>
        <p:blipFill>
          <a:blip r:embed="rId11"/>
          <a:stretch>
            <a:fillRect/>
          </a:stretch>
        </p:blipFill>
        <p:spPr>
          <a:xfrm>
            <a:off x="7476920" y="-1101053"/>
            <a:ext cx="359906" cy="218018"/>
          </a:xfrm>
          <a:prstGeom prst="rect">
            <a:avLst/>
          </a:prstGeom>
        </p:spPr>
      </p:pic>
      <p:pic>
        <p:nvPicPr>
          <p:cNvPr id="97" name="Picture 96">
            <a:extLst>
              <a:ext uri="{FF2B5EF4-FFF2-40B4-BE49-F238E27FC236}">
                <a16:creationId xmlns:a16="http://schemas.microsoft.com/office/drawing/2014/main" id="{396E1D2C-F1DE-4F25-81DA-6E6028E048F9}"/>
              </a:ext>
            </a:extLst>
          </p:cNvPr>
          <p:cNvPicPr>
            <a:picLocks noChangeAspect="1"/>
          </p:cNvPicPr>
          <p:nvPr/>
        </p:nvPicPr>
        <p:blipFill>
          <a:blip r:embed="rId12"/>
          <a:stretch>
            <a:fillRect/>
          </a:stretch>
        </p:blipFill>
        <p:spPr>
          <a:xfrm>
            <a:off x="8381505" y="-592875"/>
            <a:ext cx="359906" cy="214559"/>
          </a:xfrm>
          <a:prstGeom prst="rect">
            <a:avLst/>
          </a:prstGeom>
        </p:spPr>
      </p:pic>
      <p:pic>
        <p:nvPicPr>
          <p:cNvPr id="98" name="Picture 97">
            <a:extLst>
              <a:ext uri="{FF2B5EF4-FFF2-40B4-BE49-F238E27FC236}">
                <a16:creationId xmlns:a16="http://schemas.microsoft.com/office/drawing/2014/main" id="{C67324EB-D3F2-4F0B-B911-CDA7A8304F3D}"/>
              </a:ext>
            </a:extLst>
          </p:cNvPr>
          <p:cNvPicPr>
            <a:picLocks noChangeAspect="1"/>
          </p:cNvPicPr>
          <p:nvPr/>
        </p:nvPicPr>
        <p:blipFill>
          <a:blip r:embed="rId13"/>
          <a:stretch>
            <a:fillRect/>
          </a:stretch>
        </p:blipFill>
        <p:spPr>
          <a:xfrm>
            <a:off x="9156703" y="-634549"/>
            <a:ext cx="359906" cy="218018"/>
          </a:xfrm>
          <a:prstGeom prst="rect">
            <a:avLst/>
          </a:prstGeom>
        </p:spPr>
      </p:pic>
      <p:pic>
        <p:nvPicPr>
          <p:cNvPr id="99" name="Picture 98">
            <a:extLst>
              <a:ext uri="{FF2B5EF4-FFF2-40B4-BE49-F238E27FC236}">
                <a16:creationId xmlns:a16="http://schemas.microsoft.com/office/drawing/2014/main" id="{BDB067EA-AB66-4605-8786-F0BD17037F44}"/>
              </a:ext>
            </a:extLst>
          </p:cNvPr>
          <p:cNvPicPr>
            <a:picLocks noChangeAspect="1"/>
          </p:cNvPicPr>
          <p:nvPr/>
        </p:nvPicPr>
        <p:blipFill>
          <a:blip r:embed="rId14"/>
          <a:stretch>
            <a:fillRect/>
          </a:stretch>
        </p:blipFill>
        <p:spPr>
          <a:xfrm>
            <a:off x="6912564" y="-556051"/>
            <a:ext cx="359906" cy="218018"/>
          </a:xfrm>
          <a:prstGeom prst="rect">
            <a:avLst/>
          </a:prstGeom>
        </p:spPr>
      </p:pic>
      <p:pic>
        <p:nvPicPr>
          <p:cNvPr id="100" name="Picture 99">
            <a:extLst>
              <a:ext uri="{FF2B5EF4-FFF2-40B4-BE49-F238E27FC236}">
                <a16:creationId xmlns:a16="http://schemas.microsoft.com/office/drawing/2014/main" id="{D59F442C-9BB5-43D0-B284-8EFE7D9150AA}"/>
              </a:ext>
            </a:extLst>
          </p:cNvPr>
          <p:cNvPicPr>
            <a:picLocks noChangeAspect="1"/>
          </p:cNvPicPr>
          <p:nvPr/>
        </p:nvPicPr>
        <p:blipFill>
          <a:blip r:embed="rId15"/>
          <a:stretch>
            <a:fillRect/>
          </a:stretch>
        </p:blipFill>
        <p:spPr>
          <a:xfrm>
            <a:off x="2749158" y="-705460"/>
            <a:ext cx="359906" cy="218018"/>
          </a:xfrm>
          <a:prstGeom prst="rect">
            <a:avLst/>
          </a:prstGeom>
        </p:spPr>
      </p:pic>
      <p:pic>
        <p:nvPicPr>
          <p:cNvPr id="101" name="Picture 100">
            <a:extLst>
              <a:ext uri="{FF2B5EF4-FFF2-40B4-BE49-F238E27FC236}">
                <a16:creationId xmlns:a16="http://schemas.microsoft.com/office/drawing/2014/main" id="{7DB10253-8425-4F19-B995-DCA5C90F411A}"/>
              </a:ext>
            </a:extLst>
          </p:cNvPr>
          <p:cNvPicPr>
            <a:picLocks noChangeAspect="1"/>
          </p:cNvPicPr>
          <p:nvPr/>
        </p:nvPicPr>
        <p:blipFill>
          <a:blip r:embed="rId7"/>
          <a:stretch>
            <a:fillRect/>
          </a:stretch>
        </p:blipFill>
        <p:spPr>
          <a:xfrm>
            <a:off x="6870902" y="-853256"/>
            <a:ext cx="359906" cy="214559"/>
          </a:xfrm>
          <a:prstGeom prst="rect">
            <a:avLst/>
          </a:prstGeom>
        </p:spPr>
      </p:pic>
      <p:pic>
        <p:nvPicPr>
          <p:cNvPr id="102" name="Picture 101">
            <a:extLst>
              <a:ext uri="{FF2B5EF4-FFF2-40B4-BE49-F238E27FC236}">
                <a16:creationId xmlns:a16="http://schemas.microsoft.com/office/drawing/2014/main" id="{A9DFF7EA-3F47-420E-BAB4-B4D4EAC8CE20}"/>
              </a:ext>
            </a:extLst>
          </p:cNvPr>
          <p:cNvPicPr>
            <a:picLocks noChangeAspect="1"/>
          </p:cNvPicPr>
          <p:nvPr/>
        </p:nvPicPr>
        <p:blipFill>
          <a:blip r:embed="rId8"/>
          <a:stretch>
            <a:fillRect/>
          </a:stretch>
        </p:blipFill>
        <p:spPr>
          <a:xfrm>
            <a:off x="8410016" y="-1183672"/>
            <a:ext cx="359906" cy="218018"/>
          </a:xfrm>
          <a:prstGeom prst="rect">
            <a:avLst/>
          </a:prstGeom>
        </p:spPr>
      </p:pic>
      <p:pic>
        <p:nvPicPr>
          <p:cNvPr id="103" name="Picture 102">
            <a:extLst>
              <a:ext uri="{FF2B5EF4-FFF2-40B4-BE49-F238E27FC236}">
                <a16:creationId xmlns:a16="http://schemas.microsoft.com/office/drawing/2014/main" id="{CB19D85A-DBE2-4D1C-81E5-7D5F799CB541}"/>
              </a:ext>
            </a:extLst>
          </p:cNvPr>
          <p:cNvPicPr>
            <a:picLocks noChangeAspect="1"/>
          </p:cNvPicPr>
          <p:nvPr/>
        </p:nvPicPr>
        <p:blipFill>
          <a:blip r:embed="rId15"/>
          <a:stretch>
            <a:fillRect/>
          </a:stretch>
        </p:blipFill>
        <p:spPr>
          <a:xfrm>
            <a:off x="7597698" y="-878503"/>
            <a:ext cx="359906" cy="218018"/>
          </a:xfrm>
          <a:prstGeom prst="rect">
            <a:avLst/>
          </a:prstGeom>
        </p:spPr>
      </p:pic>
      <p:pic>
        <p:nvPicPr>
          <p:cNvPr id="104" name="Picture 103">
            <a:extLst>
              <a:ext uri="{FF2B5EF4-FFF2-40B4-BE49-F238E27FC236}">
                <a16:creationId xmlns:a16="http://schemas.microsoft.com/office/drawing/2014/main" id="{1571BFB6-F40C-4995-A85E-E041985AA4EE}"/>
              </a:ext>
            </a:extLst>
          </p:cNvPr>
          <p:cNvPicPr>
            <a:picLocks noChangeAspect="1"/>
          </p:cNvPicPr>
          <p:nvPr/>
        </p:nvPicPr>
        <p:blipFill>
          <a:blip r:embed="rId9"/>
          <a:stretch>
            <a:fillRect/>
          </a:stretch>
        </p:blipFill>
        <p:spPr>
          <a:xfrm>
            <a:off x="700152" y="-564631"/>
            <a:ext cx="359906" cy="218018"/>
          </a:xfrm>
          <a:prstGeom prst="rect">
            <a:avLst/>
          </a:prstGeom>
        </p:spPr>
      </p:pic>
      <p:pic>
        <p:nvPicPr>
          <p:cNvPr id="105" name="Picture 104">
            <a:extLst>
              <a:ext uri="{FF2B5EF4-FFF2-40B4-BE49-F238E27FC236}">
                <a16:creationId xmlns:a16="http://schemas.microsoft.com/office/drawing/2014/main" id="{4CE6C58B-82FB-4AC7-AD34-D55656BEEFAF}"/>
              </a:ext>
            </a:extLst>
          </p:cNvPr>
          <p:cNvPicPr>
            <a:picLocks noChangeAspect="1"/>
          </p:cNvPicPr>
          <p:nvPr/>
        </p:nvPicPr>
        <p:blipFill>
          <a:blip r:embed="rId10"/>
          <a:stretch>
            <a:fillRect/>
          </a:stretch>
        </p:blipFill>
        <p:spPr>
          <a:xfrm>
            <a:off x="1630835" y="-979817"/>
            <a:ext cx="359906" cy="214559"/>
          </a:xfrm>
          <a:prstGeom prst="rect">
            <a:avLst/>
          </a:prstGeom>
        </p:spPr>
      </p:pic>
      <p:pic>
        <p:nvPicPr>
          <p:cNvPr id="106" name="Picture 105">
            <a:extLst>
              <a:ext uri="{FF2B5EF4-FFF2-40B4-BE49-F238E27FC236}">
                <a16:creationId xmlns:a16="http://schemas.microsoft.com/office/drawing/2014/main" id="{669FFAF8-4030-42C1-8181-04368FB8726A}"/>
              </a:ext>
            </a:extLst>
          </p:cNvPr>
          <p:cNvPicPr>
            <a:picLocks noChangeAspect="1"/>
          </p:cNvPicPr>
          <p:nvPr/>
        </p:nvPicPr>
        <p:blipFill>
          <a:blip r:embed="rId11"/>
          <a:stretch>
            <a:fillRect/>
          </a:stretch>
        </p:blipFill>
        <p:spPr>
          <a:xfrm>
            <a:off x="2848765" y="-946625"/>
            <a:ext cx="359906" cy="218018"/>
          </a:xfrm>
          <a:prstGeom prst="rect">
            <a:avLst/>
          </a:prstGeom>
        </p:spPr>
      </p:pic>
      <p:pic>
        <p:nvPicPr>
          <p:cNvPr id="107" name="Picture 106">
            <a:extLst>
              <a:ext uri="{FF2B5EF4-FFF2-40B4-BE49-F238E27FC236}">
                <a16:creationId xmlns:a16="http://schemas.microsoft.com/office/drawing/2014/main" id="{91E80C74-3176-4BBC-BD54-D2910A4B7BAC}"/>
              </a:ext>
            </a:extLst>
          </p:cNvPr>
          <p:cNvPicPr>
            <a:picLocks noChangeAspect="1"/>
          </p:cNvPicPr>
          <p:nvPr/>
        </p:nvPicPr>
        <p:blipFill>
          <a:blip r:embed="rId7"/>
          <a:stretch>
            <a:fillRect/>
          </a:stretch>
        </p:blipFill>
        <p:spPr>
          <a:xfrm>
            <a:off x="2242746" y="-698828"/>
            <a:ext cx="359906" cy="214559"/>
          </a:xfrm>
          <a:prstGeom prst="rect">
            <a:avLst/>
          </a:prstGeom>
        </p:spPr>
      </p:pic>
      <p:pic>
        <p:nvPicPr>
          <p:cNvPr id="108" name="Picture 107">
            <a:extLst>
              <a:ext uri="{FF2B5EF4-FFF2-40B4-BE49-F238E27FC236}">
                <a16:creationId xmlns:a16="http://schemas.microsoft.com/office/drawing/2014/main" id="{BF80EC7E-5859-465E-8871-B259D7CF0038}"/>
              </a:ext>
            </a:extLst>
          </p:cNvPr>
          <p:cNvPicPr>
            <a:picLocks noChangeAspect="1"/>
          </p:cNvPicPr>
          <p:nvPr/>
        </p:nvPicPr>
        <p:blipFill>
          <a:blip r:embed="rId8"/>
          <a:stretch>
            <a:fillRect/>
          </a:stretch>
        </p:blipFill>
        <p:spPr>
          <a:xfrm>
            <a:off x="3781861" y="-1029245"/>
            <a:ext cx="359906" cy="218018"/>
          </a:xfrm>
          <a:prstGeom prst="rect">
            <a:avLst/>
          </a:prstGeom>
        </p:spPr>
      </p:pic>
      <p:pic>
        <p:nvPicPr>
          <p:cNvPr id="109" name="Picture 108">
            <a:extLst>
              <a:ext uri="{FF2B5EF4-FFF2-40B4-BE49-F238E27FC236}">
                <a16:creationId xmlns:a16="http://schemas.microsoft.com/office/drawing/2014/main" id="{CFCC4645-75D6-4985-BB16-8B625A7F7030}"/>
              </a:ext>
            </a:extLst>
          </p:cNvPr>
          <p:cNvPicPr>
            <a:picLocks noChangeAspect="1"/>
          </p:cNvPicPr>
          <p:nvPr/>
        </p:nvPicPr>
        <p:blipFill>
          <a:blip r:embed="rId15"/>
          <a:stretch>
            <a:fillRect/>
          </a:stretch>
        </p:blipFill>
        <p:spPr>
          <a:xfrm>
            <a:off x="2969542" y="-724075"/>
            <a:ext cx="359906" cy="218018"/>
          </a:xfrm>
          <a:prstGeom prst="rect">
            <a:avLst/>
          </a:prstGeom>
        </p:spPr>
      </p:pic>
      <p:pic>
        <p:nvPicPr>
          <p:cNvPr id="110" name="Picture 109">
            <a:extLst>
              <a:ext uri="{FF2B5EF4-FFF2-40B4-BE49-F238E27FC236}">
                <a16:creationId xmlns:a16="http://schemas.microsoft.com/office/drawing/2014/main" id="{2A628FAA-7798-4AE3-9E71-65587129DF17}"/>
              </a:ext>
            </a:extLst>
          </p:cNvPr>
          <p:cNvPicPr>
            <a:picLocks noChangeAspect="1"/>
          </p:cNvPicPr>
          <p:nvPr/>
        </p:nvPicPr>
        <p:blipFill>
          <a:blip r:embed="rId8"/>
          <a:stretch>
            <a:fillRect/>
          </a:stretch>
        </p:blipFill>
        <p:spPr>
          <a:xfrm>
            <a:off x="5979548" y="-1009014"/>
            <a:ext cx="359906" cy="218018"/>
          </a:xfrm>
          <a:prstGeom prst="rect">
            <a:avLst/>
          </a:prstGeom>
        </p:spPr>
      </p:pic>
      <p:pic>
        <p:nvPicPr>
          <p:cNvPr id="111" name="Picture 110">
            <a:extLst>
              <a:ext uri="{FF2B5EF4-FFF2-40B4-BE49-F238E27FC236}">
                <a16:creationId xmlns:a16="http://schemas.microsoft.com/office/drawing/2014/main" id="{9A00F9A9-3E3F-4628-9532-16A3E13760BC}"/>
              </a:ext>
            </a:extLst>
          </p:cNvPr>
          <p:cNvPicPr>
            <a:picLocks noChangeAspect="1"/>
          </p:cNvPicPr>
          <p:nvPr/>
        </p:nvPicPr>
        <p:blipFill>
          <a:blip r:embed="rId10"/>
          <a:stretch>
            <a:fillRect/>
          </a:stretch>
        </p:blipFill>
        <p:spPr>
          <a:xfrm>
            <a:off x="4048907" y="-978201"/>
            <a:ext cx="359906" cy="214559"/>
          </a:xfrm>
          <a:prstGeom prst="rect">
            <a:avLst/>
          </a:prstGeom>
        </p:spPr>
      </p:pic>
      <p:pic>
        <p:nvPicPr>
          <p:cNvPr id="112" name="Picture 111">
            <a:extLst>
              <a:ext uri="{FF2B5EF4-FFF2-40B4-BE49-F238E27FC236}">
                <a16:creationId xmlns:a16="http://schemas.microsoft.com/office/drawing/2014/main" id="{177AA96B-48C8-4C60-B922-9ABA2EE54110}"/>
              </a:ext>
            </a:extLst>
          </p:cNvPr>
          <p:cNvPicPr>
            <a:picLocks noChangeAspect="1"/>
          </p:cNvPicPr>
          <p:nvPr/>
        </p:nvPicPr>
        <p:blipFill>
          <a:blip r:embed="rId11"/>
          <a:stretch>
            <a:fillRect/>
          </a:stretch>
        </p:blipFill>
        <p:spPr>
          <a:xfrm>
            <a:off x="5266837" y="-945010"/>
            <a:ext cx="359906" cy="218018"/>
          </a:xfrm>
          <a:prstGeom prst="rect">
            <a:avLst/>
          </a:prstGeom>
        </p:spPr>
      </p:pic>
      <p:pic>
        <p:nvPicPr>
          <p:cNvPr id="113" name="Picture 112">
            <a:extLst>
              <a:ext uri="{FF2B5EF4-FFF2-40B4-BE49-F238E27FC236}">
                <a16:creationId xmlns:a16="http://schemas.microsoft.com/office/drawing/2014/main" id="{7D34D429-619F-4567-AE95-0002F7F728BE}"/>
              </a:ext>
            </a:extLst>
          </p:cNvPr>
          <p:cNvPicPr>
            <a:picLocks noChangeAspect="1"/>
          </p:cNvPicPr>
          <p:nvPr/>
        </p:nvPicPr>
        <p:blipFill>
          <a:blip r:embed="rId8"/>
          <a:stretch>
            <a:fillRect/>
          </a:stretch>
        </p:blipFill>
        <p:spPr>
          <a:xfrm>
            <a:off x="6199933" y="-1027629"/>
            <a:ext cx="359906" cy="218018"/>
          </a:xfrm>
          <a:prstGeom prst="rect">
            <a:avLst/>
          </a:prstGeom>
        </p:spPr>
      </p:pic>
      <p:pic>
        <p:nvPicPr>
          <p:cNvPr id="114" name="Picture 113">
            <a:extLst>
              <a:ext uri="{FF2B5EF4-FFF2-40B4-BE49-F238E27FC236}">
                <a16:creationId xmlns:a16="http://schemas.microsoft.com/office/drawing/2014/main" id="{77044C68-7973-4EA4-AFFF-3066205CECAF}"/>
              </a:ext>
            </a:extLst>
          </p:cNvPr>
          <p:cNvPicPr>
            <a:picLocks noChangeAspect="1"/>
          </p:cNvPicPr>
          <p:nvPr/>
        </p:nvPicPr>
        <p:blipFill>
          <a:blip r:embed="rId11"/>
          <a:stretch>
            <a:fillRect/>
          </a:stretch>
        </p:blipFill>
        <p:spPr>
          <a:xfrm>
            <a:off x="5158989" y="-577380"/>
            <a:ext cx="359906" cy="218018"/>
          </a:xfrm>
          <a:prstGeom prst="rect">
            <a:avLst/>
          </a:prstGeom>
        </p:spPr>
      </p:pic>
      <p:pic>
        <p:nvPicPr>
          <p:cNvPr id="115" name="Picture 114">
            <a:extLst>
              <a:ext uri="{FF2B5EF4-FFF2-40B4-BE49-F238E27FC236}">
                <a16:creationId xmlns:a16="http://schemas.microsoft.com/office/drawing/2014/main" id="{B54F87DA-BE54-437B-85B3-5691899ADA41}"/>
              </a:ext>
            </a:extLst>
          </p:cNvPr>
          <p:cNvPicPr>
            <a:picLocks noChangeAspect="1"/>
          </p:cNvPicPr>
          <p:nvPr/>
        </p:nvPicPr>
        <p:blipFill>
          <a:blip r:embed="rId7"/>
          <a:stretch>
            <a:fillRect/>
          </a:stretch>
        </p:blipFill>
        <p:spPr>
          <a:xfrm>
            <a:off x="4552971" y="-329583"/>
            <a:ext cx="359906" cy="214559"/>
          </a:xfrm>
          <a:prstGeom prst="rect">
            <a:avLst/>
          </a:prstGeom>
        </p:spPr>
      </p:pic>
      <p:pic>
        <p:nvPicPr>
          <p:cNvPr id="116" name="Picture 115">
            <a:extLst>
              <a:ext uri="{FF2B5EF4-FFF2-40B4-BE49-F238E27FC236}">
                <a16:creationId xmlns:a16="http://schemas.microsoft.com/office/drawing/2014/main" id="{750F0249-3D57-4EA8-B6F3-CA5D1360BF14}"/>
              </a:ext>
            </a:extLst>
          </p:cNvPr>
          <p:cNvPicPr>
            <a:picLocks noChangeAspect="1"/>
          </p:cNvPicPr>
          <p:nvPr/>
        </p:nvPicPr>
        <p:blipFill>
          <a:blip r:embed="rId8"/>
          <a:stretch>
            <a:fillRect/>
          </a:stretch>
        </p:blipFill>
        <p:spPr>
          <a:xfrm>
            <a:off x="6092085" y="-660000"/>
            <a:ext cx="359906" cy="218018"/>
          </a:xfrm>
          <a:prstGeom prst="rect">
            <a:avLst/>
          </a:prstGeom>
        </p:spPr>
      </p:pic>
      <p:pic>
        <p:nvPicPr>
          <p:cNvPr id="117" name="Picture 116">
            <a:extLst>
              <a:ext uri="{FF2B5EF4-FFF2-40B4-BE49-F238E27FC236}">
                <a16:creationId xmlns:a16="http://schemas.microsoft.com/office/drawing/2014/main" id="{8845B16D-EB99-4335-B391-498FC4C4C7E4}"/>
              </a:ext>
            </a:extLst>
          </p:cNvPr>
          <p:cNvPicPr>
            <a:picLocks noChangeAspect="1"/>
          </p:cNvPicPr>
          <p:nvPr/>
        </p:nvPicPr>
        <p:blipFill>
          <a:blip r:embed="rId15"/>
          <a:stretch>
            <a:fillRect/>
          </a:stretch>
        </p:blipFill>
        <p:spPr>
          <a:xfrm>
            <a:off x="5279766" y="-354830"/>
            <a:ext cx="359906" cy="218018"/>
          </a:xfrm>
          <a:prstGeom prst="rect">
            <a:avLst/>
          </a:prstGeom>
        </p:spPr>
      </p:pic>
      <p:pic>
        <p:nvPicPr>
          <p:cNvPr id="118" name="Picture 117">
            <a:extLst>
              <a:ext uri="{FF2B5EF4-FFF2-40B4-BE49-F238E27FC236}">
                <a16:creationId xmlns:a16="http://schemas.microsoft.com/office/drawing/2014/main" id="{1C125569-1989-4359-9AB3-9A5179BE08F7}"/>
              </a:ext>
            </a:extLst>
          </p:cNvPr>
          <p:cNvPicPr>
            <a:picLocks noChangeAspect="1"/>
          </p:cNvPicPr>
          <p:nvPr/>
        </p:nvPicPr>
        <p:blipFill>
          <a:blip r:embed="rId8"/>
          <a:stretch>
            <a:fillRect/>
          </a:stretch>
        </p:blipFill>
        <p:spPr>
          <a:xfrm>
            <a:off x="3661617" y="-485341"/>
            <a:ext cx="359906" cy="218018"/>
          </a:xfrm>
          <a:prstGeom prst="rect">
            <a:avLst/>
          </a:prstGeom>
        </p:spPr>
      </p:pic>
      <p:pic>
        <p:nvPicPr>
          <p:cNvPr id="119" name="Picture 118">
            <a:extLst>
              <a:ext uri="{FF2B5EF4-FFF2-40B4-BE49-F238E27FC236}">
                <a16:creationId xmlns:a16="http://schemas.microsoft.com/office/drawing/2014/main" id="{292483AD-5130-449D-A62E-D13857C9C572}"/>
              </a:ext>
            </a:extLst>
          </p:cNvPr>
          <p:cNvPicPr>
            <a:picLocks noChangeAspect="1"/>
          </p:cNvPicPr>
          <p:nvPr/>
        </p:nvPicPr>
        <p:blipFill>
          <a:blip r:embed="rId8"/>
          <a:stretch>
            <a:fillRect/>
          </a:stretch>
        </p:blipFill>
        <p:spPr>
          <a:xfrm>
            <a:off x="3882001" y="-503957"/>
            <a:ext cx="359906" cy="218018"/>
          </a:xfrm>
          <a:prstGeom prst="rect">
            <a:avLst/>
          </a:prstGeom>
        </p:spPr>
      </p:pic>
      <p:sp>
        <p:nvSpPr>
          <p:cNvPr id="66" name="!!o2c">
            <a:extLst>
              <a:ext uri="{FF2B5EF4-FFF2-40B4-BE49-F238E27FC236}">
                <a16:creationId xmlns:a16="http://schemas.microsoft.com/office/drawing/2014/main" id="{25117B70-0FC6-4C2D-91BD-44B574FE73BA}"/>
              </a:ext>
            </a:extLst>
          </p:cNvPr>
          <p:cNvSpPr/>
          <p:nvPr/>
        </p:nvSpPr>
        <p:spPr>
          <a:xfrm>
            <a:off x="6510139" y="5275581"/>
            <a:ext cx="1029300" cy="1040521"/>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199" b="1"/>
          </a:p>
        </p:txBody>
      </p:sp>
      <p:sp>
        <p:nvSpPr>
          <p:cNvPr id="67" name="!!2c">
            <a:extLst>
              <a:ext uri="{FF2B5EF4-FFF2-40B4-BE49-F238E27FC236}">
                <a16:creationId xmlns:a16="http://schemas.microsoft.com/office/drawing/2014/main" id="{F4982626-B297-4298-81A0-46C7C0A1CACB}"/>
              </a:ext>
            </a:extLst>
          </p:cNvPr>
          <p:cNvSpPr txBox="1"/>
          <p:nvPr/>
        </p:nvSpPr>
        <p:spPr>
          <a:xfrm>
            <a:off x="6679004" y="5447455"/>
            <a:ext cx="695485"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t</a:t>
            </a:r>
          </a:p>
        </p:txBody>
      </p:sp>
      <p:sp>
        <p:nvSpPr>
          <p:cNvPr id="55" name="!!o2c">
            <a:extLst>
              <a:ext uri="{FF2B5EF4-FFF2-40B4-BE49-F238E27FC236}">
                <a16:creationId xmlns:a16="http://schemas.microsoft.com/office/drawing/2014/main" id="{25117B70-0FC6-4C2D-91BD-44B574FE73BA}"/>
              </a:ext>
            </a:extLst>
          </p:cNvPr>
          <p:cNvSpPr/>
          <p:nvPr/>
        </p:nvSpPr>
        <p:spPr>
          <a:xfrm>
            <a:off x="7653668" y="5275507"/>
            <a:ext cx="1029300" cy="1047327"/>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199" b="1"/>
          </a:p>
        </p:txBody>
      </p:sp>
      <p:sp>
        <p:nvSpPr>
          <p:cNvPr id="56" name="!!2c">
            <a:extLst>
              <a:ext uri="{FF2B5EF4-FFF2-40B4-BE49-F238E27FC236}">
                <a16:creationId xmlns:a16="http://schemas.microsoft.com/office/drawing/2014/main" id="{F4982626-B297-4298-81A0-46C7C0A1CACB}"/>
              </a:ext>
            </a:extLst>
          </p:cNvPr>
          <p:cNvSpPr txBox="1"/>
          <p:nvPr/>
        </p:nvSpPr>
        <p:spPr>
          <a:xfrm>
            <a:off x="7833380" y="5447454"/>
            <a:ext cx="695485"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57" name="!!o2c">
            <a:extLst>
              <a:ext uri="{FF2B5EF4-FFF2-40B4-BE49-F238E27FC236}">
                <a16:creationId xmlns:a16="http://schemas.microsoft.com/office/drawing/2014/main" id="{25117B70-0FC6-4C2D-91BD-44B574FE73BA}"/>
              </a:ext>
            </a:extLst>
          </p:cNvPr>
          <p:cNvSpPr/>
          <p:nvPr/>
        </p:nvSpPr>
        <p:spPr>
          <a:xfrm>
            <a:off x="8798912" y="5282313"/>
            <a:ext cx="1029300" cy="1040521"/>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199" b="1"/>
          </a:p>
        </p:txBody>
      </p:sp>
      <p:sp>
        <p:nvSpPr>
          <p:cNvPr id="58" name="!!2c">
            <a:extLst>
              <a:ext uri="{FF2B5EF4-FFF2-40B4-BE49-F238E27FC236}">
                <a16:creationId xmlns:a16="http://schemas.microsoft.com/office/drawing/2014/main" id="{F4982626-B297-4298-81A0-46C7C0A1CACB}"/>
              </a:ext>
            </a:extLst>
          </p:cNvPr>
          <p:cNvSpPr txBox="1"/>
          <p:nvPr/>
        </p:nvSpPr>
        <p:spPr>
          <a:xfrm>
            <a:off x="8964974" y="5447454"/>
            <a:ext cx="695485"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ể</a:t>
            </a:r>
          </a:p>
        </p:txBody>
      </p:sp>
      <p:sp>
        <p:nvSpPr>
          <p:cNvPr id="62" name="!!o2a">
            <a:extLst>
              <a:ext uri="{FF2B5EF4-FFF2-40B4-BE49-F238E27FC236}">
                <a16:creationId xmlns:a16="http://schemas.microsoft.com/office/drawing/2014/main" id="{6EC9969B-21CB-4D98-8627-337ABB761D81}"/>
              </a:ext>
            </a:extLst>
          </p:cNvPr>
          <p:cNvSpPr/>
          <p:nvPr/>
        </p:nvSpPr>
        <p:spPr>
          <a:xfrm>
            <a:off x="3070961" y="5282612"/>
            <a:ext cx="1029300" cy="1041988"/>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199" b="1"/>
          </a:p>
        </p:txBody>
      </p:sp>
      <p:sp>
        <p:nvSpPr>
          <p:cNvPr id="65" name="!!2a">
            <a:extLst>
              <a:ext uri="{FF2B5EF4-FFF2-40B4-BE49-F238E27FC236}">
                <a16:creationId xmlns:a16="http://schemas.microsoft.com/office/drawing/2014/main" id="{BC6B0D28-E661-4560-AE7B-10549049C7B9}"/>
              </a:ext>
            </a:extLst>
          </p:cNvPr>
          <p:cNvSpPr txBox="1"/>
          <p:nvPr/>
        </p:nvSpPr>
        <p:spPr>
          <a:xfrm>
            <a:off x="3250961" y="5401841"/>
            <a:ext cx="695485"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u</a:t>
            </a:r>
          </a:p>
        </p:txBody>
      </p:sp>
      <p:sp>
        <p:nvSpPr>
          <p:cNvPr id="76" name="!!o2a">
            <a:extLst>
              <a:ext uri="{FF2B5EF4-FFF2-40B4-BE49-F238E27FC236}">
                <a16:creationId xmlns:a16="http://schemas.microsoft.com/office/drawing/2014/main" id="{6EC9969B-21CB-4D98-8627-337ABB761D81}"/>
              </a:ext>
            </a:extLst>
          </p:cNvPr>
          <p:cNvSpPr/>
          <p:nvPr/>
        </p:nvSpPr>
        <p:spPr>
          <a:xfrm>
            <a:off x="1924056" y="5282298"/>
            <a:ext cx="1029300" cy="1041988"/>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199" b="1"/>
          </a:p>
        </p:txBody>
      </p:sp>
      <p:sp>
        <p:nvSpPr>
          <p:cNvPr id="77" name="!!2a">
            <a:extLst>
              <a:ext uri="{FF2B5EF4-FFF2-40B4-BE49-F238E27FC236}">
                <a16:creationId xmlns:a16="http://schemas.microsoft.com/office/drawing/2014/main" id="{BC6B0D28-E661-4560-AE7B-10549049C7B9}"/>
              </a:ext>
            </a:extLst>
          </p:cNvPr>
          <p:cNvSpPr txBox="1"/>
          <p:nvPr/>
        </p:nvSpPr>
        <p:spPr>
          <a:xfrm>
            <a:off x="2096545" y="5399880"/>
            <a:ext cx="695485" cy="830781"/>
          </a:xfrm>
          <a:prstGeom prst="rect">
            <a:avLst/>
          </a:prstGeom>
          <a:noFill/>
        </p:spPr>
        <p:txBody>
          <a:bodyPr wrap="square" rtlCol="0">
            <a:spAutoFit/>
          </a:bodyPr>
          <a:lstStyle/>
          <a:p>
            <a:pPr algn="ctr"/>
            <a:r>
              <a:rPr lang="en-US" sz="4799" b="1" dirty="0">
                <a:solidFill>
                  <a:schemeClr val="bg1"/>
                </a:solidFill>
                <a:effectLst>
                  <a:outerShdw blurRad="38100" dist="38100" dir="2700000" algn="tl">
                    <a:srgbClr val="000000">
                      <a:alpha val="43137"/>
                    </a:srgbClr>
                  </a:outerShdw>
                </a:effectLst>
                <a:latin typeface="Times New Roman" panose="02020603050405020304" pitchFamily="18" charset="0"/>
              </a:rPr>
              <a:t>q</a:t>
            </a:r>
          </a:p>
        </p:txBody>
      </p:sp>
      <p:pic>
        <p:nvPicPr>
          <p:cNvPr id="2050" name="Picture 2" descr="Tuần 5 - khối 9 - Chủ đề Quần thể"/>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715804" y="1321471"/>
            <a:ext cx="3148950" cy="236171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79" name="Group 78">
            <a:extLst>
              <a:ext uri="{FF2B5EF4-FFF2-40B4-BE49-F238E27FC236}">
                <a16:creationId xmlns:a16="http://schemas.microsoft.com/office/drawing/2014/main" id="{DC4D4389-3269-48E5-9314-DCEC10EC78A8}"/>
              </a:ext>
            </a:extLst>
          </p:cNvPr>
          <p:cNvGrpSpPr/>
          <p:nvPr/>
        </p:nvGrpSpPr>
        <p:grpSpPr>
          <a:xfrm>
            <a:off x="11318044" y="157663"/>
            <a:ext cx="662823" cy="662823"/>
            <a:chOff x="11409342" y="180900"/>
            <a:chExt cx="662996" cy="662996"/>
          </a:xfrm>
        </p:grpSpPr>
        <p:sp>
          <p:nvSpPr>
            <p:cNvPr id="80" name="!!MatThu1">
              <a:hlinkClick r:id="rId17" action="ppaction://hlinksldjump"/>
              <a:extLst>
                <a:ext uri="{FF2B5EF4-FFF2-40B4-BE49-F238E27FC236}">
                  <a16:creationId xmlns:a16="http://schemas.microsoft.com/office/drawing/2014/main" id="{8D63E7FC-C34D-447D-B000-5CB6C0E535F6}"/>
                </a:ext>
              </a:extLst>
            </p:cNvPr>
            <p:cNvSpPr/>
            <p:nvPr/>
          </p:nvSpPr>
          <p:spPr>
            <a:xfrm>
              <a:off x="11409342" y="180900"/>
              <a:ext cx="662996" cy="66299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 name="Graphic 62">
              <a:hlinkClick r:id="rId18" action="ppaction://hlinksldjump"/>
              <a:extLst>
                <a:ext uri="{FF2B5EF4-FFF2-40B4-BE49-F238E27FC236}">
                  <a16:creationId xmlns:a16="http://schemas.microsoft.com/office/drawing/2014/main" id="{582EA335-8085-435D-8B5F-FD1ECF6A5450}"/>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 xmlns:asvg="http://schemas.microsoft.com/office/drawing/2016/SVG/main" r:embed="rId20"/>
                </a:ext>
              </a:extLst>
            </a:blip>
            <a:stretch>
              <a:fillRect/>
            </a:stretch>
          </p:blipFill>
          <p:spPr>
            <a:xfrm>
              <a:off x="11528358" y="343470"/>
              <a:ext cx="424964" cy="337856"/>
            </a:xfrm>
            <a:prstGeom prst="rect">
              <a:avLst/>
            </a:prstGeom>
          </p:spPr>
        </p:pic>
      </p:grpSp>
    </p:spTree>
    <p:extLst>
      <p:ext uri="{BB962C8B-B14F-4D97-AF65-F5344CB8AC3E}">
        <p14:creationId xmlns:p14="http://schemas.microsoft.com/office/powerpoint/2010/main" val="274193874"/>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37"/>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animEffect transition="in" filter="fade">
                                      <p:cBhvr>
                                        <p:cTn id="9" dur="500"/>
                                        <p:tgtEl>
                                          <p:spTgt spid="40"/>
                                        </p:tgtEl>
                                      </p:cBhvr>
                                    </p:animEffect>
                                  </p:childTnLst>
                                  <p:subTnLst>
                                    <p:audio>
                                      <p:cMediaNode>
                                        <p:cTn display="0" masterRel="sameClick">
                                          <p:stCondLst>
                                            <p:cond evt="begin" delay="0">
                                              <p:tn val="5"/>
                                            </p:cond>
                                          </p:stCondLst>
                                          <p:endCondLst>
                                            <p:cond evt="onStopAudio" delay="0">
                                              <p:tgtEl>
                                                <p:sldTgt/>
                                              </p:tgtEl>
                                            </p:cond>
                                          </p:endCondLst>
                                        </p:cTn>
                                        <p:tgtEl>
                                          <p:sndTgt r:embed="rId2" name="Bling.wav"/>
                                        </p:tgtEl>
                                      </p:cMediaNode>
                                    </p:audio>
                                  </p:subTnLst>
                                </p:cTn>
                              </p:par>
                              <p:par>
                                <p:cTn id="10" presetID="26" presetClass="emph" presetSubtype="0" fill="hold" grpId="1" nodeType="withEffect">
                                  <p:stCondLst>
                                    <p:cond delay="500"/>
                                  </p:stCondLst>
                                  <p:childTnLst>
                                    <p:animEffect transition="out" filter="fade">
                                      <p:cBhvr>
                                        <p:cTn id="11" dur="500" tmFilter="0, 0; .2, .5; .8, .5; 1, 0"/>
                                        <p:tgtEl>
                                          <p:spTgt spid="40"/>
                                        </p:tgtEl>
                                      </p:cBhvr>
                                    </p:animEffect>
                                    <p:animScale>
                                      <p:cBhvr>
                                        <p:cTn id="12" dur="250" autoRev="1" fill="hold"/>
                                        <p:tgtEl>
                                          <p:spTgt spid="40"/>
                                        </p:tgtEl>
                                      </p:cBhvr>
                                      <p:by x="105000" y="105000"/>
                                    </p:animScale>
                                  </p:childTnLst>
                                </p:cTn>
                              </p:par>
                            </p:childTnLst>
                          </p:cTn>
                        </p:par>
                      </p:childTnLst>
                    </p:cTn>
                  </p:par>
                </p:childTnLst>
              </p:cTn>
              <p:nextCondLst>
                <p:cond evt="onClick" delay="0">
                  <p:tgtEl>
                    <p:spTgt spid="37"/>
                  </p:tgtEl>
                </p:cond>
              </p:nextCondLst>
            </p:seq>
            <p:seq concurrent="1" nextAc="seek">
              <p:cTn id="13" restart="whenNotActive" fill="hold" evtFilter="cancelBubble" nodeType="interactiveSeq">
                <p:stCondLst>
                  <p:cond evt="onClick" delay="0">
                    <p:tgtEl>
                      <p:spTgt spid="39"/>
                    </p:tgtEl>
                  </p:cond>
                </p:stCondLst>
                <p:endSync evt="end" delay="0">
                  <p:rtn val="all"/>
                </p:endSync>
                <p:childTnLst>
                  <p:par>
                    <p:cTn id="14" fill="hold">
                      <p:stCondLst>
                        <p:cond delay="0"/>
                      </p:stCondLst>
                      <p:childTnLst>
                        <p:par>
                          <p:cTn id="15" fill="hold">
                            <p:stCondLst>
                              <p:cond delay="0"/>
                            </p:stCondLst>
                            <p:childTnLst>
                              <p:par>
                                <p:cTn id="16" presetID="53" presetClass="entr" presetSubtype="16" fill="hold" grpId="0" nodeType="withEffect">
                                  <p:stCondLst>
                                    <p:cond delay="0"/>
                                  </p:stCondLst>
                                  <p:childTnLst>
                                    <p:set>
                                      <p:cBhvr>
                                        <p:cTn id="17" dur="1" fill="hold">
                                          <p:stCondLst>
                                            <p:cond delay="0"/>
                                          </p:stCondLst>
                                        </p:cTn>
                                        <p:tgtEl>
                                          <p:spTgt spid="42"/>
                                        </p:tgtEl>
                                        <p:attrNameLst>
                                          <p:attrName>style.visibility</p:attrName>
                                        </p:attrNameLst>
                                      </p:cBhvr>
                                      <p:to>
                                        <p:strVal val="visible"/>
                                      </p:to>
                                    </p:set>
                                    <p:anim calcmode="lin" valueType="num">
                                      <p:cBhvr>
                                        <p:cTn id="18" dur="500" fill="hold"/>
                                        <p:tgtEl>
                                          <p:spTgt spid="42"/>
                                        </p:tgtEl>
                                        <p:attrNameLst>
                                          <p:attrName>ppt_w</p:attrName>
                                        </p:attrNameLst>
                                      </p:cBhvr>
                                      <p:tavLst>
                                        <p:tav tm="0">
                                          <p:val>
                                            <p:fltVal val="0"/>
                                          </p:val>
                                        </p:tav>
                                        <p:tav tm="100000">
                                          <p:val>
                                            <p:strVal val="#ppt_w"/>
                                          </p:val>
                                        </p:tav>
                                      </p:tavLst>
                                    </p:anim>
                                    <p:anim calcmode="lin" valueType="num">
                                      <p:cBhvr>
                                        <p:cTn id="19" dur="500" fill="hold"/>
                                        <p:tgtEl>
                                          <p:spTgt spid="42"/>
                                        </p:tgtEl>
                                        <p:attrNameLst>
                                          <p:attrName>ppt_h</p:attrName>
                                        </p:attrNameLst>
                                      </p:cBhvr>
                                      <p:tavLst>
                                        <p:tav tm="0">
                                          <p:val>
                                            <p:fltVal val="0"/>
                                          </p:val>
                                        </p:tav>
                                        <p:tav tm="100000">
                                          <p:val>
                                            <p:strVal val="#ppt_h"/>
                                          </p:val>
                                        </p:tav>
                                      </p:tavLst>
                                    </p:anim>
                                    <p:animEffect transition="in" filter="fade">
                                      <p:cBhvr>
                                        <p:cTn id="20" dur="500"/>
                                        <p:tgtEl>
                                          <p:spTgt spid="42"/>
                                        </p:tgtEl>
                                      </p:cBhvr>
                                    </p:animEffect>
                                  </p:childTnLst>
                                  <p:subTnLst>
                                    <p:audio>
                                      <p:cMediaNode>
                                        <p:cTn display="0" masterRel="sameClick">
                                          <p:stCondLst>
                                            <p:cond evt="begin" delay="0">
                                              <p:tn val="16"/>
                                            </p:cond>
                                          </p:stCondLst>
                                          <p:endCondLst>
                                            <p:cond evt="onStopAudio" delay="0">
                                              <p:tgtEl>
                                                <p:sldTgt/>
                                              </p:tgtEl>
                                            </p:cond>
                                          </p:endCondLst>
                                        </p:cTn>
                                        <p:tgtEl>
                                          <p:sndTgt r:embed="rId2" name="Bling.wav"/>
                                        </p:tgtEl>
                                      </p:cMediaNode>
                                    </p:audio>
                                  </p:subTnLst>
                                </p:cTn>
                              </p:par>
                              <p:par>
                                <p:cTn id="21" presetID="26" presetClass="emph" presetSubtype="0" fill="hold" grpId="1" nodeType="withEffect">
                                  <p:stCondLst>
                                    <p:cond delay="500"/>
                                  </p:stCondLst>
                                  <p:childTnLst>
                                    <p:animEffect transition="out" filter="fade">
                                      <p:cBhvr>
                                        <p:cTn id="22" dur="500" tmFilter="0, 0; .2, .5; .8, .5; 1, 0"/>
                                        <p:tgtEl>
                                          <p:spTgt spid="42"/>
                                        </p:tgtEl>
                                      </p:cBhvr>
                                    </p:animEffect>
                                    <p:animScale>
                                      <p:cBhvr>
                                        <p:cTn id="23" dur="250" autoRev="1" fill="hold"/>
                                        <p:tgtEl>
                                          <p:spTgt spid="42"/>
                                        </p:tgtEl>
                                      </p:cBhvr>
                                      <p:by x="105000" y="105000"/>
                                    </p:animScale>
                                  </p:childTnLst>
                                </p:cTn>
                              </p:par>
                            </p:childTnLst>
                          </p:cTn>
                        </p:par>
                      </p:childTnLst>
                    </p:cTn>
                  </p:par>
                </p:childTnLst>
              </p:cTn>
              <p:nextCondLst>
                <p:cond evt="onClick" delay="0">
                  <p:tgtEl>
                    <p:spTgt spid="39"/>
                  </p:tgtEl>
                </p:cond>
              </p:nextCondLst>
            </p:seq>
            <p:seq concurrent="1" nextAc="seek">
              <p:cTn id="24" restart="whenNotActive" fill="hold" evtFilter="cancelBubble" nodeType="interactiveSeq">
                <p:stCondLst>
                  <p:cond evt="onClick" delay="0">
                    <p:tgtEl>
                      <p:spTgt spid="66"/>
                    </p:tgtEl>
                  </p:cond>
                </p:stCondLst>
                <p:endSync evt="end" delay="0">
                  <p:rtn val="all"/>
                </p:endSync>
                <p:childTnLst>
                  <p:par>
                    <p:cTn id="25" fill="hold">
                      <p:stCondLst>
                        <p:cond delay="0"/>
                      </p:stCondLst>
                      <p:childTnLst>
                        <p:par>
                          <p:cTn id="26" fill="hold">
                            <p:stCondLst>
                              <p:cond delay="0"/>
                            </p:stCondLst>
                            <p:childTnLst>
                              <p:par>
                                <p:cTn id="27" presetID="53" presetClass="entr" presetSubtype="16" fill="hold" grpId="0" nodeType="withEffect">
                                  <p:stCondLst>
                                    <p:cond delay="0"/>
                                  </p:stCondLst>
                                  <p:childTnLst>
                                    <p:set>
                                      <p:cBhvr>
                                        <p:cTn id="28" dur="1" fill="hold">
                                          <p:stCondLst>
                                            <p:cond delay="0"/>
                                          </p:stCondLst>
                                        </p:cTn>
                                        <p:tgtEl>
                                          <p:spTgt spid="67"/>
                                        </p:tgtEl>
                                        <p:attrNameLst>
                                          <p:attrName>style.visibility</p:attrName>
                                        </p:attrNameLst>
                                      </p:cBhvr>
                                      <p:to>
                                        <p:strVal val="visible"/>
                                      </p:to>
                                    </p:set>
                                    <p:anim calcmode="lin" valueType="num">
                                      <p:cBhvr>
                                        <p:cTn id="29" dur="500" fill="hold"/>
                                        <p:tgtEl>
                                          <p:spTgt spid="67"/>
                                        </p:tgtEl>
                                        <p:attrNameLst>
                                          <p:attrName>ppt_w</p:attrName>
                                        </p:attrNameLst>
                                      </p:cBhvr>
                                      <p:tavLst>
                                        <p:tav tm="0">
                                          <p:val>
                                            <p:fltVal val="0"/>
                                          </p:val>
                                        </p:tav>
                                        <p:tav tm="100000">
                                          <p:val>
                                            <p:strVal val="#ppt_w"/>
                                          </p:val>
                                        </p:tav>
                                      </p:tavLst>
                                    </p:anim>
                                    <p:anim calcmode="lin" valueType="num">
                                      <p:cBhvr>
                                        <p:cTn id="30" dur="500" fill="hold"/>
                                        <p:tgtEl>
                                          <p:spTgt spid="67"/>
                                        </p:tgtEl>
                                        <p:attrNameLst>
                                          <p:attrName>ppt_h</p:attrName>
                                        </p:attrNameLst>
                                      </p:cBhvr>
                                      <p:tavLst>
                                        <p:tav tm="0">
                                          <p:val>
                                            <p:fltVal val="0"/>
                                          </p:val>
                                        </p:tav>
                                        <p:tav tm="100000">
                                          <p:val>
                                            <p:strVal val="#ppt_h"/>
                                          </p:val>
                                        </p:tav>
                                      </p:tavLst>
                                    </p:anim>
                                    <p:animEffect transition="in" filter="fade">
                                      <p:cBhvr>
                                        <p:cTn id="31" dur="500"/>
                                        <p:tgtEl>
                                          <p:spTgt spid="67"/>
                                        </p:tgtEl>
                                      </p:cBhvr>
                                    </p:animEffect>
                                  </p:childTnLst>
                                  <p:subTnLst>
                                    <p:audio>
                                      <p:cMediaNode>
                                        <p:cTn display="0" masterRel="sameClick">
                                          <p:stCondLst>
                                            <p:cond evt="begin" delay="0">
                                              <p:tn val="27"/>
                                            </p:cond>
                                          </p:stCondLst>
                                          <p:endCondLst>
                                            <p:cond evt="onStopAudio" delay="0">
                                              <p:tgtEl>
                                                <p:sldTgt/>
                                              </p:tgtEl>
                                            </p:cond>
                                          </p:endCondLst>
                                        </p:cTn>
                                        <p:tgtEl>
                                          <p:sndTgt r:embed="rId2" name="Bling.wav"/>
                                        </p:tgtEl>
                                      </p:cMediaNode>
                                    </p:audio>
                                  </p:subTnLst>
                                </p:cTn>
                              </p:par>
                              <p:par>
                                <p:cTn id="32" presetID="26" presetClass="emph" presetSubtype="0" fill="hold" grpId="1" nodeType="withEffect">
                                  <p:stCondLst>
                                    <p:cond delay="500"/>
                                  </p:stCondLst>
                                  <p:childTnLst>
                                    <p:animEffect transition="out" filter="fade">
                                      <p:cBhvr>
                                        <p:cTn id="33" dur="500" tmFilter="0, 0; .2, .5; .8, .5; 1, 0"/>
                                        <p:tgtEl>
                                          <p:spTgt spid="67"/>
                                        </p:tgtEl>
                                      </p:cBhvr>
                                    </p:animEffect>
                                    <p:animScale>
                                      <p:cBhvr>
                                        <p:cTn id="34" dur="250" autoRev="1" fill="hold"/>
                                        <p:tgtEl>
                                          <p:spTgt spid="67"/>
                                        </p:tgtEl>
                                      </p:cBhvr>
                                      <p:by x="105000" y="105000"/>
                                    </p:animScale>
                                  </p:childTnLst>
                                </p:cTn>
                              </p:par>
                            </p:childTnLst>
                          </p:cTn>
                        </p:par>
                      </p:childTnLst>
                    </p:cTn>
                  </p:par>
                </p:childTnLst>
              </p:cTn>
              <p:nextCondLst>
                <p:cond evt="onClick" delay="0">
                  <p:tgtEl>
                    <p:spTgt spid="66"/>
                  </p:tgtEl>
                </p:cond>
              </p:nextCondLst>
            </p:seq>
            <p:seq concurrent="1" nextAc="seek">
              <p:cTn id="35" restart="whenNotActive" fill="hold" evtFilter="cancelBubble" nodeType="interactiveSeq">
                <p:stCondLst>
                  <p:cond evt="onClick" delay="0">
                    <p:tgtEl>
                      <p:spTgt spid="55"/>
                    </p:tgtEl>
                  </p:cond>
                </p:stCondLst>
                <p:endSync evt="end" delay="0">
                  <p:rtn val="all"/>
                </p:endSync>
                <p:childTnLst>
                  <p:par>
                    <p:cTn id="36" fill="hold">
                      <p:stCondLst>
                        <p:cond delay="0"/>
                      </p:stCondLst>
                      <p:childTnLst>
                        <p:par>
                          <p:cTn id="37" fill="hold">
                            <p:stCondLst>
                              <p:cond delay="0"/>
                            </p:stCondLst>
                            <p:childTnLst>
                              <p:par>
                                <p:cTn id="38" presetID="53" presetClass="entr" presetSubtype="16" fill="hold" grpId="0" nodeType="withEffect">
                                  <p:stCondLst>
                                    <p:cond delay="0"/>
                                  </p:stCondLst>
                                  <p:childTnLst>
                                    <p:set>
                                      <p:cBhvr>
                                        <p:cTn id="39" dur="1" fill="hold">
                                          <p:stCondLst>
                                            <p:cond delay="0"/>
                                          </p:stCondLst>
                                        </p:cTn>
                                        <p:tgtEl>
                                          <p:spTgt spid="56"/>
                                        </p:tgtEl>
                                        <p:attrNameLst>
                                          <p:attrName>style.visibility</p:attrName>
                                        </p:attrNameLst>
                                      </p:cBhvr>
                                      <p:to>
                                        <p:strVal val="visible"/>
                                      </p:to>
                                    </p:set>
                                    <p:anim calcmode="lin" valueType="num">
                                      <p:cBhvr>
                                        <p:cTn id="40" dur="500" fill="hold"/>
                                        <p:tgtEl>
                                          <p:spTgt spid="56"/>
                                        </p:tgtEl>
                                        <p:attrNameLst>
                                          <p:attrName>ppt_w</p:attrName>
                                        </p:attrNameLst>
                                      </p:cBhvr>
                                      <p:tavLst>
                                        <p:tav tm="0">
                                          <p:val>
                                            <p:fltVal val="0"/>
                                          </p:val>
                                        </p:tav>
                                        <p:tav tm="100000">
                                          <p:val>
                                            <p:strVal val="#ppt_w"/>
                                          </p:val>
                                        </p:tav>
                                      </p:tavLst>
                                    </p:anim>
                                    <p:anim calcmode="lin" valueType="num">
                                      <p:cBhvr>
                                        <p:cTn id="41" dur="500" fill="hold"/>
                                        <p:tgtEl>
                                          <p:spTgt spid="56"/>
                                        </p:tgtEl>
                                        <p:attrNameLst>
                                          <p:attrName>ppt_h</p:attrName>
                                        </p:attrNameLst>
                                      </p:cBhvr>
                                      <p:tavLst>
                                        <p:tav tm="0">
                                          <p:val>
                                            <p:fltVal val="0"/>
                                          </p:val>
                                        </p:tav>
                                        <p:tav tm="100000">
                                          <p:val>
                                            <p:strVal val="#ppt_h"/>
                                          </p:val>
                                        </p:tav>
                                      </p:tavLst>
                                    </p:anim>
                                    <p:animEffect transition="in" filter="fade">
                                      <p:cBhvr>
                                        <p:cTn id="42" dur="500"/>
                                        <p:tgtEl>
                                          <p:spTgt spid="56"/>
                                        </p:tgtEl>
                                      </p:cBhvr>
                                    </p:animEffect>
                                  </p:childTnLst>
                                  <p:subTnLst>
                                    <p:audio>
                                      <p:cMediaNode>
                                        <p:cTn display="0" masterRel="sameClick">
                                          <p:stCondLst>
                                            <p:cond evt="begin" delay="0">
                                              <p:tn val="38"/>
                                            </p:cond>
                                          </p:stCondLst>
                                          <p:endCondLst>
                                            <p:cond evt="onStopAudio" delay="0">
                                              <p:tgtEl>
                                                <p:sldTgt/>
                                              </p:tgtEl>
                                            </p:cond>
                                          </p:endCondLst>
                                        </p:cTn>
                                        <p:tgtEl>
                                          <p:sndTgt r:embed="rId2" name="Bling.wav"/>
                                        </p:tgtEl>
                                      </p:cMediaNode>
                                    </p:audio>
                                  </p:subTnLst>
                                </p:cTn>
                              </p:par>
                              <p:par>
                                <p:cTn id="43" presetID="26" presetClass="emph" presetSubtype="0" fill="hold" grpId="1" nodeType="withEffect">
                                  <p:stCondLst>
                                    <p:cond delay="500"/>
                                  </p:stCondLst>
                                  <p:childTnLst>
                                    <p:animEffect transition="out" filter="fade">
                                      <p:cBhvr>
                                        <p:cTn id="44" dur="500" tmFilter="0, 0; .2, .5; .8, .5; 1, 0"/>
                                        <p:tgtEl>
                                          <p:spTgt spid="56"/>
                                        </p:tgtEl>
                                      </p:cBhvr>
                                    </p:animEffect>
                                    <p:animScale>
                                      <p:cBhvr>
                                        <p:cTn id="45" dur="250" autoRev="1" fill="hold"/>
                                        <p:tgtEl>
                                          <p:spTgt spid="56"/>
                                        </p:tgtEl>
                                      </p:cBhvr>
                                      <p:by x="105000" y="105000"/>
                                    </p:animScale>
                                  </p:childTnLst>
                                </p:cTn>
                              </p:par>
                            </p:childTnLst>
                          </p:cTn>
                        </p:par>
                      </p:childTnLst>
                    </p:cTn>
                  </p:par>
                </p:childTnLst>
              </p:cTn>
              <p:nextCondLst>
                <p:cond evt="onClick" delay="0">
                  <p:tgtEl>
                    <p:spTgt spid="55"/>
                  </p:tgtEl>
                </p:cond>
              </p:nextCondLst>
            </p:seq>
            <p:seq concurrent="1" nextAc="seek">
              <p:cTn id="46" restart="whenNotActive" fill="hold" evtFilter="cancelBubble" nodeType="interactiveSeq">
                <p:stCondLst>
                  <p:cond evt="onClick" delay="0">
                    <p:tgtEl>
                      <p:spTgt spid="57"/>
                    </p:tgtEl>
                  </p:cond>
                </p:stCondLst>
                <p:endSync evt="end" delay="0">
                  <p:rtn val="all"/>
                </p:endSync>
                <p:childTnLst>
                  <p:par>
                    <p:cTn id="47" fill="hold">
                      <p:stCondLst>
                        <p:cond delay="0"/>
                      </p:stCondLst>
                      <p:childTnLst>
                        <p:par>
                          <p:cTn id="48" fill="hold">
                            <p:stCondLst>
                              <p:cond delay="0"/>
                            </p:stCondLst>
                            <p:childTnLst>
                              <p:par>
                                <p:cTn id="49" presetID="53" presetClass="entr" presetSubtype="16" fill="hold" grpId="0" nodeType="withEffect">
                                  <p:stCondLst>
                                    <p:cond delay="0"/>
                                  </p:stCondLst>
                                  <p:childTnLst>
                                    <p:set>
                                      <p:cBhvr>
                                        <p:cTn id="50" dur="1" fill="hold">
                                          <p:stCondLst>
                                            <p:cond delay="0"/>
                                          </p:stCondLst>
                                        </p:cTn>
                                        <p:tgtEl>
                                          <p:spTgt spid="58"/>
                                        </p:tgtEl>
                                        <p:attrNameLst>
                                          <p:attrName>style.visibility</p:attrName>
                                        </p:attrNameLst>
                                      </p:cBhvr>
                                      <p:to>
                                        <p:strVal val="visible"/>
                                      </p:to>
                                    </p:set>
                                    <p:anim calcmode="lin" valueType="num">
                                      <p:cBhvr>
                                        <p:cTn id="51" dur="500" fill="hold"/>
                                        <p:tgtEl>
                                          <p:spTgt spid="58"/>
                                        </p:tgtEl>
                                        <p:attrNameLst>
                                          <p:attrName>ppt_w</p:attrName>
                                        </p:attrNameLst>
                                      </p:cBhvr>
                                      <p:tavLst>
                                        <p:tav tm="0">
                                          <p:val>
                                            <p:fltVal val="0"/>
                                          </p:val>
                                        </p:tav>
                                        <p:tav tm="100000">
                                          <p:val>
                                            <p:strVal val="#ppt_w"/>
                                          </p:val>
                                        </p:tav>
                                      </p:tavLst>
                                    </p:anim>
                                    <p:anim calcmode="lin" valueType="num">
                                      <p:cBhvr>
                                        <p:cTn id="52" dur="500" fill="hold"/>
                                        <p:tgtEl>
                                          <p:spTgt spid="58"/>
                                        </p:tgtEl>
                                        <p:attrNameLst>
                                          <p:attrName>ppt_h</p:attrName>
                                        </p:attrNameLst>
                                      </p:cBhvr>
                                      <p:tavLst>
                                        <p:tav tm="0">
                                          <p:val>
                                            <p:fltVal val="0"/>
                                          </p:val>
                                        </p:tav>
                                        <p:tav tm="100000">
                                          <p:val>
                                            <p:strVal val="#ppt_h"/>
                                          </p:val>
                                        </p:tav>
                                      </p:tavLst>
                                    </p:anim>
                                    <p:animEffect transition="in" filter="fade">
                                      <p:cBhvr>
                                        <p:cTn id="53" dur="500"/>
                                        <p:tgtEl>
                                          <p:spTgt spid="58"/>
                                        </p:tgtEl>
                                      </p:cBhvr>
                                    </p:animEffect>
                                  </p:childTnLst>
                                  <p:subTnLst>
                                    <p:audio>
                                      <p:cMediaNode>
                                        <p:cTn display="0" masterRel="sameClick">
                                          <p:stCondLst>
                                            <p:cond evt="begin" delay="0">
                                              <p:tn val="49"/>
                                            </p:cond>
                                          </p:stCondLst>
                                          <p:endCondLst>
                                            <p:cond evt="onStopAudio" delay="0">
                                              <p:tgtEl>
                                                <p:sldTgt/>
                                              </p:tgtEl>
                                            </p:cond>
                                          </p:endCondLst>
                                        </p:cTn>
                                        <p:tgtEl>
                                          <p:sndTgt r:embed="rId2" name="Bling.wav"/>
                                        </p:tgtEl>
                                      </p:cMediaNode>
                                    </p:audio>
                                  </p:subTnLst>
                                </p:cTn>
                              </p:par>
                              <p:par>
                                <p:cTn id="54" presetID="26" presetClass="emph" presetSubtype="0" fill="hold" grpId="1" nodeType="withEffect">
                                  <p:stCondLst>
                                    <p:cond delay="500"/>
                                  </p:stCondLst>
                                  <p:childTnLst>
                                    <p:animEffect transition="out" filter="fade">
                                      <p:cBhvr>
                                        <p:cTn id="55" dur="500" tmFilter="0, 0; .2, .5; .8, .5; 1, 0"/>
                                        <p:tgtEl>
                                          <p:spTgt spid="58"/>
                                        </p:tgtEl>
                                      </p:cBhvr>
                                    </p:animEffect>
                                    <p:animScale>
                                      <p:cBhvr>
                                        <p:cTn id="56" dur="250" autoRev="1" fill="hold"/>
                                        <p:tgtEl>
                                          <p:spTgt spid="58"/>
                                        </p:tgtEl>
                                      </p:cBhvr>
                                      <p:by x="105000" y="105000"/>
                                    </p:animScale>
                                  </p:childTnLst>
                                </p:cTn>
                              </p:par>
                              <p:par>
                                <p:cTn id="57"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58" dur="2000" fill="hold"/>
                                        <p:tgtEl>
                                          <p:spTgt spid="92"/>
                                        </p:tgtEl>
                                        <p:attrNameLst>
                                          <p:attrName>ppt_x</p:attrName>
                                          <p:attrName>ppt_y</p:attrName>
                                        </p:attrNameLst>
                                      </p:cBhvr>
                                    </p:animMotion>
                                  </p:childTnLst>
                                </p:cTn>
                              </p:par>
                              <p:par>
                                <p:cTn id="59"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60" dur="2000" fill="hold"/>
                                        <p:tgtEl>
                                          <p:spTgt spid="100"/>
                                        </p:tgtEl>
                                        <p:attrNameLst>
                                          <p:attrName>ppt_x</p:attrName>
                                          <p:attrName>ppt_y</p:attrName>
                                        </p:attrNameLst>
                                      </p:cBhvr>
                                    </p:animMotion>
                                  </p:childTnLst>
                                </p:cTn>
                              </p:par>
                              <p:par>
                                <p:cTn id="6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2" dur="2000" fill="hold"/>
                                        <p:tgtEl>
                                          <p:spTgt spid="93"/>
                                        </p:tgtEl>
                                        <p:attrNameLst>
                                          <p:attrName>ppt_x</p:attrName>
                                          <p:attrName>ppt_y</p:attrName>
                                        </p:attrNameLst>
                                      </p:cBhvr>
                                    </p:animMotion>
                                  </p:childTnLst>
                                </p:cTn>
                              </p:par>
                              <p:par>
                                <p:cTn id="63" presetID="0" presetClass="path" presetSubtype="0" fill="hold" nodeType="withEffect">
                                  <p:stCondLst>
                                    <p:cond delay="500"/>
                                  </p:stCondLst>
                                  <p:childTnLst>
                                    <p:animMotion origin="layout" path="M -0.00026 0.00833 L -0.00026 0.00833 L 0.14661 0.11042 C 0.19219 0.14236 0.20156 0.13958 0.23281 0.18982 C 0.23554 0.19445 0.23698 0.20116 0.23919 0.20671 C 0.23112 0.23148 0.22825 0.26435 0.21523 0.28056 C 0.19596 0.30463 0.17096 0.30949 0.14817 0.32037 C 0.13099 0.32847 0.11302 0.33125 0.09557 0.33727 C 0.05286 0.35185 0.06015 0.35 0.01732 0.3713 C 0.0125 0.38171 0.00638 0.39051 0.00299 0.40255 C 0.00026 0.41204 -0.00065 0.42315 -0.00026 0.4338 C 0.0026 0.49769 0.00117 0.51296 0.02695 0.54722 C 0.04857 0.57616 0.07864 0.58982 0.10351 0.60116 C 0.13737 0.61644 0.15234 0.6162 0.18646 0.62107 C 0.21575 0.61806 0.24505 0.61667 0.27422 0.6125 C 0.2776 0.61204 0.28633 0.61088 0.28385 0.60671 C 0.27539 0.59306 0.26354 0.58796 0.25351 0.57847 C 0.20599 0.58033 0.17239 0.57454 0.12747 0.60116 C 0.08945 0.62361 0.01575 0.68056 0.01575 0.68056 C 0.00104 0.70671 -0.01628 0.72431 0.03646 0.74861 C 0.06588 0.76227 0.09713 0.7544 0.12747 0.75718 C 0.16041 0.76389 0.19362 0.76736 0.22643 0.77708 C 0.36367 0.81806 0.34948 0.81412 0.44492 0.86783 C 0.44713 0.87546 0.45234 0.88218 0.4513 0.89051 C 0.44401 0.94908 0.37018 0.93218 0.36523 0.9331 L 0.21198 0.92732 C 0.17096 0.92269 0.13008 0.91597 0.08919 0.91042 C 0.07799 0.90093 0.06484 0.89676 0.0556 0.88195 C 0.03984 0.85671 0.03945 0.82894 0.03646 0.79699 C 0.0444 0.79306 0.05221 0.78542 0.06041 0.78565 C 0.14388 0.7875 0.15534 0.79537 0.22955 0.8537 C 0.27565 0.88982 0.31992 0.91065 0.35247 0.9757 C 0.35898 0.98889 0.36484 1.00301 0.36992 1.01829 C 0.37448 1.03171 0.37747 1.04653 0.38112 1.06065 C 0.38958 1.16134 0.38411 1.11227 0.39713 1.20833 L 0.39713 1.20833 L 0.40026 1.23958 " pathEditMode="relative" ptsTypes="AAAAAAAAAAAAAAAAAAAAAAAAAAAAAAAAAAAAA">
                                      <p:cBhvr>
                                        <p:cTn id="64" dur="2000" fill="hold"/>
                                        <p:tgtEl>
                                          <p:spTgt spid="91"/>
                                        </p:tgtEl>
                                        <p:attrNameLst>
                                          <p:attrName>ppt_x</p:attrName>
                                          <p:attrName>ppt_y</p:attrName>
                                        </p:attrNameLst>
                                      </p:cBhvr>
                                    </p:animMotion>
                                  </p:childTnLst>
                                </p:cTn>
                              </p:par>
                              <p:par>
                                <p:cTn id="65" presetID="0" presetClass="path" presetSubtype="0" fill="hold" nodeType="withEffect">
                                  <p:stCondLst>
                                    <p:cond delay="500"/>
                                  </p:stCondLst>
                                  <p:childTnLst>
                                    <p:animMotion origin="layout" path="M -0.00026 0.00671 L -0.00026 0.00671 C 0.00873 0.0713 0.00599 0.07454 0.02526 0.12847 C 0.02826 0.13704 0.03203 0.14491 0.03633 0.15139 C 0.05482 0.1787 0.07604 0.19005 0.09857 0.20509 C 0.15157 0.24097 0.1375 0.23241 0.18633 0.25046 C 0.20443 0.24769 0.22318 0.2507 0.24063 0.24213 C 0.24896 0.23796 0.22357 0.23357 0.21511 0.23634 C 0.20625 0.23935 0.19909 0.25162 0.19115 0.25903 C 0.18959 0.26667 0.18607 0.27361 0.18633 0.28171 C 0.18881 0.33727 0.19349 0.37801 0.21511 0.41806 C 0.24141 0.46667 0.28229 0.52107 0.3125 0.56551 C 0.33607 0.6 0.34623 0.61088 0.36185 0.65347 C 0.36472 0.66111 0.36615 0.67037 0.36823 0.67894 C 0.36901 0.69028 0.37214 0.72593 0.36823 0.73565 C 0.36029 0.75602 0.34284 0.75394 0.33164 0.75556 C 0.30703 0.74537 0.29896 0.74745 0.27891 0.71574 C 0.2724 0.70556 0.26823 0.6912 0.26302 0.67894 C 0.26133 0.66667 0.25703 0.65463 0.25821 0.64213 C 0.26107 0.60972 0.29948 0.62778 0.30131 0.62778 C 0.31693 0.63333 0.35339 0.63472 0.36823 0.66482 C 0.37214 0.67245 0.37253 0.68357 0.37474 0.69306 C 0.37409 0.71204 0.37565 0.73148 0.37305 0.74977 C 0.3694 0.77708 0.35847 0.80602 0.34753 0.82639 C 0.34258 0.83565 0.3362 0.84236 0.33164 0.85208 C 0.32709 0.86134 0.32383 0.87245 0.32045 0.8831 C 0.31263 0.90787 0.3237 0.8912 0.30769 0.92292 C 0.29453 0.94884 0.26992 0.98125 0.25495 0.99954 C 0.24519 1.01158 0.23516 1.02338 0.22474 1.03357 C 0.20482 1.05278 0.18347 1.0669 0.16407 1.0875 C 0.14805 1.1044 0.13034 1.1169 0.11615 1.13843 C 0.1125 1.14421 0.10834 1.14908 0.10495 1.15556 C 0.09453 1.17616 0.10495 1.16551 0.09701 1.17245 " pathEditMode="relative" ptsTypes="AAAAAAAAAAAAAAAAAAAAAAAAAAAAAAAAA">
                                      <p:cBhvr>
                                        <p:cTn id="66" dur="2000" fill="hold"/>
                                        <p:tgtEl>
                                          <p:spTgt spid="94"/>
                                        </p:tgtEl>
                                        <p:attrNameLst>
                                          <p:attrName>ppt_x</p:attrName>
                                          <p:attrName>ppt_y</p:attrName>
                                        </p:attrNameLst>
                                      </p:cBhvr>
                                    </p:animMotion>
                                  </p:childTnLst>
                                </p:cTn>
                              </p:par>
                              <p:par>
                                <p:cTn id="67" presetID="0" presetClass="path" presetSubtype="0" fill="hold" nodeType="withEffect">
                                  <p:stCondLst>
                                    <p:cond delay="500"/>
                                  </p:stCondLst>
                                  <p:childTnLst>
                                    <p:animMotion origin="layout" path="M -0.00013 0.0051 L -0.00013 0.00533 C -0.04519 0.08542 -0.04831 0.08288 -0.07982 0.16088 C -0.08881 0.18311 -0.09831 0.20487 -0.10534 0.22917 C -0.11276 0.2544 -0.11706 0.28195 -0.12292 0.30857 C -0.12618 0.33982 -0.13425 0.38288 -0.12618 0.41621 C -0.11485 0.46274 -0.09336 0.47176 -0.06706 0.48426 C -0.02735 0.50325 0.00117 0.49954 0.04296 0.50139 C 0.05794 0.49561 0.07343 0.49399 0.08763 0.48426 C 0.09453 0.47963 0.10507 0.44815 0.09401 0.43612 C 0.08033 0.42107 0.06315 0.41922 0.04778 0.41065 C 0.0276 0.41436 0.00716 0.41575 -0.01289 0.422 C -0.03386 0.42848 -0.06185 0.44815 -0.08151 0.46436 C -0.09076 0.47223 -0.09961 0.48149 -0.1086 0.49005 C -0.11342 0.50232 -0.1198 0.51297 -0.12292 0.52686 C -0.12579 0.53936 -0.12592 0.55325 -0.12618 0.56667 C -0.12644 0.57987 -0.12826 0.59491 -0.12448 0.60625 C -0.11967 0.62153 -0.11081 0.63195 -0.10222 0.64028 C -0.06263 0.67917 -0.01381 0.66922 0.02864 0.67454 C 0.05677 0.67246 0.08515 0.67362 0.11315 0.66852 C 0.12526 0.66667 0.13828 0.6426 0.11953 0.62061 C 0.10612 0.60463 0.08867 0.60348 0.0733 0.59491 C 0.04127 0.59908 0.00026 0.59885 -0.03204 0.6176 C -0.0474 0.62663 -0.06159 0.64098 -0.0767 0.65163 C -0.09623 0.66551 -0.11628 0.67709 -0.13568 0.69121 C -0.14714 0.69977 -0.15847 0.7088 -0.16927 0.71991 C -0.18477 0.73588 -0.20638 0.76644 -0.21862 0.79075 C -0.22162 0.79607 -0.22292 0.80394 -0.225 0.81065 C -0.2224 0.82917 -0.22201 0.84977 -0.21706 0.86737 C -0.21316 0.88102 -0.2073 0.89468 -0.19948 0.90139 C -0.17956 0.91829 -0.07852 0.94676 -0.07032 0.94954 C -0.05651 0.95996 -0.04154 0.96667 -0.02878 0.98079 C -0.00899 1.00278 -0.02188 1.07084 -0.03034 1.08866 C -0.03816 1.10487 -0.05378 1.09792 -0.0655 1.10278 C -0.15756 1.09213 -0.17813 1.15024 -0.2043 1.04028 C -0.20782 1.02593 -0.2086 1.01019 -0.21068 0.99491 C -0.20704 0.98264 -0.20664 0.96413 -0.19948 0.95811 C -0.15248 0.91806 -0.09857 0.93473 -0.04961 0.9382 C -0.02435 0.95186 0.0427 0.97547 0.06692 1.02338 C 0.072 1.03334 0.06901 1.04977 0.07018 1.06297 C 0.06484 1.09051 0.06106 1.11899 0.05416 1.14538 C 0.03906 1.20348 0.02604 1.22431 0.00468 1.27292 C 0.00195 1.2794 -0.00039 1.28658 -0.00326 1.29283 C -0.01029 1.30834 -0.01185 1.31088 -0.01758 1.3213 " pathEditMode="relative" rAng="0" ptsTypes="AAAAAAAAAAAAAAAAAAAAAAAAAAAAAAAAAAAAAAAAAAAA">
                                      <p:cBhvr>
                                        <p:cTn id="68" dur="2000" fill="hold"/>
                                        <p:tgtEl>
                                          <p:spTgt spid="95"/>
                                        </p:tgtEl>
                                        <p:attrNameLst>
                                          <p:attrName>ppt_x</p:attrName>
                                          <p:attrName>ppt_y</p:attrName>
                                        </p:attrNameLst>
                                      </p:cBhvr>
                                      <p:rCtr x="-4792" y="65810"/>
                                    </p:animMotion>
                                  </p:childTnLst>
                                </p:cTn>
                              </p:par>
                              <p:par>
                                <p:cTn id="69" presetID="0" presetClass="path" presetSubtype="0" fill="hold" nodeType="withEffect">
                                  <p:stCondLst>
                                    <p:cond delay="500"/>
                                  </p:stCondLst>
                                  <p:childTnLst>
                                    <p:animMotion origin="layout" path="M 0.00052 0.00834 L 0.00052 0.00834 C 0.11003 0.08542 0.0668 0.0375 0.1362 0.13311 C 0.15208 0.21783 0.15977 0.22014 0.13294 0.32593 C 0.12969 0.33866 0.11914 0.33912 0.11224 0.34584 C 0.08776 0.3382 0.06211 0.3382 0.0388 0.32315 C 0.02526 0.31436 0.03346 0.28125 0.04037 0.275 C 0.06042 0.25625 0.08255 0.25602 0.10417 0.25232 C 0.16862 0.29792 0.14037 0.28565 0.18724 0.30047 C 0.20026 0.32361 0.19271 0.30625 0.2 0.35996 C 0.20156 0.3713 0.20482 0.39399 0.20482 0.39399 C 0.20313 0.41019 0.203 0.42686 0.2 0.44236 C 0.19492 0.46783 0.18229 0.49838 0.1681 0.51042 C 0.15807 0.51875 0.14675 0.51991 0.1362 0.52454 C 0.10469 0.52223 0.10013 0.53172 0.07708 0.50186 C 0.07513 0.49931 0.075 0.49422 0.07396 0.49051 C 0.075 0.48473 0.07409 0.47593 0.07708 0.47338 C 0.1112 0.44561 0.125 0.46436 0.16172 0.47917 C 0.16914 0.48959 0.178 0.49723 0.18399 0.51042 C 0.19961 0.54422 0.20404 0.57639 0.18086 0.60973 C 0.17409 0.61922 0.1638 0.61505 0.15534 0.61528 C 0.10313 0.61783 0.05104 0.61713 -0.00104 0.61829 C -0.00286 0.61899 -0.04284 0.6338 -0.05221 0.64653 C -0.05521 0.6507 -0.05638 0.65787 -0.05859 0.66366 C -0.05989 0.68658 -0.06211 0.71158 -0.05859 0.73449 C -0.0569 0.74514 -0.05377 0.75579 -0.04896 0.76297 C -0.04049 0.77524 -0.03086 0.78635 -0.02018 0.79121 C -0.00208 0.79977 0.01693 0.79885 0.03555 0.80255 C 0.07018 0.79792 0.10534 0.80047 0.13932 0.78843 C 0.14466 0.78658 0.14805 0.77246 0.14727 0.76297 C 0.1457 0.74144 0.14323 0.71482 0.13294 0.70324 C 0.12123 0.69028 0.10534 0.70139 0.09141 0.70047 C 0.05143 0.71459 0.04388 0.70787 0.01328 0.74861 C 0.00339 0.76204 -0.00351 0.78195 -0.0138 0.79399 C -0.04362 0.82848 -0.07656 0.85348 -0.10638 0.88774 C -0.15768 0.9463 -0.1707 0.95556 -0.21172 1.01829 C -0.22174 1.03334 -0.23164 1.04885 -0.24049 1.06644 C -0.24492 1.07547 -0.25729 1.11968 -0.25963 1.12894 C -0.26328 1.14329 -0.26523 1.15625 -0.26758 1.1713 C -0.2694 1.18357 -0.26693 1.18264 -0.2707 1.18264 " pathEditMode="relative" ptsTypes="AAAAAAAAAAAAAAAAAAAAAAAAAAAAAAAAAAAAAAAA">
                                      <p:cBhvr>
                                        <p:cTn id="70" dur="2000" fill="hold"/>
                                        <p:tgtEl>
                                          <p:spTgt spid="99"/>
                                        </p:tgtEl>
                                        <p:attrNameLst>
                                          <p:attrName>ppt_x</p:attrName>
                                          <p:attrName>ppt_y</p:attrName>
                                        </p:attrNameLst>
                                      </p:cBhvr>
                                    </p:animMotion>
                                  </p:childTnLst>
                                </p:cTn>
                              </p:par>
                              <p:par>
                                <p:cTn id="71"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72" dur="2000" fill="hold"/>
                                        <p:tgtEl>
                                          <p:spTgt spid="96"/>
                                        </p:tgtEl>
                                        <p:attrNameLst>
                                          <p:attrName>ppt_x</p:attrName>
                                          <p:attrName>ppt_y</p:attrName>
                                        </p:attrNameLst>
                                      </p:cBhvr>
                                    </p:animMotion>
                                  </p:childTnLst>
                                </p:cTn>
                              </p:par>
                              <p:par>
                                <p:cTn id="73" presetID="0" presetClass="path" presetSubtype="0" fill="hold" nodeType="withEffect">
                                  <p:stCondLst>
                                    <p:cond delay="500"/>
                                  </p:stCondLst>
                                  <p:childTnLst>
                                    <p:animMotion origin="layout" path="M -0.00664 0.00277 L -0.00664 0.00277 C 0.00717 0.0162 0.02305 0.02407 0.0349 0.04259 C 0.07774 0.10949 0.07813 0.15231 0.09714 0.24652 C 0.09922 0.2787 0.10521 0.31088 0.10352 0.34305 C 0.09922 0.4243 0.07579 0.46852 0.03802 0.51319 C 0.02123 0.53333 0.00079 0.54166 -0.01783 0.55578 C -0.03802 0.55393 -0.05859 0.55764 -0.07838 0.55023 C -0.12786 0.53194 -0.1401 0.50324 -0.1789 0.45092 C -0.18698 0.42639 -0.19856 0.40439 -0.20286 0.37708 C -0.21367 0.30902 -0.1806 0.29004 -0.15026 0.26944 C -0.12617 0.25277 -0.10026 0.24652 -0.07526 0.23518 C -0.04974 0.25416 -0.022 0.26551 0.00131 0.29213 C 0.02162 0.31504 0.03972 0.3743 0.05248 0.41111 C 0.05352 0.42916 0.05664 0.44722 0.0556 0.46504 C 0.05495 0.47569 0.05144 0.48541 0.04766 0.49352 C 0.04271 0.5037 0.03685 0.51273 0.03008 0.51898 C 0.01185 0.53588 -0.04661 0.54051 -0.05286 0.54166 C -0.18216 0.54004 -0.23203 0.58402 -0.32252 0.5162 C -0.33086 0.50995 -0.33854 0.50092 -0.34648 0.49352 C -0.3513 0.48402 -0.35807 0.47685 -0.3608 0.46504 C -0.36445 0.44977 -0.36536 0.40972 -0.35286 0.39977 C -0.34257 0.39166 -0.3306 0.39421 -0.3194 0.39143 C -0.29466 0.40671 -0.26875 0.41852 -0.24752 0.44814 C -0.24075 0.45764 -0.23698 0.47268 -0.23164 0.48495 C -0.22942 0.50092 -0.22395 0.51689 -0.22526 0.5331 C -0.2289 0.58055 -0.23255 0.63055 -0.24596 0.67222 C -0.25651 0.70463 -0.27721 0.72291 -0.29388 0.74583 C -0.33997 0.80949 -0.32695 0.79629 -0.37526 0.81111 C -0.39283 0.79977 -0.41263 0.79629 -0.42786 0.77708 C -0.43671 0.7662 -0.43619 0.71551 -0.42786 0.70347 C -0.42252 0.69537 -0.41406 0.69953 -0.40716 0.69768 C -0.38372 0.70139 -0.35989 0.70069 -0.33698 0.70902 C -0.28737 0.72685 -0.28971 0.75277 -0.24114 0.77708 C -0.2125 0.79166 -0.18255 0.79699 -0.15338 0.80833 C -0.10234 0.82824 -0.06198 0.84027 -0.01614 0.87916 C 0.01875 0.90902 0.05873 0.94259 0.08438 0.99838 C 0.09414 1.01967 0.10026 1.0456 0.10821 1.06944 C 0.10938 1.07963 0.11472 1.12361 0.11472 1.14027 C 0.11472 1.14977 0.11302 1.16875 0.11302 1.16875 " pathEditMode="relative" ptsTypes="AAAAAAAAAAAAAAAAAAAAAAAAAAAAAAAAAAAAAAAA">
                                      <p:cBhvr>
                                        <p:cTn id="74" dur="2000" fill="hold"/>
                                        <p:tgtEl>
                                          <p:spTgt spid="97"/>
                                        </p:tgtEl>
                                        <p:attrNameLst>
                                          <p:attrName>ppt_x</p:attrName>
                                          <p:attrName>ppt_y</p:attrName>
                                        </p:attrNameLst>
                                      </p:cBhvr>
                                    </p:animMotion>
                                  </p:childTnLst>
                                </p:cTn>
                              </p:par>
                              <p:par>
                                <p:cTn id="75" presetID="0" presetClass="path" presetSubtype="0" fill="hold" nodeType="withEffect">
                                  <p:stCondLst>
                                    <p:cond delay="500"/>
                                  </p:stCondLst>
                                  <p:childTnLst>
                                    <p:animMotion origin="layout" path="M 0.00143 0.01412 L 0.00143 0.01412 C -0.00391 0.04074 -0.00612 0.06968 -0.01446 0.09352 C -0.02461 0.12245 -0.03789 0.14838 -0.05274 0.17014 C -0.09753 0.23518 -0.12631 0.25833 -0.17891 0.28634 C -0.18607 0.29028 -0.19362 0.2912 -0.20118 0.29213 C -0.24102 0.29676 -0.32084 0.30347 -0.32084 0.30347 C -0.33607 0.30185 -0.39493 0.31968 -0.41498 0.275 C -0.4198 0.26435 -0.42136 0.25046 -0.42461 0.23819 C -0.42084 0.22106 -0.42084 0.19977 -0.41342 0.18704 C -0.39193 0.15023 -0.34792 0.17431 -0.32722 0.17847 C -0.30704 0.19838 -0.28438 0.21204 -0.26667 0.23819 C -0.25586 0.25393 -0.24675 0.27639 -0.24428 0.30046 C -0.24011 0.3419 -0.26485 0.39421 -0.27943 0.4169 C -0.29141 0.43565 -0.30469 0.45278 -0.31928 0.46505 C -0.33542 0.4787 -0.353 0.48657 -0.37032 0.49352 C -0.41602 0.51181 -0.44128 0.51134 -0.48685 0.5162 C -0.50599 0.50602 -0.52657 0.50231 -0.53946 0.47083 C -0.5448 0.45764 -0.54584 0.44051 -0.54909 0.42546 C -0.54584 0.41018 -0.54623 0.39097 -0.53946 0.38009 C -0.51914 0.34676 -0.46797 0.36204 -0.45013 0.36296 C -0.4237 0.38912 -0.38763 0.4044 -0.3767 0.46227 C -0.3737 0.47847 -0.37566 0.4963 -0.37513 0.51343 C -0.37722 0.53125 -0.37787 0.55 -0.38151 0.56736 C -0.39206 0.61667 -0.41107 0.66227 -0.43099 0.70069 C -0.4392 0.71643 -0.44779 0.73194 -0.45808 0.74306 C -0.46576 0.75139 -0.47513 0.75255 -0.4836 0.75741 C -0.52227 0.74745 -0.5392 0.76134 -0.56185 0.70903 C -0.5668 0.69768 -0.56823 0.68264 -0.57136 0.66944 C -0.57084 0.65995 -0.57344 0.64792 -0.5698 0.64097 C -0.55053 0.60486 -0.51862 0.61273 -0.4948 0.60972 C -0.46185 0.61736 -0.42865 0.62222 -0.39584 0.63241 C -0.37696 0.63843 -0.35873 0.65023 -0.33998 0.6581 C -0.33308 0.66088 -0.25951 0.68796 -0.25066 0.68935 C -0.22683 0.69282 -0.20274 0.6912 -0.17891 0.69213 C -0.07032 0.68634 0.03841 0.68866 0.14674 0.675 C 0.15312 0.67431 0.16054 0.66065 0.1595 0.64954 C 0.15572 0.61366 0.14908 0.57477 0.13398 0.55023 C 0.12187 0.53056 0.10195 0.53704 0.08606 0.53032 C 0.06692 0.5456 0.04687 0.55764 0.02864 0.57569 C 0.01184 0.59259 0.00026 0.62153 -0.00964 0.64954 C -0.03034 0.70718 -0.04011 0.75301 -0.06875 0.80556 C -0.08737 0.83981 -0.11068 0.86528 -0.13099 0.8963 C -0.14454 0.91713 -0.18659 0.98542 -0.19961 1.01551 C -0.26159 1.15903 -0.2323 1.10231 -0.26667 1.18866 C -0.27331 1.20556 -0.29115 1.24259 -0.29688 1.26806 C -0.30079 1.28472 -0.30651 1.31898 -0.30651 1.31898 " pathEditMode="relative" ptsTypes="AAAAAAAAAAAAAAAAAAAAAAAAAAAAAAAAAAAAAAAAAAAAAAA">
                                      <p:cBhvr>
                                        <p:cTn id="76" dur="2000" fill="hold"/>
                                        <p:tgtEl>
                                          <p:spTgt spid="98"/>
                                        </p:tgtEl>
                                        <p:attrNameLst>
                                          <p:attrName>ppt_x</p:attrName>
                                          <p:attrName>ppt_y</p:attrName>
                                        </p:attrNameLst>
                                      </p:cBhvr>
                                    </p:animMotion>
                                  </p:childTnLst>
                                </p:cTn>
                              </p:par>
                              <p:par>
                                <p:cTn id="77"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78" dur="2000" fill="hold"/>
                                        <p:tgtEl>
                                          <p:spTgt spid="101"/>
                                        </p:tgtEl>
                                        <p:attrNameLst>
                                          <p:attrName>ppt_x</p:attrName>
                                          <p:attrName>ppt_y</p:attrName>
                                        </p:attrNameLst>
                                      </p:cBhvr>
                                    </p:animMotion>
                                  </p:childTnLst>
                                </p:cTn>
                              </p:par>
                              <p:par>
                                <p:cTn id="79"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80" dur="2000" fill="hold"/>
                                        <p:tgtEl>
                                          <p:spTgt spid="103"/>
                                        </p:tgtEl>
                                        <p:attrNameLst>
                                          <p:attrName>ppt_x</p:attrName>
                                          <p:attrName>ppt_y</p:attrName>
                                        </p:attrNameLst>
                                      </p:cBhvr>
                                    </p:animMotion>
                                  </p:childTnLst>
                                </p:cTn>
                              </p:par>
                              <p:par>
                                <p:cTn id="8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2" dur="2000" fill="hold"/>
                                        <p:tgtEl>
                                          <p:spTgt spid="102"/>
                                        </p:tgtEl>
                                        <p:attrNameLst>
                                          <p:attrName>ppt_x</p:attrName>
                                          <p:attrName>ppt_y</p:attrName>
                                        </p:attrNameLst>
                                      </p:cBhvr>
                                    </p:animMotion>
                                  </p:childTnLst>
                                </p:cTn>
                              </p:par>
                              <p:par>
                                <p:cTn id="83" presetID="0" presetClass="path" presetSubtype="0" fill="hold" nodeType="withEffect">
                                  <p:stCondLst>
                                    <p:cond delay="500"/>
                                  </p:stCondLst>
                                  <p:childTnLst>
                                    <p:animMotion origin="layout" path="M -3.33333E-6 3.7037E-7 L -3.33333E-6 0.00023 C 0.00899 0.06458 0.00625 0.06782 0.02552 0.12176 C 0.02852 0.13032 0.0323 0.13819 0.03659 0.14468 C 0.05508 0.17176 0.07631 0.1831 0.09883 0.19838 C 0.15183 0.23426 0.13776 0.22546 0.18659 0.24375 C 0.20469 0.24097 0.22344 0.24398 0.24089 0.23542 C 0.24922 0.23102 0.22383 0.22685 0.21537 0.22963 C 0.20651 0.23264 0.19935 0.24491 0.19141 0.25231 C 0.18985 0.25995 0.18633 0.2669 0.18659 0.27477 C 0.18907 0.33056 0.19375 0.37106 0.21537 0.41111 C 0.24167 0.45995 0.28256 0.51435 0.31276 0.5588 C 0.33633 0.59329 0.34649 0.60417 0.36211 0.64676 C 0.36498 0.65417 0.36641 0.66366 0.36849 0.67222 C 0.36927 0.68356 0.3724 0.71921 0.36849 0.72893 C 0.36055 0.74931 0.3431 0.74722 0.3319 0.74884 C 0.3073 0.73866 0.29922 0.74074 0.27917 0.7088 C 0.27266 0.69861 0.26849 0.68449 0.26328 0.67222 C 0.26159 0.65995 0.2573 0.64792 0.25847 0.63542 C 0.26133 0.60301 0.29974 0.62083 0.30157 0.62083 C 0.31719 0.62662 0.35365 0.62801 0.36849 0.6581 C 0.3724 0.66551 0.37279 0.67662 0.375 0.68611 C 0.37435 0.70532 0.37591 0.72477 0.37331 0.74282 C 0.36966 0.77037 0.35873 0.79907 0.34779 0.81968 C 0.34284 0.82893 0.33646 0.83542 0.3319 0.84514 C 0.32735 0.8544 0.32409 0.86551 0.32071 0.87616 C 0.31289 0.90093 0.32396 0.88449 0.30795 0.9162 C 0.2948 0.94213 0.27019 0.97454 0.25521 0.99282 C 0.24545 1.00486 0.23542 1.01667 0.225 1.02685 C 0.20508 1.04606 0.18373 1.06018 0.16433 1.08079 C 0.14831 1.09768 0.1306 1.10995 0.11641 1.13171 C 0.11276 1.1375 0.1086 1.14236 0.10521 1.14884 C 0.0948 1.16944 0.10521 1.1588 0.09727 1.16551 " pathEditMode="relative" rAng="0" ptsTypes="AAAAAAAAAAAAAAAAAAAAAAAAAAAAAAAAA">
                                      <p:cBhvr>
                                        <p:cTn id="84" dur="2000" fill="hold"/>
                                        <p:tgtEl>
                                          <p:spTgt spid="104"/>
                                        </p:tgtEl>
                                        <p:attrNameLst>
                                          <p:attrName>ppt_x</p:attrName>
                                          <p:attrName>ppt_y</p:attrName>
                                        </p:attrNameLst>
                                      </p:cBhvr>
                                      <p:rCtr x="18750" y="58287"/>
                                    </p:animMotion>
                                  </p:childTnLst>
                                </p:cTn>
                              </p:par>
                              <p:par>
                                <p:cTn id="85"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86" dur="2000" fill="hold"/>
                                        <p:tgtEl>
                                          <p:spTgt spid="105"/>
                                        </p:tgtEl>
                                        <p:attrNameLst>
                                          <p:attrName>ppt_x</p:attrName>
                                          <p:attrName>ppt_y</p:attrName>
                                        </p:attrNameLst>
                                      </p:cBhvr>
                                    </p:animMotion>
                                  </p:childTnLst>
                                </p:cTn>
                              </p:par>
                              <p:par>
                                <p:cTn id="87"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88" dur="2000" fill="hold"/>
                                        <p:tgtEl>
                                          <p:spTgt spid="106"/>
                                        </p:tgtEl>
                                        <p:attrNameLst>
                                          <p:attrName>ppt_x</p:attrName>
                                          <p:attrName>ppt_y</p:attrName>
                                        </p:attrNameLst>
                                      </p:cBhvr>
                                    </p:animMotion>
                                  </p:childTnLst>
                                </p:cTn>
                              </p:par>
                              <p:par>
                                <p:cTn id="89"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90" dur="2000" fill="hold"/>
                                        <p:tgtEl>
                                          <p:spTgt spid="107"/>
                                        </p:tgtEl>
                                        <p:attrNameLst>
                                          <p:attrName>ppt_x</p:attrName>
                                          <p:attrName>ppt_y</p:attrName>
                                        </p:attrNameLst>
                                      </p:cBhvr>
                                    </p:animMotion>
                                  </p:childTnLst>
                                </p:cTn>
                              </p:par>
                              <p:par>
                                <p:cTn id="91"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92" dur="2000" fill="hold"/>
                                        <p:tgtEl>
                                          <p:spTgt spid="109"/>
                                        </p:tgtEl>
                                        <p:attrNameLst>
                                          <p:attrName>ppt_x</p:attrName>
                                          <p:attrName>ppt_y</p:attrName>
                                        </p:attrNameLst>
                                      </p:cBhvr>
                                    </p:animMotion>
                                  </p:childTnLst>
                                </p:cTn>
                              </p:par>
                              <p:par>
                                <p:cTn id="93"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94" dur="2000" fill="hold"/>
                                        <p:tgtEl>
                                          <p:spTgt spid="108"/>
                                        </p:tgtEl>
                                        <p:attrNameLst>
                                          <p:attrName>ppt_x</p:attrName>
                                          <p:attrName>ppt_y</p:attrName>
                                        </p:attrNameLst>
                                      </p:cBhvr>
                                    </p:animMotion>
                                  </p:childTnLst>
                                </p:cTn>
                              </p:par>
                              <p:par>
                                <p:cTn id="95"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96" dur="2000" fill="hold"/>
                                        <p:tgtEl>
                                          <p:spTgt spid="110"/>
                                        </p:tgtEl>
                                        <p:attrNameLst>
                                          <p:attrName>ppt_x</p:attrName>
                                          <p:attrName>ppt_y</p:attrName>
                                        </p:attrNameLst>
                                      </p:cBhvr>
                                    </p:animMotion>
                                  </p:childTnLst>
                                </p:cTn>
                              </p:par>
                              <p:par>
                                <p:cTn id="97"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98" dur="2000" fill="hold"/>
                                        <p:tgtEl>
                                          <p:spTgt spid="111"/>
                                        </p:tgtEl>
                                        <p:attrNameLst>
                                          <p:attrName>ppt_x</p:attrName>
                                          <p:attrName>ppt_y</p:attrName>
                                        </p:attrNameLst>
                                      </p:cBhvr>
                                    </p:animMotion>
                                  </p:childTnLst>
                                </p:cTn>
                              </p:par>
                              <p:par>
                                <p:cTn id="99"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100" dur="2000" fill="hold"/>
                                        <p:tgtEl>
                                          <p:spTgt spid="112"/>
                                        </p:tgtEl>
                                        <p:attrNameLst>
                                          <p:attrName>ppt_x</p:attrName>
                                          <p:attrName>ppt_y</p:attrName>
                                        </p:attrNameLst>
                                      </p:cBhvr>
                                    </p:animMotion>
                                  </p:childTnLst>
                                </p:cTn>
                              </p:par>
                              <p:par>
                                <p:cTn id="10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102" dur="2000" fill="hold"/>
                                        <p:tgtEl>
                                          <p:spTgt spid="113"/>
                                        </p:tgtEl>
                                        <p:attrNameLst>
                                          <p:attrName>ppt_x</p:attrName>
                                          <p:attrName>ppt_y</p:attrName>
                                        </p:attrNameLst>
                                      </p:cBhvr>
                                    </p:animMotion>
                                  </p:childTnLst>
                                </p:cTn>
                              </p:par>
                              <p:par>
                                <p:cTn id="103"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104" dur="2000" fill="hold"/>
                                        <p:tgtEl>
                                          <p:spTgt spid="114"/>
                                        </p:tgtEl>
                                        <p:attrNameLst>
                                          <p:attrName>ppt_x</p:attrName>
                                          <p:attrName>ppt_y</p:attrName>
                                        </p:attrNameLst>
                                      </p:cBhvr>
                                    </p:animMotion>
                                  </p:childTnLst>
                                </p:cTn>
                              </p:par>
                              <p:par>
                                <p:cTn id="10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106" dur="2000" fill="hold"/>
                                        <p:tgtEl>
                                          <p:spTgt spid="115"/>
                                        </p:tgtEl>
                                        <p:attrNameLst>
                                          <p:attrName>ppt_x</p:attrName>
                                          <p:attrName>ppt_y</p:attrName>
                                        </p:attrNameLst>
                                      </p:cBhvr>
                                    </p:animMotion>
                                  </p:childTnLst>
                                </p:cTn>
                              </p:par>
                              <p:par>
                                <p:cTn id="10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108" dur="2000" fill="hold"/>
                                        <p:tgtEl>
                                          <p:spTgt spid="117"/>
                                        </p:tgtEl>
                                        <p:attrNameLst>
                                          <p:attrName>ppt_x</p:attrName>
                                          <p:attrName>ppt_y</p:attrName>
                                        </p:attrNameLst>
                                      </p:cBhvr>
                                    </p:animMotion>
                                  </p:childTnLst>
                                </p:cTn>
                              </p:par>
                              <p:par>
                                <p:cTn id="10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110" dur="2000" fill="hold"/>
                                        <p:tgtEl>
                                          <p:spTgt spid="116"/>
                                        </p:tgtEl>
                                        <p:attrNameLst>
                                          <p:attrName>ppt_x</p:attrName>
                                          <p:attrName>ppt_y</p:attrName>
                                        </p:attrNameLst>
                                      </p:cBhvr>
                                    </p:animMotion>
                                  </p:childTnLst>
                                </p:cTn>
                              </p:par>
                              <p:par>
                                <p:cTn id="11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112" dur="2000" fill="hold"/>
                                        <p:tgtEl>
                                          <p:spTgt spid="118"/>
                                        </p:tgtEl>
                                        <p:attrNameLst>
                                          <p:attrName>ppt_x</p:attrName>
                                          <p:attrName>ppt_y</p:attrName>
                                        </p:attrNameLst>
                                      </p:cBhvr>
                                    </p:animMotion>
                                  </p:childTnLst>
                                </p:cTn>
                              </p:par>
                              <p:par>
                                <p:cTn id="113"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114" dur="2000" fill="hold"/>
                                        <p:tgtEl>
                                          <p:spTgt spid="119"/>
                                        </p:tgtEl>
                                        <p:attrNameLst>
                                          <p:attrName>ppt_x</p:attrName>
                                          <p:attrName>ppt_y</p:attrName>
                                        </p:attrNameLst>
                                      </p:cBhvr>
                                    </p:animMotion>
                                  </p:childTnLst>
                                </p:cTn>
                              </p:par>
                            </p:childTnLst>
                          </p:cTn>
                        </p:par>
                      </p:childTnLst>
                    </p:cTn>
                  </p:par>
                </p:childTnLst>
              </p:cTn>
              <p:nextCondLst>
                <p:cond evt="onClick" delay="0">
                  <p:tgtEl>
                    <p:spTgt spid="57"/>
                  </p:tgtEl>
                </p:cond>
              </p:nextCondLst>
            </p:seq>
            <p:seq concurrent="1" nextAc="seek">
              <p:cTn id="115" restart="whenNotActive" fill="hold" evtFilter="cancelBubble" nodeType="interactiveSeq">
                <p:stCondLst>
                  <p:cond evt="onClick" delay="0">
                    <p:tgtEl>
                      <p:spTgt spid="62"/>
                    </p:tgtEl>
                  </p:cond>
                </p:stCondLst>
                <p:endSync evt="end" delay="0">
                  <p:rtn val="all"/>
                </p:endSync>
                <p:childTnLst>
                  <p:par>
                    <p:cTn id="116" fill="hold">
                      <p:stCondLst>
                        <p:cond delay="0"/>
                      </p:stCondLst>
                      <p:childTnLst>
                        <p:par>
                          <p:cTn id="117" fill="hold">
                            <p:stCondLst>
                              <p:cond delay="0"/>
                            </p:stCondLst>
                            <p:childTnLst>
                              <p:par>
                                <p:cTn id="118" presetID="53" presetClass="entr" presetSubtype="16" fill="hold" grpId="0" nodeType="withEffect">
                                  <p:stCondLst>
                                    <p:cond delay="0"/>
                                  </p:stCondLst>
                                  <p:childTnLst>
                                    <p:set>
                                      <p:cBhvr>
                                        <p:cTn id="119" dur="1" fill="hold">
                                          <p:stCondLst>
                                            <p:cond delay="0"/>
                                          </p:stCondLst>
                                        </p:cTn>
                                        <p:tgtEl>
                                          <p:spTgt spid="65"/>
                                        </p:tgtEl>
                                        <p:attrNameLst>
                                          <p:attrName>style.visibility</p:attrName>
                                        </p:attrNameLst>
                                      </p:cBhvr>
                                      <p:to>
                                        <p:strVal val="visible"/>
                                      </p:to>
                                    </p:set>
                                    <p:anim calcmode="lin" valueType="num">
                                      <p:cBhvr>
                                        <p:cTn id="120" dur="500" fill="hold"/>
                                        <p:tgtEl>
                                          <p:spTgt spid="65"/>
                                        </p:tgtEl>
                                        <p:attrNameLst>
                                          <p:attrName>ppt_w</p:attrName>
                                        </p:attrNameLst>
                                      </p:cBhvr>
                                      <p:tavLst>
                                        <p:tav tm="0">
                                          <p:val>
                                            <p:fltVal val="0"/>
                                          </p:val>
                                        </p:tav>
                                        <p:tav tm="100000">
                                          <p:val>
                                            <p:strVal val="#ppt_w"/>
                                          </p:val>
                                        </p:tav>
                                      </p:tavLst>
                                    </p:anim>
                                    <p:anim calcmode="lin" valueType="num">
                                      <p:cBhvr>
                                        <p:cTn id="121" dur="500" fill="hold"/>
                                        <p:tgtEl>
                                          <p:spTgt spid="65"/>
                                        </p:tgtEl>
                                        <p:attrNameLst>
                                          <p:attrName>ppt_h</p:attrName>
                                        </p:attrNameLst>
                                      </p:cBhvr>
                                      <p:tavLst>
                                        <p:tav tm="0">
                                          <p:val>
                                            <p:fltVal val="0"/>
                                          </p:val>
                                        </p:tav>
                                        <p:tav tm="100000">
                                          <p:val>
                                            <p:strVal val="#ppt_h"/>
                                          </p:val>
                                        </p:tav>
                                      </p:tavLst>
                                    </p:anim>
                                    <p:animEffect transition="in" filter="fade">
                                      <p:cBhvr>
                                        <p:cTn id="122" dur="500"/>
                                        <p:tgtEl>
                                          <p:spTgt spid="65"/>
                                        </p:tgtEl>
                                      </p:cBhvr>
                                    </p:animEffect>
                                  </p:childTnLst>
                                  <p:subTnLst>
                                    <p:audio>
                                      <p:cMediaNode>
                                        <p:cTn display="0" masterRel="sameClick">
                                          <p:stCondLst>
                                            <p:cond evt="begin" delay="0">
                                              <p:tn val="118"/>
                                            </p:cond>
                                          </p:stCondLst>
                                          <p:endCondLst>
                                            <p:cond evt="onStopAudio" delay="0">
                                              <p:tgtEl>
                                                <p:sldTgt/>
                                              </p:tgtEl>
                                            </p:cond>
                                          </p:endCondLst>
                                        </p:cTn>
                                        <p:tgtEl>
                                          <p:sndTgt r:embed="rId2" name="Bling.wav"/>
                                        </p:tgtEl>
                                      </p:cMediaNode>
                                    </p:audio>
                                  </p:subTnLst>
                                </p:cTn>
                              </p:par>
                              <p:par>
                                <p:cTn id="123" presetID="26" presetClass="emph" presetSubtype="0" fill="hold" grpId="1" nodeType="withEffect">
                                  <p:stCondLst>
                                    <p:cond delay="500"/>
                                  </p:stCondLst>
                                  <p:childTnLst>
                                    <p:animEffect transition="out" filter="fade">
                                      <p:cBhvr>
                                        <p:cTn id="124" dur="500" tmFilter="0, 0; .2, .5; .8, .5; 1, 0"/>
                                        <p:tgtEl>
                                          <p:spTgt spid="65"/>
                                        </p:tgtEl>
                                      </p:cBhvr>
                                    </p:animEffect>
                                    <p:animScale>
                                      <p:cBhvr>
                                        <p:cTn id="125" dur="250" autoRev="1" fill="hold"/>
                                        <p:tgtEl>
                                          <p:spTgt spid="65"/>
                                        </p:tgtEl>
                                      </p:cBhvr>
                                      <p:by x="105000" y="105000"/>
                                    </p:animScale>
                                  </p:childTnLst>
                                </p:cTn>
                              </p:par>
                            </p:childTnLst>
                          </p:cTn>
                        </p:par>
                      </p:childTnLst>
                    </p:cTn>
                  </p:par>
                </p:childTnLst>
              </p:cTn>
              <p:nextCondLst>
                <p:cond evt="onClick" delay="0">
                  <p:tgtEl>
                    <p:spTgt spid="62"/>
                  </p:tgtEl>
                </p:cond>
              </p:nextCondLst>
            </p:seq>
            <p:seq concurrent="1" nextAc="seek">
              <p:cTn id="126" restart="whenNotActive" fill="hold" evtFilter="cancelBubble" nodeType="interactiveSeq">
                <p:stCondLst>
                  <p:cond evt="onClick" delay="0">
                    <p:tgtEl>
                      <p:spTgt spid="76"/>
                    </p:tgtEl>
                  </p:cond>
                </p:stCondLst>
                <p:endSync evt="end" delay="0">
                  <p:rtn val="all"/>
                </p:endSync>
                <p:childTnLst>
                  <p:par>
                    <p:cTn id="127" fill="hold">
                      <p:stCondLst>
                        <p:cond delay="0"/>
                      </p:stCondLst>
                      <p:childTnLst>
                        <p:par>
                          <p:cTn id="128" fill="hold">
                            <p:stCondLst>
                              <p:cond delay="0"/>
                            </p:stCondLst>
                            <p:childTnLst>
                              <p:par>
                                <p:cTn id="129" presetID="53" presetClass="entr" presetSubtype="16" fill="hold" grpId="0" nodeType="withEffect">
                                  <p:stCondLst>
                                    <p:cond delay="0"/>
                                  </p:stCondLst>
                                  <p:childTnLst>
                                    <p:set>
                                      <p:cBhvr>
                                        <p:cTn id="130" dur="1" fill="hold">
                                          <p:stCondLst>
                                            <p:cond delay="0"/>
                                          </p:stCondLst>
                                        </p:cTn>
                                        <p:tgtEl>
                                          <p:spTgt spid="77"/>
                                        </p:tgtEl>
                                        <p:attrNameLst>
                                          <p:attrName>style.visibility</p:attrName>
                                        </p:attrNameLst>
                                      </p:cBhvr>
                                      <p:to>
                                        <p:strVal val="visible"/>
                                      </p:to>
                                    </p:set>
                                    <p:anim calcmode="lin" valueType="num">
                                      <p:cBhvr>
                                        <p:cTn id="131" dur="500" fill="hold"/>
                                        <p:tgtEl>
                                          <p:spTgt spid="77"/>
                                        </p:tgtEl>
                                        <p:attrNameLst>
                                          <p:attrName>ppt_w</p:attrName>
                                        </p:attrNameLst>
                                      </p:cBhvr>
                                      <p:tavLst>
                                        <p:tav tm="0">
                                          <p:val>
                                            <p:fltVal val="0"/>
                                          </p:val>
                                        </p:tav>
                                        <p:tav tm="100000">
                                          <p:val>
                                            <p:strVal val="#ppt_w"/>
                                          </p:val>
                                        </p:tav>
                                      </p:tavLst>
                                    </p:anim>
                                    <p:anim calcmode="lin" valueType="num">
                                      <p:cBhvr>
                                        <p:cTn id="132" dur="500" fill="hold"/>
                                        <p:tgtEl>
                                          <p:spTgt spid="77"/>
                                        </p:tgtEl>
                                        <p:attrNameLst>
                                          <p:attrName>ppt_h</p:attrName>
                                        </p:attrNameLst>
                                      </p:cBhvr>
                                      <p:tavLst>
                                        <p:tav tm="0">
                                          <p:val>
                                            <p:fltVal val="0"/>
                                          </p:val>
                                        </p:tav>
                                        <p:tav tm="100000">
                                          <p:val>
                                            <p:strVal val="#ppt_h"/>
                                          </p:val>
                                        </p:tav>
                                      </p:tavLst>
                                    </p:anim>
                                    <p:animEffect transition="in" filter="fade">
                                      <p:cBhvr>
                                        <p:cTn id="133" dur="500"/>
                                        <p:tgtEl>
                                          <p:spTgt spid="77"/>
                                        </p:tgtEl>
                                      </p:cBhvr>
                                    </p:animEffect>
                                  </p:childTnLst>
                                  <p:subTnLst>
                                    <p:audio>
                                      <p:cMediaNode>
                                        <p:cTn display="0" masterRel="sameClick">
                                          <p:stCondLst>
                                            <p:cond evt="begin" delay="0">
                                              <p:tn val="129"/>
                                            </p:cond>
                                          </p:stCondLst>
                                          <p:endCondLst>
                                            <p:cond evt="onStopAudio" delay="0">
                                              <p:tgtEl>
                                                <p:sldTgt/>
                                              </p:tgtEl>
                                            </p:cond>
                                          </p:endCondLst>
                                        </p:cTn>
                                        <p:tgtEl>
                                          <p:sndTgt r:embed="rId2" name="Bling.wav"/>
                                        </p:tgtEl>
                                      </p:cMediaNode>
                                    </p:audio>
                                  </p:subTnLst>
                                </p:cTn>
                              </p:par>
                              <p:par>
                                <p:cTn id="134" presetID="26" presetClass="emph" presetSubtype="0" fill="hold" grpId="1" nodeType="withEffect">
                                  <p:stCondLst>
                                    <p:cond delay="500"/>
                                  </p:stCondLst>
                                  <p:childTnLst>
                                    <p:animEffect transition="out" filter="fade">
                                      <p:cBhvr>
                                        <p:cTn id="135" dur="500" tmFilter="0, 0; .2, .5; .8, .5; 1, 0"/>
                                        <p:tgtEl>
                                          <p:spTgt spid="77"/>
                                        </p:tgtEl>
                                      </p:cBhvr>
                                    </p:animEffect>
                                    <p:animScale>
                                      <p:cBhvr>
                                        <p:cTn id="136" dur="250" autoRev="1" fill="hold"/>
                                        <p:tgtEl>
                                          <p:spTgt spid="77"/>
                                        </p:tgtEl>
                                      </p:cBhvr>
                                      <p:by x="105000" y="105000"/>
                                    </p:animScale>
                                  </p:childTnLst>
                                </p:cTn>
                              </p:par>
                            </p:childTnLst>
                          </p:cTn>
                        </p:par>
                      </p:childTnLst>
                    </p:cTn>
                  </p:par>
                </p:childTnLst>
              </p:cTn>
              <p:nextCondLst>
                <p:cond evt="onClick" delay="0">
                  <p:tgtEl>
                    <p:spTgt spid="76"/>
                  </p:tgtEl>
                </p:cond>
              </p:nextCondLst>
            </p:seq>
          </p:childTnLst>
        </p:cTn>
      </p:par>
    </p:tnLst>
    <p:bldLst>
      <p:bldP spid="40" grpId="0"/>
      <p:bldP spid="40" grpId="1"/>
      <p:bldP spid="42" grpId="0"/>
      <p:bldP spid="42" grpId="1"/>
      <p:bldP spid="67" grpId="0"/>
      <p:bldP spid="67" grpId="1"/>
      <p:bldP spid="56" grpId="0"/>
      <p:bldP spid="56" grpId="1"/>
      <p:bldP spid="58" grpId="0"/>
      <p:bldP spid="58" grpId="1"/>
      <p:bldP spid="65" grpId="0"/>
      <p:bldP spid="65" grpId="1"/>
      <p:bldP spid="77" grpId="0"/>
      <p:bldP spid="77"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75C1F01-5F20-4F65-A85B-8ECBBFFA44E8}"/>
              </a:ext>
            </a:extLst>
          </p:cNvPr>
          <p:cNvGrpSpPr/>
          <p:nvPr/>
        </p:nvGrpSpPr>
        <p:grpSpPr>
          <a:xfrm>
            <a:off x="156851" y="158359"/>
            <a:ext cx="2941141" cy="662128"/>
            <a:chOff x="156892" y="157507"/>
            <a:chExt cx="2941907" cy="662300"/>
          </a:xfrm>
        </p:grpSpPr>
        <p:sp>
          <p:nvSpPr>
            <p:cNvPr id="25" name="Rectangle: Rounded Corners 24">
              <a:extLst>
                <a:ext uri="{FF2B5EF4-FFF2-40B4-BE49-F238E27FC236}">
                  <a16:creationId xmlns:a16="http://schemas.microsoft.com/office/drawing/2014/main" id="{E086CB75-4868-474A-B778-62351B64CD87}"/>
                </a:ext>
              </a:extLst>
            </p:cNvPr>
            <p:cNvSpPr/>
            <p:nvPr/>
          </p:nvSpPr>
          <p:spPr>
            <a:xfrm>
              <a:off x="156892" y="157507"/>
              <a:ext cx="2941907" cy="662300"/>
            </a:xfrm>
            <a:prstGeom prst="roundRect">
              <a:avLst>
                <a:gd name="adj" fmla="val 50000"/>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1b">
              <a:extLst>
                <a:ext uri="{FF2B5EF4-FFF2-40B4-BE49-F238E27FC236}">
                  <a16:creationId xmlns:a16="http://schemas.microsoft.com/office/drawing/2014/main" id="{4175ABC5-63F5-4C35-AB92-2AA48E303DCF}"/>
                </a:ext>
              </a:extLst>
            </p:cNvPr>
            <p:cNvSpPr txBox="1"/>
            <p:nvPr/>
          </p:nvSpPr>
          <p:spPr>
            <a:xfrm>
              <a:off x="876344" y="257822"/>
              <a:ext cx="2073232" cy="461665"/>
            </a:xfrm>
            <a:prstGeom prst="rect">
              <a:avLst/>
            </a:prstGeom>
            <a:noFill/>
          </p:spPr>
          <p:txBody>
            <a:bodyPr wrap="square" rtlCol="0">
              <a:spAutoFit/>
            </a:bodyPr>
            <a:lstStyle/>
            <a:p>
              <a:pPr algn="ct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Câu</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số</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4</a:t>
              </a:r>
            </a:p>
          </p:txBody>
        </p:sp>
      </p:grpSp>
      <p:sp>
        <p:nvSpPr>
          <p:cNvPr id="7" name="!!MatThu1">
            <a:extLst>
              <a:ext uri="{FF2B5EF4-FFF2-40B4-BE49-F238E27FC236}">
                <a16:creationId xmlns:a16="http://schemas.microsoft.com/office/drawing/2014/main" id="{4CC2E6FF-770D-4CD7-BB82-1937CA04DF8F}"/>
              </a:ext>
            </a:extLst>
          </p:cNvPr>
          <p:cNvSpPr/>
          <p:nvPr/>
        </p:nvSpPr>
        <p:spPr>
          <a:xfrm>
            <a:off x="156851" y="158359"/>
            <a:ext cx="662128" cy="66212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MatThu1a">
            <a:extLst>
              <a:ext uri="{FF2B5EF4-FFF2-40B4-BE49-F238E27FC236}">
                <a16:creationId xmlns:a16="http://schemas.microsoft.com/office/drawing/2014/main" id="{4B9E3EC3-AF64-4974-B68C-CA187BDD250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283596" y="361127"/>
            <a:ext cx="394383" cy="256587"/>
          </a:xfrm>
          <a:prstGeom prst="rect">
            <a:avLst/>
          </a:prstGeom>
        </p:spPr>
      </p:pic>
      <p:pic>
        <p:nvPicPr>
          <p:cNvPr id="55" name="Picture 54">
            <a:extLst>
              <a:ext uri="{FF2B5EF4-FFF2-40B4-BE49-F238E27FC236}">
                <a16:creationId xmlns:a16="http://schemas.microsoft.com/office/drawing/2014/main" id="{9675DFE9-CA9A-4ECD-BA71-E68DA677B78E}"/>
              </a:ext>
            </a:extLst>
          </p:cNvPr>
          <p:cNvPicPr>
            <a:picLocks noChangeAspect="1"/>
          </p:cNvPicPr>
          <p:nvPr/>
        </p:nvPicPr>
        <p:blipFill>
          <a:blip r:embed="rId6"/>
          <a:stretch>
            <a:fillRect/>
          </a:stretch>
        </p:blipFill>
        <p:spPr>
          <a:xfrm>
            <a:off x="4296465" y="-631090"/>
            <a:ext cx="359906" cy="214559"/>
          </a:xfrm>
          <a:prstGeom prst="rect">
            <a:avLst/>
          </a:prstGeom>
        </p:spPr>
      </p:pic>
      <p:pic>
        <p:nvPicPr>
          <p:cNvPr id="56" name="Picture 55">
            <a:extLst>
              <a:ext uri="{FF2B5EF4-FFF2-40B4-BE49-F238E27FC236}">
                <a16:creationId xmlns:a16="http://schemas.microsoft.com/office/drawing/2014/main" id="{F0E72F9C-5ED5-4278-BAFD-A02E55A427D9}"/>
              </a:ext>
            </a:extLst>
          </p:cNvPr>
          <p:cNvPicPr>
            <a:picLocks noChangeAspect="1"/>
          </p:cNvPicPr>
          <p:nvPr/>
        </p:nvPicPr>
        <p:blipFill>
          <a:blip r:embed="rId7"/>
          <a:stretch>
            <a:fillRect/>
          </a:stretch>
        </p:blipFill>
        <p:spPr>
          <a:xfrm>
            <a:off x="2022362" y="-680213"/>
            <a:ext cx="359906" cy="214559"/>
          </a:xfrm>
          <a:prstGeom prst="rect">
            <a:avLst/>
          </a:prstGeom>
        </p:spPr>
      </p:pic>
      <p:pic>
        <p:nvPicPr>
          <p:cNvPr id="57" name="Picture 56">
            <a:extLst>
              <a:ext uri="{FF2B5EF4-FFF2-40B4-BE49-F238E27FC236}">
                <a16:creationId xmlns:a16="http://schemas.microsoft.com/office/drawing/2014/main" id="{5FE066A9-AE79-42AA-888F-CC57498EE90B}"/>
              </a:ext>
            </a:extLst>
          </p:cNvPr>
          <p:cNvPicPr>
            <a:picLocks noChangeAspect="1"/>
          </p:cNvPicPr>
          <p:nvPr/>
        </p:nvPicPr>
        <p:blipFill>
          <a:blip r:embed="rId8"/>
          <a:stretch>
            <a:fillRect/>
          </a:stretch>
        </p:blipFill>
        <p:spPr>
          <a:xfrm>
            <a:off x="3561476" y="-1010630"/>
            <a:ext cx="359906" cy="218018"/>
          </a:xfrm>
          <a:prstGeom prst="rect">
            <a:avLst/>
          </a:prstGeom>
        </p:spPr>
      </p:pic>
      <p:pic>
        <p:nvPicPr>
          <p:cNvPr id="58" name="Picture 57">
            <a:extLst>
              <a:ext uri="{FF2B5EF4-FFF2-40B4-BE49-F238E27FC236}">
                <a16:creationId xmlns:a16="http://schemas.microsoft.com/office/drawing/2014/main" id="{4CC87EF8-774F-428A-9339-6A305457035E}"/>
              </a:ext>
            </a:extLst>
          </p:cNvPr>
          <p:cNvPicPr>
            <a:picLocks noChangeAspect="1"/>
          </p:cNvPicPr>
          <p:nvPr/>
        </p:nvPicPr>
        <p:blipFill>
          <a:blip r:embed="rId9"/>
          <a:stretch>
            <a:fillRect/>
          </a:stretch>
        </p:blipFill>
        <p:spPr>
          <a:xfrm>
            <a:off x="5328308" y="-719058"/>
            <a:ext cx="359906" cy="218018"/>
          </a:xfrm>
          <a:prstGeom prst="rect">
            <a:avLst/>
          </a:prstGeom>
        </p:spPr>
      </p:pic>
      <p:pic>
        <p:nvPicPr>
          <p:cNvPr id="59" name="Picture 58">
            <a:extLst>
              <a:ext uri="{FF2B5EF4-FFF2-40B4-BE49-F238E27FC236}">
                <a16:creationId xmlns:a16="http://schemas.microsoft.com/office/drawing/2014/main" id="{DC059A72-C368-464F-9166-ABEB1FCD0C8A}"/>
              </a:ext>
            </a:extLst>
          </p:cNvPr>
          <p:cNvPicPr>
            <a:picLocks noChangeAspect="1"/>
          </p:cNvPicPr>
          <p:nvPr/>
        </p:nvPicPr>
        <p:blipFill>
          <a:blip r:embed="rId10"/>
          <a:stretch>
            <a:fillRect/>
          </a:stretch>
        </p:blipFill>
        <p:spPr>
          <a:xfrm>
            <a:off x="10148971" y="-649354"/>
            <a:ext cx="359906" cy="214559"/>
          </a:xfrm>
          <a:prstGeom prst="rect">
            <a:avLst/>
          </a:prstGeom>
        </p:spPr>
      </p:pic>
      <p:pic>
        <p:nvPicPr>
          <p:cNvPr id="60" name="Picture 59">
            <a:extLst>
              <a:ext uri="{FF2B5EF4-FFF2-40B4-BE49-F238E27FC236}">
                <a16:creationId xmlns:a16="http://schemas.microsoft.com/office/drawing/2014/main" id="{187D1FDD-56BC-404A-80B8-700F878EAE82}"/>
              </a:ext>
            </a:extLst>
          </p:cNvPr>
          <p:cNvPicPr>
            <a:picLocks noChangeAspect="1"/>
          </p:cNvPicPr>
          <p:nvPr/>
        </p:nvPicPr>
        <p:blipFill>
          <a:blip r:embed="rId11"/>
          <a:stretch>
            <a:fillRect/>
          </a:stretch>
        </p:blipFill>
        <p:spPr>
          <a:xfrm>
            <a:off x="7476920" y="-1101053"/>
            <a:ext cx="359906" cy="218018"/>
          </a:xfrm>
          <a:prstGeom prst="rect">
            <a:avLst/>
          </a:prstGeom>
        </p:spPr>
      </p:pic>
      <p:pic>
        <p:nvPicPr>
          <p:cNvPr id="62" name="Picture 61">
            <a:extLst>
              <a:ext uri="{FF2B5EF4-FFF2-40B4-BE49-F238E27FC236}">
                <a16:creationId xmlns:a16="http://schemas.microsoft.com/office/drawing/2014/main" id="{89E0D148-CF1A-4D3D-BC6C-E4ED4F8D8A3A}"/>
              </a:ext>
            </a:extLst>
          </p:cNvPr>
          <p:cNvPicPr>
            <a:picLocks noChangeAspect="1"/>
          </p:cNvPicPr>
          <p:nvPr/>
        </p:nvPicPr>
        <p:blipFill>
          <a:blip r:embed="rId12"/>
          <a:stretch>
            <a:fillRect/>
          </a:stretch>
        </p:blipFill>
        <p:spPr>
          <a:xfrm>
            <a:off x="8381505" y="-592875"/>
            <a:ext cx="359906" cy="214559"/>
          </a:xfrm>
          <a:prstGeom prst="rect">
            <a:avLst/>
          </a:prstGeom>
        </p:spPr>
      </p:pic>
      <p:pic>
        <p:nvPicPr>
          <p:cNvPr id="65" name="Picture 64">
            <a:extLst>
              <a:ext uri="{FF2B5EF4-FFF2-40B4-BE49-F238E27FC236}">
                <a16:creationId xmlns:a16="http://schemas.microsoft.com/office/drawing/2014/main" id="{7E2EB5AB-8BA8-4C6E-A4B1-E970107967EC}"/>
              </a:ext>
            </a:extLst>
          </p:cNvPr>
          <p:cNvPicPr>
            <a:picLocks noChangeAspect="1"/>
          </p:cNvPicPr>
          <p:nvPr/>
        </p:nvPicPr>
        <p:blipFill>
          <a:blip r:embed="rId13"/>
          <a:stretch>
            <a:fillRect/>
          </a:stretch>
        </p:blipFill>
        <p:spPr>
          <a:xfrm>
            <a:off x="9156703" y="-634549"/>
            <a:ext cx="359906" cy="218018"/>
          </a:xfrm>
          <a:prstGeom prst="rect">
            <a:avLst/>
          </a:prstGeom>
        </p:spPr>
      </p:pic>
      <p:pic>
        <p:nvPicPr>
          <p:cNvPr id="66" name="Picture 65">
            <a:extLst>
              <a:ext uri="{FF2B5EF4-FFF2-40B4-BE49-F238E27FC236}">
                <a16:creationId xmlns:a16="http://schemas.microsoft.com/office/drawing/2014/main" id="{E2ACEBE5-E6A1-4742-8F76-34CF0EE31CF1}"/>
              </a:ext>
            </a:extLst>
          </p:cNvPr>
          <p:cNvPicPr>
            <a:picLocks noChangeAspect="1"/>
          </p:cNvPicPr>
          <p:nvPr/>
        </p:nvPicPr>
        <p:blipFill>
          <a:blip r:embed="rId14"/>
          <a:stretch>
            <a:fillRect/>
          </a:stretch>
        </p:blipFill>
        <p:spPr>
          <a:xfrm>
            <a:off x="6912564" y="-556051"/>
            <a:ext cx="359906" cy="218018"/>
          </a:xfrm>
          <a:prstGeom prst="rect">
            <a:avLst/>
          </a:prstGeom>
        </p:spPr>
      </p:pic>
      <p:pic>
        <p:nvPicPr>
          <p:cNvPr id="67" name="Picture 66">
            <a:extLst>
              <a:ext uri="{FF2B5EF4-FFF2-40B4-BE49-F238E27FC236}">
                <a16:creationId xmlns:a16="http://schemas.microsoft.com/office/drawing/2014/main" id="{31FF0748-6D3A-4DC9-A5DA-C562E83EB93D}"/>
              </a:ext>
            </a:extLst>
          </p:cNvPr>
          <p:cNvPicPr>
            <a:picLocks noChangeAspect="1"/>
          </p:cNvPicPr>
          <p:nvPr/>
        </p:nvPicPr>
        <p:blipFill>
          <a:blip r:embed="rId15"/>
          <a:stretch>
            <a:fillRect/>
          </a:stretch>
        </p:blipFill>
        <p:spPr>
          <a:xfrm>
            <a:off x="2749158" y="-705460"/>
            <a:ext cx="359906" cy="218018"/>
          </a:xfrm>
          <a:prstGeom prst="rect">
            <a:avLst/>
          </a:prstGeom>
        </p:spPr>
      </p:pic>
      <p:pic>
        <p:nvPicPr>
          <p:cNvPr id="76" name="Picture 75">
            <a:extLst>
              <a:ext uri="{FF2B5EF4-FFF2-40B4-BE49-F238E27FC236}">
                <a16:creationId xmlns:a16="http://schemas.microsoft.com/office/drawing/2014/main" id="{50A915F1-2144-4B20-98CC-87F94380FE31}"/>
              </a:ext>
            </a:extLst>
          </p:cNvPr>
          <p:cNvPicPr>
            <a:picLocks noChangeAspect="1"/>
          </p:cNvPicPr>
          <p:nvPr/>
        </p:nvPicPr>
        <p:blipFill>
          <a:blip r:embed="rId7"/>
          <a:stretch>
            <a:fillRect/>
          </a:stretch>
        </p:blipFill>
        <p:spPr>
          <a:xfrm>
            <a:off x="6870902" y="-853256"/>
            <a:ext cx="359906" cy="214559"/>
          </a:xfrm>
          <a:prstGeom prst="rect">
            <a:avLst/>
          </a:prstGeom>
        </p:spPr>
      </p:pic>
      <p:pic>
        <p:nvPicPr>
          <p:cNvPr id="77" name="Picture 76">
            <a:extLst>
              <a:ext uri="{FF2B5EF4-FFF2-40B4-BE49-F238E27FC236}">
                <a16:creationId xmlns:a16="http://schemas.microsoft.com/office/drawing/2014/main" id="{8A88CF31-A1E3-415D-9BC4-1A3CC4C8606E}"/>
              </a:ext>
            </a:extLst>
          </p:cNvPr>
          <p:cNvPicPr>
            <a:picLocks noChangeAspect="1"/>
          </p:cNvPicPr>
          <p:nvPr/>
        </p:nvPicPr>
        <p:blipFill>
          <a:blip r:embed="rId8"/>
          <a:stretch>
            <a:fillRect/>
          </a:stretch>
        </p:blipFill>
        <p:spPr>
          <a:xfrm>
            <a:off x="8410016" y="-1183672"/>
            <a:ext cx="359906" cy="218018"/>
          </a:xfrm>
          <a:prstGeom prst="rect">
            <a:avLst/>
          </a:prstGeom>
        </p:spPr>
      </p:pic>
      <p:pic>
        <p:nvPicPr>
          <p:cNvPr id="79" name="Picture 78">
            <a:extLst>
              <a:ext uri="{FF2B5EF4-FFF2-40B4-BE49-F238E27FC236}">
                <a16:creationId xmlns:a16="http://schemas.microsoft.com/office/drawing/2014/main" id="{009EFD73-92A3-41E8-80AA-A85DBFF0AFF5}"/>
              </a:ext>
            </a:extLst>
          </p:cNvPr>
          <p:cNvPicPr>
            <a:picLocks noChangeAspect="1"/>
          </p:cNvPicPr>
          <p:nvPr/>
        </p:nvPicPr>
        <p:blipFill>
          <a:blip r:embed="rId15"/>
          <a:stretch>
            <a:fillRect/>
          </a:stretch>
        </p:blipFill>
        <p:spPr>
          <a:xfrm>
            <a:off x="7597698" y="-878503"/>
            <a:ext cx="359906" cy="218018"/>
          </a:xfrm>
          <a:prstGeom prst="rect">
            <a:avLst/>
          </a:prstGeom>
        </p:spPr>
      </p:pic>
      <p:pic>
        <p:nvPicPr>
          <p:cNvPr id="80" name="Picture 79">
            <a:extLst>
              <a:ext uri="{FF2B5EF4-FFF2-40B4-BE49-F238E27FC236}">
                <a16:creationId xmlns:a16="http://schemas.microsoft.com/office/drawing/2014/main" id="{77E2F0CA-80C3-4FEE-B820-DDD06F9EB02D}"/>
              </a:ext>
            </a:extLst>
          </p:cNvPr>
          <p:cNvPicPr>
            <a:picLocks noChangeAspect="1"/>
          </p:cNvPicPr>
          <p:nvPr/>
        </p:nvPicPr>
        <p:blipFill>
          <a:blip r:embed="rId9"/>
          <a:stretch>
            <a:fillRect/>
          </a:stretch>
        </p:blipFill>
        <p:spPr>
          <a:xfrm>
            <a:off x="700152" y="-564631"/>
            <a:ext cx="359906" cy="218018"/>
          </a:xfrm>
          <a:prstGeom prst="rect">
            <a:avLst/>
          </a:prstGeom>
        </p:spPr>
      </p:pic>
      <p:pic>
        <p:nvPicPr>
          <p:cNvPr id="81" name="Picture 80">
            <a:extLst>
              <a:ext uri="{FF2B5EF4-FFF2-40B4-BE49-F238E27FC236}">
                <a16:creationId xmlns:a16="http://schemas.microsoft.com/office/drawing/2014/main" id="{71585584-3952-41B3-8147-354196B4D0B2}"/>
              </a:ext>
            </a:extLst>
          </p:cNvPr>
          <p:cNvPicPr>
            <a:picLocks noChangeAspect="1"/>
          </p:cNvPicPr>
          <p:nvPr/>
        </p:nvPicPr>
        <p:blipFill>
          <a:blip r:embed="rId10"/>
          <a:stretch>
            <a:fillRect/>
          </a:stretch>
        </p:blipFill>
        <p:spPr>
          <a:xfrm>
            <a:off x="1630835" y="-979817"/>
            <a:ext cx="359906" cy="214559"/>
          </a:xfrm>
          <a:prstGeom prst="rect">
            <a:avLst/>
          </a:prstGeom>
        </p:spPr>
      </p:pic>
      <p:pic>
        <p:nvPicPr>
          <p:cNvPr id="82" name="Picture 81">
            <a:extLst>
              <a:ext uri="{FF2B5EF4-FFF2-40B4-BE49-F238E27FC236}">
                <a16:creationId xmlns:a16="http://schemas.microsoft.com/office/drawing/2014/main" id="{275ACA86-3767-4A5F-A08E-27D330F593DA}"/>
              </a:ext>
            </a:extLst>
          </p:cNvPr>
          <p:cNvPicPr>
            <a:picLocks noChangeAspect="1"/>
          </p:cNvPicPr>
          <p:nvPr/>
        </p:nvPicPr>
        <p:blipFill>
          <a:blip r:embed="rId11"/>
          <a:stretch>
            <a:fillRect/>
          </a:stretch>
        </p:blipFill>
        <p:spPr>
          <a:xfrm>
            <a:off x="2848765" y="-946625"/>
            <a:ext cx="359906" cy="218018"/>
          </a:xfrm>
          <a:prstGeom prst="rect">
            <a:avLst/>
          </a:prstGeom>
        </p:spPr>
      </p:pic>
      <p:pic>
        <p:nvPicPr>
          <p:cNvPr id="83" name="Picture 82">
            <a:extLst>
              <a:ext uri="{FF2B5EF4-FFF2-40B4-BE49-F238E27FC236}">
                <a16:creationId xmlns:a16="http://schemas.microsoft.com/office/drawing/2014/main" id="{1AE351B7-0398-4233-9C0E-E8FAD81CB0C7}"/>
              </a:ext>
            </a:extLst>
          </p:cNvPr>
          <p:cNvPicPr>
            <a:picLocks noChangeAspect="1"/>
          </p:cNvPicPr>
          <p:nvPr/>
        </p:nvPicPr>
        <p:blipFill>
          <a:blip r:embed="rId7"/>
          <a:stretch>
            <a:fillRect/>
          </a:stretch>
        </p:blipFill>
        <p:spPr>
          <a:xfrm>
            <a:off x="2242746" y="-698828"/>
            <a:ext cx="359906" cy="214559"/>
          </a:xfrm>
          <a:prstGeom prst="rect">
            <a:avLst/>
          </a:prstGeom>
        </p:spPr>
      </p:pic>
      <p:pic>
        <p:nvPicPr>
          <p:cNvPr id="84" name="Picture 83">
            <a:extLst>
              <a:ext uri="{FF2B5EF4-FFF2-40B4-BE49-F238E27FC236}">
                <a16:creationId xmlns:a16="http://schemas.microsoft.com/office/drawing/2014/main" id="{06DAFDD2-10C5-4908-BFE4-4CFDC767966F}"/>
              </a:ext>
            </a:extLst>
          </p:cNvPr>
          <p:cNvPicPr>
            <a:picLocks noChangeAspect="1"/>
          </p:cNvPicPr>
          <p:nvPr/>
        </p:nvPicPr>
        <p:blipFill>
          <a:blip r:embed="rId8"/>
          <a:stretch>
            <a:fillRect/>
          </a:stretch>
        </p:blipFill>
        <p:spPr>
          <a:xfrm>
            <a:off x="3781861" y="-1029245"/>
            <a:ext cx="359906" cy="218018"/>
          </a:xfrm>
          <a:prstGeom prst="rect">
            <a:avLst/>
          </a:prstGeom>
        </p:spPr>
      </p:pic>
      <p:pic>
        <p:nvPicPr>
          <p:cNvPr id="85" name="Picture 84">
            <a:extLst>
              <a:ext uri="{FF2B5EF4-FFF2-40B4-BE49-F238E27FC236}">
                <a16:creationId xmlns:a16="http://schemas.microsoft.com/office/drawing/2014/main" id="{73693C48-E9B6-4CDB-B670-9786AA89990B}"/>
              </a:ext>
            </a:extLst>
          </p:cNvPr>
          <p:cNvPicPr>
            <a:picLocks noChangeAspect="1"/>
          </p:cNvPicPr>
          <p:nvPr/>
        </p:nvPicPr>
        <p:blipFill>
          <a:blip r:embed="rId15"/>
          <a:stretch>
            <a:fillRect/>
          </a:stretch>
        </p:blipFill>
        <p:spPr>
          <a:xfrm>
            <a:off x="2969542" y="-724075"/>
            <a:ext cx="359906" cy="218018"/>
          </a:xfrm>
          <a:prstGeom prst="rect">
            <a:avLst/>
          </a:prstGeom>
        </p:spPr>
      </p:pic>
      <p:pic>
        <p:nvPicPr>
          <p:cNvPr id="86" name="Picture 85">
            <a:extLst>
              <a:ext uri="{FF2B5EF4-FFF2-40B4-BE49-F238E27FC236}">
                <a16:creationId xmlns:a16="http://schemas.microsoft.com/office/drawing/2014/main" id="{DB175582-052B-4A89-9812-57992605E5C4}"/>
              </a:ext>
            </a:extLst>
          </p:cNvPr>
          <p:cNvPicPr>
            <a:picLocks noChangeAspect="1"/>
          </p:cNvPicPr>
          <p:nvPr/>
        </p:nvPicPr>
        <p:blipFill>
          <a:blip r:embed="rId8"/>
          <a:stretch>
            <a:fillRect/>
          </a:stretch>
        </p:blipFill>
        <p:spPr>
          <a:xfrm>
            <a:off x="5979548" y="-1009014"/>
            <a:ext cx="359906" cy="218018"/>
          </a:xfrm>
          <a:prstGeom prst="rect">
            <a:avLst/>
          </a:prstGeom>
        </p:spPr>
      </p:pic>
      <p:pic>
        <p:nvPicPr>
          <p:cNvPr id="87" name="Picture 86">
            <a:extLst>
              <a:ext uri="{FF2B5EF4-FFF2-40B4-BE49-F238E27FC236}">
                <a16:creationId xmlns:a16="http://schemas.microsoft.com/office/drawing/2014/main" id="{3C524276-F7C6-4ACB-9030-612780FA5A51}"/>
              </a:ext>
            </a:extLst>
          </p:cNvPr>
          <p:cNvPicPr>
            <a:picLocks noChangeAspect="1"/>
          </p:cNvPicPr>
          <p:nvPr/>
        </p:nvPicPr>
        <p:blipFill>
          <a:blip r:embed="rId10"/>
          <a:stretch>
            <a:fillRect/>
          </a:stretch>
        </p:blipFill>
        <p:spPr>
          <a:xfrm>
            <a:off x="4048907" y="-978201"/>
            <a:ext cx="359906" cy="214559"/>
          </a:xfrm>
          <a:prstGeom prst="rect">
            <a:avLst/>
          </a:prstGeom>
        </p:spPr>
      </p:pic>
      <p:pic>
        <p:nvPicPr>
          <p:cNvPr id="88" name="Picture 87">
            <a:extLst>
              <a:ext uri="{FF2B5EF4-FFF2-40B4-BE49-F238E27FC236}">
                <a16:creationId xmlns:a16="http://schemas.microsoft.com/office/drawing/2014/main" id="{5082D3B4-BAC8-445A-9D29-D26AF49E42E1}"/>
              </a:ext>
            </a:extLst>
          </p:cNvPr>
          <p:cNvPicPr>
            <a:picLocks noChangeAspect="1"/>
          </p:cNvPicPr>
          <p:nvPr/>
        </p:nvPicPr>
        <p:blipFill>
          <a:blip r:embed="rId11"/>
          <a:stretch>
            <a:fillRect/>
          </a:stretch>
        </p:blipFill>
        <p:spPr>
          <a:xfrm>
            <a:off x="5266837" y="-945010"/>
            <a:ext cx="359906" cy="218018"/>
          </a:xfrm>
          <a:prstGeom prst="rect">
            <a:avLst/>
          </a:prstGeom>
        </p:spPr>
      </p:pic>
      <p:pic>
        <p:nvPicPr>
          <p:cNvPr id="89" name="Picture 88">
            <a:extLst>
              <a:ext uri="{FF2B5EF4-FFF2-40B4-BE49-F238E27FC236}">
                <a16:creationId xmlns:a16="http://schemas.microsoft.com/office/drawing/2014/main" id="{E70A302C-A080-4FF0-B68E-48442E8DDA74}"/>
              </a:ext>
            </a:extLst>
          </p:cNvPr>
          <p:cNvPicPr>
            <a:picLocks noChangeAspect="1"/>
          </p:cNvPicPr>
          <p:nvPr/>
        </p:nvPicPr>
        <p:blipFill>
          <a:blip r:embed="rId8"/>
          <a:stretch>
            <a:fillRect/>
          </a:stretch>
        </p:blipFill>
        <p:spPr>
          <a:xfrm>
            <a:off x="6199933" y="-1027629"/>
            <a:ext cx="359906" cy="218018"/>
          </a:xfrm>
          <a:prstGeom prst="rect">
            <a:avLst/>
          </a:prstGeom>
        </p:spPr>
      </p:pic>
      <p:pic>
        <p:nvPicPr>
          <p:cNvPr id="90" name="Picture 89">
            <a:extLst>
              <a:ext uri="{FF2B5EF4-FFF2-40B4-BE49-F238E27FC236}">
                <a16:creationId xmlns:a16="http://schemas.microsoft.com/office/drawing/2014/main" id="{26EB6412-86EC-4A0B-A327-E1DAE63882E9}"/>
              </a:ext>
            </a:extLst>
          </p:cNvPr>
          <p:cNvPicPr>
            <a:picLocks noChangeAspect="1"/>
          </p:cNvPicPr>
          <p:nvPr/>
        </p:nvPicPr>
        <p:blipFill>
          <a:blip r:embed="rId11"/>
          <a:stretch>
            <a:fillRect/>
          </a:stretch>
        </p:blipFill>
        <p:spPr>
          <a:xfrm>
            <a:off x="5158989" y="-577380"/>
            <a:ext cx="359906" cy="218018"/>
          </a:xfrm>
          <a:prstGeom prst="rect">
            <a:avLst/>
          </a:prstGeom>
        </p:spPr>
      </p:pic>
      <p:pic>
        <p:nvPicPr>
          <p:cNvPr id="91" name="Picture 90">
            <a:extLst>
              <a:ext uri="{FF2B5EF4-FFF2-40B4-BE49-F238E27FC236}">
                <a16:creationId xmlns:a16="http://schemas.microsoft.com/office/drawing/2014/main" id="{50077623-605A-4E4F-9EAB-70EBDF6C9543}"/>
              </a:ext>
            </a:extLst>
          </p:cNvPr>
          <p:cNvPicPr>
            <a:picLocks noChangeAspect="1"/>
          </p:cNvPicPr>
          <p:nvPr/>
        </p:nvPicPr>
        <p:blipFill>
          <a:blip r:embed="rId7"/>
          <a:stretch>
            <a:fillRect/>
          </a:stretch>
        </p:blipFill>
        <p:spPr>
          <a:xfrm>
            <a:off x="4552971" y="-329583"/>
            <a:ext cx="359906" cy="214559"/>
          </a:xfrm>
          <a:prstGeom prst="rect">
            <a:avLst/>
          </a:prstGeom>
        </p:spPr>
      </p:pic>
      <p:pic>
        <p:nvPicPr>
          <p:cNvPr id="92" name="Picture 91">
            <a:extLst>
              <a:ext uri="{FF2B5EF4-FFF2-40B4-BE49-F238E27FC236}">
                <a16:creationId xmlns:a16="http://schemas.microsoft.com/office/drawing/2014/main" id="{FD8FE783-5688-4994-A5B4-891DA846BDB2}"/>
              </a:ext>
            </a:extLst>
          </p:cNvPr>
          <p:cNvPicPr>
            <a:picLocks noChangeAspect="1"/>
          </p:cNvPicPr>
          <p:nvPr/>
        </p:nvPicPr>
        <p:blipFill>
          <a:blip r:embed="rId8"/>
          <a:stretch>
            <a:fillRect/>
          </a:stretch>
        </p:blipFill>
        <p:spPr>
          <a:xfrm>
            <a:off x="6092085" y="-660000"/>
            <a:ext cx="359906" cy="218018"/>
          </a:xfrm>
          <a:prstGeom prst="rect">
            <a:avLst/>
          </a:prstGeom>
        </p:spPr>
      </p:pic>
      <p:pic>
        <p:nvPicPr>
          <p:cNvPr id="93" name="Picture 92">
            <a:extLst>
              <a:ext uri="{FF2B5EF4-FFF2-40B4-BE49-F238E27FC236}">
                <a16:creationId xmlns:a16="http://schemas.microsoft.com/office/drawing/2014/main" id="{91DB4ABE-6263-42D1-9535-20AB27D3DB04}"/>
              </a:ext>
            </a:extLst>
          </p:cNvPr>
          <p:cNvPicPr>
            <a:picLocks noChangeAspect="1"/>
          </p:cNvPicPr>
          <p:nvPr/>
        </p:nvPicPr>
        <p:blipFill>
          <a:blip r:embed="rId15"/>
          <a:stretch>
            <a:fillRect/>
          </a:stretch>
        </p:blipFill>
        <p:spPr>
          <a:xfrm>
            <a:off x="5279766" y="-354830"/>
            <a:ext cx="359906" cy="218018"/>
          </a:xfrm>
          <a:prstGeom prst="rect">
            <a:avLst/>
          </a:prstGeom>
        </p:spPr>
      </p:pic>
      <p:pic>
        <p:nvPicPr>
          <p:cNvPr id="94" name="Picture 93">
            <a:extLst>
              <a:ext uri="{FF2B5EF4-FFF2-40B4-BE49-F238E27FC236}">
                <a16:creationId xmlns:a16="http://schemas.microsoft.com/office/drawing/2014/main" id="{5AC46BCB-B86D-49E7-8ED3-5AEA9D462F89}"/>
              </a:ext>
            </a:extLst>
          </p:cNvPr>
          <p:cNvPicPr>
            <a:picLocks noChangeAspect="1"/>
          </p:cNvPicPr>
          <p:nvPr/>
        </p:nvPicPr>
        <p:blipFill>
          <a:blip r:embed="rId8"/>
          <a:stretch>
            <a:fillRect/>
          </a:stretch>
        </p:blipFill>
        <p:spPr>
          <a:xfrm>
            <a:off x="3661617" y="-485341"/>
            <a:ext cx="359906" cy="218018"/>
          </a:xfrm>
          <a:prstGeom prst="rect">
            <a:avLst/>
          </a:prstGeom>
        </p:spPr>
      </p:pic>
      <p:pic>
        <p:nvPicPr>
          <p:cNvPr id="95" name="Picture 94">
            <a:extLst>
              <a:ext uri="{FF2B5EF4-FFF2-40B4-BE49-F238E27FC236}">
                <a16:creationId xmlns:a16="http://schemas.microsoft.com/office/drawing/2014/main" id="{CBDE6CB9-37C1-4F72-9F41-F52BA10A1836}"/>
              </a:ext>
            </a:extLst>
          </p:cNvPr>
          <p:cNvPicPr>
            <a:picLocks noChangeAspect="1"/>
          </p:cNvPicPr>
          <p:nvPr/>
        </p:nvPicPr>
        <p:blipFill>
          <a:blip r:embed="rId8"/>
          <a:stretch>
            <a:fillRect/>
          </a:stretch>
        </p:blipFill>
        <p:spPr>
          <a:xfrm>
            <a:off x="3882001" y="-503957"/>
            <a:ext cx="359906" cy="218018"/>
          </a:xfrm>
          <a:prstGeom prst="rect">
            <a:avLst/>
          </a:prstGeom>
        </p:spPr>
      </p:pic>
      <p:sp>
        <p:nvSpPr>
          <p:cNvPr id="98" name="Rectangle: Rounded Corners 28">
            <a:extLst>
              <a:ext uri="{FF2B5EF4-FFF2-40B4-BE49-F238E27FC236}">
                <a16:creationId xmlns:a16="http://schemas.microsoft.com/office/drawing/2014/main" id="{79081DE3-25B1-4AC5-88E2-CA1A582D540E}"/>
              </a:ext>
            </a:extLst>
          </p:cNvPr>
          <p:cNvSpPr/>
          <p:nvPr/>
        </p:nvSpPr>
        <p:spPr>
          <a:xfrm>
            <a:off x="2022362" y="1414312"/>
            <a:ext cx="8165147" cy="1971245"/>
          </a:xfrm>
          <a:prstGeom prst="roundRect">
            <a:avLst>
              <a:gd name="adj" fmla="val 16100"/>
            </a:avLst>
          </a:prstGeom>
          <a:solidFill>
            <a:schemeClr val="bg1"/>
          </a:solidFill>
          <a:ln w="76200">
            <a:noFill/>
          </a:ln>
          <a:effectLst>
            <a:innerShdw blurRad="114300">
              <a:srgbClr val="EE4036"/>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9" name="Group 98">
            <a:extLst>
              <a:ext uri="{FF2B5EF4-FFF2-40B4-BE49-F238E27FC236}">
                <a16:creationId xmlns:a16="http://schemas.microsoft.com/office/drawing/2014/main" id="{63858ED7-2267-4CC5-88D9-750AC4B510B7}"/>
              </a:ext>
            </a:extLst>
          </p:cNvPr>
          <p:cNvGrpSpPr/>
          <p:nvPr/>
        </p:nvGrpSpPr>
        <p:grpSpPr>
          <a:xfrm>
            <a:off x="4434695" y="3657600"/>
            <a:ext cx="3150198" cy="880242"/>
            <a:chOff x="4037538" y="4547895"/>
            <a:chExt cx="3151019" cy="880471"/>
          </a:xfrm>
        </p:grpSpPr>
        <p:sp>
          <p:nvSpPr>
            <p:cNvPr id="108" name="!!Ques3">
              <a:extLst>
                <a:ext uri="{FF2B5EF4-FFF2-40B4-BE49-F238E27FC236}">
                  <a16:creationId xmlns:a16="http://schemas.microsoft.com/office/drawing/2014/main" id="{314ADFB0-1525-4AD3-A5A1-47427C8A33F9}"/>
                </a:ext>
              </a:extLst>
            </p:cNvPr>
            <p:cNvSpPr/>
            <p:nvPr/>
          </p:nvSpPr>
          <p:spPr>
            <a:xfrm>
              <a:off x="4106161" y="4547895"/>
              <a:ext cx="3082396" cy="880470"/>
            </a:xfrm>
            <a:prstGeom prst="roundRect">
              <a:avLst>
                <a:gd name="adj" fmla="val 50000"/>
              </a:avLst>
            </a:prstGeom>
            <a:solidFill>
              <a:schemeClr val="bg1"/>
            </a:solidFill>
            <a:ln>
              <a:noFill/>
            </a:ln>
            <a:effectLst>
              <a:innerShdw blurRad="152400">
                <a:prstClr val="black">
                  <a:alpha val="4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09" name="!!Quesion1">
              <a:extLst>
                <a:ext uri="{FF2B5EF4-FFF2-40B4-BE49-F238E27FC236}">
                  <a16:creationId xmlns:a16="http://schemas.microsoft.com/office/drawing/2014/main" id="{C4425022-16BA-4BDD-9D76-C5A7629E652F}"/>
                </a:ext>
              </a:extLst>
            </p:cNvPr>
            <p:cNvSpPr txBox="1"/>
            <p:nvPr/>
          </p:nvSpPr>
          <p:spPr>
            <a:xfrm>
              <a:off x="4974437" y="4741615"/>
              <a:ext cx="1895428" cy="507835"/>
            </a:xfrm>
            <a:prstGeom prst="rect">
              <a:avLst/>
            </a:prstGeom>
            <a:noFill/>
          </p:spPr>
          <p:txBody>
            <a:bodyPr wrap="square">
              <a:spAutoFit/>
            </a:bodyPr>
            <a:lstStyle/>
            <a:p>
              <a:pPr algn="ctr"/>
              <a:r>
                <a:rPr lang="en-US" sz="2699" b="1" dirty="0" err="1">
                  <a:solidFill>
                    <a:srgbClr val="EE4036"/>
                  </a:solidFill>
                  <a:latin typeface="Times New Roman" panose="02020603050405020304" pitchFamily="18" charset="0"/>
                </a:rPr>
                <a:t>Đây</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là</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gì</a:t>
              </a:r>
              <a:r>
                <a:rPr lang="en-US" sz="2699" b="1" dirty="0">
                  <a:solidFill>
                    <a:srgbClr val="EE4036"/>
                  </a:solidFill>
                  <a:latin typeface="Times New Roman" panose="02020603050405020304" pitchFamily="18" charset="0"/>
                </a:rPr>
                <a:t>?</a:t>
              </a:r>
            </a:p>
          </p:txBody>
        </p:sp>
        <p:grpSp>
          <p:nvGrpSpPr>
            <p:cNvPr id="110" name="!!Ques2">
              <a:extLst>
                <a:ext uri="{FF2B5EF4-FFF2-40B4-BE49-F238E27FC236}">
                  <a16:creationId xmlns:a16="http://schemas.microsoft.com/office/drawing/2014/main" id="{E3801E23-4481-420A-B6D6-E8662AF4464A}"/>
                </a:ext>
              </a:extLst>
            </p:cNvPr>
            <p:cNvGrpSpPr/>
            <p:nvPr/>
          </p:nvGrpSpPr>
          <p:grpSpPr>
            <a:xfrm>
              <a:off x="4037538" y="4547895"/>
              <a:ext cx="880471" cy="880471"/>
              <a:chOff x="3024040" y="4053992"/>
              <a:chExt cx="880471" cy="880471"/>
            </a:xfrm>
          </p:grpSpPr>
          <p:sp>
            <p:nvSpPr>
              <p:cNvPr id="111" name="!!A1">
                <a:extLst>
                  <a:ext uri="{FF2B5EF4-FFF2-40B4-BE49-F238E27FC236}">
                    <a16:creationId xmlns:a16="http://schemas.microsoft.com/office/drawing/2014/main" id="{28DF8B6E-7E56-4946-9A60-002B18B98BA4}"/>
                  </a:ext>
                </a:extLst>
              </p:cNvPr>
              <p:cNvSpPr/>
              <p:nvPr/>
            </p:nvSpPr>
            <p:spPr>
              <a:xfrm>
                <a:off x="3024040" y="4053992"/>
                <a:ext cx="880471" cy="880471"/>
              </a:xfrm>
              <a:prstGeom prst="ellipse">
                <a:avLst/>
              </a:prstGeom>
              <a:solidFill>
                <a:srgbClr val="EE40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112" name="Group 111">
                <a:extLst>
                  <a:ext uri="{FF2B5EF4-FFF2-40B4-BE49-F238E27FC236}">
                    <a16:creationId xmlns:a16="http://schemas.microsoft.com/office/drawing/2014/main" id="{8794A029-C1D2-4517-AA18-862D45FEC8A8}"/>
                  </a:ext>
                </a:extLst>
              </p:cNvPr>
              <p:cNvGrpSpPr/>
              <p:nvPr/>
            </p:nvGrpSpPr>
            <p:grpSpPr>
              <a:xfrm>
                <a:off x="3274432" y="4303974"/>
                <a:ext cx="379686" cy="380506"/>
                <a:chOff x="-2134638" y="3977659"/>
                <a:chExt cx="1406150" cy="1409187"/>
              </a:xfrm>
              <a:solidFill>
                <a:schemeClr val="bg1"/>
              </a:solidFill>
              <a:effectLst/>
            </p:grpSpPr>
            <p:sp>
              <p:nvSpPr>
                <p:cNvPr id="113" name="Freeform: Shape 73">
                  <a:extLst>
                    <a:ext uri="{FF2B5EF4-FFF2-40B4-BE49-F238E27FC236}">
                      <a16:creationId xmlns:a16="http://schemas.microsoft.com/office/drawing/2014/main" id="{B535029A-7DF6-4F1C-8792-7D3E619CDB12}"/>
                    </a:ext>
                  </a:extLst>
                </p:cNvPr>
                <p:cNvSpPr/>
                <p:nvPr/>
              </p:nvSpPr>
              <p:spPr>
                <a:xfrm>
                  <a:off x="-2134638" y="3977659"/>
                  <a:ext cx="910399" cy="872275"/>
                </a:xfrm>
                <a:custGeom>
                  <a:avLst/>
                  <a:gdLst>
                    <a:gd name="connsiteX0" fmla="*/ 208057 w 910399"/>
                    <a:gd name="connsiteY0" fmla="*/ 749147 h 872275"/>
                    <a:gd name="connsiteX1" fmla="*/ 130762 w 910399"/>
                    <a:gd name="connsiteY1" fmla="*/ 749147 h 872275"/>
                    <a:gd name="connsiteX2" fmla="*/ 36 w 910399"/>
                    <a:gd name="connsiteY2" fmla="*/ 616874 h 872275"/>
                    <a:gd name="connsiteX3" fmla="*/ 36 w 910399"/>
                    <a:gd name="connsiteY3" fmla="*/ 130298 h 872275"/>
                    <a:gd name="connsiteX4" fmla="*/ 129947 w 910399"/>
                    <a:gd name="connsiteY4" fmla="*/ 61 h 872275"/>
                    <a:gd name="connsiteX5" fmla="*/ 780073 w 910399"/>
                    <a:gd name="connsiteY5" fmla="*/ 61 h 872275"/>
                    <a:gd name="connsiteX6" fmla="*/ 909495 w 910399"/>
                    <a:gd name="connsiteY6" fmla="*/ 127121 h 872275"/>
                    <a:gd name="connsiteX7" fmla="*/ 910228 w 910399"/>
                    <a:gd name="connsiteY7" fmla="*/ 625833 h 872275"/>
                    <a:gd name="connsiteX8" fmla="*/ 786100 w 910399"/>
                    <a:gd name="connsiteY8" fmla="*/ 749473 h 872275"/>
                    <a:gd name="connsiteX9" fmla="*/ 446784 w 910399"/>
                    <a:gd name="connsiteY9" fmla="*/ 749717 h 872275"/>
                    <a:gd name="connsiteX10" fmla="*/ 413878 w 910399"/>
                    <a:gd name="connsiteY10" fmla="*/ 760713 h 872275"/>
                    <a:gd name="connsiteX11" fmla="*/ 283723 w 910399"/>
                    <a:gd name="connsiteY11" fmla="*/ 857963 h 872275"/>
                    <a:gd name="connsiteX12" fmla="*/ 231270 w 910399"/>
                    <a:gd name="connsiteY12" fmla="*/ 867655 h 872275"/>
                    <a:gd name="connsiteX13" fmla="*/ 207894 w 910399"/>
                    <a:gd name="connsiteY13" fmla="*/ 819437 h 872275"/>
                    <a:gd name="connsiteX14" fmla="*/ 208057 w 910399"/>
                    <a:gd name="connsiteY14" fmla="*/ 749147 h 872275"/>
                    <a:gd name="connsiteX15" fmla="*/ 413471 w 910399"/>
                    <a:gd name="connsiteY15" fmla="*/ 397776 h 872275"/>
                    <a:gd name="connsiteX16" fmla="*/ 417788 w 910399"/>
                    <a:gd name="connsiteY16" fmla="*/ 425550 h 872275"/>
                    <a:gd name="connsiteX17" fmla="*/ 455743 w 910399"/>
                    <a:gd name="connsiteY17" fmla="*/ 453161 h 872275"/>
                    <a:gd name="connsiteX18" fmla="*/ 492721 w 910399"/>
                    <a:gd name="connsiteY18" fmla="*/ 427587 h 872275"/>
                    <a:gd name="connsiteX19" fmla="*/ 520250 w 910399"/>
                    <a:gd name="connsiteY19" fmla="*/ 396555 h 872275"/>
                    <a:gd name="connsiteX20" fmla="*/ 558450 w 910399"/>
                    <a:gd name="connsiteY20" fmla="*/ 222824 h 872275"/>
                    <a:gd name="connsiteX21" fmla="*/ 381217 w 910399"/>
                    <a:gd name="connsiteY21" fmla="*/ 190815 h 872275"/>
                    <a:gd name="connsiteX22" fmla="*/ 369081 w 910399"/>
                    <a:gd name="connsiteY22" fmla="*/ 246281 h 872275"/>
                    <a:gd name="connsiteX23" fmla="*/ 422349 w 910399"/>
                    <a:gd name="connsiteY23" fmla="*/ 261594 h 872275"/>
                    <a:gd name="connsiteX24" fmla="*/ 436847 w 910399"/>
                    <a:gd name="connsiteY24" fmla="*/ 254345 h 872275"/>
                    <a:gd name="connsiteX25" fmla="*/ 494105 w 910399"/>
                    <a:gd name="connsiteY25" fmla="*/ 276743 h 872275"/>
                    <a:gd name="connsiteX26" fmla="*/ 463969 w 910399"/>
                    <a:gd name="connsiteY26" fmla="*/ 331640 h 872275"/>
                    <a:gd name="connsiteX27" fmla="*/ 413471 w 910399"/>
                    <a:gd name="connsiteY27" fmla="*/ 397776 h 872275"/>
                    <a:gd name="connsiteX28" fmla="*/ 453218 w 910399"/>
                    <a:gd name="connsiteY28" fmla="*/ 497796 h 872275"/>
                    <a:gd name="connsiteX29" fmla="*/ 411842 w 910399"/>
                    <a:gd name="connsiteY29" fmla="*/ 539742 h 872275"/>
                    <a:gd name="connsiteX30" fmla="*/ 452159 w 910399"/>
                    <a:gd name="connsiteY30" fmla="*/ 580548 h 872275"/>
                    <a:gd name="connsiteX31" fmla="*/ 494513 w 910399"/>
                    <a:gd name="connsiteY31" fmla="*/ 539905 h 872275"/>
                    <a:gd name="connsiteX32" fmla="*/ 453218 w 910399"/>
                    <a:gd name="connsiteY32" fmla="*/ 497796 h 87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0399" h="872275">
                      <a:moveTo>
                        <a:pt x="208057" y="749147"/>
                      </a:moveTo>
                      <a:cubicBezTo>
                        <a:pt x="180608" y="749147"/>
                        <a:pt x="155685" y="749310"/>
                        <a:pt x="130762" y="749147"/>
                      </a:cubicBezTo>
                      <a:cubicBezTo>
                        <a:pt x="52571" y="748577"/>
                        <a:pt x="36" y="695309"/>
                        <a:pt x="36" y="616874"/>
                      </a:cubicBezTo>
                      <a:cubicBezTo>
                        <a:pt x="36" y="454709"/>
                        <a:pt x="-45" y="292463"/>
                        <a:pt x="36" y="130298"/>
                      </a:cubicBezTo>
                      <a:cubicBezTo>
                        <a:pt x="36" y="52759"/>
                        <a:pt x="52652" y="61"/>
                        <a:pt x="129947" y="61"/>
                      </a:cubicBezTo>
                      <a:cubicBezTo>
                        <a:pt x="346683" y="-20"/>
                        <a:pt x="563418" y="-20"/>
                        <a:pt x="780073" y="61"/>
                      </a:cubicBezTo>
                      <a:cubicBezTo>
                        <a:pt x="854924" y="61"/>
                        <a:pt x="909006" y="52107"/>
                        <a:pt x="909495" y="127121"/>
                      </a:cubicBezTo>
                      <a:cubicBezTo>
                        <a:pt x="910472" y="293359"/>
                        <a:pt x="910554" y="459596"/>
                        <a:pt x="910228" y="625833"/>
                      </a:cubicBezTo>
                      <a:cubicBezTo>
                        <a:pt x="910065" y="695716"/>
                        <a:pt x="855820" y="749310"/>
                        <a:pt x="786100" y="749473"/>
                      </a:cubicBezTo>
                      <a:cubicBezTo>
                        <a:pt x="672967" y="749799"/>
                        <a:pt x="559916" y="749066"/>
                        <a:pt x="446784" y="749717"/>
                      </a:cubicBezTo>
                      <a:cubicBezTo>
                        <a:pt x="435707" y="749799"/>
                        <a:pt x="422919" y="754197"/>
                        <a:pt x="413878" y="760713"/>
                      </a:cubicBezTo>
                      <a:cubicBezTo>
                        <a:pt x="369896" y="792315"/>
                        <a:pt x="326728" y="825139"/>
                        <a:pt x="283723" y="857963"/>
                      </a:cubicBezTo>
                      <a:cubicBezTo>
                        <a:pt x="267514" y="870343"/>
                        <a:pt x="250736" y="877510"/>
                        <a:pt x="231270" y="867655"/>
                      </a:cubicBezTo>
                      <a:cubicBezTo>
                        <a:pt x="211803" y="857718"/>
                        <a:pt x="207568" y="839637"/>
                        <a:pt x="207894" y="819437"/>
                      </a:cubicBezTo>
                      <a:cubicBezTo>
                        <a:pt x="208382" y="796957"/>
                        <a:pt x="208057" y="774559"/>
                        <a:pt x="208057" y="749147"/>
                      </a:cubicBezTo>
                      <a:close/>
                      <a:moveTo>
                        <a:pt x="413471" y="397776"/>
                      </a:moveTo>
                      <a:cubicBezTo>
                        <a:pt x="414856" y="407061"/>
                        <a:pt x="415263" y="416673"/>
                        <a:pt x="417788" y="425550"/>
                      </a:cubicBezTo>
                      <a:cubicBezTo>
                        <a:pt x="423082" y="444284"/>
                        <a:pt x="437254" y="452754"/>
                        <a:pt x="455743" y="453161"/>
                      </a:cubicBezTo>
                      <a:cubicBezTo>
                        <a:pt x="473743" y="453569"/>
                        <a:pt x="489870" y="444691"/>
                        <a:pt x="492721" y="427587"/>
                      </a:cubicBezTo>
                      <a:cubicBezTo>
                        <a:pt x="495816" y="409342"/>
                        <a:pt x="507707" y="404129"/>
                        <a:pt x="520250" y="396555"/>
                      </a:cubicBezTo>
                      <a:cubicBezTo>
                        <a:pt x="580034" y="360310"/>
                        <a:pt x="597301" y="280978"/>
                        <a:pt x="558450" y="222824"/>
                      </a:cubicBezTo>
                      <a:cubicBezTo>
                        <a:pt x="519355" y="164262"/>
                        <a:pt x="437010" y="149438"/>
                        <a:pt x="381217" y="190815"/>
                      </a:cubicBezTo>
                      <a:cubicBezTo>
                        <a:pt x="362240" y="204905"/>
                        <a:pt x="357434" y="226815"/>
                        <a:pt x="369081" y="246281"/>
                      </a:cubicBezTo>
                      <a:cubicBezTo>
                        <a:pt x="379670" y="264037"/>
                        <a:pt x="401987" y="270472"/>
                        <a:pt x="422349" y="261594"/>
                      </a:cubicBezTo>
                      <a:cubicBezTo>
                        <a:pt x="427317" y="259395"/>
                        <a:pt x="431878" y="256299"/>
                        <a:pt x="436847" y="254345"/>
                      </a:cubicBezTo>
                      <a:cubicBezTo>
                        <a:pt x="461119" y="244815"/>
                        <a:pt x="485960" y="254589"/>
                        <a:pt x="494105" y="276743"/>
                      </a:cubicBezTo>
                      <a:cubicBezTo>
                        <a:pt x="502902" y="300608"/>
                        <a:pt x="490522" y="323251"/>
                        <a:pt x="463969" y="331640"/>
                      </a:cubicBezTo>
                      <a:cubicBezTo>
                        <a:pt x="426258" y="343776"/>
                        <a:pt x="414774" y="359007"/>
                        <a:pt x="413471" y="397776"/>
                      </a:cubicBezTo>
                      <a:close/>
                      <a:moveTo>
                        <a:pt x="453218" y="497796"/>
                      </a:moveTo>
                      <a:cubicBezTo>
                        <a:pt x="431634" y="497714"/>
                        <a:pt x="411598" y="517995"/>
                        <a:pt x="411842" y="539742"/>
                      </a:cubicBezTo>
                      <a:cubicBezTo>
                        <a:pt x="412005" y="560919"/>
                        <a:pt x="430738" y="579815"/>
                        <a:pt x="452159" y="580548"/>
                      </a:cubicBezTo>
                      <a:cubicBezTo>
                        <a:pt x="473987" y="581281"/>
                        <a:pt x="494268" y="561896"/>
                        <a:pt x="494513" y="539905"/>
                      </a:cubicBezTo>
                      <a:cubicBezTo>
                        <a:pt x="494757" y="518321"/>
                        <a:pt x="474720" y="497877"/>
                        <a:pt x="453218" y="497796"/>
                      </a:cubicBezTo>
                      <a:close/>
                    </a:path>
                  </a:pathLst>
                </a:custGeom>
                <a:grpFill/>
                <a:ln w="8132" cap="flat">
                  <a:noFill/>
                  <a:prstDash val="solid"/>
                  <a:miter/>
                </a:ln>
              </p:spPr>
              <p:txBody>
                <a:bodyPr rtlCol="0" anchor="ctr"/>
                <a:lstStyle/>
                <a:p>
                  <a:endParaRPr lang="en-US" b="1" dirty="0"/>
                </a:p>
              </p:txBody>
            </p:sp>
            <p:sp>
              <p:nvSpPr>
                <p:cNvPr id="114" name="Freeform: Shape 74">
                  <a:extLst>
                    <a:ext uri="{FF2B5EF4-FFF2-40B4-BE49-F238E27FC236}">
                      <a16:creationId xmlns:a16="http://schemas.microsoft.com/office/drawing/2014/main" id="{D4064AA3-33F4-4BE9-8346-6BB4F1AD7337}"/>
                    </a:ext>
                  </a:extLst>
                </p:cNvPr>
                <p:cNvSpPr/>
                <p:nvPr/>
              </p:nvSpPr>
              <p:spPr>
                <a:xfrm>
                  <a:off x="-1638371" y="4558542"/>
                  <a:ext cx="909883" cy="828304"/>
                </a:xfrm>
                <a:custGeom>
                  <a:avLst/>
                  <a:gdLst>
                    <a:gd name="connsiteX0" fmla="*/ 1259 w 909883"/>
                    <a:gd name="connsiteY0" fmla="*/ 251016 h 828304"/>
                    <a:gd name="connsiteX1" fmla="*/ 183949 w 909883"/>
                    <a:gd name="connsiteY1" fmla="*/ 251016 h 828304"/>
                    <a:gd name="connsiteX2" fmla="*/ 173280 w 909883"/>
                    <a:gd name="connsiteY2" fmla="*/ 265351 h 828304"/>
                    <a:gd name="connsiteX3" fmla="*/ 195189 w 909883"/>
                    <a:gd name="connsiteY3" fmla="*/ 327578 h 828304"/>
                    <a:gd name="connsiteX4" fmla="*/ 219217 w 909883"/>
                    <a:gd name="connsiteY4" fmla="*/ 330429 h 828304"/>
                    <a:gd name="connsiteX5" fmla="*/ 684290 w 909883"/>
                    <a:gd name="connsiteY5" fmla="*/ 330510 h 828304"/>
                    <a:gd name="connsiteX6" fmla="*/ 742445 w 909883"/>
                    <a:gd name="connsiteY6" fmla="*/ 288809 h 828304"/>
                    <a:gd name="connsiteX7" fmla="*/ 684290 w 909883"/>
                    <a:gd name="connsiteY7" fmla="*/ 247188 h 828304"/>
                    <a:gd name="connsiteX8" fmla="*/ 375599 w 909883"/>
                    <a:gd name="connsiteY8" fmla="*/ 247107 h 828304"/>
                    <a:gd name="connsiteX9" fmla="*/ 351734 w 909883"/>
                    <a:gd name="connsiteY9" fmla="*/ 245233 h 828304"/>
                    <a:gd name="connsiteX10" fmla="*/ 495899 w 909883"/>
                    <a:gd name="connsiteY10" fmla="*/ 1782 h 828304"/>
                    <a:gd name="connsiteX11" fmla="*/ 514713 w 909883"/>
                    <a:gd name="connsiteY11" fmla="*/ 235 h 828304"/>
                    <a:gd name="connsiteX12" fmla="*/ 784798 w 909883"/>
                    <a:gd name="connsiteY12" fmla="*/ 398 h 828304"/>
                    <a:gd name="connsiteX13" fmla="*/ 909822 w 909883"/>
                    <a:gd name="connsiteY13" fmla="*/ 126970 h 828304"/>
                    <a:gd name="connsiteX14" fmla="*/ 909822 w 909883"/>
                    <a:gd name="connsiteY14" fmla="*/ 617536 h 828304"/>
                    <a:gd name="connsiteX15" fmla="*/ 781947 w 909883"/>
                    <a:gd name="connsiteY15" fmla="*/ 746307 h 828304"/>
                    <a:gd name="connsiteX16" fmla="*/ 618235 w 909883"/>
                    <a:gd name="connsiteY16" fmla="*/ 746389 h 828304"/>
                    <a:gd name="connsiteX17" fmla="*/ 618154 w 909883"/>
                    <a:gd name="connsiteY17" fmla="*/ 785321 h 828304"/>
                    <a:gd name="connsiteX18" fmla="*/ 557393 w 909883"/>
                    <a:gd name="connsiteY18" fmla="*/ 823032 h 828304"/>
                    <a:gd name="connsiteX19" fmla="*/ 426586 w 909883"/>
                    <a:gd name="connsiteY19" fmla="*/ 758036 h 828304"/>
                    <a:gd name="connsiteX20" fmla="*/ 380486 w 909883"/>
                    <a:gd name="connsiteY20" fmla="*/ 746959 h 828304"/>
                    <a:gd name="connsiteX21" fmla="*/ 136872 w 909883"/>
                    <a:gd name="connsiteY21" fmla="*/ 746470 h 828304"/>
                    <a:gd name="connsiteX22" fmla="*/ 201 w 909883"/>
                    <a:gd name="connsiteY22" fmla="*/ 609391 h 828304"/>
                    <a:gd name="connsiteX23" fmla="*/ 201 w 909883"/>
                    <a:gd name="connsiteY23" fmla="*/ 271541 h 828304"/>
                    <a:gd name="connsiteX24" fmla="*/ 1259 w 909883"/>
                    <a:gd name="connsiteY24" fmla="*/ 251016 h 828304"/>
                    <a:gd name="connsiteX25" fmla="*/ 452731 w 909883"/>
                    <a:gd name="connsiteY25" fmla="*/ 494630 h 828304"/>
                    <a:gd name="connsiteX26" fmla="*/ 694145 w 909883"/>
                    <a:gd name="connsiteY26" fmla="*/ 494793 h 828304"/>
                    <a:gd name="connsiteX27" fmla="*/ 737069 w 909883"/>
                    <a:gd name="connsiteY27" fmla="*/ 473697 h 828304"/>
                    <a:gd name="connsiteX28" fmla="*/ 695041 w 909883"/>
                    <a:gd name="connsiteY28" fmla="*/ 412937 h 828304"/>
                    <a:gd name="connsiteX29" fmla="*/ 214248 w 909883"/>
                    <a:gd name="connsiteY29" fmla="*/ 412937 h 828304"/>
                    <a:gd name="connsiteX30" fmla="*/ 166356 w 909883"/>
                    <a:gd name="connsiteY30" fmla="*/ 453498 h 828304"/>
                    <a:gd name="connsiteX31" fmla="*/ 213515 w 909883"/>
                    <a:gd name="connsiteY31" fmla="*/ 494630 h 828304"/>
                    <a:gd name="connsiteX32" fmla="*/ 452731 w 909883"/>
                    <a:gd name="connsiteY32" fmla="*/ 494630 h 82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9883" h="828304">
                      <a:moveTo>
                        <a:pt x="1259" y="251016"/>
                      </a:moveTo>
                      <a:cubicBezTo>
                        <a:pt x="62590" y="251016"/>
                        <a:pt x="121885" y="251016"/>
                        <a:pt x="183949" y="251016"/>
                      </a:cubicBezTo>
                      <a:cubicBezTo>
                        <a:pt x="179388" y="257125"/>
                        <a:pt x="176130" y="261116"/>
                        <a:pt x="173280" y="265351"/>
                      </a:cubicBezTo>
                      <a:cubicBezTo>
                        <a:pt x="157560" y="288809"/>
                        <a:pt x="168148" y="319677"/>
                        <a:pt x="195189" y="327578"/>
                      </a:cubicBezTo>
                      <a:cubicBezTo>
                        <a:pt x="202846" y="329777"/>
                        <a:pt x="211153" y="330429"/>
                        <a:pt x="219217" y="330429"/>
                      </a:cubicBezTo>
                      <a:cubicBezTo>
                        <a:pt x="374214" y="330592"/>
                        <a:pt x="529293" y="330592"/>
                        <a:pt x="684290" y="330510"/>
                      </a:cubicBezTo>
                      <a:cubicBezTo>
                        <a:pt x="721512" y="330510"/>
                        <a:pt x="742526" y="315361"/>
                        <a:pt x="742445" y="288809"/>
                      </a:cubicBezTo>
                      <a:cubicBezTo>
                        <a:pt x="742363" y="261767"/>
                        <a:pt x="722082" y="247188"/>
                        <a:pt x="684290" y="247188"/>
                      </a:cubicBezTo>
                      <a:cubicBezTo>
                        <a:pt x="581420" y="247188"/>
                        <a:pt x="478469" y="247107"/>
                        <a:pt x="375599" y="247107"/>
                      </a:cubicBezTo>
                      <a:cubicBezTo>
                        <a:pt x="368187" y="247107"/>
                        <a:pt x="360856" y="247107"/>
                        <a:pt x="351734" y="245233"/>
                      </a:cubicBezTo>
                      <a:cubicBezTo>
                        <a:pt x="461853" y="200599"/>
                        <a:pt x="504532" y="116055"/>
                        <a:pt x="495899" y="1782"/>
                      </a:cubicBezTo>
                      <a:cubicBezTo>
                        <a:pt x="504207" y="1049"/>
                        <a:pt x="509501" y="235"/>
                        <a:pt x="514713" y="235"/>
                      </a:cubicBezTo>
                      <a:cubicBezTo>
                        <a:pt x="604715" y="153"/>
                        <a:pt x="694797" y="-335"/>
                        <a:pt x="784798" y="398"/>
                      </a:cubicBezTo>
                      <a:cubicBezTo>
                        <a:pt x="857776" y="968"/>
                        <a:pt x="909822" y="54235"/>
                        <a:pt x="909822" y="126970"/>
                      </a:cubicBezTo>
                      <a:cubicBezTo>
                        <a:pt x="909904" y="290519"/>
                        <a:pt x="909904" y="453987"/>
                        <a:pt x="909822" y="617536"/>
                      </a:cubicBezTo>
                      <a:cubicBezTo>
                        <a:pt x="909822" y="691981"/>
                        <a:pt x="856799" y="745574"/>
                        <a:pt x="781947" y="746307"/>
                      </a:cubicBezTo>
                      <a:cubicBezTo>
                        <a:pt x="728517" y="746796"/>
                        <a:pt x="675086" y="746389"/>
                        <a:pt x="618235" y="746389"/>
                      </a:cubicBezTo>
                      <a:cubicBezTo>
                        <a:pt x="618235" y="760235"/>
                        <a:pt x="618561" y="772778"/>
                        <a:pt x="618154" y="785321"/>
                      </a:cubicBezTo>
                      <a:cubicBezTo>
                        <a:pt x="617095" y="819693"/>
                        <a:pt x="588343" y="838019"/>
                        <a:pt x="557393" y="823032"/>
                      </a:cubicBezTo>
                      <a:cubicBezTo>
                        <a:pt x="513573" y="801855"/>
                        <a:pt x="470650" y="778724"/>
                        <a:pt x="426586" y="758036"/>
                      </a:cubicBezTo>
                      <a:cubicBezTo>
                        <a:pt x="412495" y="751438"/>
                        <a:pt x="395961" y="747122"/>
                        <a:pt x="380486" y="746959"/>
                      </a:cubicBezTo>
                      <a:cubicBezTo>
                        <a:pt x="299281" y="745900"/>
                        <a:pt x="218076" y="746633"/>
                        <a:pt x="136872" y="746470"/>
                      </a:cubicBezTo>
                      <a:cubicBezTo>
                        <a:pt x="51921" y="746307"/>
                        <a:pt x="445" y="694994"/>
                        <a:pt x="201" y="609391"/>
                      </a:cubicBezTo>
                      <a:cubicBezTo>
                        <a:pt x="-207" y="496748"/>
                        <a:pt x="119" y="384185"/>
                        <a:pt x="201" y="271541"/>
                      </a:cubicBezTo>
                      <a:cubicBezTo>
                        <a:pt x="282" y="265351"/>
                        <a:pt x="852" y="259324"/>
                        <a:pt x="1259" y="251016"/>
                      </a:cubicBezTo>
                      <a:close/>
                      <a:moveTo>
                        <a:pt x="452731" y="494630"/>
                      </a:moveTo>
                      <a:cubicBezTo>
                        <a:pt x="533202" y="494630"/>
                        <a:pt x="613674" y="494467"/>
                        <a:pt x="694145" y="494793"/>
                      </a:cubicBezTo>
                      <a:cubicBezTo>
                        <a:pt x="712308" y="494874"/>
                        <a:pt x="727865" y="490639"/>
                        <a:pt x="737069" y="473697"/>
                      </a:cubicBezTo>
                      <a:cubicBezTo>
                        <a:pt x="753359" y="443562"/>
                        <a:pt x="732426" y="413018"/>
                        <a:pt x="695041" y="412937"/>
                      </a:cubicBezTo>
                      <a:cubicBezTo>
                        <a:pt x="534750" y="412774"/>
                        <a:pt x="374458" y="412855"/>
                        <a:pt x="214248" y="412937"/>
                      </a:cubicBezTo>
                      <a:cubicBezTo>
                        <a:pt x="184438" y="412937"/>
                        <a:pt x="166601" y="428412"/>
                        <a:pt x="166356" y="453498"/>
                      </a:cubicBezTo>
                      <a:cubicBezTo>
                        <a:pt x="166030" y="478747"/>
                        <a:pt x="183787" y="494548"/>
                        <a:pt x="213515" y="494630"/>
                      </a:cubicBezTo>
                      <a:cubicBezTo>
                        <a:pt x="293172" y="494793"/>
                        <a:pt x="372992" y="494630"/>
                        <a:pt x="452731" y="494630"/>
                      </a:cubicBezTo>
                      <a:close/>
                    </a:path>
                  </a:pathLst>
                </a:custGeom>
                <a:grpFill/>
                <a:ln w="8132" cap="flat">
                  <a:noFill/>
                  <a:prstDash val="solid"/>
                  <a:miter/>
                </a:ln>
              </p:spPr>
              <p:txBody>
                <a:bodyPr rtlCol="0" anchor="ctr"/>
                <a:lstStyle/>
                <a:p>
                  <a:endParaRPr lang="en-US" b="1" dirty="0"/>
                </a:p>
              </p:txBody>
            </p:sp>
          </p:grpSp>
        </p:grpSp>
      </p:grpSp>
      <p:sp>
        <p:nvSpPr>
          <p:cNvPr id="119" name="TextBox 118">
            <a:extLst>
              <a:ext uri="{FF2B5EF4-FFF2-40B4-BE49-F238E27FC236}">
                <a16:creationId xmlns:a16="http://schemas.microsoft.com/office/drawing/2014/main" id="{32846A3D-BAE2-4FFE-B054-AE802C1398BF}"/>
              </a:ext>
            </a:extLst>
          </p:cNvPr>
          <p:cNvSpPr txBox="1"/>
          <p:nvPr/>
        </p:nvSpPr>
        <p:spPr>
          <a:xfrm>
            <a:off x="2038254" y="2148874"/>
            <a:ext cx="7882588" cy="584647"/>
          </a:xfrm>
          <a:prstGeom prst="rect">
            <a:avLst/>
          </a:prstGeom>
          <a:noFill/>
          <a:ln>
            <a:noFill/>
          </a:ln>
        </p:spPr>
        <p:txBody>
          <a:bodyPr wrap="square">
            <a:spAutoFit/>
          </a:bodyPr>
          <a:lstStyle/>
          <a:p>
            <a:pPr algn="ctr"/>
            <a:r>
              <a:rPr lang="vi-VN" sz="3199" b="1" dirty="0">
                <a:solidFill>
                  <a:srgbClr val="EE4036"/>
                </a:solidFill>
                <a:latin typeface="Times New Roman" panose="02020603050405020304" pitchFamily="18" charset="0"/>
                <a:sym typeface="Times New Roman"/>
              </a:rPr>
              <a:t>Khác loài </a:t>
            </a:r>
            <a:r>
              <a:rPr lang="en-US" sz="3199" b="1" dirty="0">
                <a:solidFill>
                  <a:srgbClr val="EE4036"/>
                </a:solidFill>
                <a:latin typeface="Times New Roman" panose="02020603050405020304" pitchFamily="18" charset="0"/>
                <a:sym typeface="Times New Roman"/>
              </a:rPr>
              <a:t>_____</a:t>
            </a:r>
            <a:r>
              <a:rPr lang="vi-VN" sz="3199" b="1" dirty="0">
                <a:solidFill>
                  <a:srgbClr val="EE4036"/>
                </a:solidFill>
                <a:latin typeface="Times New Roman" panose="02020603050405020304" pitchFamily="18" charset="0"/>
                <a:sym typeface="Times New Roman"/>
              </a:rPr>
              <a:t>xem là một quần thể</a:t>
            </a:r>
            <a:r>
              <a:rPr lang="en-US" sz="3199" b="1" dirty="0">
                <a:solidFill>
                  <a:srgbClr val="EE4036"/>
                </a:solidFill>
                <a:latin typeface="Times New Roman" panose="02020603050405020304" pitchFamily="18" charset="0"/>
                <a:sym typeface="Times New Roman"/>
              </a:rPr>
              <a:t>.</a:t>
            </a:r>
            <a:endParaRPr lang="vi-VN" sz="3199" b="1" dirty="0">
              <a:solidFill>
                <a:srgbClr val="EE4036"/>
              </a:solidFill>
              <a:latin typeface="Times New Roman" panose="02020603050405020304" pitchFamily="18" charset="0"/>
            </a:endParaRPr>
          </a:p>
        </p:txBody>
      </p:sp>
      <p:sp>
        <p:nvSpPr>
          <p:cNvPr id="73" name="!!o4a">
            <a:extLst>
              <a:ext uri="{FF2B5EF4-FFF2-40B4-BE49-F238E27FC236}">
                <a16:creationId xmlns:a16="http://schemas.microsoft.com/office/drawing/2014/main" id="{03CD02AD-A0B0-4461-82E4-ADE45F3505A9}"/>
              </a:ext>
            </a:extLst>
          </p:cNvPr>
          <p:cNvSpPr/>
          <p:nvPr/>
        </p:nvSpPr>
        <p:spPr>
          <a:xfrm>
            <a:off x="4227748" y="4900086"/>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74" name="!!4a">
            <a:extLst>
              <a:ext uri="{FF2B5EF4-FFF2-40B4-BE49-F238E27FC236}">
                <a16:creationId xmlns:a16="http://schemas.microsoft.com/office/drawing/2014/main" id="{7D7392F9-B328-40CF-A436-C3974F476E3C}"/>
              </a:ext>
            </a:extLst>
          </p:cNvPr>
          <p:cNvSpPr txBox="1"/>
          <p:nvPr/>
        </p:nvSpPr>
        <p:spPr>
          <a:xfrm>
            <a:off x="4403046" y="4950600"/>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75" name="!!o4a">
            <a:extLst>
              <a:ext uri="{FF2B5EF4-FFF2-40B4-BE49-F238E27FC236}">
                <a16:creationId xmlns:a16="http://schemas.microsoft.com/office/drawing/2014/main" id="{03CD02AD-A0B0-4461-82E4-ADE45F3505A9}"/>
              </a:ext>
            </a:extLst>
          </p:cNvPr>
          <p:cNvSpPr/>
          <p:nvPr/>
        </p:nvSpPr>
        <p:spPr>
          <a:xfrm>
            <a:off x="6466850" y="4900086"/>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78" name="!!4a">
            <a:extLst>
              <a:ext uri="{FF2B5EF4-FFF2-40B4-BE49-F238E27FC236}">
                <a16:creationId xmlns:a16="http://schemas.microsoft.com/office/drawing/2014/main" id="{7D7392F9-B328-40CF-A436-C3974F476E3C}"/>
              </a:ext>
            </a:extLst>
          </p:cNvPr>
          <p:cNvSpPr txBox="1"/>
          <p:nvPr/>
        </p:nvSpPr>
        <p:spPr>
          <a:xfrm>
            <a:off x="6632918" y="4950600"/>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96" name="!!o4a">
            <a:extLst>
              <a:ext uri="{FF2B5EF4-FFF2-40B4-BE49-F238E27FC236}">
                <a16:creationId xmlns:a16="http://schemas.microsoft.com/office/drawing/2014/main" id="{03CD02AD-A0B0-4461-82E4-ADE45F3505A9}"/>
              </a:ext>
            </a:extLst>
          </p:cNvPr>
          <p:cNvSpPr/>
          <p:nvPr/>
        </p:nvSpPr>
        <p:spPr>
          <a:xfrm>
            <a:off x="7584893" y="4900086"/>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97" name="!!4a">
            <a:extLst>
              <a:ext uri="{FF2B5EF4-FFF2-40B4-BE49-F238E27FC236}">
                <a16:creationId xmlns:a16="http://schemas.microsoft.com/office/drawing/2014/main" id="{7D7392F9-B328-40CF-A436-C3974F476E3C}"/>
              </a:ext>
            </a:extLst>
          </p:cNvPr>
          <p:cNvSpPr txBox="1"/>
          <p:nvPr/>
        </p:nvSpPr>
        <p:spPr>
          <a:xfrm>
            <a:off x="7760191" y="4950600"/>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g</a:t>
            </a:r>
          </a:p>
        </p:txBody>
      </p:sp>
      <p:sp>
        <p:nvSpPr>
          <p:cNvPr id="100" name="!!o4a">
            <a:extLst>
              <a:ext uri="{FF2B5EF4-FFF2-40B4-BE49-F238E27FC236}">
                <a16:creationId xmlns:a16="http://schemas.microsoft.com/office/drawing/2014/main" id="{03CD02AD-A0B0-4461-82E4-ADE45F3505A9}"/>
              </a:ext>
            </a:extLst>
          </p:cNvPr>
          <p:cNvSpPr/>
          <p:nvPr/>
        </p:nvSpPr>
        <p:spPr>
          <a:xfrm>
            <a:off x="5348808" y="4900086"/>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1" name="!!4a">
            <a:extLst>
              <a:ext uri="{FF2B5EF4-FFF2-40B4-BE49-F238E27FC236}">
                <a16:creationId xmlns:a16="http://schemas.microsoft.com/office/drawing/2014/main" id="{7D7392F9-B328-40CF-A436-C3974F476E3C}"/>
              </a:ext>
            </a:extLst>
          </p:cNvPr>
          <p:cNvSpPr txBox="1"/>
          <p:nvPr/>
        </p:nvSpPr>
        <p:spPr>
          <a:xfrm>
            <a:off x="5524106" y="4950600"/>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ô</a:t>
            </a:r>
          </a:p>
        </p:txBody>
      </p:sp>
      <p:sp>
        <p:nvSpPr>
          <p:cNvPr id="104" name="!!o4a">
            <a:extLst>
              <a:ext uri="{FF2B5EF4-FFF2-40B4-BE49-F238E27FC236}">
                <a16:creationId xmlns:a16="http://schemas.microsoft.com/office/drawing/2014/main" id="{03CD02AD-A0B0-4461-82E4-ADE45F3505A9}"/>
              </a:ext>
            </a:extLst>
          </p:cNvPr>
          <p:cNvSpPr/>
          <p:nvPr/>
        </p:nvSpPr>
        <p:spPr>
          <a:xfrm>
            <a:off x="3110186" y="4900086"/>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05" name="!!4a">
            <a:extLst>
              <a:ext uri="{FF2B5EF4-FFF2-40B4-BE49-F238E27FC236}">
                <a16:creationId xmlns:a16="http://schemas.microsoft.com/office/drawing/2014/main" id="{7D7392F9-B328-40CF-A436-C3974F476E3C}"/>
              </a:ext>
            </a:extLst>
          </p:cNvPr>
          <p:cNvSpPr txBox="1"/>
          <p:nvPr/>
        </p:nvSpPr>
        <p:spPr>
          <a:xfrm>
            <a:off x="3276253" y="4950600"/>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k</a:t>
            </a:r>
          </a:p>
        </p:txBody>
      </p:sp>
      <p:grpSp>
        <p:nvGrpSpPr>
          <p:cNvPr id="61" name="Group 60">
            <a:extLst>
              <a:ext uri="{FF2B5EF4-FFF2-40B4-BE49-F238E27FC236}">
                <a16:creationId xmlns:a16="http://schemas.microsoft.com/office/drawing/2014/main" id="{DC4D4389-3269-48E5-9314-DCEC10EC78A8}"/>
              </a:ext>
            </a:extLst>
          </p:cNvPr>
          <p:cNvGrpSpPr/>
          <p:nvPr/>
        </p:nvGrpSpPr>
        <p:grpSpPr>
          <a:xfrm>
            <a:off x="11318044" y="157663"/>
            <a:ext cx="662823" cy="662823"/>
            <a:chOff x="11409342" y="180900"/>
            <a:chExt cx="662996" cy="662996"/>
          </a:xfrm>
        </p:grpSpPr>
        <p:sp>
          <p:nvSpPr>
            <p:cNvPr id="63" name="!!MatThu1">
              <a:hlinkClick r:id="rId16" action="ppaction://hlinksldjump"/>
              <a:extLst>
                <a:ext uri="{FF2B5EF4-FFF2-40B4-BE49-F238E27FC236}">
                  <a16:creationId xmlns:a16="http://schemas.microsoft.com/office/drawing/2014/main" id="{8D63E7FC-C34D-447D-B000-5CB6C0E535F6}"/>
                </a:ext>
              </a:extLst>
            </p:cNvPr>
            <p:cNvSpPr/>
            <p:nvPr/>
          </p:nvSpPr>
          <p:spPr>
            <a:xfrm>
              <a:off x="11409342" y="180900"/>
              <a:ext cx="662996" cy="66299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4" name="Graphic 62">
              <a:hlinkClick r:id="rId17" action="ppaction://hlinksldjump"/>
              <a:extLst>
                <a:ext uri="{FF2B5EF4-FFF2-40B4-BE49-F238E27FC236}">
                  <a16:creationId xmlns:a16="http://schemas.microsoft.com/office/drawing/2014/main" id="{582EA335-8085-435D-8B5F-FD1ECF6A5450}"/>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tretch>
              <a:fillRect/>
            </a:stretch>
          </p:blipFill>
          <p:spPr>
            <a:xfrm>
              <a:off x="11528358" y="343470"/>
              <a:ext cx="424964" cy="337856"/>
            </a:xfrm>
            <a:prstGeom prst="rect">
              <a:avLst/>
            </a:prstGeom>
          </p:spPr>
        </p:pic>
      </p:grpSp>
    </p:spTree>
    <p:extLst>
      <p:ext uri="{BB962C8B-B14F-4D97-AF65-F5344CB8AC3E}">
        <p14:creationId xmlns:p14="http://schemas.microsoft.com/office/powerpoint/2010/main" val="3071893587"/>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73"/>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4"/>
                                        </p:tgtEl>
                                        <p:attrNameLst>
                                          <p:attrName>style.visibility</p:attrName>
                                        </p:attrNameLst>
                                      </p:cBhvr>
                                      <p:to>
                                        <p:strVal val="visible"/>
                                      </p:to>
                                    </p:set>
                                    <p:anim calcmode="lin" valueType="num">
                                      <p:cBhvr>
                                        <p:cTn id="7" dur="500" fill="hold"/>
                                        <p:tgtEl>
                                          <p:spTgt spid="74"/>
                                        </p:tgtEl>
                                        <p:attrNameLst>
                                          <p:attrName>ppt_w</p:attrName>
                                        </p:attrNameLst>
                                      </p:cBhvr>
                                      <p:tavLst>
                                        <p:tav tm="0">
                                          <p:val>
                                            <p:fltVal val="0"/>
                                          </p:val>
                                        </p:tav>
                                        <p:tav tm="100000">
                                          <p:val>
                                            <p:strVal val="#ppt_w"/>
                                          </p:val>
                                        </p:tav>
                                      </p:tavLst>
                                    </p:anim>
                                    <p:anim calcmode="lin" valueType="num">
                                      <p:cBhvr>
                                        <p:cTn id="8" dur="500" fill="hold"/>
                                        <p:tgtEl>
                                          <p:spTgt spid="74"/>
                                        </p:tgtEl>
                                        <p:attrNameLst>
                                          <p:attrName>ppt_h</p:attrName>
                                        </p:attrNameLst>
                                      </p:cBhvr>
                                      <p:tavLst>
                                        <p:tav tm="0">
                                          <p:val>
                                            <p:fltVal val="0"/>
                                          </p:val>
                                        </p:tav>
                                        <p:tav tm="100000">
                                          <p:val>
                                            <p:strVal val="#ppt_h"/>
                                          </p:val>
                                        </p:tav>
                                      </p:tavLst>
                                    </p:anim>
                                    <p:animEffect transition="in" filter="fade">
                                      <p:cBhvr>
                                        <p:cTn id="9" dur="500"/>
                                        <p:tgtEl>
                                          <p:spTgt spid="74"/>
                                        </p:tgtEl>
                                      </p:cBhvr>
                                    </p:animEffect>
                                  </p:childTnLst>
                                  <p:subTnLst>
                                    <p:audio>
                                      <p:cMediaNode>
                                        <p:cTn display="0" masterRel="sameClick">
                                          <p:stCondLst>
                                            <p:cond evt="begin" delay="0">
                                              <p:tn val="5"/>
                                            </p:cond>
                                          </p:stCondLst>
                                          <p:endCondLst>
                                            <p:cond evt="onStopAudio" delay="0">
                                              <p:tgtEl>
                                                <p:sldTgt/>
                                              </p:tgtEl>
                                            </p:cond>
                                          </p:endCondLst>
                                        </p:cTn>
                                        <p:tgtEl>
                                          <p:sndTgt r:embed="rId3" name="Bling.wav"/>
                                        </p:tgtEl>
                                      </p:cMediaNode>
                                    </p:audio>
                                  </p:subTnLst>
                                </p:cTn>
                              </p:par>
                              <p:par>
                                <p:cTn id="10" presetID="26" presetClass="emph" presetSubtype="0" fill="hold" grpId="1" nodeType="withEffect">
                                  <p:stCondLst>
                                    <p:cond delay="500"/>
                                  </p:stCondLst>
                                  <p:childTnLst>
                                    <p:animEffect transition="out" filter="fade">
                                      <p:cBhvr>
                                        <p:cTn id="11" dur="500" tmFilter="0, 0; .2, .5; .8, .5; 1, 0"/>
                                        <p:tgtEl>
                                          <p:spTgt spid="74"/>
                                        </p:tgtEl>
                                      </p:cBhvr>
                                    </p:animEffect>
                                    <p:animScale>
                                      <p:cBhvr>
                                        <p:cTn id="12" dur="250" autoRev="1" fill="hold"/>
                                        <p:tgtEl>
                                          <p:spTgt spid="74"/>
                                        </p:tgtEl>
                                      </p:cBhvr>
                                      <p:by x="105000" y="105000"/>
                                    </p:animScale>
                                  </p:childTnLst>
                                </p:cTn>
                              </p:par>
                            </p:childTnLst>
                          </p:cTn>
                        </p:par>
                      </p:childTnLst>
                    </p:cTn>
                  </p:par>
                </p:childTnLst>
              </p:cTn>
              <p:nextCondLst>
                <p:cond evt="onClick" delay="0">
                  <p:tgtEl>
                    <p:spTgt spid="73"/>
                  </p:tgtEl>
                </p:cond>
              </p:nextCondLst>
            </p:seq>
            <p:seq concurrent="1" nextAc="seek">
              <p:cTn id="13" restart="whenNotActive" fill="hold" evtFilter="cancelBubble" nodeType="interactiveSeq">
                <p:stCondLst>
                  <p:cond evt="onClick" delay="0">
                    <p:tgtEl>
                      <p:spTgt spid="75"/>
                    </p:tgtEl>
                  </p:cond>
                </p:stCondLst>
                <p:endSync evt="end" delay="0">
                  <p:rtn val="all"/>
                </p:endSync>
                <p:childTnLst>
                  <p:par>
                    <p:cTn id="14" fill="hold">
                      <p:stCondLst>
                        <p:cond delay="0"/>
                      </p:stCondLst>
                      <p:childTnLst>
                        <p:par>
                          <p:cTn id="15" fill="hold">
                            <p:stCondLst>
                              <p:cond delay="0"/>
                            </p:stCondLst>
                            <p:childTnLst>
                              <p:par>
                                <p:cTn id="16" presetID="53" presetClass="entr" presetSubtype="16" fill="hold" grpId="0" nodeType="withEffect">
                                  <p:stCondLst>
                                    <p:cond delay="0"/>
                                  </p:stCondLst>
                                  <p:childTnLst>
                                    <p:set>
                                      <p:cBhvr>
                                        <p:cTn id="17" dur="1" fill="hold">
                                          <p:stCondLst>
                                            <p:cond delay="0"/>
                                          </p:stCondLst>
                                        </p:cTn>
                                        <p:tgtEl>
                                          <p:spTgt spid="78"/>
                                        </p:tgtEl>
                                        <p:attrNameLst>
                                          <p:attrName>style.visibility</p:attrName>
                                        </p:attrNameLst>
                                      </p:cBhvr>
                                      <p:to>
                                        <p:strVal val="visible"/>
                                      </p:to>
                                    </p:set>
                                    <p:anim calcmode="lin" valueType="num">
                                      <p:cBhvr>
                                        <p:cTn id="18" dur="500" fill="hold"/>
                                        <p:tgtEl>
                                          <p:spTgt spid="78"/>
                                        </p:tgtEl>
                                        <p:attrNameLst>
                                          <p:attrName>ppt_w</p:attrName>
                                        </p:attrNameLst>
                                      </p:cBhvr>
                                      <p:tavLst>
                                        <p:tav tm="0">
                                          <p:val>
                                            <p:fltVal val="0"/>
                                          </p:val>
                                        </p:tav>
                                        <p:tav tm="100000">
                                          <p:val>
                                            <p:strVal val="#ppt_w"/>
                                          </p:val>
                                        </p:tav>
                                      </p:tavLst>
                                    </p:anim>
                                    <p:anim calcmode="lin" valueType="num">
                                      <p:cBhvr>
                                        <p:cTn id="19" dur="500" fill="hold"/>
                                        <p:tgtEl>
                                          <p:spTgt spid="78"/>
                                        </p:tgtEl>
                                        <p:attrNameLst>
                                          <p:attrName>ppt_h</p:attrName>
                                        </p:attrNameLst>
                                      </p:cBhvr>
                                      <p:tavLst>
                                        <p:tav tm="0">
                                          <p:val>
                                            <p:fltVal val="0"/>
                                          </p:val>
                                        </p:tav>
                                        <p:tav tm="100000">
                                          <p:val>
                                            <p:strVal val="#ppt_h"/>
                                          </p:val>
                                        </p:tav>
                                      </p:tavLst>
                                    </p:anim>
                                    <p:animEffect transition="in" filter="fade">
                                      <p:cBhvr>
                                        <p:cTn id="20" dur="500"/>
                                        <p:tgtEl>
                                          <p:spTgt spid="78"/>
                                        </p:tgtEl>
                                      </p:cBhvr>
                                    </p:animEffect>
                                  </p:childTnLst>
                                  <p:subTnLst>
                                    <p:audio>
                                      <p:cMediaNode>
                                        <p:cTn display="0" masterRel="sameClick">
                                          <p:stCondLst>
                                            <p:cond evt="begin" delay="0">
                                              <p:tn val="16"/>
                                            </p:cond>
                                          </p:stCondLst>
                                          <p:endCondLst>
                                            <p:cond evt="onStopAudio" delay="0">
                                              <p:tgtEl>
                                                <p:sldTgt/>
                                              </p:tgtEl>
                                            </p:cond>
                                          </p:endCondLst>
                                        </p:cTn>
                                        <p:tgtEl>
                                          <p:sndTgt r:embed="rId3" name="Bling.wav"/>
                                        </p:tgtEl>
                                      </p:cMediaNode>
                                    </p:audio>
                                  </p:subTnLst>
                                </p:cTn>
                              </p:par>
                              <p:par>
                                <p:cTn id="21" presetID="26" presetClass="emph" presetSubtype="0" fill="hold" grpId="1" nodeType="withEffect">
                                  <p:stCondLst>
                                    <p:cond delay="500"/>
                                  </p:stCondLst>
                                  <p:childTnLst>
                                    <p:animEffect transition="out" filter="fade">
                                      <p:cBhvr>
                                        <p:cTn id="22" dur="500" tmFilter="0, 0; .2, .5; .8, .5; 1, 0"/>
                                        <p:tgtEl>
                                          <p:spTgt spid="78"/>
                                        </p:tgtEl>
                                      </p:cBhvr>
                                    </p:animEffect>
                                    <p:animScale>
                                      <p:cBhvr>
                                        <p:cTn id="23" dur="250" autoRev="1" fill="hold"/>
                                        <p:tgtEl>
                                          <p:spTgt spid="78"/>
                                        </p:tgtEl>
                                      </p:cBhvr>
                                      <p:by x="105000" y="105000"/>
                                    </p:animScale>
                                  </p:childTnLst>
                                </p:cTn>
                              </p:par>
                            </p:childTnLst>
                          </p:cTn>
                        </p:par>
                      </p:childTnLst>
                    </p:cTn>
                  </p:par>
                </p:childTnLst>
              </p:cTn>
              <p:nextCondLst>
                <p:cond evt="onClick" delay="0">
                  <p:tgtEl>
                    <p:spTgt spid="75"/>
                  </p:tgtEl>
                </p:cond>
              </p:nextCondLst>
            </p:seq>
            <p:seq concurrent="1" nextAc="seek">
              <p:cTn id="24" restart="whenNotActive" fill="hold" evtFilter="cancelBubble" nodeType="interactiveSeq">
                <p:stCondLst>
                  <p:cond evt="onClick" delay="0">
                    <p:tgtEl>
                      <p:spTgt spid="96"/>
                    </p:tgtEl>
                  </p:cond>
                </p:stCondLst>
                <p:endSync evt="end" delay="0">
                  <p:rtn val="all"/>
                </p:endSync>
                <p:childTnLst>
                  <p:par>
                    <p:cTn id="25" fill="hold">
                      <p:stCondLst>
                        <p:cond delay="0"/>
                      </p:stCondLst>
                      <p:childTnLst>
                        <p:par>
                          <p:cTn id="26" fill="hold">
                            <p:stCondLst>
                              <p:cond delay="0"/>
                            </p:stCondLst>
                            <p:childTnLst>
                              <p:par>
                                <p:cTn id="27" presetID="53" presetClass="entr" presetSubtype="16" fill="hold" grpId="0" nodeType="withEffect">
                                  <p:stCondLst>
                                    <p:cond delay="0"/>
                                  </p:stCondLst>
                                  <p:childTnLst>
                                    <p:set>
                                      <p:cBhvr>
                                        <p:cTn id="28" dur="1" fill="hold">
                                          <p:stCondLst>
                                            <p:cond delay="0"/>
                                          </p:stCondLst>
                                        </p:cTn>
                                        <p:tgtEl>
                                          <p:spTgt spid="97"/>
                                        </p:tgtEl>
                                        <p:attrNameLst>
                                          <p:attrName>style.visibility</p:attrName>
                                        </p:attrNameLst>
                                      </p:cBhvr>
                                      <p:to>
                                        <p:strVal val="visible"/>
                                      </p:to>
                                    </p:set>
                                    <p:anim calcmode="lin" valueType="num">
                                      <p:cBhvr>
                                        <p:cTn id="29" dur="500" fill="hold"/>
                                        <p:tgtEl>
                                          <p:spTgt spid="97"/>
                                        </p:tgtEl>
                                        <p:attrNameLst>
                                          <p:attrName>ppt_w</p:attrName>
                                        </p:attrNameLst>
                                      </p:cBhvr>
                                      <p:tavLst>
                                        <p:tav tm="0">
                                          <p:val>
                                            <p:fltVal val="0"/>
                                          </p:val>
                                        </p:tav>
                                        <p:tav tm="100000">
                                          <p:val>
                                            <p:strVal val="#ppt_w"/>
                                          </p:val>
                                        </p:tav>
                                      </p:tavLst>
                                    </p:anim>
                                    <p:anim calcmode="lin" valueType="num">
                                      <p:cBhvr>
                                        <p:cTn id="30" dur="500" fill="hold"/>
                                        <p:tgtEl>
                                          <p:spTgt spid="97"/>
                                        </p:tgtEl>
                                        <p:attrNameLst>
                                          <p:attrName>ppt_h</p:attrName>
                                        </p:attrNameLst>
                                      </p:cBhvr>
                                      <p:tavLst>
                                        <p:tav tm="0">
                                          <p:val>
                                            <p:fltVal val="0"/>
                                          </p:val>
                                        </p:tav>
                                        <p:tav tm="100000">
                                          <p:val>
                                            <p:strVal val="#ppt_h"/>
                                          </p:val>
                                        </p:tav>
                                      </p:tavLst>
                                    </p:anim>
                                    <p:animEffect transition="in" filter="fade">
                                      <p:cBhvr>
                                        <p:cTn id="31" dur="500"/>
                                        <p:tgtEl>
                                          <p:spTgt spid="97"/>
                                        </p:tgtEl>
                                      </p:cBhvr>
                                    </p:animEffect>
                                  </p:childTnLst>
                                  <p:subTnLst>
                                    <p:audio>
                                      <p:cMediaNode>
                                        <p:cTn display="0" masterRel="sameClick">
                                          <p:stCondLst>
                                            <p:cond evt="begin" delay="0">
                                              <p:tn val="27"/>
                                            </p:cond>
                                          </p:stCondLst>
                                          <p:endCondLst>
                                            <p:cond evt="onStopAudio" delay="0">
                                              <p:tgtEl>
                                                <p:sldTgt/>
                                              </p:tgtEl>
                                            </p:cond>
                                          </p:endCondLst>
                                        </p:cTn>
                                        <p:tgtEl>
                                          <p:sndTgt r:embed="rId3" name="Bling.wav"/>
                                        </p:tgtEl>
                                      </p:cMediaNode>
                                    </p:audio>
                                  </p:subTnLst>
                                </p:cTn>
                              </p:par>
                              <p:par>
                                <p:cTn id="32" presetID="26" presetClass="emph" presetSubtype="0" fill="hold" grpId="1" nodeType="withEffect">
                                  <p:stCondLst>
                                    <p:cond delay="500"/>
                                  </p:stCondLst>
                                  <p:childTnLst>
                                    <p:animEffect transition="out" filter="fade">
                                      <p:cBhvr>
                                        <p:cTn id="33" dur="500" tmFilter="0, 0; .2, .5; .8, .5; 1, 0"/>
                                        <p:tgtEl>
                                          <p:spTgt spid="97"/>
                                        </p:tgtEl>
                                      </p:cBhvr>
                                    </p:animEffect>
                                    <p:animScale>
                                      <p:cBhvr>
                                        <p:cTn id="34" dur="250" autoRev="1" fill="hold"/>
                                        <p:tgtEl>
                                          <p:spTgt spid="97"/>
                                        </p:tgtEl>
                                      </p:cBhvr>
                                      <p:by x="105000" y="105000"/>
                                    </p:animScale>
                                  </p:childTnLst>
                                </p:cTn>
                              </p:par>
                              <p:par>
                                <p:cTn id="3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36" dur="2000" fill="hold"/>
                                        <p:tgtEl>
                                          <p:spTgt spid="56"/>
                                        </p:tgtEl>
                                        <p:attrNameLst>
                                          <p:attrName>ppt_x</p:attrName>
                                          <p:attrName>ppt_y</p:attrName>
                                        </p:attrNameLst>
                                      </p:cBhvr>
                                    </p:animMotion>
                                  </p:childTnLst>
                                </p:cTn>
                              </p:par>
                              <p:par>
                                <p:cTn id="3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38" dur="2000" fill="hold"/>
                                        <p:tgtEl>
                                          <p:spTgt spid="67"/>
                                        </p:tgtEl>
                                        <p:attrNameLst>
                                          <p:attrName>ppt_x</p:attrName>
                                          <p:attrName>ppt_y</p:attrName>
                                        </p:attrNameLst>
                                      </p:cBhvr>
                                    </p:animMotion>
                                  </p:childTnLst>
                                </p:cTn>
                              </p:par>
                              <p:par>
                                <p:cTn id="3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40" dur="2000" fill="hold"/>
                                        <p:tgtEl>
                                          <p:spTgt spid="57"/>
                                        </p:tgtEl>
                                        <p:attrNameLst>
                                          <p:attrName>ppt_x</p:attrName>
                                          <p:attrName>ppt_y</p:attrName>
                                        </p:attrNameLst>
                                      </p:cBhvr>
                                    </p:animMotion>
                                  </p:childTnLst>
                                </p:cTn>
                              </p:par>
                              <p:par>
                                <p:cTn id="41" presetID="0" presetClass="path" presetSubtype="0" fill="hold" nodeType="withEffect">
                                  <p:stCondLst>
                                    <p:cond delay="500"/>
                                  </p:stCondLst>
                                  <p:childTnLst>
                                    <p:animMotion origin="layout" path="M -0.00026 0.00833 L -0.00026 0.00833 L 0.14661 0.11042 C 0.19219 0.14236 0.20156 0.13958 0.23281 0.18982 C 0.23554 0.19445 0.23698 0.20116 0.23919 0.20671 C 0.23112 0.23148 0.22825 0.26435 0.21523 0.28056 C 0.19596 0.30463 0.17096 0.30949 0.14817 0.32037 C 0.13099 0.32847 0.11302 0.33125 0.09557 0.33727 C 0.05286 0.35185 0.06015 0.35 0.01732 0.3713 C 0.0125 0.38171 0.00638 0.39051 0.00299 0.40255 C 0.00026 0.41204 -0.00065 0.42315 -0.00026 0.4338 C 0.0026 0.49769 0.00117 0.51296 0.02695 0.54722 C 0.04857 0.57616 0.07864 0.58982 0.10351 0.60116 C 0.13737 0.61644 0.15234 0.6162 0.18646 0.62107 C 0.21575 0.61806 0.24505 0.61667 0.27422 0.6125 C 0.2776 0.61204 0.28633 0.61088 0.28385 0.60671 C 0.27539 0.59306 0.26354 0.58796 0.25351 0.57847 C 0.20599 0.58033 0.17239 0.57454 0.12747 0.60116 C 0.08945 0.62361 0.01575 0.68056 0.01575 0.68056 C 0.00104 0.70671 -0.01628 0.72431 0.03646 0.74861 C 0.06588 0.76227 0.09713 0.7544 0.12747 0.75718 C 0.16041 0.76389 0.19362 0.76736 0.22643 0.77708 C 0.36367 0.81806 0.34948 0.81412 0.44492 0.86783 C 0.44713 0.87546 0.45234 0.88218 0.4513 0.89051 C 0.44401 0.94908 0.37018 0.93218 0.36523 0.9331 L 0.21198 0.92732 C 0.17096 0.92269 0.13008 0.91597 0.08919 0.91042 C 0.07799 0.90093 0.06484 0.89676 0.0556 0.88195 C 0.03984 0.85671 0.03945 0.82894 0.03646 0.79699 C 0.0444 0.79306 0.05221 0.78542 0.06041 0.78565 C 0.14388 0.7875 0.15534 0.79537 0.22955 0.8537 C 0.27565 0.88982 0.31992 0.91065 0.35247 0.9757 C 0.35898 0.98889 0.36484 1.00301 0.36992 1.01829 C 0.37448 1.03171 0.37747 1.04653 0.38112 1.06065 C 0.38958 1.16134 0.38411 1.11227 0.39713 1.20833 L 0.39713 1.20833 L 0.40026 1.23958 " pathEditMode="relative" ptsTypes="AAAAAAAAAAAAAAAAAAAAAAAAAAAAAAAAAAAAA">
                                      <p:cBhvr>
                                        <p:cTn id="42" dur="2000" fill="hold"/>
                                        <p:tgtEl>
                                          <p:spTgt spid="55"/>
                                        </p:tgtEl>
                                        <p:attrNameLst>
                                          <p:attrName>ppt_x</p:attrName>
                                          <p:attrName>ppt_y</p:attrName>
                                        </p:attrNameLst>
                                      </p:cBhvr>
                                    </p:animMotion>
                                  </p:childTnLst>
                                </p:cTn>
                              </p:par>
                              <p:par>
                                <p:cTn id="43" presetID="0" presetClass="path" presetSubtype="0" fill="hold" nodeType="withEffect">
                                  <p:stCondLst>
                                    <p:cond delay="500"/>
                                  </p:stCondLst>
                                  <p:childTnLst>
                                    <p:animMotion origin="layout" path="M -0.00026 0.00671 L -0.00026 0.00671 C 0.00873 0.0713 0.00599 0.07454 0.02526 0.12847 C 0.02826 0.13704 0.03203 0.14491 0.03633 0.15139 C 0.05482 0.1787 0.07604 0.19005 0.09857 0.20509 C 0.15157 0.24097 0.1375 0.23241 0.18633 0.25046 C 0.20443 0.24769 0.22318 0.2507 0.24063 0.24213 C 0.24896 0.23796 0.22357 0.23357 0.21511 0.23634 C 0.20625 0.23935 0.19909 0.25162 0.19115 0.25903 C 0.18959 0.26667 0.18607 0.27361 0.18633 0.28171 C 0.18881 0.33727 0.19349 0.37801 0.21511 0.41806 C 0.24141 0.46667 0.28229 0.52107 0.3125 0.56551 C 0.33607 0.6 0.34623 0.61088 0.36185 0.65347 C 0.36472 0.66111 0.36615 0.67037 0.36823 0.67894 C 0.36901 0.69028 0.37214 0.72593 0.36823 0.73565 C 0.36029 0.75602 0.34284 0.75394 0.33164 0.75556 C 0.30703 0.74537 0.29896 0.74745 0.27891 0.71574 C 0.2724 0.70556 0.26823 0.6912 0.26302 0.67894 C 0.26133 0.66667 0.25703 0.65463 0.25821 0.64213 C 0.26107 0.60972 0.29948 0.62778 0.30131 0.62778 C 0.31693 0.63333 0.35339 0.63472 0.36823 0.66482 C 0.37214 0.67245 0.37253 0.68357 0.37474 0.69306 C 0.37409 0.71204 0.37565 0.73148 0.37305 0.74977 C 0.3694 0.77708 0.35847 0.80602 0.34753 0.82639 C 0.34258 0.83565 0.3362 0.84236 0.33164 0.85208 C 0.32709 0.86134 0.32383 0.87245 0.32045 0.8831 C 0.31263 0.90787 0.3237 0.8912 0.30769 0.92292 C 0.29453 0.94884 0.26992 0.98125 0.25495 0.99954 C 0.24519 1.01158 0.23516 1.02338 0.22474 1.03357 C 0.20482 1.05278 0.18347 1.0669 0.16407 1.0875 C 0.14805 1.1044 0.13034 1.1169 0.11615 1.13843 C 0.1125 1.14421 0.10834 1.14908 0.10495 1.15556 C 0.09453 1.17616 0.10495 1.16551 0.09701 1.17245 " pathEditMode="relative" ptsTypes="AAAAAAAAAAAAAAAAAAAAAAAAAAAAAAAAA">
                                      <p:cBhvr>
                                        <p:cTn id="44" dur="2000" fill="hold"/>
                                        <p:tgtEl>
                                          <p:spTgt spid="58"/>
                                        </p:tgtEl>
                                        <p:attrNameLst>
                                          <p:attrName>ppt_x</p:attrName>
                                          <p:attrName>ppt_y</p:attrName>
                                        </p:attrNameLst>
                                      </p:cBhvr>
                                    </p:animMotion>
                                  </p:childTnLst>
                                </p:cTn>
                              </p:par>
                              <p:par>
                                <p:cTn id="45" presetID="0" presetClass="path" presetSubtype="0" fill="hold" nodeType="withEffect">
                                  <p:stCondLst>
                                    <p:cond delay="500"/>
                                  </p:stCondLst>
                                  <p:childTnLst>
                                    <p:animMotion origin="layout" path="M -0.00013 0.0051 L -0.00013 0.00533 C -0.04519 0.08542 -0.04831 0.08288 -0.07982 0.16088 C -0.08881 0.18311 -0.09831 0.20487 -0.10534 0.22917 C -0.11276 0.2544 -0.11706 0.28195 -0.12292 0.30857 C -0.12618 0.33982 -0.13425 0.38288 -0.12618 0.41621 C -0.11485 0.46274 -0.09336 0.47176 -0.06706 0.48426 C -0.02735 0.50325 0.00117 0.49954 0.04296 0.50139 C 0.05794 0.49561 0.07343 0.49399 0.08763 0.48426 C 0.09453 0.47963 0.10507 0.44815 0.09401 0.43612 C 0.08033 0.42107 0.06315 0.41922 0.04778 0.41065 C 0.0276 0.41436 0.00716 0.41575 -0.01289 0.422 C -0.03386 0.42848 -0.06185 0.44815 -0.08151 0.46436 C -0.09076 0.47223 -0.09961 0.48149 -0.1086 0.49005 C -0.11342 0.50232 -0.1198 0.51297 -0.12292 0.52686 C -0.12579 0.53936 -0.12592 0.55325 -0.12618 0.56667 C -0.12644 0.57987 -0.12826 0.59491 -0.12448 0.60625 C -0.11967 0.62153 -0.11081 0.63195 -0.10222 0.64028 C -0.06263 0.67917 -0.01381 0.66922 0.02864 0.67454 C 0.05677 0.67246 0.08515 0.67362 0.11315 0.66852 C 0.12526 0.66667 0.13828 0.6426 0.11953 0.62061 C 0.10612 0.60463 0.08867 0.60348 0.0733 0.59491 C 0.04127 0.59908 0.00026 0.59885 -0.03204 0.6176 C -0.0474 0.62663 -0.06159 0.64098 -0.0767 0.65163 C -0.09623 0.66551 -0.11628 0.67709 -0.13568 0.69121 C -0.14714 0.69977 -0.15847 0.7088 -0.16927 0.71991 C -0.18477 0.73588 -0.20638 0.76644 -0.21862 0.79075 C -0.22162 0.79607 -0.22292 0.80394 -0.225 0.81065 C -0.2224 0.82917 -0.22201 0.84977 -0.21706 0.86737 C -0.21316 0.88102 -0.2073 0.89468 -0.19948 0.90139 C -0.17956 0.91829 -0.07852 0.94676 -0.07032 0.94954 C -0.05651 0.95996 -0.04154 0.96667 -0.02878 0.98079 C -0.00899 1.00278 -0.02188 1.07084 -0.03034 1.08866 C -0.03816 1.10487 -0.05378 1.09792 -0.0655 1.10278 C -0.15756 1.09213 -0.17813 1.15024 -0.2043 1.04028 C -0.20782 1.02593 -0.2086 1.01019 -0.21068 0.99491 C -0.20704 0.98264 -0.20664 0.96413 -0.19948 0.95811 C -0.15248 0.91806 -0.09857 0.93473 -0.04961 0.9382 C -0.02435 0.95186 0.0427 0.97547 0.06692 1.02338 C 0.072 1.03334 0.06901 1.04977 0.07018 1.06297 C 0.06484 1.09051 0.06106 1.11899 0.05416 1.14538 C 0.03906 1.20348 0.02604 1.22431 0.00468 1.27292 C 0.00195 1.2794 -0.00039 1.28658 -0.00326 1.29283 C -0.01029 1.30834 -0.01185 1.31088 -0.01758 1.3213 " pathEditMode="relative" rAng="0" ptsTypes="AAAAAAAAAAAAAAAAAAAAAAAAAAAAAAAAAAAAAAAAAAAA">
                                      <p:cBhvr>
                                        <p:cTn id="46" dur="2000" fill="hold"/>
                                        <p:tgtEl>
                                          <p:spTgt spid="59"/>
                                        </p:tgtEl>
                                        <p:attrNameLst>
                                          <p:attrName>ppt_x</p:attrName>
                                          <p:attrName>ppt_y</p:attrName>
                                        </p:attrNameLst>
                                      </p:cBhvr>
                                      <p:rCtr x="-4792" y="65810"/>
                                    </p:animMotion>
                                  </p:childTnLst>
                                </p:cTn>
                              </p:par>
                              <p:par>
                                <p:cTn id="47" presetID="0" presetClass="path" presetSubtype="0" fill="hold" nodeType="withEffect">
                                  <p:stCondLst>
                                    <p:cond delay="500"/>
                                  </p:stCondLst>
                                  <p:childTnLst>
                                    <p:animMotion origin="layout" path="M 0.00052 0.00834 L 0.00052 0.00834 C 0.11003 0.08542 0.0668 0.0375 0.1362 0.13311 C 0.15208 0.21783 0.15977 0.22014 0.13294 0.32593 C 0.12969 0.33866 0.11914 0.33912 0.11224 0.34584 C 0.08776 0.3382 0.06211 0.3382 0.0388 0.32315 C 0.02526 0.31436 0.03346 0.28125 0.04037 0.275 C 0.06042 0.25625 0.08255 0.25602 0.10417 0.25232 C 0.16862 0.29792 0.14037 0.28565 0.18724 0.30047 C 0.20026 0.32361 0.19271 0.30625 0.2 0.35996 C 0.20156 0.3713 0.20482 0.39399 0.20482 0.39399 C 0.20313 0.41019 0.203 0.42686 0.2 0.44236 C 0.19492 0.46783 0.18229 0.49838 0.1681 0.51042 C 0.15807 0.51875 0.14675 0.51991 0.1362 0.52454 C 0.10469 0.52223 0.10013 0.53172 0.07708 0.50186 C 0.07513 0.49931 0.075 0.49422 0.07396 0.49051 C 0.075 0.48473 0.07409 0.47593 0.07708 0.47338 C 0.1112 0.44561 0.125 0.46436 0.16172 0.47917 C 0.16914 0.48959 0.178 0.49723 0.18399 0.51042 C 0.19961 0.54422 0.20404 0.57639 0.18086 0.60973 C 0.17409 0.61922 0.1638 0.61505 0.15534 0.61528 C 0.10313 0.61783 0.05104 0.61713 -0.00104 0.61829 C -0.00286 0.61899 -0.04284 0.6338 -0.05221 0.64653 C -0.05521 0.6507 -0.05638 0.65787 -0.05859 0.66366 C -0.05989 0.68658 -0.06211 0.71158 -0.05859 0.73449 C -0.0569 0.74514 -0.05377 0.75579 -0.04896 0.76297 C -0.04049 0.77524 -0.03086 0.78635 -0.02018 0.79121 C -0.00208 0.79977 0.01693 0.79885 0.03555 0.80255 C 0.07018 0.79792 0.10534 0.80047 0.13932 0.78843 C 0.14466 0.78658 0.14805 0.77246 0.14727 0.76297 C 0.1457 0.74144 0.14323 0.71482 0.13294 0.70324 C 0.12123 0.69028 0.10534 0.70139 0.09141 0.70047 C 0.05143 0.71459 0.04388 0.70787 0.01328 0.74861 C 0.00339 0.76204 -0.00351 0.78195 -0.0138 0.79399 C -0.04362 0.82848 -0.07656 0.85348 -0.10638 0.88774 C -0.15768 0.9463 -0.1707 0.95556 -0.21172 1.01829 C -0.22174 1.03334 -0.23164 1.04885 -0.24049 1.06644 C -0.24492 1.07547 -0.25729 1.11968 -0.25963 1.12894 C -0.26328 1.14329 -0.26523 1.15625 -0.26758 1.1713 C -0.2694 1.18357 -0.26693 1.18264 -0.2707 1.18264 " pathEditMode="relative" ptsTypes="AAAAAAAAAAAAAAAAAAAAAAAAAAAAAAAAAAAAAAAA">
                                      <p:cBhvr>
                                        <p:cTn id="48" dur="2000" fill="hold"/>
                                        <p:tgtEl>
                                          <p:spTgt spid="66"/>
                                        </p:tgtEl>
                                        <p:attrNameLst>
                                          <p:attrName>ppt_x</p:attrName>
                                          <p:attrName>ppt_y</p:attrName>
                                        </p:attrNameLst>
                                      </p:cBhvr>
                                    </p:animMotion>
                                  </p:childTnLst>
                                </p:cTn>
                              </p:par>
                              <p:par>
                                <p:cTn id="49"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50" dur="2000" fill="hold"/>
                                        <p:tgtEl>
                                          <p:spTgt spid="60"/>
                                        </p:tgtEl>
                                        <p:attrNameLst>
                                          <p:attrName>ppt_x</p:attrName>
                                          <p:attrName>ppt_y</p:attrName>
                                        </p:attrNameLst>
                                      </p:cBhvr>
                                    </p:animMotion>
                                  </p:childTnLst>
                                </p:cTn>
                              </p:par>
                              <p:par>
                                <p:cTn id="51" presetID="0" presetClass="path" presetSubtype="0" fill="hold" nodeType="withEffect">
                                  <p:stCondLst>
                                    <p:cond delay="500"/>
                                  </p:stCondLst>
                                  <p:childTnLst>
                                    <p:animMotion origin="layout" path="M -0.00664 0.00277 L -0.00664 0.00277 C 0.00717 0.0162 0.02305 0.02407 0.0349 0.04259 C 0.07774 0.10949 0.07813 0.15231 0.09714 0.24652 C 0.09922 0.2787 0.10521 0.31088 0.10352 0.34305 C 0.09922 0.4243 0.07579 0.46852 0.03802 0.51319 C 0.02123 0.53333 0.00079 0.54166 -0.01783 0.55578 C -0.03802 0.55393 -0.05859 0.55764 -0.07838 0.55023 C -0.12786 0.53194 -0.1401 0.50324 -0.1789 0.45092 C -0.18698 0.42639 -0.19856 0.40439 -0.20286 0.37708 C -0.21367 0.30902 -0.1806 0.29004 -0.15026 0.26944 C -0.12617 0.25277 -0.10026 0.24652 -0.07526 0.23518 C -0.04974 0.25416 -0.022 0.26551 0.00131 0.29213 C 0.02162 0.31504 0.03972 0.3743 0.05248 0.41111 C 0.05352 0.42916 0.05664 0.44722 0.0556 0.46504 C 0.05495 0.47569 0.05144 0.48541 0.04766 0.49352 C 0.04271 0.5037 0.03685 0.51273 0.03008 0.51898 C 0.01185 0.53588 -0.04661 0.54051 -0.05286 0.54166 C -0.18216 0.54004 -0.23203 0.58402 -0.32252 0.5162 C -0.33086 0.50995 -0.33854 0.50092 -0.34648 0.49352 C -0.3513 0.48402 -0.35807 0.47685 -0.3608 0.46504 C -0.36445 0.44977 -0.36536 0.40972 -0.35286 0.39977 C -0.34257 0.39166 -0.3306 0.39421 -0.3194 0.39143 C -0.29466 0.40671 -0.26875 0.41852 -0.24752 0.44814 C -0.24075 0.45764 -0.23698 0.47268 -0.23164 0.48495 C -0.22942 0.50092 -0.22395 0.51689 -0.22526 0.5331 C -0.2289 0.58055 -0.23255 0.63055 -0.24596 0.67222 C -0.25651 0.70463 -0.27721 0.72291 -0.29388 0.74583 C -0.33997 0.80949 -0.32695 0.79629 -0.37526 0.81111 C -0.39283 0.79977 -0.41263 0.79629 -0.42786 0.77708 C -0.43671 0.7662 -0.43619 0.71551 -0.42786 0.70347 C -0.42252 0.69537 -0.41406 0.69953 -0.40716 0.69768 C -0.38372 0.70139 -0.35989 0.70069 -0.33698 0.70902 C -0.28737 0.72685 -0.28971 0.75277 -0.24114 0.77708 C -0.2125 0.79166 -0.18255 0.79699 -0.15338 0.80833 C -0.10234 0.82824 -0.06198 0.84027 -0.01614 0.87916 C 0.01875 0.90902 0.05873 0.94259 0.08438 0.99838 C 0.09414 1.01967 0.10026 1.0456 0.10821 1.06944 C 0.10938 1.07963 0.11472 1.12361 0.11472 1.14027 C 0.11472 1.14977 0.11302 1.16875 0.11302 1.16875 " pathEditMode="relative" ptsTypes="AAAAAAAAAAAAAAAAAAAAAAAAAAAAAAAAAAAAAAAA">
                                      <p:cBhvr>
                                        <p:cTn id="52" dur="2000" fill="hold"/>
                                        <p:tgtEl>
                                          <p:spTgt spid="62"/>
                                        </p:tgtEl>
                                        <p:attrNameLst>
                                          <p:attrName>ppt_x</p:attrName>
                                          <p:attrName>ppt_y</p:attrName>
                                        </p:attrNameLst>
                                      </p:cBhvr>
                                    </p:animMotion>
                                  </p:childTnLst>
                                </p:cTn>
                              </p:par>
                              <p:par>
                                <p:cTn id="53" presetID="0" presetClass="path" presetSubtype="0" fill="hold" nodeType="withEffect">
                                  <p:stCondLst>
                                    <p:cond delay="500"/>
                                  </p:stCondLst>
                                  <p:childTnLst>
                                    <p:animMotion origin="layout" path="M 0.00143 0.01412 L 0.00143 0.01412 C -0.00391 0.04074 -0.00612 0.06968 -0.01446 0.09352 C -0.02461 0.12245 -0.03789 0.14838 -0.05274 0.17014 C -0.09753 0.23518 -0.12631 0.25833 -0.17891 0.28634 C -0.18607 0.29028 -0.19362 0.2912 -0.20118 0.29213 C -0.24102 0.29676 -0.32084 0.30347 -0.32084 0.30347 C -0.33607 0.30185 -0.39493 0.31968 -0.41498 0.275 C -0.4198 0.26435 -0.42136 0.25046 -0.42461 0.23819 C -0.42084 0.22106 -0.42084 0.19977 -0.41342 0.18704 C -0.39193 0.15023 -0.34792 0.17431 -0.32722 0.17847 C -0.30704 0.19838 -0.28438 0.21204 -0.26667 0.23819 C -0.25586 0.25393 -0.24675 0.27639 -0.24428 0.30046 C -0.24011 0.3419 -0.26485 0.39421 -0.27943 0.4169 C -0.29141 0.43565 -0.30469 0.45278 -0.31928 0.46505 C -0.33542 0.4787 -0.353 0.48657 -0.37032 0.49352 C -0.41602 0.51181 -0.44128 0.51134 -0.48685 0.5162 C -0.50599 0.50602 -0.52657 0.50231 -0.53946 0.47083 C -0.5448 0.45764 -0.54584 0.44051 -0.54909 0.42546 C -0.54584 0.41018 -0.54623 0.39097 -0.53946 0.38009 C -0.51914 0.34676 -0.46797 0.36204 -0.45013 0.36296 C -0.4237 0.38912 -0.38763 0.4044 -0.3767 0.46227 C -0.3737 0.47847 -0.37566 0.4963 -0.37513 0.51343 C -0.37722 0.53125 -0.37787 0.55 -0.38151 0.56736 C -0.39206 0.61667 -0.41107 0.66227 -0.43099 0.70069 C -0.4392 0.71643 -0.44779 0.73194 -0.45808 0.74306 C -0.46576 0.75139 -0.47513 0.75255 -0.4836 0.75741 C -0.52227 0.74745 -0.5392 0.76134 -0.56185 0.70903 C -0.5668 0.69768 -0.56823 0.68264 -0.57136 0.66944 C -0.57084 0.65995 -0.57344 0.64792 -0.5698 0.64097 C -0.55053 0.60486 -0.51862 0.61273 -0.4948 0.60972 C -0.46185 0.61736 -0.42865 0.62222 -0.39584 0.63241 C -0.37696 0.63843 -0.35873 0.65023 -0.33998 0.6581 C -0.33308 0.66088 -0.25951 0.68796 -0.25066 0.68935 C -0.22683 0.69282 -0.20274 0.6912 -0.17891 0.69213 C -0.07032 0.68634 0.03841 0.68866 0.14674 0.675 C 0.15312 0.67431 0.16054 0.66065 0.1595 0.64954 C 0.15572 0.61366 0.14908 0.57477 0.13398 0.55023 C 0.12187 0.53056 0.10195 0.53704 0.08606 0.53032 C 0.06692 0.5456 0.04687 0.55764 0.02864 0.57569 C 0.01184 0.59259 0.00026 0.62153 -0.00964 0.64954 C -0.03034 0.70718 -0.04011 0.75301 -0.06875 0.80556 C -0.08737 0.83981 -0.11068 0.86528 -0.13099 0.8963 C -0.14454 0.91713 -0.18659 0.98542 -0.19961 1.01551 C -0.26159 1.15903 -0.2323 1.10231 -0.26667 1.18866 C -0.27331 1.20556 -0.29115 1.24259 -0.29688 1.26806 C -0.30079 1.28472 -0.30651 1.31898 -0.30651 1.31898 " pathEditMode="relative" ptsTypes="AAAAAAAAAAAAAAAAAAAAAAAAAAAAAAAAAAAAAAAAAAAAAAA">
                                      <p:cBhvr>
                                        <p:cTn id="54" dur="2000" fill="hold"/>
                                        <p:tgtEl>
                                          <p:spTgt spid="65"/>
                                        </p:tgtEl>
                                        <p:attrNameLst>
                                          <p:attrName>ppt_x</p:attrName>
                                          <p:attrName>ppt_y</p:attrName>
                                        </p:attrNameLst>
                                      </p:cBhvr>
                                    </p:animMotion>
                                  </p:childTnLst>
                                </p:cTn>
                              </p:par>
                              <p:par>
                                <p:cTn id="5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56" dur="2000" fill="hold"/>
                                        <p:tgtEl>
                                          <p:spTgt spid="76"/>
                                        </p:tgtEl>
                                        <p:attrNameLst>
                                          <p:attrName>ppt_x</p:attrName>
                                          <p:attrName>ppt_y</p:attrName>
                                        </p:attrNameLst>
                                      </p:cBhvr>
                                    </p:animMotion>
                                  </p:childTnLst>
                                </p:cTn>
                              </p:par>
                              <p:par>
                                <p:cTn id="5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58" dur="2000" fill="hold"/>
                                        <p:tgtEl>
                                          <p:spTgt spid="79"/>
                                        </p:tgtEl>
                                        <p:attrNameLst>
                                          <p:attrName>ppt_x</p:attrName>
                                          <p:attrName>ppt_y</p:attrName>
                                        </p:attrNameLst>
                                      </p:cBhvr>
                                    </p:animMotion>
                                  </p:childTnLst>
                                </p:cTn>
                              </p:par>
                              <p:par>
                                <p:cTn id="5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0" dur="2000" fill="hold"/>
                                        <p:tgtEl>
                                          <p:spTgt spid="77"/>
                                        </p:tgtEl>
                                        <p:attrNameLst>
                                          <p:attrName>ppt_x</p:attrName>
                                          <p:attrName>ppt_y</p:attrName>
                                        </p:attrNameLst>
                                      </p:cBhvr>
                                    </p:animMotion>
                                  </p:childTnLst>
                                </p:cTn>
                              </p:par>
                              <p:par>
                                <p:cTn id="61" presetID="0" presetClass="path" presetSubtype="0" fill="hold" nodeType="withEffect">
                                  <p:stCondLst>
                                    <p:cond delay="500"/>
                                  </p:stCondLst>
                                  <p:childTnLst>
                                    <p:animMotion origin="layout" path="M -3.33333E-6 3.7037E-7 L -3.33333E-6 0.00023 C 0.00899 0.06458 0.00625 0.06782 0.02552 0.12176 C 0.02852 0.13032 0.0323 0.13819 0.03659 0.14468 C 0.05508 0.17176 0.07631 0.1831 0.09883 0.19838 C 0.15183 0.23426 0.13776 0.22546 0.18659 0.24375 C 0.20469 0.24097 0.22344 0.24398 0.24089 0.23542 C 0.24922 0.23102 0.22383 0.22685 0.21537 0.22963 C 0.20651 0.23264 0.19935 0.24491 0.19141 0.25231 C 0.18985 0.25995 0.18633 0.2669 0.18659 0.27477 C 0.18907 0.33056 0.19375 0.37106 0.21537 0.41111 C 0.24167 0.45995 0.28256 0.51435 0.31276 0.5588 C 0.33633 0.59329 0.34649 0.60417 0.36211 0.64676 C 0.36498 0.65417 0.36641 0.66366 0.36849 0.67222 C 0.36927 0.68356 0.3724 0.71921 0.36849 0.72893 C 0.36055 0.74931 0.3431 0.74722 0.3319 0.74884 C 0.3073 0.73866 0.29922 0.74074 0.27917 0.7088 C 0.27266 0.69861 0.26849 0.68449 0.26328 0.67222 C 0.26159 0.65995 0.2573 0.64792 0.25847 0.63542 C 0.26133 0.60301 0.29974 0.62083 0.30157 0.62083 C 0.31719 0.62662 0.35365 0.62801 0.36849 0.6581 C 0.3724 0.66551 0.37279 0.67662 0.375 0.68611 C 0.37435 0.70532 0.37591 0.72477 0.37331 0.74282 C 0.36966 0.77037 0.35873 0.79907 0.34779 0.81968 C 0.34284 0.82893 0.33646 0.83542 0.3319 0.84514 C 0.32735 0.8544 0.32409 0.86551 0.32071 0.87616 C 0.31289 0.90093 0.32396 0.88449 0.30795 0.9162 C 0.2948 0.94213 0.27019 0.97454 0.25521 0.99282 C 0.24545 1.00486 0.23542 1.01667 0.225 1.02685 C 0.20508 1.04606 0.18373 1.06018 0.16433 1.08079 C 0.14831 1.09768 0.1306 1.10995 0.11641 1.13171 C 0.11276 1.1375 0.1086 1.14236 0.10521 1.14884 C 0.0948 1.16944 0.10521 1.1588 0.09727 1.16551 " pathEditMode="relative" rAng="0" ptsTypes="AAAAAAAAAAAAAAAAAAAAAAAAAAAAAAAAA">
                                      <p:cBhvr>
                                        <p:cTn id="62" dur="2000" fill="hold"/>
                                        <p:tgtEl>
                                          <p:spTgt spid="80"/>
                                        </p:tgtEl>
                                        <p:attrNameLst>
                                          <p:attrName>ppt_x</p:attrName>
                                          <p:attrName>ppt_y</p:attrName>
                                        </p:attrNameLst>
                                      </p:cBhvr>
                                      <p:rCtr x="18750" y="58287"/>
                                    </p:animMotion>
                                  </p:childTnLst>
                                </p:cTn>
                              </p:par>
                              <p:par>
                                <p:cTn id="63"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64" dur="2000" fill="hold"/>
                                        <p:tgtEl>
                                          <p:spTgt spid="81"/>
                                        </p:tgtEl>
                                        <p:attrNameLst>
                                          <p:attrName>ppt_x</p:attrName>
                                          <p:attrName>ppt_y</p:attrName>
                                        </p:attrNameLst>
                                      </p:cBhvr>
                                    </p:animMotion>
                                  </p:childTnLst>
                                </p:cTn>
                              </p:par>
                              <p:par>
                                <p:cTn id="65"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66" dur="2000" fill="hold"/>
                                        <p:tgtEl>
                                          <p:spTgt spid="82"/>
                                        </p:tgtEl>
                                        <p:attrNameLst>
                                          <p:attrName>ppt_x</p:attrName>
                                          <p:attrName>ppt_y</p:attrName>
                                        </p:attrNameLst>
                                      </p:cBhvr>
                                    </p:animMotion>
                                  </p:childTnLst>
                                </p:cTn>
                              </p:par>
                              <p:par>
                                <p:cTn id="67"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68" dur="2000" fill="hold"/>
                                        <p:tgtEl>
                                          <p:spTgt spid="83"/>
                                        </p:tgtEl>
                                        <p:attrNameLst>
                                          <p:attrName>ppt_x</p:attrName>
                                          <p:attrName>ppt_y</p:attrName>
                                        </p:attrNameLst>
                                      </p:cBhvr>
                                    </p:animMotion>
                                  </p:childTnLst>
                                </p:cTn>
                              </p:par>
                              <p:par>
                                <p:cTn id="69"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70" dur="2000" fill="hold"/>
                                        <p:tgtEl>
                                          <p:spTgt spid="85"/>
                                        </p:tgtEl>
                                        <p:attrNameLst>
                                          <p:attrName>ppt_x</p:attrName>
                                          <p:attrName>ppt_y</p:attrName>
                                        </p:attrNameLst>
                                      </p:cBhvr>
                                    </p:animMotion>
                                  </p:childTnLst>
                                </p:cTn>
                              </p:par>
                              <p:par>
                                <p:cTn id="7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2" dur="2000" fill="hold"/>
                                        <p:tgtEl>
                                          <p:spTgt spid="84"/>
                                        </p:tgtEl>
                                        <p:attrNameLst>
                                          <p:attrName>ppt_x</p:attrName>
                                          <p:attrName>ppt_y</p:attrName>
                                        </p:attrNameLst>
                                      </p:cBhvr>
                                    </p:animMotion>
                                  </p:childTnLst>
                                </p:cTn>
                              </p:par>
                              <p:par>
                                <p:cTn id="73"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4" dur="2000" fill="hold"/>
                                        <p:tgtEl>
                                          <p:spTgt spid="86"/>
                                        </p:tgtEl>
                                        <p:attrNameLst>
                                          <p:attrName>ppt_x</p:attrName>
                                          <p:attrName>ppt_y</p:attrName>
                                        </p:attrNameLst>
                                      </p:cBhvr>
                                    </p:animMotion>
                                  </p:childTnLst>
                                </p:cTn>
                              </p:par>
                              <p:par>
                                <p:cTn id="75"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76" dur="2000" fill="hold"/>
                                        <p:tgtEl>
                                          <p:spTgt spid="87"/>
                                        </p:tgtEl>
                                        <p:attrNameLst>
                                          <p:attrName>ppt_x</p:attrName>
                                          <p:attrName>ppt_y</p:attrName>
                                        </p:attrNameLst>
                                      </p:cBhvr>
                                    </p:animMotion>
                                  </p:childTnLst>
                                </p:cTn>
                              </p:par>
                              <p:par>
                                <p:cTn id="77"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78" dur="2000" fill="hold"/>
                                        <p:tgtEl>
                                          <p:spTgt spid="88"/>
                                        </p:tgtEl>
                                        <p:attrNameLst>
                                          <p:attrName>ppt_x</p:attrName>
                                          <p:attrName>ppt_y</p:attrName>
                                        </p:attrNameLst>
                                      </p:cBhvr>
                                    </p:animMotion>
                                  </p:childTnLst>
                                </p:cTn>
                              </p:par>
                              <p:par>
                                <p:cTn id="7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0" dur="2000" fill="hold"/>
                                        <p:tgtEl>
                                          <p:spTgt spid="89"/>
                                        </p:tgtEl>
                                        <p:attrNameLst>
                                          <p:attrName>ppt_x</p:attrName>
                                          <p:attrName>ppt_y</p:attrName>
                                        </p:attrNameLst>
                                      </p:cBhvr>
                                    </p:animMotion>
                                  </p:childTnLst>
                                </p:cTn>
                              </p:par>
                              <p:par>
                                <p:cTn id="81"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82" dur="2000" fill="hold"/>
                                        <p:tgtEl>
                                          <p:spTgt spid="90"/>
                                        </p:tgtEl>
                                        <p:attrNameLst>
                                          <p:attrName>ppt_x</p:attrName>
                                          <p:attrName>ppt_y</p:attrName>
                                        </p:attrNameLst>
                                      </p:cBhvr>
                                    </p:animMotion>
                                  </p:childTnLst>
                                </p:cTn>
                              </p:par>
                              <p:par>
                                <p:cTn id="83"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84" dur="2000" fill="hold"/>
                                        <p:tgtEl>
                                          <p:spTgt spid="91"/>
                                        </p:tgtEl>
                                        <p:attrNameLst>
                                          <p:attrName>ppt_x</p:attrName>
                                          <p:attrName>ppt_y</p:attrName>
                                        </p:attrNameLst>
                                      </p:cBhvr>
                                    </p:animMotion>
                                  </p:childTnLst>
                                </p:cTn>
                              </p:par>
                              <p:par>
                                <p:cTn id="85"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86" dur="2000" fill="hold"/>
                                        <p:tgtEl>
                                          <p:spTgt spid="93"/>
                                        </p:tgtEl>
                                        <p:attrNameLst>
                                          <p:attrName>ppt_x</p:attrName>
                                          <p:attrName>ppt_y</p:attrName>
                                        </p:attrNameLst>
                                      </p:cBhvr>
                                    </p:animMotion>
                                  </p:childTnLst>
                                </p:cTn>
                              </p:par>
                              <p:par>
                                <p:cTn id="8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8" dur="2000" fill="hold"/>
                                        <p:tgtEl>
                                          <p:spTgt spid="92"/>
                                        </p:tgtEl>
                                        <p:attrNameLst>
                                          <p:attrName>ppt_x</p:attrName>
                                          <p:attrName>ppt_y</p:attrName>
                                        </p:attrNameLst>
                                      </p:cBhvr>
                                    </p:animMotion>
                                  </p:childTnLst>
                                </p:cTn>
                              </p:par>
                              <p:par>
                                <p:cTn id="8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90" dur="2000" fill="hold"/>
                                        <p:tgtEl>
                                          <p:spTgt spid="94"/>
                                        </p:tgtEl>
                                        <p:attrNameLst>
                                          <p:attrName>ppt_x</p:attrName>
                                          <p:attrName>ppt_y</p:attrName>
                                        </p:attrNameLst>
                                      </p:cBhvr>
                                    </p:animMotion>
                                  </p:childTnLst>
                                </p:cTn>
                              </p:par>
                              <p:par>
                                <p:cTn id="9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92" dur="2000" fill="hold"/>
                                        <p:tgtEl>
                                          <p:spTgt spid="95"/>
                                        </p:tgtEl>
                                        <p:attrNameLst>
                                          <p:attrName>ppt_x</p:attrName>
                                          <p:attrName>ppt_y</p:attrName>
                                        </p:attrNameLst>
                                      </p:cBhvr>
                                    </p:animMotion>
                                  </p:childTnLst>
                                </p:cTn>
                              </p:par>
                            </p:childTnLst>
                          </p:cTn>
                        </p:par>
                      </p:childTnLst>
                    </p:cTn>
                  </p:par>
                </p:childTnLst>
              </p:cTn>
              <p:nextCondLst>
                <p:cond evt="onClick" delay="0">
                  <p:tgtEl>
                    <p:spTgt spid="96"/>
                  </p:tgtEl>
                </p:cond>
              </p:nextCondLst>
            </p:seq>
            <p:seq concurrent="1" nextAc="seek">
              <p:cTn id="93" restart="whenNotActive" fill="hold" evtFilter="cancelBubble" nodeType="interactiveSeq">
                <p:stCondLst>
                  <p:cond evt="onClick" delay="0">
                    <p:tgtEl>
                      <p:spTgt spid="100"/>
                    </p:tgtEl>
                  </p:cond>
                </p:stCondLst>
                <p:endSync evt="end" delay="0">
                  <p:rtn val="all"/>
                </p:endSync>
                <p:childTnLst>
                  <p:par>
                    <p:cTn id="94" fill="hold">
                      <p:stCondLst>
                        <p:cond delay="0"/>
                      </p:stCondLst>
                      <p:childTnLst>
                        <p:par>
                          <p:cTn id="95" fill="hold">
                            <p:stCondLst>
                              <p:cond delay="0"/>
                            </p:stCondLst>
                            <p:childTnLst>
                              <p:par>
                                <p:cTn id="96" presetID="53" presetClass="entr" presetSubtype="16" fill="hold" grpId="0" nodeType="withEffect">
                                  <p:stCondLst>
                                    <p:cond delay="0"/>
                                  </p:stCondLst>
                                  <p:childTnLst>
                                    <p:set>
                                      <p:cBhvr>
                                        <p:cTn id="97" dur="1" fill="hold">
                                          <p:stCondLst>
                                            <p:cond delay="0"/>
                                          </p:stCondLst>
                                        </p:cTn>
                                        <p:tgtEl>
                                          <p:spTgt spid="101"/>
                                        </p:tgtEl>
                                        <p:attrNameLst>
                                          <p:attrName>style.visibility</p:attrName>
                                        </p:attrNameLst>
                                      </p:cBhvr>
                                      <p:to>
                                        <p:strVal val="visible"/>
                                      </p:to>
                                    </p:set>
                                    <p:anim calcmode="lin" valueType="num">
                                      <p:cBhvr>
                                        <p:cTn id="98" dur="500" fill="hold"/>
                                        <p:tgtEl>
                                          <p:spTgt spid="101"/>
                                        </p:tgtEl>
                                        <p:attrNameLst>
                                          <p:attrName>ppt_w</p:attrName>
                                        </p:attrNameLst>
                                      </p:cBhvr>
                                      <p:tavLst>
                                        <p:tav tm="0">
                                          <p:val>
                                            <p:fltVal val="0"/>
                                          </p:val>
                                        </p:tav>
                                        <p:tav tm="100000">
                                          <p:val>
                                            <p:strVal val="#ppt_w"/>
                                          </p:val>
                                        </p:tav>
                                      </p:tavLst>
                                    </p:anim>
                                    <p:anim calcmode="lin" valueType="num">
                                      <p:cBhvr>
                                        <p:cTn id="99" dur="500" fill="hold"/>
                                        <p:tgtEl>
                                          <p:spTgt spid="101"/>
                                        </p:tgtEl>
                                        <p:attrNameLst>
                                          <p:attrName>ppt_h</p:attrName>
                                        </p:attrNameLst>
                                      </p:cBhvr>
                                      <p:tavLst>
                                        <p:tav tm="0">
                                          <p:val>
                                            <p:fltVal val="0"/>
                                          </p:val>
                                        </p:tav>
                                        <p:tav tm="100000">
                                          <p:val>
                                            <p:strVal val="#ppt_h"/>
                                          </p:val>
                                        </p:tav>
                                      </p:tavLst>
                                    </p:anim>
                                    <p:animEffect transition="in" filter="fade">
                                      <p:cBhvr>
                                        <p:cTn id="100" dur="500"/>
                                        <p:tgtEl>
                                          <p:spTgt spid="101"/>
                                        </p:tgtEl>
                                      </p:cBhvr>
                                    </p:animEffect>
                                  </p:childTnLst>
                                  <p:subTnLst>
                                    <p:audio>
                                      <p:cMediaNode>
                                        <p:cTn display="0" masterRel="sameClick">
                                          <p:stCondLst>
                                            <p:cond evt="begin" delay="0">
                                              <p:tn val="96"/>
                                            </p:cond>
                                          </p:stCondLst>
                                          <p:endCondLst>
                                            <p:cond evt="onStopAudio" delay="0">
                                              <p:tgtEl>
                                                <p:sldTgt/>
                                              </p:tgtEl>
                                            </p:cond>
                                          </p:endCondLst>
                                        </p:cTn>
                                        <p:tgtEl>
                                          <p:sndTgt r:embed="rId3" name="Bling.wav"/>
                                        </p:tgtEl>
                                      </p:cMediaNode>
                                    </p:audio>
                                  </p:subTnLst>
                                </p:cTn>
                              </p:par>
                              <p:par>
                                <p:cTn id="101" presetID="26" presetClass="emph" presetSubtype="0" fill="hold" grpId="1" nodeType="withEffect">
                                  <p:stCondLst>
                                    <p:cond delay="500"/>
                                  </p:stCondLst>
                                  <p:childTnLst>
                                    <p:animEffect transition="out" filter="fade">
                                      <p:cBhvr>
                                        <p:cTn id="102" dur="500" tmFilter="0, 0; .2, .5; .8, .5; 1, 0"/>
                                        <p:tgtEl>
                                          <p:spTgt spid="101"/>
                                        </p:tgtEl>
                                      </p:cBhvr>
                                    </p:animEffect>
                                    <p:animScale>
                                      <p:cBhvr>
                                        <p:cTn id="103" dur="250" autoRev="1" fill="hold"/>
                                        <p:tgtEl>
                                          <p:spTgt spid="101"/>
                                        </p:tgtEl>
                                      </p:cBhvr>
                                      <p:by x="105000" y="105000"/>
                                    </p:animScale>
                                  </p:childTnLst>
                                </p:cTn>
                              </p:par>
                            </p:childTnLst>
                          </p:cTn>
                        </p:par>
                      </p:childTnLst>
                    </p:cTn>
                  </p:par>
                </p:childTnLst>
              </p:cTn>
              <p:nextCondLst>
                <p:cond evt="onClick" delay="0">
                  <p:tgtEl>
                    <p:spTgt spid="100"/>
                  </p:tgtEl>
                </p:cond>
              </p:nextCondLst>
            </p:seq>
            <p:seq concurrent="1" nextAc="seek">
              <p:cTn id="104" restart="whenNotActive" fill="hold" evtFilter="cancelBubble" nodeType="interactiveSeq">
                <p:stCondLst>
                  <p:cond evt="onClick" delay="0">
                    <p:tgtEl>
                      <p:spTgt spid="104"/>
                    </p:tgtEl>
                  </p:cond>
                </p:stCondLst>
                <p:endSync evt="end" delay="0">
                  <p:rtn val="all"/>
                </p:endSync>
                <p:childTnLst>
                  <p:par>
                    <p:cTn id="105" fill="hold">
                      <p:stCondLst>
                        <p:cond delay="0"/>
                      </p:stCondLst>
                      <p:childTnLst>
                        <p:par>
                          <p:cTn id="106" fill="hold">
                            <p:stCondLst>
                              <p:cond delay="0"/>
                            </p:stCondLst>
                            <p:childTnLst>
                              <p:par>
                                <p:cTn id="107" presetID="53" presetClass="entr" presetSubtype="16" fill="hold" grpId="0" nodeType="withEffect">
                                  <p:stCondLst>
                                    <p:cond delay="0"/>
                                  </p:stCondLst>
                                  <p:childTnLst>
                                    <p:set>
                                      <p:cBhvr>
                                        <p:cTn id="108" dur="1" fill="hold">
                                          <p:stCondLst>
                                            <p:cond delay="0"/>
                                          </p:stCondLst>
                                        </p:cTn>
                                        <p:tgtEl>
                                          <p:spTgt spid="105"/>
                                        </p:tgtEl>
                                        <p:attrNameLst>
                                          <p:attrName>style.visibility</p:attrName>
                                        </p:attrNameLst>
                                      </p:cBhvr>
                                      <p:to>
                                        <p:strVal val="visible"/>
                                      </p:to>
                                    </p:set>
                                    <p:anim calcmode="lin" valueType="num">
                                      <p:cBhvr>
                                        <p:cTn id="109" dur="500" fill="hold"/>
                                        <p:tgtEl>
                                          <p:spTgt spid="105"/>
                                        </p:tgtEl>
                                        <p:attrNameLst>
                                          <p:attrName>ppt_w</p:attrName>
                                        </p:attrNameLst>
                                      </p:cBhvr>
                                      <p:tavLst>
                                        <p:tav tm="0">
                                          <p:val>
                                            <p:fltVal val="0"/>
                                          </p:val>
                                        </p:tav>
                                        <p:tav tm="100000">
                                          <p:val>
                                            <p:strVal val="#ppt_w"/>
                                          </p:val>
                                        </p:tav>
                                      </p:tavLst>
                                    </p:anim>
                                    <p:anim calcmode="lin" valueType="num">
                                      <p:cBhvr>
                                        <p:cTn id="110" dur="500" fill="hold"/>
                                        <p:tgtEl>
                                          <p:spTgt spid="105"/>
                                        </p:tgtEl>
                                        <p:attrNameLst>
                                          <p:attrName>ppt_h</p:attrName>
                                        </p:attrNameLst>
                                      </p:cBhvr>
                                      <p:tavLst>
                                        <p:tav tm="0">
                                          <p:val>
                                            <p:fltVal val="0"/>
                                          </p:val>
                                        </p:tav>
                                        <p:tav tm="100000">
                                          <p:val>
                                            <p:strVal val="#ppt_h"/>
                                          </p:val>
                                        </p:tav>
                                      </p:tavLst>
                                    </p:anim>
                                    <p:animEffect transition="in" filter="fade">
                                      <p:cBhvr>
                                        <p:cTn id="111" dur="500"/>
                                        <p:tgtEl>
                                          <p:spTgt spid="105"/>
                                        </p:tgtEl>
                                      </p:cBhvr>
                                    </p:animEffect>
                                  </p:childTnLst>
                                  <p:subTnLst>
                                    <p:audio>
                                      <p:cMediaNode>
                                        <p:cTn display="0" masterRel="sameClick">
                                          <p:stCondLst>
                                            <p:cond evt="begin" delay="0">
                                              <p:tn val="107"/>
                                            </p:cond>
                                          </p:stCondLst>
                                          <p:endCondLst>
                                            <p:cond evt="onStopAudio" delay="0">
                                              <p:tgtEl>
                                                <p:sldTgt/>
                                              </p:tgtEl>
                                            </p:cond>
                                          </p:endCondLst>
                                        </p:cTn>
                                        <p:tgtEl>
                                          <p:sndTgt r:embed="rId3" name="Bling.wav"/>
                                        </p:tgtEl>
                                      </p:cMediaNode>
                                    </p:audio>
                                  </p:subTnLst>
                                </p:cTn>
                              </p:par>
                              <p:par>
                                <p:cTn id="112" presetID="26" presetClass="emph" presetSubtype="0" fill="hold" grpId="1" nodeType="withEffect">
                                  <p:stCondLst>
                                    <p:cond delay="500"/>
                                  </p:stCondLst>
                                  <p:childTnLst>
                                    <p:animEffect transition="out" filter="fade">
                                      <p:cBhvr>
                                        <p:cTn id="113" dur="500" tmFilter="0, 0; .2, .5; .8, .5; 1, 0"/>
                                        <p:tgtEl>
                                          <p:spTgt spid="105"/>
                                        </p:tgtEl>
                                      </p:cBhvr>
                                    </p:animEffect>
                                    <p:animScale>
                                      <p:cBhvr>
                                        <p:cTn id="114" dur="250" autoRev="1" fill="hold"/>
                                        <p:tgtEl>
                                          <p:spTgt spid="105"/>
                                        </p:tgtEl>
                                      </p:cBhvr>
                                      <p:by x="105000" y="105000"/>
                                    </p:animScale>
                                  </p:childTnLst>
                                </p:cTn>
                              </p:par>
                            </p:childTnLst>
                          </p:cTn>
                        </p:par>
                      </p:childTnLst>
                    </p:cTn>
                  </p:par>
                </p:childTnLst>
              </p:cTn>
              <p:nextCondLst>
                <p:cond evt="onClick" delay="0">
                  <p:tgtEl>
                    <p:spTgt spid="104"/>
                  </p:tgtEl>
                </p:cond>
              </p:nextCondLst>
            </p:seq>
          </p:childTnLst>
        </p:cTn>
      </p:par>
    </p:tnLst>
    <p:bldLst>
      <p:bldP spid="74" grpId="0"/>
      <p:bldP spid="74" grpId="1"/>
      <p:bldP spid="78" grpId="0"/>
      <p:bldP spid="78" grpId="1"/>
      <p:bldP spid="97" grpId="0"/>
      <p:bldP spid="97" grpId="1"/>
      <p:bldP spid="101" grpId="0"/>
      <p:bldP spid="101" grpId="1"/>
      <p:bldP spid="105" grpId="0"/>
      <p:bldP spid="105"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75C1F01-5F20-4F65-A85B-8ECBBFFA44E8}"/>
              </a:ext>
            </a:extLst>
          </p:cNvPr>
          <p:cNvGrpSpPr/>
          <p:nvPr/>
        </p:nvGrpSpPr>
        <p:grpSpPr>
          <a:xfrm>
            <a:off x="156851" y="158359"/>
            <a:ext cx="2941141" cy="662128"/>
            <a:chOff x="156892" y="157507"/>
            <a:chExt cx="2941907" cy="662300"/>
          </a:xfrm>
        </p:grpSpPr>
        <p:sp>
          <p:nvSpPr>
            <p:cNvPr id="25" name="Rectangle: Rounded Corners 24">
              <a:extLst>
                <a:ext uri="{FF2B5EF4-FFF2-40B4-BE49-F238E27FC236}">
                  <a16:creationId xmlns:a16="http://schemas.microsoft.com/office/drawing/2014/main" id="{E086CB75-4868-474A-B778-62351B64CD87}"/>
                </a:ext>
              </a:extLst>
            </p:cNvPr>
            <p:cNvSpPr/>
            <p:nvPr/>
          </p:nvSpPr>
          <p:spPr>
            <a:xfrm>
              <a:off x="156892" y="157507"/>
              <a:ext cx="2941907" cy="662300"/>
            </a:xfrm>
            <a:prstGeom prst="roundRect">
              <a:avLst>
                <a:gd name="adj" fmla="val 50000"/>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1b">
              <a:extLst>
                <a:ext uri="{FF2B5EF4-FFF2-40B4-BE49-F238E27FC236}">
                  <a16:creationId xmlns:a16="http://schemas.microsoft.com/office/drawing/2014/main" id="{4175ABC5-63F5-4C35-AB92-2AA48E303DCF}"/>
                </a:ext>
              </a:extLst>
            </p:cNvPr>
            <p:cNvSpPr txBox="1"/>
            <p:nvPr/>
          </p:nvSpPr>
          <p:spPr>
            <a:xfrm>
              <a:off x="876344" y="257822"/>
              <a:ext cx="2073232" cy="461665"/>
            </a:xfrm>
            <a:prstGeom prst="rect">
              <a:avLst/>
            </a:prstGeom>
            <a:noFill/>
          </p:spPr>
          <p:txBody>
            <a:bodyPr wrap="square" rtlCol="0">
              <a:spAutoFit/>
            </a:bodyPr>
            <a:lstStyle/>
            <a:p>
              <a:pPr algn="ct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Câu</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số</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5</a:t>
              </a:r>
            </a:p>
          </p:txBody>
        </p:sp>
      </p:grpSp>
      <p:sp>
        <p:nvSpPr>
          <p:cNvPr id="7" name="!!MatThu1">
            <a:extLst>
              <a:ext uri="{FF2B5EF4-FFF2-40B4-BE49-F238E27FC236}">
                <a16:creationId xmlns:a16="http://schemas.microsoft.com/office/drawing/2014/main" id="{4CC2E6FF-770D-4CD7-BB82-1937CA04DF8F}"/>
              </a:ext>
            </a:extLst>
          </p:cNvPr>
          <p:cNvSpPr/>
          <p:nvPr/>
        </p:nvSpPr>
        <p:spPr>
          <a:xfrm>
            <a:off x="156851" y="158359"/>
            <a:ext cx="662128" cy="66212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MatThu1a">
            <a:extLst>
              <a:ext uri="{FF2B5EF4-FFF2-40B4-BE49-F238E27FC236}">
                <a16:creationId xmlns:a16="http://schemas.microsoft.com/office/drawing/2014/main" id="{4B9E3EC3-AF64-4974-B68C-CA187BDD250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283596" y="361127"/>
            <a:ext cx="394383" cy="256587"/>
          </a:xfrm>
          <a:prstGeom prst="rect">
            <a:avLst/>
          </a:prstGeom>
        </p:spPr>
      </p:pic>
      <p:sp>
        <p:nvSpPr>
          <p:cNvPr id="29" name="Rectangle: Rounded Corners 28">
            <a:extLst>
              <a:ext uri="{FF2B5EF4-FFF2-40B4-BE49-F238E27FC236}">
                <a16:creationId xmlns:a16="http://schemas.microsoft.com/office/drawing/2014/main" id="{79081DE3-25B1-4AC5-88E2-CA1A582D540E}"/>
              </a:ext>
            </a:extLst>
          </p:cNvPr>
          <p:cNvSpPr/>
          <p:nvPr/>
        </p:nvSpPr>
        <p:spPr>
          <a:xfrm>
            <a:off x="1630835" y="977295"/>
            <a:ext cx="9062954" cy="2987977"/>
          </a:xfrm>
          <a:prstGeom prst="roundRect">
            <a:avLst>
              <a:gd name="adj" fmla="val 13665"/>
            </a:avLst>
          </a:prstGeom>
          <a:solidFill>
            <a:schemeClr val="bg1"/>
          </a:solidFill>
          <a:ln w="76200">
            <a:noFill/>
          </a:ln>
          <a:effectLst>
            <a:innerShdw blurRad="114300">
              <a:srgbClr val="EE4036"/>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8" name="Group 67">
            <a:extLst>
              <a:ext uri="{FF2B5EF4-FFF2-40B4-BE49-F238E27FC236}">
                <a16:creationId xmlns:a16="http://schemas.microsoft.com/office/drawing/2014/main" id="{63858ED7-2267-4CC5-88D9-750AC4B510B7}"/>
              </a:ext>
            </a:extLst>
          </p:cNvPr>
          <p:cNvGrpSpPr/>
          <p:nvPr/>
        </p:nvGrpSpPr>
        <p:grpSpPr>
          <a:xfrm>
            <a:off x="4467852" y="4347370"/>
            <a:ext cx="3009068" cy="880242"/>
            <a:chOff x="4037538" y="4547895"/>
            <a:chExt cx="3009852" cy="880471"/>
          </a:xfrm>
        </p:grpSpPr>
        <p:sp>
          <p:nvSpPr>
            <p:cNvPr id="69" name="!!Ques3">
              <a:extLst>
                <a:ext uri="{FF2B5EF4-FFF2-40B4-BE49-F238E27FC236}">
                  <a16:creationId xmlns:a16="http://schemas.microsoft.com/office/drawing/2014/main" id="{314ADFB0-1525-4AD3-A5A1-47427C8A33F9}"/>
                </a:ext>
              </a:extLst>
            </p:cNvPr>
            <p:cNvSpPr/>
            <p:nvPr/>
          </p:nvSpPr>
          <p:spPr>
            <a:xfrm>
              <a:off x="4069286" y="4547895"/>
              <a:ext cx="2978104" cy="880470"/>
            </a:xfrm>
            <a:prstGeom prst="roundRect">
              <a:avLst>
                <a:gd name="adj" fmla="val 50000"/>
              </a:avLst>
            </a:prstGeom>
            <a:solidFill>
              <a:schemeClr val="bg1"/>
            </a:solidFill>
            <a:ln>
              <a:noFill/>
            </a:ln>
            <a:effectLst>
              <a:innerShdw blurRad="152400">
                <a:prstClr val="black">
                  <a:alpha val="4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Quesion1">
              <a:extLst>
                <a:ext uri="{FF2B5EF4-FFF2-40B4-BE49-F238E27FC236}">
                  <a16:creationId xmlns:a16="http://schemas.microsoft.com/office/drawing/2014/main" id="{C4425022-16BA-4BDD-9D76-C5A7629E652F}"/>
                </a:ext>
              </a:extLst>
            </p:cNvPr>
            <p:cNvSpPr txBox="1"/>
            <p:nvPr/>
          </p:nvSpPr>
          <p:spPr>
            <a:xfrm>
              <a:off x="4947188" y="4726520"/>
              <a:ext cx="1895428" cy="507835"/>
            </a:xfrm>
            <a:prstGeom prst="rect">
              <a:avLst/>
            </a:prstGeom>
            <a:noFill/>
          </p:spPr>
          <p:txBody>
            <a:bodyPr wrap="square">
              <a:spAutoFit/>
            </a:bodyPr>
            <a:lstStyle/>
            <a:p>
              <a:pPr algn="ctr"/>
              <a:r>
                <a:rPr lang="en-US" sz="2699" dirty="0" err="1">
                  <a:solidFill>
                    <a:srgbClr val="EE4036"/>
                  </a:solidFill>
                  <a:latin typeface="Times New Roman" panose="02020603050405020304" pitchFamily="18" charset="0"/>
                </a:rPr>
                <a:t>Đây</a:t>
              </a:r>
              <a:r>
                <a:rPr lang="en-US" sz="2699" dirty="0">
                  <a:solidFill>
                    <a:srgbClr val="EE4036"/>
                  </a:solidFill>
                  <a:latin typeface="Times New Roman" panose="02020603050405020304" pitchFamily="18" charset="0"/>
                </a:rPr>
                <a:t> </a:t>
              </a:r>
              <a:r>
                <a:rPr lang="en-US" sz="2699" dirty="0" err="1">
                  <a:solidFill>
                    <a:srgbClr val="EE4036"/>
                  </a:solidFill>
                  <a:latin typeface="Times New Roman" panose="02020603050405020304" pitchFamily="18" charset="0"/>
                </a:rPr>
                <a:t>là</a:t>
              </a:r>
              <a:r>
                <a:rPr lang="en-US" sz="2699" dirty="0">
                  <a:solidFill>
                    <a:srgbClr val="EE4036"/>
                  </a:solidFill>
                  <a:latin typeface="Times New Roman" panose="02020603050405020304" pitchFamily="18" charset="0"/>
                </a:rPr>
                <a:t> </a:t>
              </a:r>
              <a:r>
                <a:rPr lang="en-US" sz="2699" dirty="0" err="1">
                  <a:solidFill>
                    <a:srgbClr val="EE4036"/>
                  </a:solidFill>
                  <a:latin typeface="Times New Roman" panose="02020603050405020304" pitchFamily="18" charset="0"/>
                </a:rPr>
                <a:t>gì</a:t>
              </a:r>
              <a:r>
                <a:rPr lang="en-US" sz="2699" dirty="0">
                  <a:solidFill>
                    <a:srgbClr val="EE4036"/>
                  </a:solidFill>
                  <a:latin typeface="Times New Roman" panose="02020603050405020304" pitchFamily="18" charset="0"/>
                </a:rPr>
                <a:t>?</a:t>
              </a:r>
            </a:p>
          </p:txBody>
        </p:sp>
        <p:grpSp>
          <p:nvGrpSpPr>
            <p:cNvPr id="71" name="!!Ques2">
              <a:extLst>
                <a:ext uri="{FF2B5EF4-FFF2-40B4-BE49-F238E27FC236}">
                  <a16:creationId xmlns:a16="http://schemas.microsoft.com/office/drawing/2014/main" id="{E3801E23-4481-420A-B6D6-E8662AF4464A}"/>
                </a:ext>
              </a:extLst>
            </p:cNvPr>
            <p:cNvGrpSpPr/>
            <p:nvPr/>
          </p:nvGrpSpPr>
          <p:grpSpPr>
            <a:xfrm>
              <a:off x="4037538" y="4547895"/>
              <a:ext cx="880471" cy="880471"/>
              <a:chOff x="3024040" y="4053992"/>
              <a:chExt cx="880471" cy="880471"/>
            </a:xfrm>
          </p:grpSpPr>
          <p:sp>
            <p:nvSpPr>
              <p:cNvPr id="72" name="!!A1">
                <a:extLst>
                  <a:ext uri="{FF2B5EF4-FFF2-40B4-BE49-F238E27FC236}">
                    <a16:creationId xmlns:a16="http://schemas.microsoft.com/office/drawing/2014/main" id="{28DF8B6E-7E56-4946-9A60-002B18B98BA4}"/>
                  </a:ext>
                </a:extLst>
              </p:cNvPr>
              <p:cNvSpPr/>
              <p:nvPr/>
            </p:nvSpPr>
            <p:spPr>
              <a:xfrm>
                <a:off x="3024040" y="4053992"/>
                <a:ext cx="880471" cy="880471"/>
              </a:xfrm>
              <a:prstGeom prst="ellipse">
                <a:avLst/>
              </a:prstGeom>
              <a:solidFill>
                <a:srgbClr val="EE40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3" name="Group 72">
                <a:extLst>
                  <a:ext uri="{FF2B5EF4-FFF2-40B4-BE49-F238E27FC236}">
                    <a16:creationId xmlns:a16="http://schemas.microsoft.com/office/drawing/2014/main" id="{8794A029-C1D2-4517-AA18-862D45FEC8A8}"/>
                  </a:ext>
                </a:extLst>
              </p:cNvPr>
              <p:cNvGrpSpPr/>
              <p:nvPr/>
            </p:nvGrpSpPr>
            <p:grpSpPr>
              <a:xfrm>
                <a:off x="3274432" y="4303974"/>
                <a:ext cx="379686" cy="380506"/>
                <a:chOff x="-2134638" y="3977659"/>
                <a:chExt cx="1406150" cy="1409187"/>
              </a:xfrm>
              <a:solidFill>
                <a:schemeClr val="bg1"/>
              </a:solidFill>
              <a:effectLst/>
            </p:grpSpPr>
            <p:sp>
              <p:nvSpPr>
                <p:cNvPr id="74" name="Freeform: Shape 73">
                  <a:extLst>
                    <a:ext uri="{FF2B5EF4-FFF2-40B4-BE49-F238E27FC236}">
                      <a16:creationId xmlns:a16="http://schemas.microsoft.com/office/drawing/2014/main" id="{B535029A-7DF6-4F1C-8792-7D3E619CDB12}"/>
                    </a:ext>
                  </a:extLst>
                </p:cNvPr>
                <p:cNvSpPr/>
                <p:nvPr/>
              </p:nvSpPr>
              <p:spPr>
                <a:xfrm>
                  <a:off x="-2134638" y="3977659"/>
                  <a:ext cx="910399" cy="872275"/>
                </a:xfrm>
                <a:custGeom>
                  <a:avLst/>
                  <a:gdLst>
                    <a:gd name="connsiteX0" fmla="*/ 208057 w 910399"/>
                    <a:gd name="connsiteY0" fmla="*/ 749147 h 872275"/>
                    <a:gd name="connsiteX1" fmla="*/ 130762 w 910399"/>
                    <a:gd name="connsiteY1" fmla="*/ 749147 h 872275"/>
                    <a:gd name="connsiteX2" fmla="*/ 36 w 910399"/>
                    <a:gd name="connsiteY2" fmla="*/ 616874 h 872275"/>
                    <a:gd name="connsiteX3" fmla="*/ 36 w 910399"/>
                    <a:gd name="connsiteY3" fmla="*/ 130298 h 872275"/>
                    <a:gd name="connsiteX4" fmla="*/ 129947 w 910399"/>
                    <a:gd name="connsiteY4" fmla="*/ 61 h 872275"/>
                    <a:gd name="connsiteX5" fmla="*/ 780073 w 910399"/>
                    <a:gd name="connsiteY5" fmla="*/ 61 h 872275"/>
                    <a:gd name="connsiteX6" fmla="*/ 909495 w 910399"/>
                    <a:gd name="connsiteY6" fmla="*/ 127121 h 872275"/>
                    <a:gd name="connsiteX7" fmla="*/ 910228 w 910399"/>
                    <a:gd name="connsiteY7" fmla="*/ 625833 h 872275"/>
                    <a:gd name="connsiteX8" fmla="*/ 786100 w 910399"/>
                    <a:gd name="connsiteY8" fmla="*/ 749473 h 872275"/>
                    <a:gd name="connsiteX9" fmla="*/ 446784 w 910399"/>
                    <a:gd name="connsiteY9" fmla="*/ 749717 h 872275"/>
                    <a:gd name="connsiteX10" fmla="*/ 413878 w 910399"/>
                    <a:gd name="connsiteY10" fmla="*/ 760713 h 872275"/>
                    <a:gd name="connsiteX11" fmla="*/ 283723 w 910399"/>
                    <a:gd name="connsiteY11" fmla="*/ 857963 h 872275"/>
                    <a:gd name="connsiteX12" fmla="*/ 231270 w 910399"/>
                    <a:gd name="connsiteY12" fmla="*/ 867655 h 872275"/>
                    <a:gd name="connsiteX13" fmla="*/ 207894 w 910399"/>
                    <a:gd name="connsiteY13" fmla="*/ 819437 h 872275"/>
                    <a:gd name="connsiteX14" fmla="*/ 208057 w 910399"/>
                    <a:gd name="connsiteY14" fmla="*/ 749147 h 872275"/>
                    <a:gd name="connsiteX15" fmla="*/ 413471 w 910399"/>
                    <a:gd name="connsiteY15" fmla="*/ 397776 h 872275"/>
                    <a:gd name="connsiteX16" fmla="*/ 417788 w 910399"/>
                    <a:gd name="connsiteY16" fmla="*/ 425550 h 872275"/>
                    <a:gd name="connsiteX17" fmla="*/ 455743 w 910399"/>
                    <a:gd name="connsiteY17" fmla="*/ 453161 h 872275"/>
                    <a:gd name="connsiteX18" fmla="*/ 492721 w 910399"/>
                    <a:gd name="connsiteY18" fmla="*/ 427587 h 872275"/>
                    <a:gd name="connsiteX19" fmla="*/ 520250 w 910399"/>
                    <a:gd name="connsiteY19" fmla="*/ 396555 h 872275"/>
                    <a:gd name="connsiteX20" fmla="*/ 558450 w 910399"/>
                    <a:gd name="connsiteY20" fmla="*/ 222824 h 872275"/>
                    <a:gd name="connsiteX21" fmla="*/ 381217 w 910399"/>
                    <a:gd name="connsiteY21" fmla="*/ 190815 h 872275"/>
                    <a:gd name="connsiteX22" fmla="*/ 369081 w 910399"/>
                    <a:gd name="connsiteY22" fmla="*/ 246281 h 872275"/>
                    <a:gd name="connsiteX23" fmla="*/ 422349 w 910399"/>
                    <a:gd name="connsiteY23" fmla="*/ 261594 h 872275"/>
                    <a:gd name="connsiteX24" fmla="*/ 436847 w 910399"/>
                    <a:gd name="connsiteY24" fmla="*/ 254345 h 872275"/>
                    <a:gd name="connsiteX25" fmla="*/ 494105 w 910399"/>
                    <a:gd name="connsiteY25" fmla="*/ 276743 h 872275"/>
                    <a:gd name="connsiteX26" fmla="*/ 463969 w 910399"/>
                    <a:gd name="connsiteY26" fmla="*/ 331640 h 872275"/>
                    <a:gd name="connsiteX27" fmla="*/ 413471 w 910399"/>
                    <a:gd name="connsiteY27" fmla="*/ 397776 h 872275"/>
                    <a:gd name="connsiteX28" fmla="*/ 453218 w 910399"/>
                    <a:gd name="connsiteY28" fmla="*/ 497796 h 872275"/>
                    <a:gd name="connsiteX29" fmla="*/ 411842 w 910399"/>
                    <a:gd name="connsiteY29" fmla="*/ 539742 h 872275"/>
                    <a:gd name="connsiteX30" fmla="*/ 452159 w 910399"/>
                    <a:gd name="connsiteY30" fmla="*/ 580548 h 872275"/>
                    <a:gd name="connsiteX31" fmla="*/ 494513 w 910399"/>
                    <a:gd name="connsiteY31" fmla="*/ 539905 h 872275"/>
                    <a:gd name="connsiteX32" fmla="*/ 453218 w 910399"/>
                    <a:gd name="connsiteY32" fmla="*/ 497796 h 87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0399" h="872275">
                      <a:moveTo>
                        <a:pt x="208057" y="749147"/>
                      </a:moveTo>
                      <a:cubicBezTo>
                        <a:pt x="180608" y="749147"/>
                        <a:pt x="155685" y="749310"/>
                        <a:pt x="130762" y="749147"/>
                      </a:cubicBezTo>
                      <a:cubicBezTo>
                        <a:pt x="52571" y="748577"/>
                        <a:pt x="36" y="695309"/>
                        <a:pt x="36" y="616874"/>
                      </a:cubicBezTo>
                      <a:cubicBezTo>
                        <a:pt x="36" y="454709"/>
                        <a:pt x="-45" y="292463"/>
                        <a:pt x="36" y="130298"/>
                      </a:cubicBezTo>
                      <a:cubicBezTo>
                        <a:pt x="36" y="52759"/>
                        <a:pt x="52652" y="61"/>
                        <a:pt x="129947" y="61"/>
                      </a:cubicBezTo>
                      <a:cubicBezTo>
                        <a:pt x="346683" y="-20"/>
                        <a:pt x="563418" y="-20"/>
                        <a:pt x="780073" y="61"/>
                      </a:cubicBezTo>
                      <a:cubicBezTo>
                        <a:pt x="854924" y="61"/>
                        <a:pt x="909006" y="52107"/>
                        <a:pt x="909495" y="127121"/>
                      </a:cubicBezTo>
                      <a:cubicBezTo>
                        <a:pt x="910472" y="293359"/>
                        <a:pt x="910554" y="459596"/>
                        <a:pt x="910228" y="625833"/>
                      </a:cubicBezTo>
                      <a:cubicBezTo>
                        <a:pt x="910065" y="695716"/>
                        <a:pt x="855820" y="749310"/>
                        <a:pt x="786100" y="749473"/>
                      </a:cubicBezTo>
                      <a:cubicBezTo>
                        <a:pt x="672967" y="749799"/>
                        <a:pt x="559916" y="749066"/>
                        <a:pt x="446784" y="749717"/>
                      </a:cubicBezTo>
                      <a:cubicBezTo>
                        <a:pt x="435707" y="749799"/>
                        <a:pt x="422919" y="754197"/>
                        <a:pt x="413878" y="760713"/>
                      </a:cubicBezTo>
                      <a:cubicBezTo>
                        <a:pt x="369896" y="792315"/>
                        <a:pt x="326728" y="825139"/>
                        <a:pt x="283723" y="857963"/>
                      </a:cubicBezTo>
                      <a:cubicBezTo>
                        <a:pt x="267514" y="870343"/>
                        <a:pt x="250736" y="877510"/>
                        <a:pt x="231270" y="867655"/>
                      </a:cubicBezTo>
                      <a:cubicBezTo>
                        <a:pt x="211803" y="857718"/>
                        <a:pt x="207568" y="839637"/>
                        <a:pt x="207894" y="819437"/>
                      </a:cubicBezTo>
                      <a:cubicBezTo>
                        <a:pt x="208382" y="796957"/>
                        <a:pt x="208057" y="774559"/>
                        <a:pt x="208057" y="749147"/>
                      </a:cubicBezTo>
                      <a:close/>
                      <a:moveTo>
                        <a:pt x="413471" y="397776"/>
                      </a:moveTo>
                      <a:cubicBezTo>
                        <a:pt x="414856" y="407061"/>
                        <a:pt x="415263" y="416673"/>
                        <a:pt x="417788" y="425550"/>
                      </a:cubicBezTo>
                      <a:cubicBezTo>
                        <a:pt x="423082" y="444284"/>
                        <a:pt x="437254" y="452754"/>
                        <a:pt x="455743" y="453161"/>
                      </a:cubicBezTo>
                      <a:cubicBezTo>
                        <a:pt x="473743" y="453569"/>
                        <a:pt x="489870" y="444691"/>
                        <a:pt x="492721" y="427587"/>
                      </a:cubicBezTo>
                      <a:cubicBezTo>
                        <a:pt x="495816" y="409342"/>
                        <a:pt x="507707" y="404129"/>
                        <a:pt x="520250" y="396555"/>
                      </a:cubicBezTo>
                      <a:cubicBezTo>
                        <a:pt x="580034" y="360310"/>
                        <a:pt x="597301" y="280978"/>
                        <a:pt x="558450" y="222824"/>
                      </a:cubicBezTo>
                      <a:cubicBezTo>
                        <a:pt x="519355" y="164262"/>
                        <a:pt x="437010" y="149438"/>
                        <a:pt x="381217" y="190815"/>
                      </a:cubicBezTo>
                      <a:cubicBezTo>
                        <a:pt x="362240" y="204905"/>
                        <a:pt x="357434" y="226815"/>
                        <a:pt x="369081" y="246281"/>
                      </a:cubicBezTo>
                      <a:cubicBezTo>
                        <a:pt x="379670" y="264037"/>
                        <a:pt x="401987" y="270472"/>
                        <a:pt x="422349" y="261594"/>
                      </a:cubicBezTo>
                      <a:cubicBezTo>
                        <a:pt x="427317" y="259395"/>
                        <a:pt x="431878" y="256299"/>
                        <a:pt x="436847" y="254345"/>
                      </a:cubicBezTo>
                      <a:cubicBezTo>
                        <a:pt x="461119" y="244815"/>
                        <a:pt x="485960" y="254589"/>
                        <a:pt x="494105" y="276743"/>
                      </a:cubicBezTo>
                      <a:cubicBezTo>
                        <a:pt x="502902" y="300608"/>
                        <a:pt x="490522" y="323251"/>
                        <a:pt x="463969" y="331640"/>
                      </a:cubicBezTo>
                      <a:cubicBezTo>
                        <a:pt x="426258" y="343776"/>
                        <a:pt x="414774" y="359007"/>
                        <a:pt x="413471" y="397776"/>
                      </a:cubicBezTo>
                      <a:close/>
                      <a:moveTo>
                        <a:pt x="453218" y="497796"/>
                      </a:moveTo>
                      <a:cubicBezTo>
                        <a:pt x="431634" y="497714"/>
                        <a:pt x="411598" y="517995"/>
                        <a:pt x="411842" y="539742"/>
                      </a:cubicBezTo>
                      <a:cubicBezTo>
                        <a:pt x="412005" y="560919"/>
                        <a:pt x="430738" y="579815"/>
                        <a:pt x="452159" y="580548"/>
                      </a:cubicBezTo>
                      <a:cubicBezTo>
                        <a:pt x="473987" y="581281"/>
                        <a:pt x="494268" y="561896"/>
                        <a:pt x="494513" y="539905"/>
                      </a:cubicBezTo>
                      <a:cubicBezTo>
                        <a:pt x="494757" y="518321"/>
                        <a:pt x="474720" y="497877"/>
                        <a:pt x="453218" y="497796"/>
                      </a:cubicBezTo>
                      <a:close/>
                    </a:path>
                  </a:pathLst>
                </a:custGeom>
                <a:grpFill/>
                <a:ln w="8132" cap="flat">
                  <a:noFill/>
                  <a:prstDash val="solid"/>
                  <a:miter/>
                </a:ln>
              </p:spPr>
              <p:txBody>
                <a:bodyPr rtlCol="0" anchor="ctr"/>
                <a:lstStyle/>
                <a:p>
                  <a:endParaRPr lang="en-US" dirty="0"/>
                </a:p>
              </p:txBody>
            </p:sp>
            <p:sp>
              <p:nvSpPr>
                <p:cNvPr id="75" name="Freeform: Shape 74">
                  <a:extLst>
                    <a:ext uri="{FF2B5EF4-FFF2-40B4-BE49-F238E27FC236}">
                      <a16:creationId xmlns:a16="http://schemas.microsoft.com/office/drawing/2014/main" id="{D4064AA3-33F4-4BE9-8346-6BB4F1AD7337}"/>
                    </a:ext>
                  </a:extLst>
                </p:cNvPr>
                <p:cNvSpPr/>
                <p:nvPr/>
              </p:nvSpPr>
              <p:spPr>
                <a:xfrm>
                  <a:off x="-1638371" y="4558542"/>
                  <a:ext cx="909883" cy="828304"/>
                </a:xfrm>
                <a:custGeom>
                  <a:avLst/>
                  <a:gdLst>
                    <a:gd name="connsiteX0" fmla="*/ 1259 w 909883"/>
                    <a:gd name="connsiteY0" fmla="*/ 251016 h 828304"/>
                    <a:gd name="connsiteX1" fmla="*/ 183949 w 909883"/>
                    <a:gd name="connsiteY1" fmla="*/ 251016 h 828304"/>
                    <a:gd name="connsiteX2" fmla="*/ 173280 w 909883"/>
                    <a:gd name="connsiteY2" fmla="*/ 265351 h 828304"/>
                    <a:gd name="connsiteX3" fmla="*/ 195189 w 909883"/>
                    <a:gd name="connsiteY3" fmla="*/ 327578 h 828304"/>
                    <a:gd name="connsiteX4" fmla="*/ 219217 w 909883"/>
                    <a:gd name="connsiteY4" fmla="*/ 330429 h 828304"/>
                    <a:gd name="connsiteX5" fmla="*/ 684290 w 909883"/>
                    <a:gd name="connsiteY5" fmla="*/ 330510 h 828304"/>
                    <a:gd name="connsiteX6" fmla="*/ 742445 w 909883"/>
                    <a:gd name="connsiteY6" fmla="*/ 288809 h 828304"/>
                    <a:gd name="connsiteX7" fmla="*/ 684290 w 909883"/>
                    <a:gd name="connsiteY7" fmla="*/ 247188 h 828304"/>
                    <a:gd name="connsiteX8" fmla="*/ 375599 w 909883"/>
                    <a:gd name="connsiteY8" fmla="*/ 247107 h 828304"/>
                    <a:gd name="connsiteX9" fmla="*/ 351734 w 909883"/>
                    <a:gd name="connsiteY9" fmla="*/ 245233 h 828304"/>
                    <a:gd name="connsiteX10" fmla="*/ 495899 w 909883"/>
                    <a:gd name="connsiteY10" fmla="*/ 1782 h 828304"/>
                    <a:gd name="connsiteX11" fmla="*/ 514713 w 909883"/>
                    <a:gd name="connsiteY11" fmla="*/ 235 h 828304"/>
                    <a:gd name="connsiteX12" fmla="*/ 784798 w 909883"/>
                    <a:gd name="connsiteY12" fmla="*/ 398 h 828304"/>
                    <a:gd name="connsiteX13" fmla="*/ 909822 w 909883"/>
                    <a:gd name="connsiteY13" fmla="*/ 126970 h 828304"/>
                    <a:gd name="connsiteX14" fmla="*/ 909822 w 909883"/>
                    <a:gd name="connsiteY14" fmla="*/ 617536 h 828304"/>
                    <a:gd name="connsiteX15" fmla="*/ 781947 w 909883"/>
                    <a:gd name="connsiteY15" fmla="*/ 746307 h 828304"/>
                    <a:gd name="connsiteX16" fmla="*/ 618235 w 909883"/>
                    <a:gd name="connsiteY16" fmla="*/ 746389 h 828304"/>
                    <a:gd name="connsiteX17" fmla="*/ 618154 w 909883"/>
                    <a:gd name="connsiteY17" fmla="*/ 785321 h 828304"/>
                    <a:gd name="connsiteX18" fmla="*/ 557393 w 909883"/>
                    <a:gd name="connsiteY18" fmla="*/ 823032 h 828304"/>
                    <a:gd name="connsiteX19" fmla="*/ 426586 w 909883"/>
                    <a:gd name="connsiteY19" fmla="*/ 758036 h 828304"/>
                    <a:gd name="connsiteX20" fmla="*/ 380486 w 909883"/>
                    <a:gd name="connsiteY20" fmla="*/ 746959 h 828304"/>
                    <a:gd name="connsiteX21" fmla="*/ 136872 w 909883"/>
                    <a:gd name="connsiteY21" fmla="*/ 746470 h 828304"/>
                    <a:gd name="connsiteX22" fmla="*/ 201 w 909883"/>
                    <a:gd name="connsiteY22" fmla="*/ 609391 h 828304"/>
                    <a:gd name="connsiteX23" fmla="*/ 201 w 909883"/>
                    <a:gd name="connsiteY23" fmla="*/ 271541 h 828304"/>
                    <a:gd name="connsiteX24" fmla="*/ 1259 w 909883"/>
                    <a:gd name="connsiteY24" fmla="*/ 251016 h 828304"/>
                    <a:gd name="connsiteX25" fmla="*/ 452731 w 909883"/>
                    <a:gd name="connsiteY25" fmla="*/ 494630 h 828304"/>
                    <a:gd name="connsiteX26" fmla="*/ 694145 w 909883"/>
                    <a:gd name="connsiteY26" fmla="*/ 494793 h 828304"/>
                    <a:gd name="connsiteX27" fmla="*/ 737069 w 909883"/>
                    <a:gd name="connsiteY27" fmla="*/ 473697 h 828304"/>
                    <a:gd name="connsiteX28" fmla="*/ 695041 w 909883"/>
                    <a:gd name="connsiteY28" fmla="*/ 412937 h 828304"/>
                    <a:gd name="connsiteX29" fmla="*/ 214248 w 909883"/>
                    <a:gd name="connsiteY29" fmla="*/ 412937 h 828304"/>
                    <a:gd name="connsiteX30" fmla="*/ 166356 w 909883"/>
                    <a:gd name="connsiteY30" fmla="*/ 453498 h 828304"/>
                    <a:gd name="connsiteX31" fmla="*/ 213515 w 909883"/>
                    <a:gd name="connsiteY31" fmla="*/ 494630 h 828304"/>
                    <a:gd name="connsiteX32" fmla="*/ 452731 w 909883"/>
                    <a:gd name="connsiteY32" fmla="*/ 494630 h 82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9883" h="828304">
                      <a:moveTo>
                        <a:pt x="1259" y="251016"/>
                      </a:moveTo>
                      <a:cubicBezTo>
                        <a:pt x="62590" y="251016"/>
                        <a:pt x="121885" y="251016"/>
                        <a:pt x="183949" y="251016"/>
                      </a:cubicBezTo>
                      <a:cubicBezTo>
                        <a:pt x="179388" y="257125"/>
                        <a:pt x="176130" y="261116"/>
                        <a:pt x="173280" y="265351"/>
                      </a:cubicBezTo>
                      <a:cubicBezTo>
                        <a:pt x="157560" y="288809"/>
                        <a:pt x="168148" y="319677"/>
                        <a:pt x="195189" y="327578"/>
                      </a:cubicBezTo>
                      <a:cubicBezTo>
                        <a:pt x="202846" y="329777"/>
                        <a:pt x="211153" y="330429"/>
                        <a:pt x="219217" y="330429"/>
                      </a:cubicBezTo>
                      <a:cubicBezTo>
                        <a:pt x="374214" y="330592"/>
                        <a:pt x="529293" y="330592"/>
                        <a:pt x="684290" y="330510"/>
                      </a:cubicBezTo>
                      <a:cubicBezTo>
                        <a:pt x="721512" y="330510"/>
                        <a:pt x="742526" y="315361"/>
                        <a:pt x="742445" y="288809"/>
                      </a:cubicBezTo>
                      <a:cubicBezTo>
                        <a:pt x="742363" y="261767"/>
                        <a:pt x="722082" y="247188"/>
                        <a:pt x="684290" y="247188"/>
                      </a:cubicBezTo>
                      <a:cubicBezTo>
                        <a:pt x="581420" y="247188"/>
                        <a:pt x="478469" y="247107"/>
                        <a:pt x="375599" y="247107"/>
                      </a:cubicBezTo>
                      <a:cubicBezTo>
                        <a:pt x="368187" y="247107"/>
                        <a:pt x="360856" y="247107"/>
                        <a:pt x="351734" y="245233"/>
                      </a:cubicBezTo>
                      <a:cubicBezTo>
                        <a:pt x="461853" y="200599"/>
                        <a:pt x="504532" y="116055"/>
                        <a:pt x="495899" y="1782"/>
                      </a:cubicBezTo>
                      <a:cubicBezTo>
                        <a:pt x="504207" y="1049"/>
                        <a:pt x="509501" y="235"/>
                        <a:pt x="514713" y="235"/>
                      </a:cubicBezTo>
                      <a:cubicBezTo>
                        <a:pt x="604715" y="153"/>
                        <a:pt x="694797" y="-335"/>
                        <a:pt x="784798" y="398"/>
                      </a:cubicBezTo>
                      <a:cubicBezTo>
                        <a:pt x="857776" y="968"/>
                        <a:pt x="909822" y="54235"/>
                        <a:pt x="909822" y="126970"/>
                      </a:cubicBezTo>
                      <a:cubicBezTo>
                        <a:pt x="909904" y="290519"/>
                        <a:pt x="909904" y="453987"/>
                        <a:pt x="909822" y="617536"/>
                      </a:cubicBezTo>
                      <a:cubicBezTo>
                        <a:pt x="909822" y="691981"/>
                        <a:pt x="856799" y="745574"/>
                        <a:pt x="781947" y="746307"/>
                      </a:cubicBezTo>
                      <a:cubicBezTo>
                        <a:pt x="728517" y="746796"/>
                        <a:pt x="675086" y="746389"/>
                        <a:pt x="618235" y="746389"/>
                      </a:cubicBezTo>
                      <a:cubicBezTo>
                        <a:pt x="618235" y="760235"/>
                        <a:pt x="618561" y="772778"/>
                        <a:pt x="618154" y="785321"/>
                      </a:cubicBezTo>
                      <a:cubicBezTo>
                        <a:pt x="617095" y="819693"/>
                        <a:pt x="588343" y="838019"/>
                        <a:pt x="557393" y="823032"/>
                      </a:cubicBezTo>
                      <a:cubicBezTo>
                        <a:pt x="513573" y="801855"/>
                        <a:pt x="470650" y="778724"/>
                        <a:pt x="426586" y="758036"/>
                      </a:cubicBezTo>
                      <a:cubicBezTo>
                        <a:pt x="412495" y="751438"/>
                        <a:pt x="395961" y="747122"/>
                        <a:pt x="380486" y="746959"/>
                      </a:cubicBezTo>
                      <a:cubicBezTo>
                        <a:pt x="299281" y="745900"/>
                        <a:pt x="218076" y="746633"/>
                        <a:pt x="136872" y="746470"/>
                      </a:cubicBezTo>
                      <a:cubicBezTo>
                        <a:pt x="51921" y="746307"/>
                        <a:pt x="445" y="694994"/>
                        <a:pt x="201" y="609391"/>
                      </a:cubicBezTo>
                      <a:cubicBezTo>
                        <a:pt x="-207" y="496748"/>
                        <a:pt x="119" y="384185"/>
                        <a:pt x="201" y="271541"/>
                      </a:cubicBezTo>
                      <a:cubicBezTo>
                        <a:pt x="282" y="265351"/>
                        <a:pt x="852" y="259324"/>
                        <a:pt x="1259" y="251016"/>
                      </a:cubicBezTo>
                      <a:close/>
                      <a:moveTo>
                        <a:pt x="452731" y="494630"/>
                      </a:moveTo>
                      <a:cubicBezTo>
                        <a:pt x="533202" y="494630"/>
                        <a:pt x="613674" y="494467"/>
                        <a:pt x="694145" y="494793"/>
                      </a:cubicBezTo>
                      <a:cubicBezTo>
                        <a:pt x="712308" y="494874"/>
                        <a:pt x="727865" y="490639"/>
                        <a:pt x="737069" y="473697"/>
                      </a:cubicBezTo>
                      <a:cubicBezTo>
                        <a:pt x="753359" y="443562"/>
                        <a:pt x="732426" y="413018"/>
                        <a:pt x="695041" y="412937"/>
                      </a:cubicBezTo>
                      <a:cubicBezTo>
                        <a:pt x="534750" y="412774"/>
                        <a:pt x="374458" y="412855"/>
                        <a:pt x="214248" y="412937"/>
                      </a:cubicBezTo>
                      <a:cubicBezTo>
                        <a:pt x="184438" y="412937"/>
                        <a:pt x="166601" y="428412"/>
                        <a:pt x="166356" y="453498"/>
                      </a:cubicBezTo>
                      <a:cubicBezTo>
                        <a:pt x="166030" y="478747"/>
                        <a:pt x="183787" y="494548"/>
                        <a:pt x="213515" y="494630"/>
                      </a:cubicBezTo>
                      <a:cubicBezTo>
                        <a:pt x="293172" y="494793"/>
                        <a:pt x="372992" y="494630"/>
                        <a:pt x="452731" y="494630"/>
                      </a:cubicBezTo>
                      <a:close/>
                    </a:path>
                  </a:pathLst>
                </a:custGeom>
                <a:grpFill/>
                <a:ln w="8132" cap="flat">
                  <a:noFill/>
                  <a:prstDash val="solid"/>
                  <a:miter/>
                </a:ln>
              </p:spPr>
              <p:txBody>
                <a:bodyPr rtlCol="0" anchor="ctr"/>
                <a:lstStyle/>
                <a:p>
                  <a:endParaRPr lang="en-US" dirty="0"/>
                </a:p>
              </p:txBody>
            </p:sp>
          </p:grpSp>
        </p:grpSp>
      </p:grpSp>
      <p:sp>
        <p:nvSpPr>
          <p:cNvPr id="78" name="TextBox 77">
            <a:extLst>
              <a:ext uri="{FF2B5EF4-FFF2-40B4-BE49-F238E27FC236}">
                <a16:creationId xmlns:a16="http://schemas.microsoft.com/office/drawing/2014/main" id="{32846A3D-BAE2-4FFE-B054-AE802C1398BF}"/>
              </a:ext>
            </a:extLst>
          </p:cNvPr>
          <p:cNvSpPr txBox="1"/>
          <p:nvPr/>
        </p:nvSpPr>
        <p:spPr>
          <a:xfrm>
            <a:off x="2760851" y="1061639"/>
            <a:ext cx="6797301" cy="1076937"/>
          </a:xfrm>
          <a:prstGeom prst="rect">
            <a:avLst/>
          </a:prstGeom>
          <a:noFill/>
          <a:ln>
            <a:noFill/>
          </a:ln>
        </p:spPr>
        <p:txBody>
          <a:bodyPr wrap="square">
            <a:spAutoFit/>
          </a:bodyPr>
          <a:lstStyle/>
          <a:p>
            <a:pPr algn="ctr"/>
            <a:r>
              <a:rPr lang="vi-VN" sz="3199" b="1" dirty="0">
                <a:solidFill>
                  <a:srgbClr val="EE4036"/>
                </a:solidFill>
                <a:latin typeface="Times New Roman" panose="02020603050405020304" pitchFamily="18" charset="0"/>
                <a:sym typeface="Times New Roman"/>
              </a:rPr>
              <a:t>Một trong những đặc trưng cơ bản của quần thể là ____ giới tính.</a:t>
            </a:r>
          </a:p>
        </p:txBody>
      </p:sp>
      <p:sp>
        <p:nvSpPr>
          <p:cNvPr id="38" name="!!o4a">
            <a:extLst>
              <a:ext uri="{FF2B5EF4-FFF2-40B4-BE49-F238E27FC236}">
                <a16:creationId xmlns:a16="http://schemas.microsoft.com/office/drawing/2014/main" id="{03CD02AD-A0B0-4461-82E4-ADE45F3505A9}"/>
              </a:ext>
            </a:extLst>
          </p:cNvPr>
          <p:cNvSpPr/>
          <p:nvPr/>
        </p:nvSpPr>
        <p:spPr>
          <a:xfrm>
            <a:off x="3801707" y="5476056"/>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49" name="!!4a">
            <a:extLst>
              <a:ext uri="{FF2B5EF4-FFF2-40B4-BE49-F238E27FC236}">
                <a16:creationId xmlns:a16="http://schemas.microsoft.com/office/drawing/2014/main" id="{7D7392F9-B328-40CF-A436-C3974F476E3C}"/>
              </a:ext>
            </a:extLst>
          </p:cNvPr>
          <p:cNvSpPr txBox="1"/>
          <p:nvPr/>
        </p:nvSpPr>
        <p:spPr>
          <a:xfrm>
            <a:off x="3977005" y="5526570"/>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t</a:t>
            </a:r>
          </a:p>
        </p:txBody>
      </p:sp>
      <p:pic>
        <p:nvPicPr>
          <p:cNvPr id="55" name="Picture 54">
            <a:extLst>
              <a:ext uri="{FF2B5EF4-FFF2-40B4-BE49-F238E27FC236}">
                <a16:creationId xmlns:a16="http://schemas.microsoft.com/office/drawing/2014/main" id="{9675DFE9-CA9A-4ECD-BA71-E68DA677B78E}"/>
              </a:ext>
            </a:extLst>
          </p:cNvPr>
          <p:cNvPicPr>
            <a:picLocks noChangeAspect="1"/>
          </p:cNvPicPr>
          <p:nvPr/>
        </p:nvPicPr>
        <p:blipFill>
          <a:blip r:embed="rId6"/>
          <a:stretch>
            <a:fillRect/>
          </a:stretch>
        </p:blipFill>
        <p:spPr>
          <a:xfrm>
            <a:off x="4296465" y="-631090"/>
            <a:ext cx="359906" cy="214559"/>
          </a:xfrm>
          <a:prstGeom prst="rect">
            <a:avLst/>
          </a:prstGeom>
        </p:spPr>
      </p:pic>
      <p:pic>
        <p:nvPicPr>
          <p:cNvPr id="56" name="Picture 55">
            <a:extLst>
              <a:ext uri="{FF2B5EF4-FFF2-40B4-BE49-F238E27FC236}">
                <a16:creationId xmlns:a16="http://schemas.microsoft.com/office/drawing/2014/main" id="{F0E72F9C-5ED5-4278-BAFD-A02E55A427D9}"/>
              </a:ext>
            </a:extLst>
          </p:cNvPr>
          <p:cNvPicPr>
            <a:picLocks noChangeAspect="1"/>
          </p:cNvPicPr>
          <p:nvPr/>
        </p:nvPicPr>
        <p:blipFill>
          <a:blip r:embed="rId7"/>
          <a:stretch>
            <a:fillRect/>
          </a:stretch>
        </p:blipFill>
        <p:spPr>
          <a:xfrm>
            <a:off x="2022362" y="-680213"/>
            <a:ext cx="359906" cy="214559"/>
          </a:xfrm>
          <a:prstGeom prst="rect">
            <a:avLst/>
          </a:prstGeom>
        </p:spPr>
      </p:pic>
      <p:pic>
        <p:nvPicPr>
          <p:cNvPr id="57" name="Picture 56">
            <a:extLst>
              <a:ext uri="{FF2B5EF4-FFF2-40B4-BE49-F238E27FC236}">
                <a16:creationId xmlns:a16="http://schemas.microsoft.com/office/drawing/2014/main" id="{5FE066A9-AE79-42AA-888F-CC57498EE90B}"/>
              </a:ext>
            </a:extLst>
          </p:cNvPr>
          <p:cNvPicPr>
            <a:picLocks noChangeAspect="1"/>
          </p:cNvPicPr>
          <p:nvPr/>
        </p:nvPicPr>
        <p:blipFill>
          <a:blip r:embed="rId8"/>
          <a:stretch>
            <a:fillRect/>
          </a:stretch>
        </p:blipFill>
        <p:spPr>
          <a:xfrm>
            <a:off x="3561476" y="-1010630"/>
            <a:ext cx="359906" cy="218018"/>
          </a:xfrm>
          <a:prstGeom prst="rect">
            <a:avLst/>
          </a:prstGeom>
        </p:spPr>
      </p:pic>
      <p:pic>
        <p:nvPicPr>
          <p:cNvPr id="58" name="Picture 57">
            <a:extLst>
              <a:ext uri="{FF2B5EF4-FFF2-40B4-BE49-F238E27FC236}">
                <a16:creationId xmlns:a16="http://schemas.microsoft.com/office/drawing/2014/main" id="{4CC87EF8-774F-428A-9339-6A305457035E}"/>
              </a:ext>
            </a:extLst>
          </p:cNvPr>
          <p:cNvPicPr>
            <a:picLocks noChangeAspect="1"/>
          </p:cNvPicPr>
          <p:nvPr/>
        </p:nvPicPr>
        <p:blipFill>
          <a:blip r:embed="rId9"/>
          <a:stretch>
            <a:fillRect/>
          </a:stretch>
        </p:blipFill>
        <p:spPr>
          <a:xfrm>
            <a:off x="5328308" y="-719058"/>
            <a:ext cx="359906" cy="218018"/>
          </a:xfrm>
          <a:prstGeom prst="rect">
            <a:avLst/>
          </a:prstGeom>
        </p:spPr>
      </p:pic>
      <p:pic>
        <p:nvPicPr>
          <p:cNvPr id="59" name="Picture 58">
            <a:extLst>
              <a:ext uri="{FF2B5EF4-FFF2-40B4-BE49-F238E27FC236}">
                <a16:creationId xmlns:a16="http://schemas.microsoft.com/office/drawing/2014/main" id="{DC059A72-C368-464F-9166-ABEB1FCD0C8A}"/>
              </a:ext>
            </a:extLst>
          </p:cNvPr>
          <p:cNvPicPr>
            <a:picLocks noChangeAspect="1"/>
          </p:cNvPicPr>
          <p:nvPr/>
        </p:nvPicPr>
        <p:blipFill>
          <a:blip r:embed="rId10"/>
          <a:stretch>
            <a:fillRect/>
          </a:stretch>
        </p:blipFill>
        <p:spPr>
          <a:xfrm>
            <a:off x="10148971" y="-649354"/>
            <a:ext cx="359906" cy="214559"/>
          </a:xfrm>
          <a:prstGeom prst="rect">
            <a:avLst/>
          </a:prstGeom>
        </p:spPr>
      </p:pic>
      <p:pic>
        <p:nvPicPr>
          <p:cNvPr id="60" name="Picture 59">
            <a:extLst>
              <a:ext uri="{FF2B5EF4-FFF2-40B4-BE49-F238E27FC236}">
                <a16:creationId xmlns:a16="http://schemas.microsoft.com/office/drawing/2014/main" id="{187D1FDD-56BC-404A-80B8-700F878EAE82}"/>
              </a:ext>
            </a:extLst>
          </p:cNvPr>
          <p:cNvPicPr>
            <a:picLocks noChangeAspect="1"/>
          </p:cNvPicPr>
          <p:nvPr/>
        </p:nvPicPr>
        <p:blipFill>
          <a:blip r:embed="rId11"/>
          <a:stretch>
            <a:fillRect/>
          </a:stretch>
        </p:blipFill>
        <p:spPr>
          <a:xfrm>
            <a:off x="7476920" y="-1101053"/>
            <a:ext cx="359906" cy="218018"/>
          </a:xfrm>
          <a:prstGeom prst="rect">
            <a:avLst/>
          </a:prstGeom>
        </p:spPr>
      </p:pic>
      <p:pic>
        <p:nvPicPr>
          <p:cNvPr id="62" name="Picture 61">
            <a:extLst>
              <a:ext uri="{FF2B5EF4-FFF2-40B4-BE49-F238E27FC236}">
                <a16:creationId xmlns:a16="http://schemas.microsoft.com/office/drawing/2014/main" id="{89E0D148-CF1A-4D3D-BC6C-E4ED4F8D8A3A}"/>
              </a:ext>
            </a:extLst>
          </p:cNvPr>
          <p:cNvPicPr>
            <a:picLocks noChangeAspect="1"/>
          </p:cNvPicPr>
          <p:nvPr/>
        </p:nvPicPr>
        <p:blipFill>
          <a:blip r:embed="rId12"/>
          <a:stretch>
            <a:fillRect/>
          </a:stretch>
        </p:blipFill>
        <p:spPr>
          <a:xfrm>
            <a:off x="8381505" y="-592875"/>
            <a:ext cx="359906" cy="214559"/>
          </a:xfrm>
          <a:prstGeom prst="rect">
            <a:avLst/>
          </a:prstGeom>
        </p:spPr>
      </p:pic>
      <p:pic>
        <p:nvPicPr>
          <p:cNvPr id="65" name="Picture 64">
            <a:extLst>
              <a:ext uri="{FF2B5EF4-FFF2-40B4-BE49-F238E27FC236}">
                <a16:creationId xmlns:a16="http://schemas.microsoft.com/office/drawing/2014/main" id="{7E2EB5AB-8BA8-4C6E-A4B1-E970107967EC}"/>
              </a:ext>
            </a:extLst>
          </p:cNvPr>
          <p:cNvPicPr>
            <a:picLocks noChangeAspect="1"/>
          </p:cNvPicPr>
          <p:nvPr/>
        </p:nvPicPr>
        <p:blipFill>
          <a:blip r:embed="rId13"/>
          <a:stretch>
            <a:fillRect/>
          </a:stretch>
        </p:blipFill>
        <p:spPr>
          <a:xfrm>
            <a:off x="9156703" y="-634549"/>
            <a:ext cx="359906" cy="218018"/>
          </a:xfrm>
          <a:prstGeom prst="rect">
            <a:avLst/>
          </a:prstGeom>
        </p:spPr>
      </p:pic>
      <p:pic>
        <p:nvPicPr>
          <p:cNvPr id="66" name="Picture 65">
            <a:extLst>
              <a:ext uri="{FF2B5EF4-FFF2-40B4-BE49-F238E27FC236}">
                <a16:creationId xmlns:a16="http://schemas.microsoft.com/office/drawing/2014/main" id="{E2ACEBE5-E6A1-4742-8F76-34CF0EE31CF1}"/>
              </a:ext>
            </a:extLst>
          </p:cNvPr>
          <p:cNvPicPr>
            <a:picLocks noChangeAspect="1"/>
          </p:cNvPicPr>
          <p:nvPr/>
        </p:nvPicPr>
        <p:blipFill>
          <a:blip r:embed="rId14"/>
          <a:stretch>
            <a:fillRect/>
          </a:stretch>
        </p:blipFill>
        <p:spPr>
          <a:xfrm>
            <a:off x="6912564" y="-556051"/>
            <a:ext cx="359906" cy="218018"/>
          </a:xfrm>
          <a:prstGeom prst="rect">
            <a:avLst/>
          </a:prstGeom>
        </p:spPr>
      </p:pic>
      <p:pic>
        <p:nvPicPr>
          <p:cNvPr id="67" name="Picture 66">
            <a:extLst>
              <a:ext uri="{FF2B5EF4-FFF2-40B4-BE49-F238E27FC236}">
                <a16:creationId xmlns:a16="http://schemas.microsoft.com/office/drawing/2014/main" id="{31FF0748-6D3A-4DC9-A5DA-C562E83EB93D}"/>
              </a:ext>
            </a:extLst>
          </p:cNvPr>
          <p:cNvPicPr>
            <a:picLocks noChangeAspect="1"/>
          </p:cNvPicPr>
          <p:nvPr/>
        </p:nvPicPr>
        <p:blipFill>
          <a:blip r:embed="rId15"/>
          <a:stretch>
            <a:fillRect/>
          </a:stretch>
        </p:blipFill>
        <p:spPr>
          <a:xfrm>
            <a:off x="2749158" y="-705460"/>
            <a:ext cx="359906" cy="218018"/>
          </a:xfrm>
          <a:prstGeom prst="rect">
            <a:avLst/>
          </a:prstGeom>
        </p:spPr>
      </p:pic>
      <p:pic>
        <p:nvPicPr>
          <p:cNvPr id="76" name="Picture 75">
            <a:extLst>
              <a:ext uri="{FF2B5EF4-FFF2-40B4-BE49-F238E27FC236}">
                <a16:creationId xmlns:a16="http://schemas.microsoft.com/office/drawing/2014/main" id="{50A915F1-2144-4B20-98CC-87F94380FE31}"/>
              </a:ext>
            </a:extLst>
          </p:cNvPr>
          <p:cNvPicPr>
            <a:picLocks noChangeAspect="1"/>
          </p:cNvPicPr>
          <p:nvPr/>
        </p:nvPicPr>
        <p:blipFill>
          <a:blip r:embed="rId7"/>
          <a:stretch>
            <a:fillRect/>
          </a:stretch>
        </p:blipFill>
        <p:spPr>
          <a:xfrm>
            <a:off x="6870902" y="-853256"/>
            <a:ext cx="359906" cy="214559"/>
          </a:xfrm>
          <a:prstGeom prst="rect">
            <a:avLst/>
          </a:prstGeom>
        </p:spPr>
      </p:pic>
      <p:pic>
        <p:nvPicPr>
          <p:cNvPr id="77" name="Picture 76">
            <a:extLst>
              <a:ext uri="{FF2B5EF4-FFF2-40B4-BE49-F238E27FC236}">
                <a16:creationId xmlns:a16="http://schemas.microsoft.com/office/drawing/2014/main" id="{8A88CF31-A1E3-415D-9BC4-1A3CC4C8606E}"/>
              </a:ext>
            </a:extLst>
          </p:cNvPr>
          <p:cNvPicPr>
            <a:picLocks noChangeAspect="1"/>
          </p:cNvPicPr>
          <p:nvPr/>
        </p:nvPicPr>
        <p:blipFill>
          <a:blip r:embed="rId8"/>
          <a:stretch>
            <a:fillRect/>
          </a:stretch>
        </p:blipFill>
        <p:spPr>
          <a:xfrm>
            <a:off x="8410016" y="-1183672"/>
            <a:ext cx="359906" cy="218018"/>
          </a:xfrm>
          <a:prstGeom prst="rect">
            <a:avLst/>
          </a:prstGeom>
        </p:spPr>
      </p:pic>
      <p:pic>
        <p:nvPicPr>
          <p:cNvPr id="79" name="Picture 78">
            <a:extLst>
              <a:ext uri="{FF2B5EF4-FFF2-40B4-BE49-F238E27FC236}">
                <a16:creationId xmlns:a16="http://schemas.microsoft.com/office/drawing/2014/main" id="{009EFD73-92A3-41E8-80AA-A85DBFF0AFF5}"/>
              </a:ext>
            </a:extLst>
          </p:cNvPr>
          <p:cNvPicPr>
            <a:picLocks noChangeAspect="1"/>
          </p:cNvPicPr>
          <p:nvPr/>
        </p:nvPicPr>
        <p:blipFill>
          <a:blip r:embed="rId15"/>
          <a:stretch>
            <a:fillRect/>
          </a:stretch>
        </p:blipFill>
        <p:spPr>
          <a:xfrm>
            <a:off x="7597698" y="-878503"/>
            <a:ext cx="359906" cy="218018"/>
          </a:xfrm>
          <a:prstGeom prst="rect">
            <a:avLst/>
          </a:prstGeom>
        </p:spPr>
      </p:pic>
      <p:pic>
        <p:nvPicPr>
          <p:cNvPr id="80" name="Picture 79">
            <a:extLst>
              <a:ext uri="{FF2B5EF4-FFF2-40B4-BE49-F238E27FC236}">
                <a16:creationId xmlns:a16="http://schemas.microsoft.com/office/drawing/2014/main" id="{77E2F0CA-80C3-4FEE-B820-DDD06F9EB02D}"/>
              </a:ext>
            </a:extLst>
          </p:cNvPr>
          <p:cNvPicPr>
            <a:picLocks noChangeAspect="1"/>
          </p:cNvPicPr>
          <p:nvPr/>
        </p:nvPicPr>
        <p:blipFill>
          <a:blip r:embed="rId9"/>
          <a:stretch>
            <a:fillRect/>
          </a:stretch>
        </p:blipFill>
        <p:spPr>
          <a:xfrm>
            <a:off x="700152" y="-564631"/>
            <a:ext cx="359906" cy="218018"/>
          </a:xfrm>
          <a:prstGeom prst="rect">
            <a:avLst/>
          </a:prstGeom>
        </p:spPr>
      </p:pic>
      <p:pic>
        <p:nvPicPr>
          <p:cNvPr id="81" name="Picture 80">
            <a:extLst>
              <a:ext uri="{FF2B5EF4-FFF2-40B4-BE49-F238E27FC236}">
                <a16:creationId xmlns:a16="http://schemas.microsoft.com/office/drawing/2014/main" id="{71585584-3952-41B3-8147-354196B4D0B2}"/>
              </a:ext>
            </a:extLst>
          </p:cNvPr>
          <p:cNvPicPr>
            <a:picLocks noChangeAspect="1"/>
          </p:cNvPicPr>
          <p:nvPr/>
        </p:nvPicPr>
        <p:blipFill>
          <a:blip r:embed="rId10"/>
          <a:stretch>
            <a:fillRect/>
          </a:stretch>
        </p:blipFill>
        <p:spPr>
          <a:xfrm>
            <a:off x="1630835" y="-979817"/>
            <a:ext cx="359906" cy="214559"/>
          </a:xfrm>
          <a:prstGeom prst="rect">
            <a:avLst/>
          </a:prstGeom>
        </p:spPr>
      </p:pic>
      <p:pic>
        <p:nvPicPr>
          <p:cNvPr id="82" name="Picture 81">
            <a:extLst>
              <a:ext uri="{FF2B5EF4-FFF2-40B4-BE49-F238E27FC236}">
                <a16:creationId xmlns:a16="http://schemas.microsoft.com/office/drawing/2014/main" id="{275ACA86-3767-4A5F-A08E-27D330F593DA}"/>
              </a:ext>
            </a:extLst>
          </p:cNvPr>
          <p:cNvPicPr>
            <a:picLocks noChangeAspect="1"/>
          </p:cNvPicPr>
          <p:nvPr/>
        </p:nvPicPr>
        <p:blipFill>
          <a:blip r:embed="rId11"/>
          <a:stretch>
            <a:fillRect/>
          </a:stretch>
        </p:blipFill>
        <p:spPr>
          <a:xfrm>
            <a:off x="2848765" y="-946625"/>
            <a:ext cx="359906" cy="218018"/>
          </a:xfrm>
          <a:prstGeom prst="rect">
            <a:avLst/>
          </a:prstGeom>
        </p:spPr>
      </p:pic>
      <p:pic>
        <p:nvPicPr>
          <p:cNvPr id="83" name="Picture 82">
            <a:extLst>
              <a:ext uri="{FF2B5EF4-FFF2-40B4-BE49-F238E27FC236}">
                <a16:creationId xmlns:a16="http://schemas.microsoft.com/office/drawing/2014/main" id="{1AE351B7-0398-4233-9C0E-E8FAD81CB0C7}"/>
              </a:ext>
            </a:extLst>
          </p:cNvPr>
          <p:cNvPicPr>
            <a:picLocks noChangeAspect="1"/>
          </p:cNvPicPr>
          <p:nvPr/>
        </p:nvPicPr>
        <p:blipFill>
          <a:blip r:embed="rId7"/>
          <a:stretch>
            <a:fillRect/>
          </a:stretch>
        </p:blipFill>
        <p:spPr>
          <a:xfrm>
            <a:off x="2242746" y="-698828"/>
            <a:ext cx="359906" cy="214559"/>
          </a:xfrm>
          <a:prstGeom prst="rect">
            <a:avLst/>
          </a:prstGeom>
        </p:spPr>
      </p:pic>
      <p:pic>
        <p:nvPicPr>
          <p:cNvPr id="84" name="Picture 83">
            <a:extLst>
              <a:ext uri="{FF2B5EF4-FFF2-40B4-BE49-F238E27FC236}">
                <a16:creationId xmlns:a16="http://schemas.microsoft.com/office/drawing/2014/main" id="{06DAFDD2-10C5-4908-BFE4-4CFDC767966F}"/>
              </a:ext>
            </a:extLst>
          </p:cNvPr>
          <p:cNvPicPr>
            <a:picLocks noChangeAspect="1"/>
          </p:cNvPicPr>
          <p:nvPr/>
        </p:nvPicPr>
        <p:blipFill>
          <a:blip r:embed="rId8"/>
          <a:stretch>
            <a:fillRect/>
          </a:stretch>
        </p:blipFill>
        <p:spPr>
          <a:xfrm>
            <a:off x="3781861" y="-1029245"/>
            <a:ext cx="359906" cy="218018"/>
          </a:xfrm>
          <a:prstGeom prst="rect">
            <a:avLst/>
          </a:prstGeom>
        </p:spPr>
      </p:pic>
      <p:pic>
        <p:nvPicPr>
          <p:cNvPr id="85" name="Picture 84">
            <a:extLst>
              <a:ext uri="{FF2B5EF4-FFF2-40B4-BE49-F238E27FC236}">
                <a16:creationId xmlns:a16="http://schemas.microsoft.com/office/drawing/2014/main" id="{73693C48-E9B6-4CDB-B670-9786AA89990B}"/>
              </a:ext>
            </a:extLst>
          </p:cNvPr>
          <p:cNvPicPr>
            <a:picLocks noChangeAspect="1"/>
          </p:cNvPicPr>
          <p:nvPr/>
        </p:nvPicPr>
        <p:blipFill>
          <a:blip r:embed="rId15"/>
          <a:stretch>
            <a:fillRect/>
          </a:stretch>
        </p:blipFill>
        <p:spPr>
          <a:xfrm>
            <a:off x="2969542" y="-724075"/>
            <a:ext cx="359906" cy="218018"/>
          </a:xfrm>
          <a:prstGeom prst="rect">
            <a:avLst/>
          </a:prstGeom>
        </p:spPr>
      </p:pic>
      <p:pic>
        <p:nvPicPr>
          <p:cNvPr id="86" name="Picture 85">
            <a:extLst>
              <a:ext uri="{FF2B5EF4-FFF2-40B4-BE49-F238E27FC236}">
                <a16:creationId xmlns:a16="http://schemas.microsoft.com/office/drawing/2014/main" id="{DB175582-052B-4A89-9812-57992605E5C4}"/>
              </a:ext>
            </a:extLst>
          </p:cNvPr>
          <p:cNvPicPr>
            <a:picLocks noChangeAspect="1"/>
          </p:cNvPicPr>
          <p:nvPr/>
        </p:nvPicPr>
        <p:blipFill>
          <a:blip r:embed="rId8"/>
          <a:stretch>
            <a:fillRect/>
          </a:stretch>
        </p:blipFill>
        <p:spPr>
          <a:xfrm>
            <a:off x="5979548" y="-1009014"/>
            <a:ext cx="359906" cy="218018"/>
          </a:xfrm>
          <a:prstGeom prst="rect">
            <a:avLst/>
          </a:prstGeom>
        </p:spPr>
      </p:pic>
      <p:pic>
        <p:nvPicPr>
          <p:cNvPr id="87" name="Picture 86">
            <a:extLst>
              <a:ext uri="{FF2B5EF4-FFF2-40B4-BE49-F238E27FC236}">
                <a16:creationId xmlns:a16="http://schemas.microsoft.com/office/drawing/2014/main" id="{3C524276-F7C6-4ACB-9030-612780FA5A51}"/>
              </a:ext>
            </a:extLst>
          </p:cNvPr>
          <p:cNvPicPr>
            <a:picLocks noChangeAspect="1"/>
          </p:cNvPicPr>
          <p:nvPr/>
        </p:nvPicPr>
        <p:blipFill>
          <a:blip r:embed="rId10"/>
          <a:stretch>
            <a:fillRect/>
          </a:stretch>
        </p:blipFill>
        <p:spPr>
          <a:xfrm>
            <a:off x="4048907" y="-978201"/>
            <a:ext cx="359906" cy="214559"/>
          </a:xfrm>
          <a:prstGeom prst="rect">
            <a:avLst/>
          </a:prstGeom>
        </p:spPr>
      </p:pic>
      <p:pic>
        <p:nvPicPr>
          <p:cNvPr id="88" name="Picture 87">
            <a:extLst>
              <a:ext uri="{FF2B5EF4-FFF2-40B4-BE49-F238E27FC236}">
                <a16:creationId xmlns:a16="http://schemas.microsoft.com/office/drawing/2014/main" id="{5082D3B4-BAC8-445A-9D29-D26AF49E42E1}"/>
              </a:ext>
            </a:extLst>
          </p:cNvPr>
          <p:cNvPicPr>
            <a:picLocks noChangeAspect="1"/>
          </p:cNvPicPr>
          <p:nvPr/>
        </p:nvPicPr>
        <p:blipFill>
          <a:blip r:embed="rId11"/>
          <a:stretch>
            <a:fillRect/>
          </a:stretch>
        </p:blipFill>
        <p:spPr>
          <a:xfrm>
            <a:off x="5266837" y="-945010"/>
            <a:ext cx="359906" cy="218018"/>
          </a:xfrm>
          <a:prstGeom prst="rect">
            <a:avLst/>
          </a:prstGeom>
        </p:spPr>
      </p:pic>
      <p:pic>
        <p:nvPicPr>
          <p:cNvPr id="89" name="Picture 88">
            <a:extLst>
              <a:ext uri="{FF2B5EF4-FFF2-40B4-BE49-F238E27FC236}">
                <a16:creationId xmlns:a16="http://schemas.microsoft.com/office/drawing/2014/main" id="{E70A302C-A080-4FF0-B68E-48442E8DDA74}"/>
              </a:ext>
            </a:extLst>
          </p:cNvPr>
          <p:cNvPicPr>
            <a:picLocks noChangeAspect="1"/>
          </p:cNvPicPr>
          <p:nvPr/>
        </p:nvPicPr>
        <p:blipFill>
          <a:blip r:embed="rId8"/>
          <a:stretch>
            <a:fillRect/>
          </a:stretch>
        </p:blipFill>
        <p:spPr>
          <a:xfrm>
            <a:off x="6199933" y="-1027629"/>
            <a:ext cx="359906" cy="218018"/>
          </a:xfrm>
          <a:prstGeom prst="rect">
            <a:avLst/>
          </a:prstGeom>
        </p:spPr>
      </p:pic>
      <p:pic>
        <p:nvPicPr>
          <p:cNvPr id="90" name="Picture 89">
            <a:extLst>
              <a:ext uri="{FF2B5EF4-FFF2-40B4-BE49-F238E27FC236}">
                <a16:creationId xmlns:a16="http://schemas.microsoft.com/office/drawing/2014/main" id="{26EB6412-86EC-4A0B-A327-E1DAE63882E9}"/>
              </a:ext>
            </a:extLst>
          </p:cNvPr>
          <p:cNvPicPr>
            <a:picLocks noChangeAspect="1"/>
          </p:cNvPicPr>
          <p:nvPr/>
        </p:nvPicPr>
        <p:blipFill>
          <a:blip r:embed="rId11"/>
          <a:stretch>
            <a:fillRect/>
          </a:stretch>
        </p:blipFill>
        <p:spPr>
          <a:xfrm>
            <a:off x="5158989" y="-577380"/>
            <a:ext cx="359906" cy="218018"/>
          </a:xfrm>
          <a:prstGeom prst="rect">
            <a:avLst/>
          </a:prstGeom>
        </p:spPr>
      </p:pic>
      <p:pic>
        <p:nvPicPr>
          <p:cNvPr id="91" name="Picture 90">
            <a:extLst>
              <a:ext uri="{FF2B5EF4-FFF2-40B4-BE49-F238E27FC236}">
                <a16:creationId xmlns:a16="http://schemas.microsoft.com/office/drawing/2014/main" id="{50077623-605A-4E4F-9EAB-70EBDF6C9543}"/>
              </a:ext>
            </a:extLst>
          </p:cNvPr>
          <p:cNvPicPr>
            <a:picLocks noChangeAspect="1"/>
          </p:cNvPicPr>
          <p:nvPr/>
        </p:nvPicPr>
        <p:blipFill>
          <a:blip r:embed="rId7"/>
          <a:stretch>
            <a:fillRect/>
          </a:stretch>
        </p:blipFill>
        <p:spPr>
          <a:xfrm>
            <a:off x="4552971" y="-329583"/>
            <a:ext cx="359906" cy="214559"/>
          </a:xfrm>
          <a:prstGeom prst="rect">
            <a:avLst/>
          </a:prstGeom>
        </p:spPr>
      </p:pic>
      <p:pic>
        <p:nvPicPr>
          <p:cNvPr id="92" name="Picture 91">
            <a:extLst>
              <a:ext uri="{FF2B5EF4-FFF2-40B4-BE49-F238E27FC236}">
                <a16:creationId xmlns:a16="http://schemas.microsoft.com/office/drawing/2014/main" id="{FD8FE783-5688-4994-A5B4-891DA846BDB2}"/>
              </a:ext>
            </a:extLst>
          </p:cNvPr>
          <p:cNvPicPr>
            <a:picLocks noChangeAspect="1"/>
          </p:cNvPicPr>
          <p:nvPr/>
        </p:nvPicPr>
        <p:blipFill>
          <a:blip r:embed="rId8"/>
          <a:stretch>
            <a:fillRect/>
          </a:stretch>
        </p:blipFill>
        <p:spPr>
          <a:xfrm>
            <a:off x="6092085" y="-660000"/>
            <a:ext cx="359906" cy="218018"/>
          </a:xfrm>
          <a:prstGeom prst="rect">
            <a:avLst/>
          </a:prstGeom>
        </p:spPr>
      </p:pic>
      <p:pic>
        <p:nvPicPr>
          <p:cNvPr id="93" name="Picture 92">
            <a:extLst>
              <a:ext uri="{FF2B5EF4-FFF2-40B4-BE49-F238E27FC236}">
                <a16:creationId xmlns:a16="http://schemas.microsoft.com/office/drawing/2014/main" id="{91DB4ABE-6263-42D1-9535-20AB27D3DB04}"/>
              </a:ext>
            </a:extLst>
          </p:cNvPr>
          <p:cNvPicPr>
            <a:picLocks noChangeAspect="1"/>
          </p:cNvPicPr>
          <p:nvPr/>
        </p:nvPicPr>
        <p:blipFill>
          <a:blip r:embed="rId15"/>
          <a:stretch>
            <a:fillRect/>
          </a:stretch>
        </p:blipFill>
        <p:spPr>
          <a:xfrm>
            <a:off x="5279766" y="-354830"/>
            <a:ext cx="359906" cy="218018"/>
          </a:xfrm>
          <a:prstGeom prst="rect">
            <a:avLst/>
          </a:prstGeom>
        </p:spPr>
      </p:pic>
      <p:pic>
        <p:nvPicPr>
          <p:cNvPr id="94" name="Picture 93">
            <a:extLst>
              <a:ext uri="{FF2B5EF4-FFF2-40B4-BE49-F238E27FC236}">
                <a16:creationId xmlns:a16="http://schemas.microsoft.com/office/drawing/2014/main" id="{5AC46BCB-B86D-49E7-8ED3-5AEA9D462F89}"/>
              </a:ext>
            </a:extLst>
          </p:cNvPr>
          <p:cNvPicPr>
            <a:picLocks noChangeAspect="1"/>
          </p:cNvPicPr>
          <p:nvPr/>
        </p:nvPicPr>
        <p:blipFill>
          <a:blip r:embed="rId8"/>
          <a:stretch>
            <a:fillRect/>
          </a:stretch>
        </p:blipFill>
        <p:spPr>
          <a:xfrm>
            <a:off x="3661617" y="-485341"/>
            <a:ext cx="359906" cy="218018"/>
          </a:xfrm>
          <a:prstGeom prst="rect">
            <a:avLst/>
          </a:prstGeom>
        </p:spPr>
      </p:pic>
      <p:pic>
        <p:nvPicPr>
          <p:cNvPr id="95" name="Picture 94">
            <a:extLst>
              <a:ext uri="{FF2B5EF4-FFF2-40B4-BE49-F238E27FC236}">
                <a16:creationId xmlns:a16="http://schemas.microsoft.com/office/drawing/2014/main" id="{CBDE6CB9-37C1-4F72-9F41-F52BA10A1836}"/>
              </a:ext>
            </a:extLst>
          </p:cNvPr>
          <p:cNvPicPr>
            <a:picLocks noChangeAspect="1"/>
          </p:cNvPicPr>
          <p:nvPr/>
        </p:nvPicPr>
        <p:blipFill>
          <a:blip r:embed="rId8"/>
          <a:stretch>
            <a:fillRect/>
          </a:stretch>
        </p:blipFill>
        <p:spPr>
          <a:xfrm>
            <a:off x="3882001" y="-503957"/>
            <a:ext cx="359906" cy="218018"/>
          </a:xfrm>
          <a:prstGeom prst="rect">
            <a:avLst/>
          </a:prstGeom>
        </p:spPr>
      </p:pic>
      <p:sp>
        <p:nvSpPr>
          <p:cNvPr id="98" name="!!o4a">
            <a:extLst>
              <a:ext uri="{FF2B5EF4-FFF2-40B4-BE49-F238E27FC236}">
                <a16:creationId xmlns:a16="http://schemas.microsoft.com/office/drawing/2014/main" id="{03CD02AD-A0B0-4461-82E4-ADE45F3505A9}"/>
              </a:ext>
            </a:extLst>
          </p:cNvPr>
          <p:cNvSpPr/>
          <p:nvPr/>
        </p:nvSpPr>
        <p:spPr>
          <a:xfrm>
            <a:off x="6040810" y="5476056"/>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99" name="!!4a">
            <a:extLst>
              <a:ext uri="{FF2B5EF4-FFF2-40B4-BE49-F238E27FC236}">
                <a16:creationId xmlns:a16="http://schemas.microsoft.com/office/drawing/2014/main" id="{7D7392F9-B328-40CF-A436-C3974F476E3C}"/>
              </a:ext>
            </a:extLst>
          </p:cNvPr>
          <p:cNvSpPr txBox="1"/>
          <p:nvPr/>
        </p:nvSpPr>
        <p:spPr>
          <a:xfrm>
            <a:off x="6206878" y="5526570"/>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l</a:t>
            </a:r>
          </a:p>
        </p:txBody>
      </p:sp>
      <p:sp>
        <p:nvSpPr>
          <p:cNvPr id="100" name="!!o4a">
            <a:extLst>
              <a:ext uri="{FF2B5EF4-FFF2-40B4-BE49-F238E27FC236}">
                <a16:creationId xmlns:a16="http://schemas.microsoft.com/office/drawing/2014/main" id="{03CD02AD-A0B0-4461-82E4-ADE45F3505A9}"/>
              </a:ext>
            </a:extLst>
          </p:cNvPr>
          <p:cNvSpPr/>
          <p:nvPr/>
        </p:nvSpPr>
        <p:spPr>
          <a:xfrm>
            <a:off x="7158853" y="5476056"/>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01" name="!!4a">
            <a:extLst>
              <a:ext uri="{FF2B5EF4-FFF2-40B4-BE49-F238E27FC236}">
                <a16:creationId xmlns:a16="http://schemas.microsoft.com/office/drawing/2014/main" id="{7D7392F9-B328-40CF-A436-C3974F476E3C}"/>
              </a:ext>
            </a:extLst>
          </p:cNvPr>
          <p:cNvSpPr txBox="1"/>
          <p:nvPr/>
        </p:nvSpPr>
        <p:spPr>
          <a:xfrm>
            <a:off x="7334151" y="5526570"/>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ệ</a:t>
            </a:r>
          </a:p>
        </p:txBody>
      </p:sp>
      <p:sp>
        <p:nvSpPr>
          <p:cNvPr id="106" name="!!o4a">
            <a:extLst>
              <a:ext uri="{FF2B5EF4-FFF2-40B4-BE49-F238E27FC236}">
                <a16:creationId xmlns:a16="http://schemas.microsoft.com/office/drawing/2014/main" id="{03CD02AD-A0B0-4461-82E4-ADE45F3505A9}"/>
              </a:ext>
            </a:extLst>
          </p:cNvPr>
          <p:cNvSpPr/>
          <p:nvPr/>
        </p:nvSpPr>
        <p:spPr>
          <a:xfrm>
            <a:off x="4922767" y="5476056"/>
            <a:ext cx="1024119" cy="1024119"/>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07" name="!!4a">
            <a:extLst>
              <a:ext uri="{FF2B5EF4-FFF2-40B4-BE49-F238E27FC236}">
                <a16:creationId xmlns:a16="http://schemas.microsoft.com/office/drawing/2014/main" id="{7D7392F9-B328-40CF-A436-C3974F476E3C}"/>
              </a:ext>
            </a:extLst>
          </p:cNvPr>
          <p:cNvSpPr txBox="1"/>
          <p:nvPr/>
        </p:nvSpPr>
        <p:spPr>
          <a:xfrm>
            <a:off x="5098065" y="5526570"/>
            <a:ext cx="691984"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ỷ</a:t>
            </a:r>
          </a:p>
        </p:txBody>
      </p:sp>
      <p:pic>
        <p:nvPicPr>
          <p:cNvPr id="3074" name="Picture 2" descr="Sự phân biệt đối xử theo giới tính phổ biến trong tuyển dụng - Trang Chủ"/>
          <p:cNvPicPr>
            <a:picLocks noChangeAspect="1" noChangeArrowheads="1"/>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71430" y="2002379"/>
            <a:ext cx="2826268" cy="2119701"/>
          </a:xfrm>
          <a:prstGeom prst="rect">
            <a:avLst/>
          </a:prstGeom>
          <a:noFill/>
          <a:extLst>
            <a:ext uri="{909E8E84-426E-40DD-AFC4-6F175D3DCCD1}">
              <a14:hiddenFill xmlns:a14="http://schemas.microsoft.com/office/drawing/2010/main">
                <a:solidFill>
                  <a:srgbClr val="FFFFFF"/>
                </a:solidFill>
              </a14:hiddenFill>
            </a:ext>
          </a:extLst>
        </p:spPr>
      </p:pic>
      <p:grpSp>
        <p:nvGrpSpPr>
          <p:cNvPr id="61" name="Group 60">
            <a:extLst>
              <a:ext uri="{FF2B5EF4-FFF2-40B4-BE49-F238E27FC236}">
                <a16:creationId xmlns:a16="http://schemas.microsoft.com/office/drawing/2014/main" id="{DC4D4389-3269-48E5-9314-DCEC10EC78A8}"/>
              </a:ext>
            </a:extLst>
          </p:cNvPr>
          <p:cNvGrpSpPr/>
          <p:nvPr/>
        </p:nvGrpSpPr>
        <p:grpSpPr>
          <a:xfrm>
            <a:off x="11318044" y="157663"/>
            <a:ext cx="662823" cy="662823"/>
            <a:chOff x="11409342" y="180900"/>
            <a:chExt cx="662996" cy="662996"/>
          </a:xfrm>
        </p:grpSpPr>
        <p:sp>
          <p:nvSpPr>
            <p:cNvPr id="63" name="!!MatThu1">
              <a:hlinkClick r:id="rId17" action="ppaction://hlinksldjump"/>
              <a:extLst>
                <a:ext uri="{FF2B5EF4-FFF2-40B4-BE49-F238E27FC236}">
                  <a16:creationId xmlns:a16="http://schemas.microsoft.com/office/drawing/2014/main" id="{8D63E7FC-C34D-447D-B000-5CB6C0E535F6}"/>
                </a:ext>
              </a:extLst>
            </p:cNvPr>
            <p:cNvSpPr/>
            <p:nvPr/>
          </p:nvSpPr>
          <p:spPr>
            <a:xfrm>
              <a:off x="11409342" y="180900"/>
              <a:ext cx="662996" cy="66299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4" name="Graphic 62">
              <a:hlinkClick r:id="rId18" action="ppaction://hlinksldjump"/>
              <a:extLst>
                <a:ext uri="{FF2B5EF4-FFF2-40B4-BE49-F238E27FC236}">
                  <a16:creationId xmlns:a16="http://schemas.microsoft.com/office/drawing/2014/main" id="{582EA335-8085-435D-8B5F-FD1ECF6A5450}"/>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 xmlns:asvg="http://schemas.microsoft.com/office/drawing/2016/SVG/main" r:embed="rId20"/>
                </a:ext>
              </a:extLst>
            </a:blip>
            <a:stretch>
              <a:fillRect/>
            </a:stretch>
          </p:blipFill>
          <p:spPr>
            <a:xfrm>
              <a:off x="11528358" y="343470"/>
              <a:ext cx="424964" cy="337856"/>
            </a:xfrm>
            <a:prstGeom prst="rect">
              <a:avLst/>
            </a:prstGeom>
          </p:spPr>
        </p:pic>
      </p:grpSp>
    </p:spTree>
    <p:extLst>
      <p:ext uri="{BB962C8B-B14F-4D97-AF65-F5344CB8AC3E}">
        <p14:creationId xmlns:p14="http://schemas.microsoft.com/office/powerpoint/2010/main" val="3690001671"/>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38"/>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p:cTn id="7" dur="500" fill="hold"/>
                                        <p:tgtEl>
                                          <p:spTgt spid="49"/>
                                        </p:tgtEl>
                                        <p:attrNameLst>
                                          <p:attrName>ppt_w</p:attrName>
                                        </p:attrNameLst>
                                      </p:cBhvr>
                                      <p:tavLst>
                                        <p:tav tm="0">
                                          <p:val>
                                            <p:fltVal val="0"/>
                                          </p:val>
                                        </p:tav>
                                        <p:tav tm="100000">
                                          <p:val>
                                            <p:strVal val="#ppt_w"/>
                                          </p:val>
                                        </p:tav>
                                      </p:tavLst>
                                    </p:anim>
                                    <p:anim calcmode="lin" valueType="num">
                                      <p:cBhvr>
                                        <p:cTn id="8" dur="500" fill="hold"/>
                                        <p:tgtEl>
                                          <p:spTgt spid="49"/>
                                        </p:tgtEl>
                                        <p:attrNameLst>
                                          <p:attrName>ppt_h</p:attrName>
                                        </p:attrNameLst>
                                      </p:cBhvr>
                                      <p:tavLst>
                                        <p:tav tm="0">
                                          <p:val>
                                            <p:fltVal val="0"/>
                                          </p:val>
                                        </p:tav>
                                        <p:tav tm="100000">
                                          <p:val>
                                            <p:strVal val="#ppt_h"/>
                                          </p:val>
                                        </p:tav>
                                      </p:tavLst>
                                    </p:anim>
                                    <p:animEffect transition="in" filter="fade">
                                      <p:cBhvr>
                                        <p:cTn id="9" dur="500"/>
                                        <p:tgtEl>
                                          <p:spTgt spid="49"/>
                                        </p:tgtEl>
                                      </p:cBhvr>
                                    </p:animEffect>
                                  </p:childTnLst>
                                  <p:subTnLst>
                                    <p:audio>
                                      <p:cMediaNode>
                                        <p:cTn display="0" masterRel="sameClick">
                                          <p:stCondLst>
                                            <p:cond evt="begin" delay="0">
                                              <p:tn val="5"/>
                                            </p:cond>
                                          </p:stCondLst>
                                          <p:endCondLst>
                                            <p:cond evt="onStopAudio" delay="0">
                                              <p:tgtEl>
                                                <p:sldTgt/>
                                              </p:tgtEl>
                                            </p:cond>
                                          </p:endCondLst>
                                        </p:cTn>
                                        <p:tgtEl>
                                          <p:sndTgt r:embed="rId3" name="Bling.wav"/>
                                        </p:tgtEl>
                                      </p:cMediaNode>
                                    </p:audio>
                                  </p:subTnLst>
                                </p:cTn>
                              </p:par>
                              <p:par>
                                <p:cTn id="10" presetID="26" presetClass="emph" presetSubtype="0" fill="hold" grpId="1" nodeType="withEffect">
                                  <p:stCondLst>
                                    <p:cond delay="500"/>
                                  </p:stCondLst>
                                  <p:childTnLst>
                                    <p:animEffect transition="out" filter="fade">
                                      <p:cBhvr>
                                        <p:cTn id="11" dur="500" tmFilter="0, 0; .2, .5; .8, .5; 1, 0"/>
                                        <p:tgtEl>
                                          <p:spTgt spid="49"/>
                                        </p:tgtEl>
                                      </p:cBhvr>
                                    </p:animEffect>
                                    <p:animScale>
                                      <p:cBhvr>
                                        <p:cTn id="12" dur="250" autoRev="1" fill="hold"/>
                                        <p:tgtEl>
                                          <p:spTgt spid="49"/>
                                        </p:tgtEl>
                                      </p:cBhvr>
                                      <p:by x="105000" y="105000"/>
                                    </p:animScale>
                                  </p:childTnLst>
                                </p:cTn>
                              </p:par>
                            </p:childTnLst>
                          </p:cTn>
                        </p:par>
                      </p:childTnLst>
                    </p:cTn>
                  </p:par>
                </p:childTnLst>
              </p:cTn>
              <p:nextCondLst>
                <p:cond evt="onClick" delay="0">
                  <p:tgtEl>
                    <p:spTgt spid="38"/>
                  </p:tgtEl>
                </p:cond>
              </p:nextCondLst>
            </p:seq>
            <p:seq concurrent="1" nextAc="seek">
              <p:cTn id="13" restart="whenNotActive" fill="hold" evtFilter="cancelBubble" nodeType="interactiveSeq">
                <p:stCondLst>
                  <p:cond evt="onClick" delay="0">
                    <p:tgtEl>
                      <p:spTgt spid="98"/>
                    </p:tgtEl>
                  </p:cond>
                </p:stCondLst>
                <p:endSync evt="end" delay="0">
                  <p:rtn val="all"/>
                </p:endSync>
                <p:childTnLst>
                  <p:par>
                    <p:cTn id="14" fill="hold">
                      <p:stCondLst>
                        <p:cond delay="0"/>
                      </p:stCondLst>
                      <p:childTnLst>
                        <p:par>
                          <p:cTn id="15" fill="hold">
                            <p:stCondLst>
                              <p:cond delay="0"/>
                            </p:stCondLst>
                            <p:childTnLst>
                              <p:par>
                                <p:cTn id="16" presetID="53" presetClass="entr" presetSubtype="16" fill="hold" grpId="0" nodeType="withEffect">
                                  <p:stCondLst>
                                    <p:cond delay="0"/>
                                  </p:stCondLst>
                                  <p:childTnLst>
                                    <p:set>
                                      <p:cBhvr>
                                        <p:cTn id="17" dur="1" fill="hold">
                                          <p:stCondLst>
                                            <p:cond delay="0"/>
                                          </p:stCondLst>
                                        </p:cTn>
                                        <p:tgtEl>
                                          <p:spTgt spid="99"/>
                                        </p:tgtEl>
                                        <p:attrNameLst>
                                          <p:attrName>style.visibility</p:attrName>
                                        </p:attrNameLst>
                                      </p:cBhvr>
                                      <p:to>
                                        <p:strVal val="visible"/>
                                      </p:to>
                                    </p:set>
                                    <p:anim calcmode="lin" valueType="num">
                                      <p:cBhvr>
                                        <p:cTn id="18" dur="500" fill="hold"/>
                                        <p:tgtEl>
                                          <p:spTgt spid="99"/>
                                        </p:tgtEl>
                                        <p:attrNameLst>
                                          <p:attrName>ppt_w</p:attrName>
                                        </p:attrNameLst>
                                      </p:cBhvr>
                                      <p:tavLst>
                                        <p:tav tm="0">
                                          <p:val>
                                            <p:fltVal val="0"/>
                                          </p:val>
                                        </p:tav>
                                        <p:tav tm="100000">
                                          <p:val>
                                            <p:strVal val="#ppt_w"/>
                                          </p:val>
                                        </p:tav>
                                      </p:tavLst>
                                    </p:anim>
                                    <p:anim calcmode="lin" valueType="num">
                                      <p:cBhvr>
                                        <p:cTn id="19" dur="500" fill="hold"/>
                                        <p:tgtEl>
                                          <p:spTgt spid="99"/>
                                        </p:tgtEl>
                                        <p:attrNameLst>
                                          <p:attrName>ppt_h</p:attrName>
                                        </p:attrNameLst>
                                      </p:cBhvr>
                                      <p:tavLst>
                                        <p:tav tm="0">
                                          <p:val>
                                            <p:fltVal val="0"/>
                                          </p:val>
                                        </p:tav>
                                        <p:tav tm="100000">
                                          <p:val>
                                            <p:strVal val="#ppt_h"/>
                                          </p:val>
                                        </p:tav>
                                      </p:tavLst>
                                    </p:anim>
                                    <p:animEffect transition="in" filter="fade">
                                      <p:cBhvr>
                                        <p:cTn id="20" dur="500"/>
                                        <p:tgtEl>
                                          <p:spTgt spid="99"/>
                                        </p:tgtEl>
                                      </p:cBhvr>
                                    </p:animEffect>
                                  </p:childTnLst>
                                  <p:subTnLst>
                                    <p:audio>
                                      <p:cMediaNode>
                                        <p:cTn display="0" masterRel="sameClick">
                                          <p:stCondLst>
                                            <p:cond evt="begin" delay="0">
                                              <p:tn val="16"/>
                                            </p:cond>
                                          </p:stCondLst>
                                          <p:endCondLst>
                                            <p:cond evt="onStopAudio" delay="0">
                                              <p:tgtEl>
                                                <p:sldTgt/>
                                              </p:tgtEl>
                                            </p:cond>
                                          </p:endCondLst>
                                        </p:cTn>
                                        <p:tgtEl>
                                          <p:sndTgt r:embed="rId3" name="Bling.wav"/>
                                        </p:tgtEl>
                                      </p:cMediaNode>
                                    </p:audio>
                                  </p:subTnLst>
                                </p:cTn>
                              </p:par>
                              <p:par>
                                <p:cTn id="21" presetID="26" presetClass="emph" presetSubtype="0" fill="hold" grpId="1" nodeType="withEffect">
                                  <p:stCondLst>
                                    <p:cond delay="500"/>
                                  </p:stCondLst>
                                  <p:childTnLst>
                                    <p:animEffect transition="out" filter="fade">
                                      <p:cBhvr>
                                        <p:cTn id="22" dur="500" tmFilter="0, 0; .2, .5; .8, .5; 1, 0"/>
                                        <p:tgtEl>
                                          <p:spTgt spid="99"/>
                                        </p:tgtEl>
                                      </p:cBhvr>
                                    </p:animEffect>
                                    <p:animScale>
                                      <p:cBhvr>
                                        <p:cTn id="23" dur="250" autoRev="1" fill="hold"/>
                                        <p:tgtEl>
                                          <p:spTgt spid="99"/>
                                        </p:tgtEl>
                                      </p:cBhvr>
                                      <p:by x="105000" y="105000"/>
                                    </p:animScale>
                                  </p:childTnLst>
                                </p:cTn>
                              </p:par>
                            </p:childTnLst>
                          </p:cTn>
                        </p:par>
                      </p:childTnLst>
                    </p:cTn>
                  </p:par>
                </p:childTnLst>
              </p:cTn>
              <p:nextCondLst>
                <p:cond evt="onClick" delay="0">
                  <p:tgtEl>
                    <p:spTgt spid="98"/>
                  </p:tgtEl>
                </p:cond>
              </p:nextCondLst>
            </p:seq>
            <p:seq concurrent="1" nextAc="seek">
              <p:cTn id="24" restart="whenNotActive" fill="hold" evtFilter="cancelBubble" nodeType="interactiveSeq">
                <p:stCondLst>
                  <p:cond evt="onClick" delay="0">
                    <p:tgtEl>
                      <p:spTgt spid="100"/>
                    </p:tgtEl>
                  </p:cond>
                </p:stCondLst>
                <p:endSync evt="end" delay="0">
                  <p:rtn val="all"/>
                </p:endSync>
                <p:childTnLst>
                  <p:par>
                    <p:cTn id="25" fill="hold">
                      <p:stCondLst>
                        <p:cond delay="0"/>
                      </p:stCondLst>
                      <p:childTnLst>
                        <p:par>
                          <p:cTn id="26" fill="hold">
                            <p:stCondLst>
                              <p:cond delay="0"/>
                            </p:stCondLst>
                            <p:childTnLst>
                              <p:par>
                                <p:cTn id="27" presetID="53" presetClass="entr" presetSubtype="16" fill="hold" grpId="0" nodeType="withEffect">
                                  <p:stCondLst>
                                    <p:cond delay="0"/>
                                  </p:stCondLst>
                                  <p:childTnLst>
                                    <p:set>
                                      <p:cBhvr>
                                        <p:cTn id="28" dur="1" fill="hold">
                                          <p:stCondLst>
                                            <p:cond delay="0"/>
                                          </p:stCondLst>
                                        </p:cTn>
                                        <p:tgtEl>
                                          <p:spTgt spid="101"/>
                                        </p:tgtEl>
                                        <p:attrNameLst>
                                          <p:attrName>style.visibility</p:attrName>
                                        </p:attrNameLst>
                                      </p:cBhvr>
                                      <p:to>
                                        <p:strVal val="visible"/>
                                      </p:to>
                                    </p:set>
                                    <p:anim calcmode="lin" valueType="num">
                                      <p:cBhvr>
                                        <p:cTn id="29" dur="500" fill="hold"/>
                                        <p:tgtEl>
                                          <p:spTgt spid="101"/>
                                        </p:tgtEl>
                                        <p:attrNameLst>
                                          <p:attrName>ppt_w</p:attrName>
                                        </p:attrNameLst>
                                      </p:cBhvr>
                                      <p:tavLst>
                                        <p:tav tm="0">
                                          <p:val>
                                            <p:fltVal val="0"/>
                                          </p:val>
                                        </p:tav>
                                        <p:tav tm="100000">
                                          <p:val>
                                            <p:strVal val="#ppt_w"/>
                                          </p:val>
                                        </p:tav>
                                      </p:tavLst>
                                    </p:anim>
                                    <p:anim calcmode="lin" valueType="num">
                                      <p:cBhvr>
                                        <p:cTn id="30" dur="500" fill="hold"/>
                                        <p:tgtEl>
                                          <p:spTgt spid="101"/>
                                        </p:tgtEl>
                                        <p:attrNameLst>
                                          <p:attrName>ppt_h</p:attrName>
                                        </p:attrNameLst>
                                      </p:cBhvr>
                                      <p:tavLst>
                                        <p:tav tm="0">
                                          <p:val>
                                            <p:fltVal val="0"/>
                                          </p:val>
                                        </p:tav>
                                        <p:tav tm="100000">
                                          <p:val>
                                            <p:strVal val="#ppt_h"/>
                                          </p:val>
                                        </p:tav>
                                      </p:tavLst>
                                    </p:anim>
                                    <p:animEffect transition="in" filter="fade">
                                      <p:cBhvr>
                                        <p:cTn id="31" dur="500"/>
                                        <p:tgtEl>
                                          <p:spTgt spid="101"/>
                                        </p:tgtEl>
                                      </p:cBhvr>
                                    </p:animEffect>
                                  </p:childTnLst>
                                  <p:subTnLst>
                                    <p:audio>
                                      <p:cMediaNode>
                                        <p:cTn display="0" masterRel="sameClick">
                                          <p:stCondLst>
                                            <p:cond evt="begin" delay="0">
                                              <p:tn val="27"/>
                                            </p:cond>
                                          </p:stCondLst>
                                          <p:endCondLst>
                                            <p:cond evt="onStopAudio" delay="0">
                                              <p:tgtEl>
                                                <p:sldTgt/>
                                              </p:tgtEl>
                                            </p:cond>
                                          </p:endCondLst>
                                        </p:cTn>
                                        <p:tgtEl>
                                          <p:sndTgt r:embed="rId3" name="Bling.wav"/>
                                        </p:tgtEl>
                                      </p:cMediaNode>
                                    </p:audio>
                                  </p:subTnLst>
                                </p:cTn>
                              </p:par>
                              <p:par>
                                <p:cTn id="32" presetID="26" presetClass="emph" presetSubtype="0" fill="hold" grpId="1" nodeType="withEffect">
                                  <p:stCondLst>
                                    <p:cond delay="500"/>
                                  </p:stCondLst>
                                  <p:childTnLst>
                                    <p:animEffect transition="out" filter="fade">
                                      <p:cBhvr>
                                        <p:cTn id="33" dur="500" tmFilter="0, 0; .2, .5; .8, .5; 1, 0"/>
                                        <p:tgtEl>
                                          <p:spTgt spid="101"/>
                                        </p:tgtEl>
                                      </p:cBhvr>
                                    </p:animEffect>
                                    <p:animScale>
                                      <p:cBhvr>
                                        <p:cTn id="34" dur="250" autoRev="1" fill="hold"/>
                                        <p:tgtEl>
                                          <p:spTgt spid="101"/>
                                        </p:tgtEl>
                                      </p:cBhvr>
                                      <p:by x="105000" y="105000"/>
                                    </p:animScale>
                                  </p:childTnLst>
                                </p:cTn>
                              </p:par>
                              <p:par>
                                <p:cTn id="3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36" dur="2000" fill="hold"/>
                                        <p:tgtEl>
                                          <p:spTgt spid="56"/>
                                        </p:tgtEl>
                                        <p:attrNameLst>
                                          <p:attrName>ppt_x</p:attrName>
                                          <p:attrName>ppt_y</p:attrName>
                                        </p:attrNameLst>
                                      </p:cBhvr>
                                    </p:animMotion>
                                  </p:childTnLst>
                                </p:cTn>
                              </p:par>
                              <p:par>
                                <p:cTn id="3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38" dur="2000" fill="hold"/>
                                        <p:tgtEl>
                                          <p:spTgt spid="67"/>
                                        </p:tgtEl>
                                        <p:attrNameLst>
                                          <p:attrName>ppt_x</p:attrName>
                                          <p:attrName>ppt_y</p:attrName>
                                        </p:attrNameLst>
                                      </p:cBhvr>
                                    </p:animMotion>
                                  </p:childTnLst>
                                </p:cTn>
                              </p:par>
                              <p:par>
                                <p:cTn id="3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40" dur="2000" fill="hold"/>
                                        <p:tgtEl>
                                          <p:spTgt spid="57"/>
                                        </p:tgtEl>
                                        <p:attrNameLst>
                                          <p:attrName>ppt_x</p:attrName>
                                          <p:attrName>ppt_y</p:attrName>
                                        </p:attrNameLst>
                                      </p:cBhvr>
                                    </p:animMotion>
                                  </p:childTnLst>
                                </p:cTn>
                              </p:par>
                              <p:par>
                                <p:cTn id="41" presetID="0" presetClass="path" presetSubtype="0" fill="hold" nodeType="withEffect">
                                  <p:stCondLst>
                                    <p:cond delay="500"/>
                                  </p:stCondLst>
                                  <p:childTnLst>
                                    <p:animMotion origin="layout" path="M -0.00026 0.00833 L -0.00026 0.00833 L 0.14661 0.11042 C 0.19219 0.14236 0.20156 0.13958 0.23281 0.18982 C 0.23554 0.19445 0.23698 0.20116 0.23919 0.20671 C 0.23112 0.23148 0.22825 0.26435 0.21523 0.28056 C 0.19596 0.30463 0.17096 0.30949 0.14817 0.32037 C 0.13099 0.32847 0.11302 0.33125 0.09557 0.33727 C 0.05286 0.35185 0.06015 0.35 0.01732 0.3713 C 0.0125 0.38171 0.00638 0.39051 0.00299 0.40255 C 0.00026 0.41204 -0.00065 0.42315 -0.00026 0.4338 C 0.0026 0.49769 0.00117 0.51296 0.02695 0.54722 C 0.04857 0.57616 0.07864 0.58982 0.10351 0.60116 C 0.13737 0.61644 0.15234 0.6162 0.18646 0.62107 C 0.21575 0.61806 0.24505 0.61667 0.27422 0.6125 C 0.2776 0.61204 0.28633 0.61088 0.28385 0.60671 C 0.27539 0.59306 0.26354 0.58796 0.25351 0.57847 C 0.20599 0.58033 0.17239 0.57454 0.12747 0.60116 C 0.08945 0.62361 0.01575 0.68056 0.01575 0.68056 C 0.00104 0.70671 -0.01628 0.72431 0.03646 0.74861 C 0.06588 0.76227 0.09713 0.7544 0.12747 0.75718 C 0.16041 0.76389 0.19362 0.76736 0.22643 0.77708 C 0.36367 0.81806 0.34948 0.81412 0.44492 0.86783 C 0.44713 0.87546 0.45234 0.88218 0.4513 0.89051 C 0.44401 0.94908 0.37018 0.93218 0.36523 0.9331 L 0.21198 0.92732 C 0.17096 0.92269 0.13008 0.91597 0.08919 0.91042 C 0.07799 0.90093 0.06484 0.89676 0.0556 0.88195 C 0.03984 0.85671 0.03945 0.82894 0.03646 0.79699 C 0.0444 0.79306 0.05221 0.78542 0.06041 0.78565 C 0.14388 0.7875 0.15534 0.79537 0.22955 0.8537 C 0.27565 0.88982 0.31992 0.91065 0.35247 0.9757 C 0.35898 0.98889 0.36484 1.00301 0.36992 1.01829 C 0.37448 1.03171 0.37747 1.04653 0.38112 1.06065 C 0.38958 1.16134 0.38411 1.11227 0.39713 1.20833 L 0.39713 1.20833 L 0.40026 1.23958 " pathEditMode="relative" ptsTypes="AAAAAAAAAAAAAAAAAAAAAAAAAAAAAAAAAAAAA">
                                      <p:cBhvr>
                                        <p:cTn id="42" dur="2000" fill="hold"/>
                                        <p:tgtEl>
                                          <p:spTgt spid="55"/>
                                        </p:tgtEl>
                                        <p:attrNameLst>
                                          <p:attrName>ppt_x</p:attrName>
                                          <p:attrName>ppt_y</p:attrName>
                                        </p:attrNameLst>
                                      </p:cBhvr>
                                    </p:animMotion>
                                  </p:childTnLst>
                                </p:cTn>
                              </p:par>
                              <p:par>
                                <p:cTn id="43" presetID="0" presetClass="path" presetSubtype="0" fill="hold" nodeType="withEffect">
                                  <p:stCondLst>
                                    <p:cond delay="500"/>
                                  </p:stCondLst>
                                  <p:childTnLst>
                                    <p:animMotion origin="layout" path="M -0.00026 0.00671 L -0.00026 0.00671 C 0.00873 0.0713 0.00599 0.07454 0.02526 0.12847 C 0.02826 0.13704 0.03203 0.14491 0.03633 0.15139 C 0.05482 0.1787 0.07604 0.19005 0.09857 0.20509 C 0.15157 0.24097 0.1375 0.23241 0.18633 0.25046 C 0.20443 0.24769 0.22318 0.2507 0.24063 0.24213 C 0.24896 0.23796 0.22357 0.23357 0.21511 0.23634 C 0.20625 0.23935 0.19909 0.25162 0.19115 0.25903 C 0.18959 0.26667 0.18607 0.27361 0.18633 0.28171 C 0.18881 0.33727 0.19349 0.37801 0.21511 0.41806 C 0.24141 0.46667 0.28229 0.52107 0.3125 0.56551 C 0.33607 0.6 0.34623 0.61088 0.36185 0.65347 C 0.36472 0.66111 0.36615 0.67037 0.36823 0.67894 C 0.36901 0.69028 0.37214 0.72593 0.36823 0.73565 C 0.36029 0.75602 0.34284 0.75394 0.33164 0.75556 C 0.30703 0.74537 0.29896 0.74745 0.27891 0.71574 C 0.2724 0.70556 0.26823 0.6912 0.26302 0.67894 C 0.26133 0.66667 0.25703 0.65463 0.25821 0.64213 C 0.26107 0.60972 0.29948 0.62778 0.30131 0.62778 C 0.31693 0.63333 0.35339 0.63472 0.36823 0.66482 C 0.37214 0.67245 0.37253 0.68357 0.37474 0.69306 C 0.37409 0.71204 0.37565 0.73148 0.37305 0.74977 C 0.3694 0.77708 0.35847 0.80602 0.34753 0.82639 C 0.34258 0.83565 0.3362 0.84236 0.33164 0.85208 C 0.32709 0.86134 0.32383 0.87245 0.32045 0.8831 C 0.31263 0.90787 0.3237 0.8912 0.30769 0.92292 C 0.29453 0.94884 0.26992 0.98125 0.25495 0.99954 C 0.24519 1.01158 0.23516 1.02338 0.22474 1.03357 C 0.20482 1.05278 0.18347 1.0669 0.16407 1.0875 C 0.14805 1.1044 0.13034 1.1169 0.11615 1.13843 C 0.1125 1.14421 0.10834 1.14908 0.10495 1.15556 C 0.09453 1.17616 0.10495 1.16551 0.09701 1.17245 " pathEditMode="relative" ptsTypes="AAAAAAAAAAAAAAAAAAAAAAAAAAAAAAAAA">
                                      <p:cBhvr>
                                        <p:cTn id="44" dur="2000" fill="hold"/>
                                        <p:tgtEl>
                                          <p:spTgt spid="58"/>
                                        </p:tgtEl>
                                        <p:attrNameLst>
                                          <p:attrName>ppt_x</p:attrName>
                                          <p:attrName>ppt_y</p:attrName>
                                        </p:attrNameLst>
                                      </p:cBhvr>
                                    </p:animMotion>
                                  </p:childTnLst>
                                </p:cTn>
                              </p:par>
                              <p:par>
                                <p:cTn id="45" presetID="0" presetClass="path" presetSubtype="0" fill="hold" nodeType="withEffect">
                                  <p:stCondLst>
                                    <p:cond delay="500"/>
                                  </p:stCondLst>
                                  <p:childTnLst>
                                    <p:animMotion origin="layout" path="M -0.00013 0.0051 L -0.00013 0.00533 C -0.04519 0.08542 -0.04831 0.08288 -0.07982 0.16088 C -0.08881 0.18311 -0.09831 0.20487 -0.10534 0.22917 C -0.11276 0.2544 -0.11706 0.28195 -0.12292 0.30857 C -0.12618 0.33982 -0.13425 0.38288 -0.12618 0.41621 C -0.11485 0.46274 -0.09336 0.47176 -0.06706 0.48426 C -0.02735 0.50325 0.00117 0.49954 0.04296 0.50139 C 0.05794 0.49561 0.07343 0.49399 0.08763 0.48426 C 0.09453 0.47963 0.10507 0.44815 0.09401 0.43612 C 0.08033 0.42107 0.06315 0.41922 0.04778 0.41065 C 0.0276 0.41436 0.00716 0.41575 -0.01289 0.422 C -0.03386 0.42848 -0.06185 0.44815 -0.08151 0.46436 C -0.09076 0.47223 -0.09961 0.48149 -0.1086 0.49005 C -0.11342 0.50232 -0.1198 0.51297 -0.12292 0.52686 C -0.12579 0.53936 -0.12592 0.55325 -0.12618 0.56667 C -0.12644 0.57987 -0.12826 0.59491 -0.12448 0.60625 C -0.11967 0.62153 -0.11081 0.63195 -0.10222 0.64028 C -0.06263 0.67917 -0.01381 0.66922 0.02864 0.67454 C 0.05677 0.67246 0.08515 0.67362 0.11315 0.66852 C 0.12526 0.66667 0.13828 0.6426 0.11953 0.62061 C 0.10612 0.60463 0.08867 0.60348 0.0733 0.59491 C 0.04127 0.59908 0.00026 0.59885 -0.03204 0.6176 C -0.0474 0.62663 -0.06159 0.64098 -0.0767 0.65163 C -0.09623 0.66551 -0.11628 0.67709 -0.13568 0.69121 C -0.14714 0.69977 -0.15847 0.7088 -0.16927 0.71991 C -0.18477 0.73588 -0.20638 0.76644 -0.21862 0.79075 C -0.22162 0.79607 -0.22292 0.80394 -0.225 0.81065 C -0.2224 0.82917 -0.22201 0.84977 -0.21706 0.86737 C -0.21316 0.88102 -0.2073 0.89468 -0.19948 0.90139 C -0.17956 0.91829 -0.07852 0.94676 -0.07032 0.94954 C -0.05651 0.95996 -0.04154 0.96667 -0.02878 0.98079 C -0.00899 1.00278 -0.02188 1.07084 -0.03034 1.08866 C -0.03816 1.10487 -0.05378 1.09792 -0.0655 1.10278 C -0.15756 1.09213 -0.17813 1.15024 -0.2043 1.04028 C -0.20782 1.02593 -0.2086 1.01019 -0.21068 0.99491 C -0.20704 0.98264 -0.20664 0.96413 -0.19948 0.95811 C -0.15248 0.91806 -0.09857 0.93473 -0.04961 0.9382 C -0.02435 0.95186 0.0427 0.97547 0.06692 1.02338 C 0.072 1.03334 0.06901 1.04977 0.07018 1.06297 C 0.06484 1.09051 0.06106 1.11899 0.05416 1.14538 C 0.03906 1.20348 0.02604 1.22431 0.00468 1.27292 C 0.00195 1.2794 -0.00039 1.28658 -0.00326 1.29283 C -0.01029 1.30834 -0.01185 1.31088 -0.01758 1.3213 " pathEditMode="relative" rAng="0" ptsTypes="AAAAAAAAAAAAAAAAAAAAAAAAAAAAAAAAAAAAAAAAAAAA">
                                      <p:cBhvr>
                                        <p:cTn id="46" dur="2000" fill="hold"/>
                                        <p:tgtEl>
                                          <p:spTgt spid="59"/>
                                        </p:tgtEl>
                                        <p:attrNameLst>
                                          <p:attrName>ppt_x</p:attrName>
                                          <p:attrName>ppt_y</p:attrName>
                                        </p:attrNameLst>
                                      </p:cBhvr>
                                      <p:rCtr x="-4792" y="65810"/>
                                    </p:animMotion>
                                  </p:childTnLst>
                                </p:cTn>
                              </p:par>
                              <p:par>
                                <p:cTn id="47" presetID="0" presetClass="path" presetSubtype="0" fill="hold" nodeType="withEffect">
                                  <p:stCondLst>
                                    <p:cond delay="500"/>
                                  </p:stCondLst>
                                  <p:childTnLst>
                                    <p:animMotion origin="layout" path="M 0.00052 0.00834 L 0.00052 0.00834 C 0.11003 0.08542 0.0668 0.0375 0.1362 0.13311 C 0.15208 0.21783 0.15977 0.22014 0.13294 0.32593 C 0.12969 0.33866 0.11914 0.33912 0.11224 0.34584 C 0.08776 0.3382 0.06211 0.3382 0.0388 0.32315 C 0.02526 0.31436 0.03346 0.28125 0.04037 0.275 C 0.06042 0.25625 0.08255 0.25602 0.10417 0.25232 C 0.16862 0.29792 0.14037 0.28565 0.18724 0.30047 C 0.20026 0.32361 0.19271 0.30625 0.2 0.35996 C 0.20156 0.3713 0.20482 0.39399 0.20482 0.39399 C 0.20313 0.41019 0.203 0.42686 0.2 0.44236 C 0.19492 0.46783 0.18229 0.49838 0.1681 0.51042 C 0.15807 0.51875 0.14675 0.51991 0.1362 0.52454 C 0.10469 0.52223 0.10013 0.53172 0.07708 0.50186 C 0.07513 0.49931 0.075 0.49422 0.07396 0.49051 C 0.075 0.48473 0.07409 0.47593 0.07708 0.47338 C 0.1112 0.44561 0.125 0.46436 0.16172 0.47917 C 0.16914 0.48959 0.178 0.49723 0.18399 0.51042 C 0.19961 0.54422 0.20404 0.57639 0.18086 0.60973 C 0.17409 0.61922 0.1638 0.61505 0.15534 0.61528 C 0.10313 0.61783 0.05104 0.61713 -0.00104 0.61829 C -0.00286 0.61899 -0.04284 0.6338 -0.05221 0.64653 C -0.05521 0.6507 -0.05638 0.65787 -0.05859 0.66366 C -0.05989 0.68658 -0.06211 0.71158 -0.05859 0.73449 C -0.0569 0.74514 -0.05377 0.75579 -0.04896 0.76297 C -0.04049 0.77524 -0.03086 0.78635 -0.02018 0.79121 C -0.00208 0.79977 0.01693 0.79885 0.03555 0.80255 C 0.07018 0.79792 0.10534 0.80047 0.13932 0.78843 C 0.14466 0.78658 0.14805 0.77246 0.14727 0.76297 C 0.1457 0.74144 0.14323 0.71482 0.13294 0.70324 C 0.12123 0.69028 0.10534 0.70139 0.09141 0.70047 C 0.05143 0.71459 0.04388 0.70787 0.01328 0.74861 C 0.00339 0.76204 -0.00351 0.78195 -0.0138 0.79399 C -0.04362 0.82848 -0.07656 0.85348 -0.10638 0.88774 C -0.15768 0.9463 -0.1707 0.95556 -0.21172 1.01829 C -0.22174 1.03334 -0.23164 1.04885 -0.24049 1.06644 C -0.24492 1.07547 -0.25729 1.11968 -0.25963 1.12894 C -0.26328 1.14329 -0.26523 1.15625 -0.26758 1.1713 C -0.2694 1.18357 -0.26693 1.18264 -0.2707 1.18264 " pathEditMode="relative" ptsTypes="AAAAAAAAAAAAAAAAAAAAAAAAAAAAAAAAAAAAAAAA">
                                      <p:cBhvr>
                                        <p:cTn id="48" dur="2000" fill="hold"/>
                                        <p:tgtEl>
                                          <p:spTgt spid="66"/>
                                        </p:tgtEl>
                                        <p:attrNameLst>
                                          <p:attrName>ppt_x</p:attrName>
                                          <p:attrName>ppt_y</p:attrName>
                                        </p:attrNameLst>
                                      </p:cBhvr>
                                    </p:animMotion>
                                  </p:childTnLst>
                                </p:cTn>
                              </p:par>
                              <p:par>
                                <p:cTn id="49"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50" dur="2000" fill="hold"/>
                                        <p:tgtEl>
                                          <p:spTgt spid="60"/>
                                        </p:tgtEl>
                                        <p:attrNameLst>
                                          <p:attrName>ppt_x</p:attrName>
                                          <p:attrName>ppt_y</p:attrName>
                                        </p:attrNameLst>
                                      </p:cBhvr>
                                    </p:animMotion>
                                  </p:childTnLst>
                                </p:cTn>
                              </p:par>
                              <p:par>
                                <p:cTn id="51" presetID="0" presetClass="path" presetSubtype="0" fill="hold" nodeType="withEffect">
                                  <p:stCondLst>
                                    <p:cond delay="500"/>
                                  </p:stCondLst>
                                  <p:childTnLst>
                                    <p:animMotion origin="layout" path="M -0.00664 0.00277 L -0.00664 0.00277 C 0.00717 0.0162 0.02305 0.02407 0.0349 0.04259 C 0.07774 0.10949 0.07813 0.15231 0.09714 0.24652 C 0.09922 0.2787 0.10521 0.31088 0.10352 0.34305 C 0.09922 0.4243 0.07579 0.46852 0.03802 0.51319 C 0.02123 0.53333 0.00079 0.54166 -0.01783 0.55578 C -0.03802 0.55393 -0.05859 0.55764 -0.07838 0.55023 C -0.12786 0.53194 -0.1401 0.50324 -0.1789 0.45092 C -0.18698 0.42639 -0.19856 0.40439 -0.20286 0.37708 C -0.21367 0.30902 -0.1806 0.29004 -0.15026 0.26944 C -0.12617 0.25277 -0.10026 0.24652 -0.07526 0.23518 C -0.04974 0.25416 -0.022 0.26551 0.00131 0.29213 C 0.02162 0.31504 0.03972 0.3743 0.05248 0.41111 C 0.05352 0.42916 0.05664 0.44722 0.0556 0.46504 C 0.05495 0.47569 0.05144 0.48541 0.04766 0.49352 C 0.04271 0.5037 0.03685 0.51273 0.03008 0.51898 C 0.01185 0.53588 -0.04661 0.54051 -0.05286 0.54166 C -0.18216 0.54004 -0.23203 0.58402 -0.32252 0.5162 C -0.33086 0.50995 -0.33854 0.50092 -0.34648 0.49352 C -0.3513 0.48402 -0.35807 0.47685 -0.3608 0.46504 C -0.36445 0.44977 -0.36536 0.40972 -0.35286 0.39977 C -0.34257 0.39166 -0.3306 0.39421 -0.3194 0.39143 C -0.29466 0.40671 -0.26875 0.41852 -0.24752 0.44814 C -0.24075 0.45764 -0.23698 0.47268 -0.23164 0.48495 C -0.22942 0.50092 -0.22395 0.51689 -0.22526 0.5331 C -0.2289 0.58055 -0.23255 0.63055 -0.24596 0.67222 C -0.25651 0.70463 -0.27721 0.72291 -0.29388 0.74583 C -0.33997 0.80949 -0.32695 0.79629 -0.37526 0.81111 C -0.39283 0.79977 -0.41263 0.79629 -0.42786 0.77708 C -0.43671 0.7662 -0.43619 0.71551 -0.42786 0.70347 C -0.42252 0.69537 -0.41406 0.69953 -0.40716 0.69768 C -0.38372 0.70139 -0.35989 0.70069 -0.33698 0.70902 C -0.28737 0.72685 -0.28971 0.75277 -0.24114 0.77708 C -0.2125 0.79166 -0.18255 0.79699 -0.15338 0.80833 C -0.10234 0.82824 -0.06198 0.84027 -0.01614 0.87916 C 0.01875 0.90902 0.05873 0.94259 0.08438 0.99838 C 0.09414 1.01967 0.10026 1.0456 0.10821 1.06944 C 0.10938 1.07963 0.11472 1.12361 0.11472 1.14027 C 0.11472 1.14977 0.11302 1.16875 0.11302 1.16875 " pathEditMode="relative" ptsTypes="AAAAAAAAAAAAAAAAAAAAAAAAAAAAAAAAAAAAAAAA">
                                      <p:cBhvr>
                                        <p:cTn id="52" dur="2000" fill="hold"/>
                                        <p:tgtEl>
                                          <p:spTgt spid="62"/>
                                        </p:tgtEl>
                                        <p:attrNameLst>
                                          <p:attrName>ppt_x</p:attrName>
                                          <p:attrName>ppt_y</p:attrName>
                                        </p:attrNameLst>
                                      </p:cBhvr>
                                    </p:animMotion>
                                  </p:childTnLst>
                                </p:cTn>
                              </p:par>
                              <p:par>
                                <p:cTn id="53" presetID="0" presetClass="path" presetSubtype="0" fill="hold" nodeType="withEffect">
                                  <p:stCondLst>
                                    <p:cond delay="500"/>
                                  </p:stCondLst>
                                  <p:childTnLst>
                                    <p:animMotion origin="layout" path="M 0.00143 0.01412 L 0.00143 0.01412 C -0.00391 0.04074 -0.00612 0.06968 -0.01446 0.09352 C -0.02461 0.12245 -0.03789 0.14838 -0.05274 0.17014 C -0.09753 0.23518 -0.12631 0.25833 -0.17891 0.28634 C -0.18607 0.29028 -0.19362 0.2912 -0.20118 0.29213 C -0.24102 0.29676 -0.32084 0.30347 -0.32084 0.30347 C -0.33607 0.30185 -0.39493 0.31968 -0.41498 0.275 C -0.4198 0.26435 -0.42136 0.25046 -0.42461 0.23819 C -0.42084 0.22106 -0.42084 0.19977 -0.41342 0.18704 C -0.39193 0.15023 -0.34792 0.17431 -0.32722 0.17847 C -0.30704 0.19838 -0.28438 0.21204 -0.26667 0.23819 C -0.25586 0.25393 -0.24675 0.27639 -0.24428 0.30046 C -0.24011 0.3419 -0.26485 0.39421 -0.27943 0.4169 C -0.29141 0.43565 -0.30469 0.45278 -0.31928 0.46505 C -0.33542 0.4787 -0.353 0.48657 -0.37032 0.49352 C -0.41602 0.51181 -0.44128 0.51134 -0.48685 0.5162 C -0.50599 0.50602 -0.52657 0.50231 -0.53946 0.47083 C -0.5448 0.45764 -0.54584 0.44051 -0.54909 0.42546 C -0.54584 0.41018 -0.54623 0.39097 -0.53946 0.38009 C -0.51914 0.34676 -0.46797 0.36204 -0.45013 0.36296 C -0.4237 0.38912 -0.38763 0.4044 -0.3767 0.46227 C -0.3737 0.47847 -0.37566 0.4963 -0.37513 0.51343 C -0.37722 0.53125 -0.37787 0.55 -0.38151 0.56736 C -0.39206 0.61667 -0.41107 0.66227 -0.43099 0.70069 C -0.4392 0.71643 -0.44779 0.73194 -0.45808 0.74306 C -0.46576 0.75139 -0.47513 0.75255 -0.4836 0.75741 C -0.52227 0.74745 -0.5392 0.76134 -0.56185 0.70903 C -0.5668 0.69768 -0.56823 0.68264 -0.57136 0.66944 C -0.57084 0.65995 -0.57344 0.64792 -0.5698 0.64097 C -0.55053 0.60486 -0.51862 0.61273 -0.4948 0.60972 C -0.46185 0.61736 -0.42865 0.62222 -0.39584 0.63241 C -0.37696 0.63843 -0.35873 0.65023 -0.33998 0.6581 C -0.33308 0.66088 -0.25951 0.68796 -0.25066 0.68935 C -0.22683 0.69282 -0.20274 0.6912 -0.17891 0.69213 C -0.07032 0.68634 0.03841 0.68866 0.14674 0.675 C 0.15312 0.67431 0.16054 0.66065 0.1595 0.64954 C 0.15572 0.61366 0.14908 0.57477 0.13398 0.55023 C 0.12187 0.53056 0.10195 0.53704 0.08606 0.53032 C 0.06692 0.5456 0.04687 0.55764 0.02864 0.57569 C 0.01184 0.59259 0.00026 0.62153 -0.00964 0.64954 C -0.03034 0.70718 -0.04011 0.75301 -0.06875 0.80556 C -0.08737 0.83981 -0.11068 0.86528 -0.13099 0.8963 C -0.14454 0.91713 -0.18659 0.98542 -0.19961 1.01551 C -0.26159 1.15903 -0.2323 1.10231 -0.26667 1.18866 C -0.27331 1.20556 -0.29115 1.24259 -0.29688 1.26806 C -0.30079 1.28472 -0.30651 1.31898 -0.30651 1.31898 " pathEditMode="relative" ptsTypes="AAAAAAAAAAAAAAAAAAAAAAAAAAAAAAAAAAAAAAAAAAAAAAA">
                                      <p:cBhvr>
                                        <p:cTn id="54" dur="2000" fill="hold"/>
                                        <p:tgtEl>
                                          <p:spTgt spid="65"/>
                                        </p:tgtEl>
                                        <p:attrNameLst>
                                          <p:attrName>ppt_x</p:attrName>
                                          <p:attrName>ppt_y</p:attrName>
                                        </p:attrNameLst>
                                      </p:cBhvr>
                                    </p:animMotion>
                                  </p:childTnLst>
                                </p:cTn>
                              </p:par>
                              <p:par>
                                <p:cTn id="5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56" dur="2000" fill="hold"/>
                                        <p:tgtEl>
                                          <p:spTgt spid="76"/>
                                        </p:tgtEl>
                                        <p:attrNameLst>
                                          <p:attrName>ppt_x</p:attrName>
                                          <p:attrName>ppt_y</p:attrName>
                                        </p:attrNameLst>
                                      </p:cBhvr>
                                    </p:animMotion>
                                  </p:childTnLst>
                                </p:cTn>
                              </p:par>
                              <p:par>
                                <p:cTn id="5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58" dur="2000" fill="hold"/>
                                        <p:tgtEl>
                                          <p:spTgt spid="79"/>
                                        </p:tgtEl>
                                        <p:attrNameLst>
                                          <p:attrName>ppt_x</p:attrName>
                                          <p:attrName>ppt_y</p:attrName>
                                        </p:attrNameLst>
                                      </p:cBhvr>
                                    </p:animMotion>
                                  </p:childTnLst>
                                </p:cTn>
                              </p:par>
                              <p:par>
                                <p:cTn id="5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0" dur="2000" fill="hold"/>
                                        <p:tgtEl>
                                          <p:spTgt spid="77"/>
                                        </p:tgtEl>
                                        <p:attrNameLst>
                                          <p:attrName>ppt_x</p:attrName>
                                          <p:attrName>ppt_y</p:attrName>
                                        </p:attrNameLst>
                                      </p:cBhvr>
                                    </p:animMotion>
                                  </p:childTnLst>
                                </p:cTn>
                              </p:par>
                              <p:par>
                                <p:cTn id="61" presetID="0" presetClass="path" presetSubtype="0" fill="hold" nodeType="withEffect">
                                  <p:stCondLst>
                                    <p:cond delay="500"/>
                                  </p:stCondLst>
                                  <p:childTnLst>
                                    <p:animMotion origin="layout" path="M -3.33333E-6 3.7037E-7 L -3.33333E-6 0.00023 C 0.00899 0.06458 0.00625 0.06782 0.02552 0.12176 C 0.02852 0.13032 0.0323 0.13819 0.03659 0.14468 C 0.05508 0.17176 0.07631 0.1831 0.09883 0.19838 C 0.15183 0.23426 0.13776 0.22546 0.18659 0.24375 C 0.20469 0.24097 0.22344 0.24398 0.24089 0.23542 C 0.24922 0.23102 0.22383 0.22685 0.21537 0.22963 C 0.20651 0.23264 0.19935 0.24491 0.19141 0.25231 C 0.18985 0.25995 0.18633 0.2669 0.18659 0.27477 C 0.18907 0.33056 0.19375 0.37106 0.21537 0.41111 C 0.24167 0.45995 0.28256 0.51435 0.31276 0.5588 C 0.33633 0.59329 0.34649 0.60417 0.36211 0.64676 C 0.36498 0.65417 0.36641 0.66366 0.36849 0.67222 C 0.36927 0.68356 0.3724 0.71921 0.36849 0.72893 C 0.36055 0.74931 0.3431 0.74722 0.3319 0.74884 C 0.3073 0.73866 0.29922 0.74074 0.27917 0.7088 C 0.27266 0.69861 0.26849 0.68449 0.26328 0.67222 C 0.26159 0.65995 0.2573 0.64792 0.25847 0.63542 C 0.26133 0.60301 0.29974 0.62083 0.30157 0.62083 C 0.31719 0.62662 0.35365 0.62801 0.36849 0.6581 C 0.3724 0.66551 0.37279 0.67662 0.375 0.68611 C 0.37435 0.70532 0.37591 0.72477 0.37331 0.74282 C 0.36966 0.77037 0.35873 0.79907 0.34779 0.81968 C 0.34284 0.82893 0.33646 0.83542 0.3319 0.84514 C 0.32735 0.8544 0.32409 0.86551 0.32071 0.87616 C 0.31289 0.90093 0.32396 0.88449 0.30795 0.9162 C 0.2948 0.94213 0.27019 0.97454 0.25521 0.99282 C 0.24545 1.00486 0.23542 1.01667 0.225 1.02685 C 0.20508 1.04606 0.18373 1.06018 0.16433 1.08079 C 0.14831 1.09768 0.1306 1.10995 0.11641 1.13171 C 0.11276 1.1375 0.1086 1.14236 0.10521 1.14884 C 0.0948 1.16944 0.10521 1.1588 0.09727 1.16551 " pathEditMode="relative" rAng="0" ptsTypes="AAAAAAAAAAAAAAAAAAAAAAAAAAAAAAAAA">
                                      <p:cBhvr>
                                        <p:cTn id="62" dur="2000" fill="hold"/>
                                        <p:tgtEl>
                                          <p:spTgt spid="80"/>
                                        </p:tgtEl>
                                        <p:attrNameLst>
                                          <p:attrName>ppt_x</p:attrName>
                                          <p:attrName>ppt_y</p:attrName>
                                        </p:attrNameLst>
                                      </p:cBhvr>
                                      <p:rCtr x="18750" y="58287"/>
                                    </p:animMotion>
                                  </p:childTnLst>
                                </p:cTn>
                              </p:par>
                              <p:par>
                                <p:cTn id="63"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64" dur="2000" fill="hold"/>
                                        <p:tgtEl>
                                          <p:spTgt spid="81"/>
                                        </p:tgtEl>
                                        <p:attrNameLst>
                                          <p:attrName>ppt_x</p:attrName>
                                          <p:attrName>ppt_y</p:attrName>
                                        </p:attrNameLst>
                                      </p:cBhvr>
                                    </p:animMotion>
                                  </p:childTnLst>
                                </p:cTn>
                              </p:par>
                              <p:par>
                                <p:cTn id="65"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66" dur="2000" fill="hold"/>
                                        <p:tgtEl>
                                          <p:spTgt spid="82"/>
                                        </p:tgtEl>
                                        <p:attrNameLst>
                                          <p:attrName>ppt_x</p:attrName>
                                          <p:attrName>ppt_y</p:attrName>
                                        </p:attrNameLst>
                                      </p:cBhvr>
                                    </p:animMotion>
                                  </p:childTnLst>
                                </p:cTn>
                              </p:par>
                              <p:par>
                                <p:cTn id="67"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68" dur="2000" fill="hold"/>
                                        <p:tgtEl>
                                          <p:spTgt spid="83"/>
                                        </p:tgtEl>
                                        <p:attrNameLst>
                                          <p:attrName>ppt_x</p:attrName>
                                          <p:attrName>ppt_y</p:attrName>
                                        </p:attrNameLst>
                                      </p:cBhvr>
                                    </p:animMotion>
                                  </p:childTnLst>
                                </p:cTn>
                              </p:par>
                              <p:par>
                                <p:cTn id="69"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70" dur="2000" fill="hold"/>
                                        <p:tgtEl>
                                          <p:spTgt spid="85"/>
                                        </p:tgtEl>
                                        <p:attrNameLst>
                                          <p:attrName>ppt_x</p:attrName>
                                          <p:attrName>ppt_y</p:attrName>
                                        </p:attrNameLst>
                                      </p:cBhvr>
                                    </p:animMotion>
                                  </p:childTnLst>
                                </p:cTn>
                              </p:par>
                              <p:par>
                                <p:cTn id="7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2" dur="2000" fill="hold"/>
                                        <p:tgtEl>
                                          <p:spTgt spid="84"/>
                                        </p:tgtEl>
                                        <p:attrNameLst>
                                          <p:attrName>ppt_x</p:attrName>
                                          <p:attrName>ppt_y</p:attrName>
                                        </p:attrNameLst>
                                      </p:cBhvr>
                                    </p:animMotion>
                                  </p:childTnLst>
                                </p:cTn>
                              </p:par>
                              <p:par>
                                <p:cTn id="73"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4" dur="2000" fill="hold"/>
                                        <p:tgtEl>
                                          <p:spTgt spid="86"/>
                                        </p:tgtEl>
                                        <p:attrNameLst>
                                          <p:attrName>ppt_x</p:attrName>
                                          <p:attrName>ppt_y</p:attrName>
                                        </p:attrNameLst>
                                      </p:cBhvr>
                                    </p:animMotion>
                                  </p:childTnLst>
                                </p:cTn>
                              </p:par>
                              <p:par>
                                <p:cTn id="75"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76" dur="2000" fill="hold"/>
                                        <p:tgtEl>
                                          <p:spTgt spid="87"/>
                                        </p:tgtEl>
                                        <p:attrNameLst>
                                          <p:attrName>ppt_x</p:attrName>
                                          <p:attrName>ppt_y</p:attrName>
                                        </p:attrNameLst>
                                      </p:cBhvr>
                                    </p:animMotion>
                                  </p:childTnLst>
                                </p:cTn>
                              </p:par>
                              <p:par>
                                <p:cTn id="77"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78" dur="2000" fill="hold"/>
                                        <p:tgtEl>
                                          <p:spTgt spid="88"/>
                                        </p:tgtEl>
                                        <p:attrNameLst>
                                          <p:attrName>ppt_x</p:attrName>
                                          <p:attrName>ppt_y</p:attrName>
                                        </p:attrNameLst>
                                      </p:cBhvr>
                                    </p:animMotion>
                                  </p:childTnLst>
                                </p:cTn>
                              </p:par>
                              <p:par>
                                <p:cTn id="7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0" dur="2000" fill="hold"/>
                                        <p:tgtEl>
                                          <p:spTgt spid="89"/>
                                        </p:tgtEl>
                                        <p:attrNameLst>
                                          <p:attrName>ppt_x</p:attrName>
                                          <p:attrName>ppt_y</p:attrName>
                                        </p:attrNameLst>
                                      </p:cBhvr>
                                    </p:animMotion>
                                  </p:childTnLst>
                                </p:cTn>
                              </p:par>
                              <p:par>
                                <p:cTn id="81"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82" dur="2000" fill="hold"/>
                                        <p:tgtEl>
                                          <p:spTgt spid="90"/>
                                        </p:tgtEl>
                                        <p:attrNameLst>
                                          <p:attrName>ppt_x</p:attrName>
                                          <p:attrName>ppt_y</p:attrName>
                                        </p:attrNameLst>
                                      </p:cBhvr>
                                    </p:animMotion>
                                  </p:childTnLst>
                                </p:cTn>
                              </p:par>
                              <p:par>
                                <p:cTn id="83"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84" dur="2000" fill="hold"/>
                                        <p:tgtEl>
                                          <p:spTgt spid="91"/>
                                        </p:tgtEl>
                                        <p:attrNameLst>
                                          <p:attrName>ppt_x</p:attrName>
                                          <p:attrName>ppt_y</p:attrName>
                                        </p:attrNameLst>
                                      </p:cBhvr>
                                    </p:animMotion>
                                  </p:childTnLst>
                                </p:cTn>
                              </p:par>
                              <p:par>
                                <p:cTn id="85"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86" dur="2000" fill="hold"/>
                                        <p:tgtEl>
                                          <p:spTgt spid="93"/>
                                        </p:tgtEl>
                                        <p:attrNameLst>
                                          <p:attrName>ppt_x</p:attrName>
                                          <p:attrName>ppt_y</p:attrName>
                                        </p:attrNameLst>
                                      </p:cBhvr>
                                    </p:animMotion>
                                  </p:childTnLst>
                                </p:cTn>
                              </p:par>
                              <p:par>
                                <p:cTn id="8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8" dur="2000" fill="hold"/>
                                        <p:tgtEl>
                                          <p:spTgt spid="92"/>
                                        </p:tgtEl>
                                        <p:attrNameLst>
                                          <p:attrName>ppt_x</p:attrName>
                                          <p:attrName>ppt_y</p:attrName>
                                        </p:attrNameLst>
                                      </p:cBhvr>
                                    </p:animMotion>
                                  </p:childTnLst>
                                </p:cTn>
                              </p:par>
                              <p:par>
                                <p:cTn id="8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90" dur="2000" fill="hold"/>
                                        <p:tgtEl>
                                          <p:spTgt spid="94"/>
                                        </p:tgtEl>
                                        <p:attrNameLst>
                                          <p:attrName>ppt_x</p:attrName>
                                          <p:attrName>ppt_y</p:attrName>
                                        </p:attrNameLst>
                                      </p:cBhvr>
                                    </p:animMotion>
                                  </p:childTnLst>
                                </p:cTn>
                              </p:par>
                              <p:par>
                                <p:cTn id="9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92" dur="2000" fill="hold"/>
                                        <p:tgtEl>
                                          <p:spTgt spid="95"/>
                                        </p:tgtEl>
                                        <p:attrNameLst>
                                          <p:attrName>ppt_x</p:attrName>
                                          <p:attrName>ppt_y</p:attrName>
                                        </p:attrNameLst>
                                      </p:cBhvr>
                                    </p:animMotion>
                                  </p:childTnLst>
                                </p:cTn>
                              </p:par>
                            </p:childTnLst>
                          </p:cTn>
                        </p:par>
                      </p:childTnLst>
                    </p:cTn>
                  </p:par>
                </p:childTnLst>
              </p:cTn>
              <p:nextCondLst>
                <p:cond evt="onClick" delay="0">
                  <p:tgtEl>
                    <p:spTgt spid="100"/>
                  </p:tgtEl>
                </p:cond>
              </p:nextCondLst>
            </p:seq>
            <p:seq concurrent="1" nextAc="seek">
              <p:cTn id="93" restart="whenNotActive" fill="hold" evtFilter="cancelBubble" nodeType="interactiveSeq">
                <p:stCondLst>
                  <p:cond evt="onClick" delay="0">
                    <p:tgtEl>
                      <p:spTgt spid="106"/>
                    </p:tgtEl>
                  </p:cond>
                </p:stCondLst>
                <p:endSync evt="end" delay="0">
                  <p:rtn val="all"/>
                </p:endSync>
                <p:childTnLst>
                  <p:par>
                    <p:cTn id="94" fill="hold">
                      <p:stCondLst>
                        <p:cond delay="0"/>
                      </p:stCondLst>
                      <p:childTnLst>
                        <p:par>
                          <p:cTn id="95" fill="hold">
                            <p:stCondLst>
                              <p:cond delay="0"/>
                            </p:stCondLst>
                            <p:childTnLst>
                              <p:par>
                                <p:cTn id="96" presetID="53" presetClass="entr" presetSubtype="16" fill="hold" grpId="0" nodeType="withEffect">
                                  <p:stCondLst>
                                    <p:cond delay="0"/>
                                  </p:stCondLst>
                                  <p:childTnLst>
                                    <p:set>
                                      <p:cBhvr>
                                        <p:cTn id="97" dur="1" fill="hold">
                                          <p:stCondLst>
                                            <p:cond delay="0"/>
                                          </p:stCondLst>
                                        </p:cTn>
                                        <p:tgtEl>
                                          <p:spTgt spid="107"/>
                                        </p:tgtEl>
                                        <p:attrNameLst>
                                          <p:attrName>style.visibility</p:attrName>
                                        </p:attrNameLst>
                                      </p:cBhvr>
                                      <p:to>
                                        <p:strVal val="visible"/>
                                      </p:to>
                                    </p:set>
                                    <p:anim calcmode="lin" valueType="num">
                                      <p:cBhvr>
                                        <p:cTn id="98" dur="500" fill="hold"/>
                                        <p:tgtEl>
                                          <p:spTgt spid="107"/>
                                        </p:tgtEl>
                                        <p:attrNameLst>
                                          <p:attrName>ppt_w</p:attrName>
                                        </p:attrNameLst>
                                      </p:cBhvr>
                                      <p:tavLst>
                                        <p:tav tm="0">
                                          <p:val>
                                            <p:fltVal val="0"/>
                                          </p:val>
                                        </p:tav>
                                        <p:tav tm="100000">
                                          <p:val>
                                            <p:strVal val="#ppt_w"/>
                                          </p:val>
                                        </p:tav>
                                      </p:tavLst>
                                    </p:anim>
                                    <p:anim calcmode="lin" valueType="num">
                                      <p:cBhvr>
                                        <p:cTn id="99" dur="500" fill="hold"/>
                                        <p:tgtEl>
                                          <p:spTgt spid="107"/>
                                        </p:tgtEl>
                                        <p:attrNameLst>
                                          <p:attrName>ppt_h</p:attrName>
                                        </p:attrNameLst>
                                      </p:cBhvr>
                                      <p:tavLst>
                                        <p:tav tm="0">
                                          <p:val>
                                            <p:fltVal val="0"/>
                                          </p:val>
                                        </p:tav>
                                        <p:tav tm="100000">
                                          <p:val>
                                            <p:strVal val="#ppt_h"/>
                                          </p:val>
                                        </p:tav>
                                      </p:tavLst>
                                    </p:anim>
                                    <p:animEffect transition="in" filter="fade">
                                      <p:cBhvr>
                                        <p:cTn id="100" dur="500"/>
                                        <p:tgtEl>
                                          <p:spTgt spid="107"/>
                                        </p:tgtEl>
                                      </p:cBhvr>
                                    </p:animEffect>
                                  </p:childTnLst>
                                  <p:subTnLst>
                                    <p:audio>
                                      <p:cMediaNode>
                                        <p:cTn display="0" masterRel="sameClick">
                                          <p:stCondLst>
                                            <p:cond evt="begin" delay="0">
                                              <p:tn val="96"/>
                                            </p:cond>
                                          </p:stCondLst>
                                          <p:endCondLst>
                                            <p:cond evt="onStopAudio" delay="0">
                                              <p:tgtEl>
                                                <p:sldTgt/>
                                              </p:tgtEl>
                                            </p:cond>
                                          </p:endCondLst>
                                        </p:cTn>
                                        <p:tgtEl>
                                          <p:sndTgt r:embed="rId3" name="Bling.wav"/>
                                        </p:tgtEl>
                                      </p:cMediaNode>
                                    </p:audio>
                                  </p:subTnLst>
                                </p:cTn>
                              </p:par>
                              <p:par>
                                <p:cTn id="101" presetID="26" presetClass="emph" presetSubtype="0" fill="hold" grpId="1" nodeType="withEffect">
                                  <p:stCondLst>
                                    <p:cond delay="500"/>
                                  </p:stCondLst>
                                  <p:childTnLst>
                                    <p:animEffect transition="out" filter="fade">
                                      <p:cBhvr>
                                        <p:cTn id="102" dur="500" tmFilter="0, 0; .2, .5; .8, .5; 1, 0"/>
                                        <p:tgtEl>
                                          <p:spTgt spid="107"/>
                                        </p:tgtEl>
                                      </p:cBhvr>
                                    </p:animEffect>
                                    <p:animScale>
                                      <p:cBhvr>
                                        <p:cTn id="103" dur="250" autoRev="1" fill="hold"/>
                                        <p:tgtEl>
                                          <p:spTgt spid="107"/>
                                        </p:tgtEl>
                                      </p:cBhvr>
                                      <p:by x="105000" y="105000"/>
                                    </p:animScale>
                                  </p:childTnLst>
                                </p:cTn>
                              </p:par>
                            </p:childTnLst>
                          </p:cTn>
                        </p:par>
                      </p:childTnLst>
                    </p:cTn>
                  </p:par>
                </p:childTnLst>
              </p:cTn>
              <p:nextCondLst>
                <p:cond evt="onClick" delay="0">
                  <p:tgtEl>
                    <p:spTgt spid="106"/>
                  </p:tgtEl>
                </p:cond>
              </p:nextCondLst>
            </p:seq>
          </p:childTnLst>
        </p:cTn>
      </p:par>
    </p:tnLst>
    <p:bldLst>
      <p:bldP spid="49" grpId="0"/>
      <p:bldP spid="49" grpId="1"/>
      <p:bldP spid="99" grpId="0"/>
      <p:bldP spid="99" grpId="1"/>
      <p:bldP spid="101" grpId="0"/>
      <p:bldP spid="101" grpId="1"/>
      <p:bldP spid="107" grpId="0"/>
      <p:bldP spid="107"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75C1F01-5F20-4F65-A85B-8ECBBFFA44E8}"/>
              </a:ext>
            </a:extLst>
          </p:cNvPr>
          <p:cNvGrpSpPr/>
          <p:nvPr/>
        </p:nvGrpSpPr>
        <p:grpSpPr>
          <a:xfrm>
            <a:off x="156851" y="158359"/>
            <a:ext cx="2941141" cy="662128"/>
            <a:chOff x="156892" y="157507"/>
            <a:chExt cx="2941907" cy="662300"/>
          </a:xfrm>
        </p:grpSpPr>
        <p:sp>
          <p:nvSpPr>
            <p:cNvPr id="25" name="Rectangle: Rounded Corners 24">
              <a:extLst>
                <a:ext uri="{FF2B5EF4-FFF2-40B4-BE49-F238E27FC236}">
                  <a16:creationId xmlns:a16="http://schemas.microsoft.com/office/drawing/2014/main" id="{E086CB75-4868-474A-B778-62351B64CD87}"/>
                </a:ext>
              </a:extLst>
            </p:cNvPr>
            <p:cNvSpPr/>
            <p:nvPr/>
          </p:nvSpPr>
          <p:spPr>
            <a:xfrm>
              <a:off x="156892" y="157507"/>
              <a:ext cx="2941907" cy="662300"/>
            </a:xfrm>
            <a:prstGeom prst="roundRect">
              <a:avLst>
                <a:gd name="adj" fmla="val 50000"/>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1b">
              <a:extLst>
                <a:ext uri="{FF2B5EF4-FFF2-40B4-BE49-F238E27FC236}">
                  <a16:creationId xmlns:a16="http://schemas.microsoft.com/office/drawing/2014/main" id="{4175ABC5-63F5-4C35-AB92-2AA48E303DCF}"/>
                </a:ext>
              </a:extLst>
            </p:cNvPr>
            <p:cNvSpPr txBox="1"/>
            <p:nvPr/>
          </p:nvSpPr>
          <p:spPr>
            <a:xfrm>
              <a:off x="876344" y="257822"/>
              <a:ext cx="2073232" cy="461665"/>
            </a:xfrm>
            <a:prstGeom prst="rect">
              <a:avLst/>
            </a:prstGeom>
            <a:noFill/>
          </p:spPr>
          <p:txBody>
            <a:bodyPr wrap="square" rtlCol="0">
              <a:spAutoFit/>
            </a:bodyPr>
            <a:lstStyle/>
            <a:p>
              <a:pPr algn="ct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Câu</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số</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6</a:t>
              </a:r>
            </a:p>
          </p:txBody>
        </p:sp>
      </p:grpSp>
      <p:sp>
        <p:nvSpPr>
          <p:cNvPr id="7" name="!!MatThu1">
            <a:extLst>
              <a:ext uri="{FF2B5EF4-FFF2-40B4-BE49-F238E27FC236}">
                <a16:creationId xmlns:a16="http://schemas.microsoft.com/office/drawing/2014/main" id="{4CC2E6FF-770D-4CD7-BB82-1937CA04DF8F}"/>
              </a:ext>
            </a:extLst>
          </p:cNvPr>
          <p:cNvSpPr/>
          <p:nvPr/>
        </p:nvSpPr>
        <p:spPr>
          <a:xfrm>
            <a:off x="156851" y="158359"/>
            <a:ext cx="662128" cy="66212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MatThu1a">
            <a:extLst>
              <a:ext uri="{FF2B5EF4-FFF2-40B4-BE49-F238E27FC236}">
                <a16:creationId xmlns:a16="http://schemas.microsoft.com/office/drawing/2014/main" id="{4B9E3EC3-AF64-4974-B68C-CA187BDD250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283596" y="361127"/>
            <a:ext cx="394383" cy="256587"/>
          </a:xfrm>
          <a:prstGeom prst="rect">
            <a:avLst/>
          </a:prstGeom>
        </p:spPr>
      </p:pic>
      <p:grpSp>
        <p:nvGrpSpPr>
          <p:cNvPr id="64" name="Group 63">
            <a:extLst>
              <a:ext uri="{FF2B5EF4-FFF2-40B4-BE49-F238E27FC236}">
                <a16:creationId xmlns:a16="http://schemas.microsoft.com/office/drawing/2014/main" id="{DC4D4389-3269-48E5-9314-DCEC10EC78A8}"/>
              </a:ext>
            </a:extLst>
          </p:cNvPr>
          <p:cNvGrpSpPr/>
          <p:nvPr/>
        </p:nvGrpSpPr>
        <p:grpSpPr>
          <a:xfrm>
            <a:off x="11457708" y="156246"/>
            <a:ext cx="662823" cy="662823"/>
            <a:chOff x="11409342" y="180900"/>
            <a:chExt cx="662996" cy="662996"/>
          </a:xfrm>
        </p:grpSpPr>
        <p:sp>
          <p:nvSpPr>
            <p:cNvPr id="61" name="!!MatThu1">
              <a:hlinkClick r:id="rId6" action="ppaction://hlinksldjump"/>
              <a:extLst>
                <a:ext uri="{FF2B5EF4-FFF2-40B4-BE49-F238E27FC236}">
                  <a16:creationId xmlns:a16="http://schemas.microsoft.com/office/drawing/2014/main" id="{8D63E7FC-C34D-447D-B000-5CB6C0E535F6}"/>
                </a:ext>
              </a:extLst>
            </p:cNvPr>
            <p:cNvSpPr/>
            <p:nvPr/>
          </p:nvSpPr>
          <p:spPr>
            <a:xfrm>
              <a:off x="11409342" y="180900"/>
              <a:ext cx="662996" cy="66299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3" name="Graphic 62">
              <a:hlinkClick r:id="rId6" action="ppaction://hlinksldjump"/>
              <a:extLst>
                <a:ext uri="{FF2B5EF4-FFF2-40B4-BE49-F238E27FC236}">
                  <a16:creationId xmlns:a16="http://schemas.microsoft.com/office/drawing/2014/main" id="{582EA335-8085-435D-8B5F-FD1ECF6A545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11528358" y="343470"/>
              <a:ext cx="424964" cy="337856"/>
            </a:xfrm>
            <a:prstGeom prst="rect">
              <a:avLst/>
            </a:prstGeom>
          </p:spPr>
        </p:pic>
      </p:grpSp>
      <p:pic>
        <p:nvPicPr>
          <p:cNvPr id="55" name="Picture 54">
            <a:extLst>
              <a:ext uri="{FF2B5EF4-FFF2-40B4-BE49-F238E27FC236}">
                <a16:creationId xmlns:a16="http://schemas.microsoft.com/office/drawing/2014/main" id="{9675DFE9-CA9A-4ECD-BA71-E68DA677B78E}"/>
              </a:ext>
            </a:extLst>
          </p:cNvPr>
          <p:cNvPicPr>
            <a:picLocks noChangeAspect="1"/>
          </p:cNvPicPr>
          <p:nvPr/>
        </p:nvPicPr>
        <p:blipFill>
          <a:blip r:embed="rId9"/>
          <a:stretch>
            <a:fillRect/>
          </a:stretch>
        </p:blipFill>
        <p:spPr>
          <a:xfrm>
            <a:off x="4296465" y="-631090"/>
            <a:ext cx="359906" cy="214559"/>
          </a:xfrm>
          <a:prstGeom prst="rect">
            <a:avLst/>
          </a:prstGeom>
        </p:spPr>
      </p:pic>
      <p:pic>
        <p:nvPicPr>
          <p:cNvPr id="56" name="Picture 55">
            <a:extLst>
              <a:ext uri="{FF2B5EF4-FFF2-40B4-BE49-F238E27FC236}">
                <a16:creationId xmlns:a16="http://schemas.microsoft.com/office/drawing/2014/main" id="{F0E72F9C-5ED5-4278-BAFD-A02E55A427D9}"/>
              </a:ext>
            </a:extLst>
          </p:cNvPr>
          <p:cNvPicPr>
            <a:picLocks noChangeAspect="1"/>
          </p:cNvPicPr>
          <p:nvPr/>
        </p:nvPicPr>
        <p:blipFill>
          <a:blip r:embed="rId10"/>
          <a:stretch>
            <a:fillRect/>
          </a:stretch>
        </p:blipFill>
        <p:spPr>
          <a:xfrm>
            <a:off x="2022362" y="-680213"/>
            <a:ext cx="359906" cy="214559"/>
          </a:xfrm>
          <a:prstGeom prst="rect">
            <a:avLst/>
          </a:prstGeom>
        </p:spPr>
      </p:pic>
      <p:pic>
        <p:nvPicPr>
          <p:cNvPr id="57" name="Picture 56">
            <a:extLst>
              <a:ext uri="{FF2B5EF4-FFF2-40B4-BE49-F238E27FC236}">
                <a16:creationId xmlns:a16="http://schemas.microsoft.com/office/drawing/2014/main" id="{5FE066A9-AE79-42AA-888F-CC57498EE90B}"/>
              </a:ext>
            </a:extLst>
          </p:cNvPr>
          <p:cNvPicPr>
            <a:picLocks noChangeAspect="1"/>
          </p:cNvPicPr>
          <p:nvPr/>
        </p:nvPicPr>
        <p:blipFill>
          <a:blip r:embed="rId11"/>
          <a:stretch>
            <a:fillRect/>
          </a:stretch>
        </p:blipFill>
        <p:spPr>
          <a:xfrm>
            <a:off x="3561476" y="-1010630"/>
            <a:ext cx="359906" cy="218018"/>
          </a:xfrm>
          <a:prstGeom prst="rect">
            <a:avLst/>
          </a:prstGeom>
        </p:spPr>
      </p:pic>
      <p:pic>
        <p:nvPicPr>
          <p:cNvPr id="58" name="Picture 57">
            <a:extLst>
              <a:ext uri="{FF2B5EF4-FFF2-40B4-BE49-F238E27FC236}">
                <a16:creationId xmlns:a16="http://schemas.microsoft.com/office/drawing/2014/main" id="{4CC87EF8-774F-428A-9339-6A305457035E}"/>
              </a:ext>
            </a:extLst>
          </p:cNvPr>
          <p:cNvPicPr>
            <a:picLocks noChangeAspect="1"/>
          </p:cNvPicPr>
          <p:nvPr/>
        </p:nvPicPr>
        <p:blipFill>
          <a:blip r:embed="rId12"/>
          <a:stretch>
            <a:fillRect/>
          </a:stretch>
        </p:blipFill>
        <p:spPr>
          <a:xfrm>
            <a:off x="5328308" y="-719058"/>
            <a:ext cx="359906" cy="218018"/>
          </a:xfrm>
          <a:prstGeom prst="rect">
            <a:avLst/>
          </a:prstGeom>
        </p:spPr>
      </p:pic>
      <p:pic>
        <p:nvPicPr>
          <p:cNvPr id="59" name="Picture 58">
            <a:extLst>
              <a:ext uri="{FF2B5EF4-FFF2-40B4-BE49-F238E27FC236}">
                <a16:creationId xmlns:a16="http://schemas.microsoft.com/office/drawing/2014/main" id="{DC059A72-C368-464F-9166-ABEB1FCD0C8A}"/>
              </a:ext>
            </a:extLst>
          </p:cNvPr>
          <p:cNvPicPr>
            <a:picLocks noChangeAspect="1"/>
          </p:cNvPicPr>
          <p:nvPr/>
        </p:nvPicPr>
        <p:blipFill>
          <a:blip r:embed="rId13"/>
          <a:stretch>
            <a:fillRect/>
          </a:stretch>
        </p:blipFill>
        <p:spPr>
          <a:xfrm>
            <a:off x="10148971" y="-649354"/>
            <a:ext cx="359906" cy="214559"/>
          </a:xfrm>
          <a:prstGeom prst="rect">
            <a:avLst/>
          </a:prstGeom>
        </p:spPr>
      </p:pic>
      <p:pic>
        <p:nvPicPr>
          <p:cNvPr id="60" name="Picture 59">
            <a:extLst>
              <a:ext uri="{FF2B5EF4-FFF2-40B4-BE49-F238E27FC236}">
                <a16:creationId xmlns:a16="http://schemas.microsoft.com/office/drawing/2014/main" id="{187D1FDD-56BC-404A-80B8-700F878EAE82}"/>
              </a:ext>
            </a:extLst>
          </p:cNvPr>
          <p:cNvPicPr>
            <a:picLocks noChangeAspect="1"/>
          </p:cNvPicPr>
          <p:nvPr/>
        </p:nvPicPr>
        <p:blipFill>
          <a:blip r:embed="rId14"/>
          <a:stretch>
            <a:fillRect/>
          </a:stretch>
        </p:blipFill>
        <p:spPr>
          <a:xfrm>
            <a:off x="7476920" y="-1101053"/>
            <a:ext cx="359906" cy="218018"/>
          </a:xfrm>
          <a:prstGeom prst="rect">
            <a:avLst/>
          </a:prstGeom>
        </p:spPr>
      </p:pic>
      <p:pic>
        <p:nvPicPr>
          <p:cNvPr id="62" name="Picture 61">
            <a:extLst>
              <a:ext uri="{FF2B5EF4-FFF2-40B4-BE49-F238E27FC236}">
                <a16:creationId xmlns:a16="http://schemas.microsoft.com/office/drawing/2014/main" id="{89E0D148-CF1A-4D3D-BC6C-E4ED4F8D8A3A}"/>
              </a:ext>
            </a:extLst>
          </p:cNvPr>
          <p:cNvPicPr>
            <a:picLocks noChangeAspect="1"/>
          </p:cNvPicPr>
          <p:nvPr/>
        </p:nvPicPr>
        <p:blipFill>
          <a:blip r:embed="rId15"/>
          <a:stretch>
            <a:fillRect/>
          </a:stretch>
        </p:blipFill>
        <p:spPr>
          <a:xfrm>
            <a:off x="8381505" y="-592875"/>
            <a:ext cx="359906" cy="214559"/>
          </a:xfrm>
          <a:prstGeom prst="rect">
            <a:avLst/>
          </a:prstGeom>
        </p:spPr>
      </p:pic>
      <p:pic>
        <p:nvPicPr>
          <p:cNvPr id="65" name="Picture 64">
            <a:extLst>
              <a:ext uri="{FF2B5EF4-FFF2-40B4-BE49-F238E27FC236}">
                <a16:creationId xmlns:a16="http://schemas.microsoft.com/office/drawing/2014/main" id="{7E2EB5AB-8BA8-4C6E-A4B1-E970107967EC}"/>
              </a:ext>
            </a:extLst>
          </p:cNvPr>
          <p:cNvPicPr>
            <a:picLocks noChangeAspect="1"/>
          </p:cNvPicPr>
          <p:nvPr/>
        </p:nvPicPr>
        <p:blipFill>
          <a:blip r:embed="rId16"/>
          <a:stretch>
            <a:fillRect/>
          </a:stretch>
        </p:blipFill>
        <p:spPr>
          <a:xfrm>
            <a:off x="9156703" y="-634549"/>
            <a:ext cx="359906" cy="218018"/>
          </a:xfrm>
          <a:prstGeom prst="rect">
            <a:avLst/>
          </a:prstGeom>
        </p:spPr>
      </p:pic>
      <p:pic>
        <p:nvPicPr>
          <p:cNvPr id="66" name="Picture 65">
            <a:extLst>
              <a:ext uri="{FF2B5EF4-FFF2-40B4-BE49-F238E27FC236}">
                <a16:creationId xmlns:a16="http://schemas.microsoft.com/office/drawing/2014/main" id="{E2ACEBE5-E6A1-4742-8F76-34CF0EE31CF1}"/>
              </a:ext>
            </a:extLst>
          </p:cNvPr>
          <p:cNvPicPr>
            <a:picLocks noChangeAspect="1"/>
          </p:cNvPicPr>
          <p:nvPr/>
        </p:nvPicPr>
        <p:blipFill>
          <a:blip r:embed="rId17"/>
          <a:stretch>
            <a:fillRect/>
          </a:stretch>
        </p:blipFill>
        <p:spPr>
          <a:xfrm>
            <a:off x="6912564" y="-556051"/>
            <a:ext cx="359906" cy="218018"/>
          </a:xfrm>
          <a:prstGeom prst="rect">
            <a:avLst/>
          </a:prstGeom>
        </p:spPr>
      </p:pic>
      <p:pic>
        <p:nvPicPr>
          <p:cNvPr id="67" name="Picture 66">
            <a:extLst>
              <a:ext uri="{FF2B5EF4-FFF2-40B4-BE49-F238E27FC236}">
                <a16:creationId xmlns:a16="http://schemas.microsoft.com/office/drawing/2014/main" id="{31FF0748-6D3A-4DC9-A5DA-C562E83EB93D}"/>
              </a:ext>
            </a:extLst>
          </p:cNvPr>
          <p:cNvPicPr>
            <a:picLocks noChangeAspect="1"/>
          </p:cNvPicPr>
          <p:nvPr/>
        </p:nvPicPr>
        <p:blipFill>
          <a:blip r:embed="rId18"/>
          <a:stretch>
            <a:fillRect/>
          </a:stretch>
        </p:blipFill>
        <p:spPr>
          <a:xfrm>
            <a:off x="2749158" y="-705460"/>
            <a:ext cx="359906" cy="218018"/>
          </a:xfrm>
          <a:prstGeom prst="rect">
            <a:avLst/>
          </a:prstGeom>
        </p:spPr>
      </p:pic>
      <p:pic>
        <p:nvPicPr>
          <p:cNvPr id="76" name="Picture 75">
            <a:extLst>
              <a:ext uri="{FF2B5EF4-FFF2-40B4-BE49-F238E27FC236}">
                <a16:creationId xmlns:a16="http://schemas.microsoft.com/office/drawing/2014/main" id="{50A915F1-2144-4B20-98CC-87F94380FE31}"/>
              </a:ext>
            </a:extLst>
          </p:cNvPr>
          <p:cNvPicPr>
            <a:picLocks noChangeAspect="1"/>
          </p:cNvPicPr>
          <p:nvPr/>
        </p:nvPicPr>
        <p:blipFill>
          <a:blip r:embed="rId10"/>
          <a:stretch>
            <a:fillRect/>
          </a:stretch>
        </p:blipFill>
        <p:spPr>
          <a:xfrm>
            <a:off x="6870902" y="-853256"/>
            <a:ext cx="359906" cy="214559"/>
          </a:xfrm>
          <a:prstGeom prst="rect">
            <a:avLst/>
          </a:prstGeom>
        </p:spPr>
      </p:pic>
      <p:pic>
        <p:nvPicPr>
          <p:cNvPr id="77" name="Picture 76">
            <a:extLst>
              <a:ext uri="{FF2B5EF4-FFF2-40B4-BE49-F238E27FC236}">
                <a16:creationId xmlns:a16="http://schemas.microsoft.com/office/drawing/2014/main" id="{8A88CF31-A1E3-415D-9BC4-1A3CC4C8606E}"/>
              </a:ext>
            </a:extLst>
          </p:cNvPr>
          <p:cNvPicPr>
            <a:picLocks noChangeAspect="1"/>
          </p:cNvPicPr>
          <p:nvPr/>
        </p:nvPicPr>
        <p:blipFill>
          <a:blip r:embed="rId11"/>
          <a:stretch>
            <a:fillRect/>
          </a:stretch>
        </p:blipFill>
        <p:spPr>
          <a:xfrm>
            <a:off x="8410016" y="-1183672"/>
            <a:ext cx="359906" cy="218018"/>
          </a:xfrm>
          <a:prstGeom prst="rect">
            <a:avLst/>
          </a:prstGeom>
        </p:spPr>
      </p:pic>
      <p:pic>
        <p:nvPicPr>
          <p:cNvPr id="79" name="Picture 78">
            <a:extLst>
              <a:ext uri="{FF2B5EF4-FFF2-40B4-BE49-F238E27FC236}">
                <a16:creationId xmlns:a16="http://schemas.microsoft.com/office/drawing/2014/main" id="{009EFD73-92A3-41E8-80AA-A85DBFF0AFF5}"/>
              </a:ext>
            </a:extLst>
          </p:cNvPr>
          <p:cNvPicPr>
            <a:picLocks noChangeAspect="1"/>
          </p:cNvPicPr>
          <p:nvPr/>
        </p:nvPicPr>
        <p:blipFill>
          <a:blip r:embed="rId18"/>
          <a:stretch>
            <a:fillRect/>
          </a:stretch>
        </p:blipFill>
        <p:spPr>
          <a:xfrm>
            <a:off x="7597698" y="-878503"/>
            <a:ext cx="359906" cy="218018"/>
          </a:xfrm>
          <a:prstGeom prst="rect">
            <a:avLst/>
          </a:prstGeom>
        </p:spPr>
      </p:pic>
      <p:pic>
        <p:nvPicPr>
          <p:cNvPr id="80" name="Picture 79">
            <a:extLst>
              <a:ext uri="{FF2B5EF4-FFF2-40B4-BE49-F238E27FC236}">
                <a16:creationId xmlns:a16="http://schemas.microsoft.com/office/drawing/2014/main" id="{77E2F0CA-80C3-4FEE-B820-DDD06F9EB02D}"/>
              </a:ext>
            </a:extLst>
          </p:cNvPr>
          <p:cNvPicPr>
            <a:picLocks noChangeAspect="1"/>
          </p:cNvPicPr>
          <p:nvPr/>
        </p:nvPicPr>
        <p:blipFill>
          <a:blip r:embed="rId12"/>
          <a:stretch>
            <a:fillRect/>
          </a:stretch>
        </p:blipFill>
        <p:spPr>
          <a:xfrm>
            <a:off x="700152" y="-564631"/>
            <a:ext cx="359906" cy="218018"/>
          </a:xfrm>
          <a:prstGeom prst="rect">
            <a:avLst/>
          </a:prstGeom>
        </p:spPr>
      </p:pic>
      <p:pic>
        <p:nvPicPr>
          <p:cNvPr id="81" name="Picture 80">
            <a:extLst>
              <a:ext uri="{FF2B5EF4-FFF2-40B4-BE49-F238E27FC236}">
                <a16:creationId xmlns:a16="http://schemas.microsoft.com/office/drawing/2014/main" id="{71585584-3952-41B3-8147-354196B4D0B2}"/>
              </a:ext>
            </a:extLst>
          </p:cNvPr>
          <p:cNvPicPr>
            <a:picLocks noChangeAspect="1"/>
          </p:cNvPicPr>
          <p:nvPr/>
        </p:nvPicPr>
        <p:blipFill>
          <a:blip r:embed="rId13"/>
          <a:stretch>
            <a:fillRect/>
          </a:stretch>
        </p:blipFill>
        <p:spPr>
          <a:xfrm>
            <a:off x="1630835" y="-979817"/>
            <a:ext cx="359906" cy="214559"/>
          </a:xfrm>
          <a:prstGeom prst="rect">
            <a:avLst/>
          </a:prstGeom>
        </p:spPr>
      </p:pic>
      <p:pic>
        <p:nvPicPr>
          <p:cNvPr id="82" name="Picture 81">
            <a:extLst>
              <a:ext uri="{FF2B5EF4-FFF2-40B4-BE49-F238E27FC236}">
                <a16:creationId xmlns:a16="http://schemas.microsoft.com/office/drawing/2014/main" id="{275ACA86-3767-4A5F-A08E-27D330F593DA}"/>
              </a:ext>
            </a:extLst>
          </p:cNvPr>
          <p:cNvPicPr>
            <a:picLocks noChangeAspect="1"/>
          </p:cNvPicPr>
          <p:nvPr/>
        </p:nvPicPr>
        <p:blipFill>
          <a:blip r:embed="rId14"/>
          <a:stretch>
            <a:fillRect/>
          </a:stretch>
        </p:blipFill>
        <p:spPr>
          <a:xfrm>
            <a:off x="2848765" y="-946625"/>
            <a:ext cx="359906" cy="218018"/>
          </a:xfrm>
          <a:prstGeom prst="rect">
            <a:avLst/>
          </a:prstGeom>
        </p:spPr>
      </p:pic>
      <p:pic>
        <p:nvPicPr>
          <p:cNvPr id="83" name="Picture 82">
            <a:extLst>
              <a:ext uri="{FF2B5EF4-FFF2-40B4-BE49-F238E27FC236}">
                <a16:creationId xmlns:a16="http://schemas.microsoft.com/office/drawing/2014/main" id="{1AE351B7-0398-4233-9C0E-E8FAD81CB0C7}"/>
              </a:ext>
            </a:extLst>
          </p:cNvPr>
          <p:cNvPicPr>
            <a:picLocks noChangeAspect="1"/>
          </p:cNvPicPr>
          <p:nvPr/>
        </p:nvPicPr>
        <p:blipFill>
          <a:blip r:embed="rId10"/>
          <a:stretch>
            <a:fillRect/>
          </a:stretch>
        </p:blipFill>
        <p:spPr>
          <a:xfrm>
            <a:off x="2242746" y="-698828"/>
            <a:ext cx="359906" cy="214559"/>
          </a:xfrm>
          <a:prstGeom prst="rect">
            <a:avLst/>
          </a:prstGeom>
        </p:spPr>
      </p:pic>
      <p:pic>
        <p:nvPicPr>
          <p:cNvPr id="84" name="Picture 83">
            <a:extLst>
              <a:ext uri="{FF2B5EF4-FFF2-40B4-BE49-F238E27FC236}">
                <a16:creationId xmlns:a16="http://schemas.microsoft.com/office/drawing/2014/main" id="{06DAFDD2-10C5-4908-BFE4-4CFDC767966F}"/>
              </a:ext>
            </a:extLst>
          </p:cNvPr>
          <p:cNvPicPr>
            <a:picLocks noChangeAspect="1"/>
          </p:cNvPicPr>
          <p:nvPr/>
        </p:nvPicPr>
        <p:blipFill>
          <a:blip r:embed="rId11"/>
          <a:stretch>
            <a:fillRect/>
          </a:stretch>
        </p:blipFill>
        <p:spPr>
          <a:xfrm>
            <a:off x="3781861" y="-1029245"/>
            <a:ext cx="359906" cy="218018"/>
          </a:xfrm>
          <a:prstGeom prst="rect">
            <a:avLst/>
          </a:prstGeom>
        </p:spPr>
      </p:pic>
      <p:pic>
        <p:nvPicPr>
          <p:cNvPr id="85" name="Picture 84">
            <a:extLst>
              <a:ext uri="{FF2B5EF4-FFF2-40B4-BE49-F238E27FC236}">
                <a16:creationId xmlns:a16="http://schemas.microsoft.com/office/drawing/2014/main" id="{73693C48-E9B6-4CDB-B670-9786AA89990B}"/>
              </a:ext>
            </a:extLst>
          </p:cNvPr>
          <p:cNvPicPr>
            <a:picLocks noChangeAspect="1"/>
          </p:cNvPicPr>
          <p:nvPr/>
        </p:nvPicPr>
        <p:blipFill>
          <a:blip r:embed="rId18"/>
          <a:stretch>
            <a:fillRect/>
          </a:stretch>
        </p:blipFill>
        <p:spPr>
          <a:xfrm>
            <a:off x="2969542" y="-724075"/>
            <a:ext cx="359906" cy="218018"/>
          </a:xfrm>
          <a:prstGeom prst="rect">
            <a:avLst/>
          </a:prstGeom>
        </p:spPr>
      </p:pic>
      <p:pic>
        <p:nvPicPr>
          <p:cNvPr id="86" name="Picture 85">
            <a:extLst>
              <a:ext uri="{FF2B5EF4-FFF2-40B4-BE49-F238E27FC236}">
                <a16:creationId xmlns:a16="http://schemas.microsoft.com/office/drawing/2014/main" id="{DB175582-052B-4A89-9812-57992605E5C4}"/>
              </a:ext>
            </a:extLst>
          </p:cNvPr>
          <p:cNvPicPr>
            <a:picLocks noChangeAspect="1"/>
          </p:cNvPicPr>
          <p:nvPr/>
        </p:nvPicPr>
        <p:blipFill>
          <a:blip r:embed="rId11"/>
          <a:stretch>
            <a:fillRect/>
          </a:stretch>
        </p:blipFill>
        <p:spPr>
          <a:xfrm>
            <a:off x="5979548" y="-1009014"/>
            <a:ext cx="359906" cy="218018"/>
          </a:xfrm>
          <a:prstGeom prst="rect">
            <a:avLst/>
          </a:prstGeom>
        </p:spPr>
      </p:pic>
      <p:pic>
        <p:nvPicPr>
          <p:cNvPr id="87" name="Picture 86">
            <a:extLst>
              <a:ext uri="{FF2B5EF4-FFF2-40B4-BE49-F238E27FC236}">
                <a16:creationId xmlns:a16="http://schemas.microsoft.com/office/drawing/2014/main" id="{3C524276-F7C6-4ACB-9030-612780FA5A51}"/>
              </a:ext>
            </a:extLst>
          </p:cNvPr>
          <p:cNvPicPr>
            <a:picLocks noChangeAspect="1"/>
          </p:cNvPicPr>
          <p:nvPr/>
        </p:nvPicPr>
        <p:blipFill>
          <a:blip r:embed="rId13"/>
          <a:stretch>
            <a:fillRect/>
          </a:stretch>
        </p:blipFill>
        <p:spPr>
          <a:xfrm>
            <a:off x="4048907" y="-978201"/>
            <a:ext cx="359906" cy="214559"/>
          </a:xfrm>
          <a:prstGeom prst="rect">
            <a:avLst/>
          </a:prstGeom>
        </p:spPr>
      </p:pic>
      <p:pic>
        <p:nvPicPr>
          <p:cNvPr id="88" name="Picture 87">
            <a:extLst>
              <a:ext uri="{FF2B5EF4-FFF2-40B4-BE49-F238E27FC236}">
                <a16:creationId xmlns:a16="http://schemas.microsoft.com/office/drawing/2014/main" id="{5082D3B4-BAC8-445A-9D29-D26AF49E42E1}"/>
              </a:ext>
            </a:extLst>
          </p:cNvPr>
          <p:cNvPicPr>
            <a:picLocks noChangeAspect="1"/>
          </p:cNvPicPr>
          <p:nvPr/>
        </p:nvPicPr>
        <p:blipFill>
          <a:blip r:embed="rId14"/>
          <a:stretch>
            <a:fillRect/>
          </a:stretch>
        </p:blipFill>
        <p:spPr>
          <a:xfrm>
            <a:off x="5266837" y="-945010"/>
            <a:ext cx="359906" cy="218018"/>
          </a:xfrm>
          <a:prstGeom prst="rect">
            <a:avLst/>
          </a:prstGeom>
        </p:spPr>
      </p:pic>
      <p:pic>
        <p:nvPicPr>
          <p:cNvPr id="89" name="Picture 88">
            <a:extLst>
              <a:ext uri="{FF2B5EF4-FFF2-40B4-BE49-F238E27FC236}">
                <a16:creationId xmlns:a16="http://schemas.microsoft.com/office/drawing/2014/main" id="{E70A302C-A080-4FF0-B68E-48442E8DDA74}"/>
              </a:ext>
            </a:extLst>
          </p:cNvPr>
          <p:cNvPicPr>
            <a:picLocks noChangeAspect="1"/>
          </p:cNvPicPr>
          <p:nvPr/>
        </p:nvPicPr>
        <p:blipFill>
          <a:blip r:embed="rId11"/>
          <a:stretch>
            <a:fillRect/>
          </a:stretch>
        </p:blipFill>
        <p:spPr>
          <a:xfrm>
            <a:off x="6199933" y="-1027629"/>
            <a:ext cx="359906" cy="218018"/>
          </a:xfrm>
          <a:prstGeom prst="rect">
            <a:avLst/>
          </a:prstGeom>
        </p:spPr>
      </p:pic>
      <p:pic>
        <p:nvPicPr>
          <p:cNvPr id="90" name="Picture 89">
            <a:extLst>
              <a:ext uri="{FF2B5EF4-FFF2-40B4-BE49-F238E27FC236}">
                <a16:creationId xmlns:a16="http://schemas.microsoft.com/office/drawing/2014/main" id="{26EB6412-86EC-4A0B-A327-E1DAE63882E9}"/>
              </a:ext>
            </a:extLst>
          </p:cNvPr>
          <p:cNvPicPr>
            <a:picLocks noChangeAspect="1"/>
          </p:cNvPicPr>
          <p:nvPr/>
        </p:nvPicPr>
        <p:blipFill>
          <a:blip r:embed="rId14"/>
          <a:stretch>
            <a:fillRect/>
          </a:stretch>
        </p:blipFill>
        <p:spPr>
          <a:xfrm>
            <a:off x="5158989" y="-577380"/>
            <a:ext cx="359906" cy="218018"/>
          </a:xfrm>
          <a:prstGeom prst="rect">
            <a:avLst/>
          </a:prstGeom>
        </p:spPr>
      </p:pic>
      <p:pic>
        <p:nvPicPr>
          <p:cNvPr id="91" name="Picture 90">
            <a:extLst>
              <a:ext uri="{FF2B5EF4-FFF2-40B4-BE49-F238E27FC236}">
                <a16:creationId xmlns:a16="http://schemas.microsoft.com/office/drawing/2014/main" id="{50077623-605A-4E4F-9EAB-70EBDF6C9543}"/>
              </a:ext>
            </a:extLst>
          </p:cNvPr>
          <p:cNvPicPr>
            <a:picLocks noChangeAspect="1"/>
          </p:cNvPicPr>
          <p:nvPr/>
        </p:nvPicPr>
        <p:blipFill>
          <a:blip r:embed="rId10"/>
          <a:stretch>
            <a:fillRect/>
          </a:stretch>
        </p:blipFill>
        <p:spPr>
          <a:xfrm>
            <a:off x="4552971" y="-329583"/>
            <a:ext cx="359906" cy="214559"/>
          </a:xfrm>
          <a:prstGeom prst="rect">
            <a:avLst/>
          </a:prstGeom>
        </p:spPr>
      </p:pic>
      <p:pic>
        <p:nvPicPr>
          <p:cNvPr id="92" name="Picture 91">
            <a:extLst>
              <a:ext uri="{FF2B5EF4-FFF2-40B4-BE49-F238E27FC236}">
                <a16:creationId xmlns:a16="http://schemas.microsoft.com/office/drawing/2014/main" id="{FD8FE783-5688-4994-A5B4-891DA846BDB2}"/>
              </a:ext>
            </a:extLst>
          </p:cNvPr>
          <p:cNvPicPr>
            <a:picLocks noChangeAspect="1"/>
          </p:cNvPicPr>
          <p:nvPr/>
        </p:nvPicPr>
        <p:blipFill>
          <a:blip r:embed="rId11"/>
          <a:stretch>
            <a:fillRect/>
          </a:stretch>
        </p:blipFill>
        <p:spPr>
          <a:xfrm>
            <a:off x="6092085" y="-660000"/>
            <a:ext cx="359906" cy="218018"/>
          </a:xfrm>
          <a:prstGeom prst="rect">
            <a:avLst/>
          </a:prstGeom>
        </p:spPr>
      </p:pic>
      <p:pic>
        <p:nvPicPr>
          <p:cNvPr id="93" name="Picture 92">
            <a:extLst>
              <a:ext uri="{FF2B5EF4-FFF2-40B4-BE49-F238E27FC236}">
                <a16:creationId xmlns:a16="http://schemas.microsoft.com/office/drawing/2014/main" id="{91DB4ABE-6263-42D1-9535-20AB27D3DB04}"/>
              </a:ext>
            </a:extLst>
          </p:cNvPr>
          <p:cNvPicPr>
            <a:picLocks noChangeAspect="1"/>
          </p:cNvPicPr>
          <p:nvPr/>
        </p:nvPicPr>
        <p:blipFill>
          <a:blip r:embed="rId18"/>
          <a:stretch>
            <a:fillRect/>
          </a:stretch>
        </p:blipFill>
        <p:spPr>
          <a:xfrm>
            <a:off x="5279766" y="-354830"/>
            <a:ext cx="359906" cy="218018"/>
          </a:xfrm>
          <a:prstGeom prst="rect">
            <a:avLst/>
          </a:prstGeom>
        </p:spPr>
      </p:pic>
      <p:pic>
        <p:nvPicPr>
          <p:cNvPr id="94" name="Picture 93">
            <a:extLst>
              <a:ext uri="{FF2B5EF4-FFF2-40B4-BE49-F238E27FC236}">
                <a16:creationId xmlns:a16="http://schemas.microsoft.com/office/drawing/2014/main" id="{5AC46BCB-B86D-49E7-8ED3-5AEA9D462F89}"/>
              </a:ext>
            </a:extLst>
          </p:cNvPr>
          <p:cNvPicPr>
            <a:picLocks noChangeAspect="1"/>
          </p:cNvPicPr>
          <p:nvPr/>
        </p:nvPicPr>
        <p:blipFill>
          <a:blip r:embed="rId11"/>
          <a:stretch>
            <a:fillRect/>
          </a:stretch>
        </p:blipFill>
        <p:spPr>
          <a:xfrm>
            <a:off x="3661617" y="-485341"/>
            <a:ext cx="359906" cy="218018"/>
          </a:xfrm>
          <a:prstGeom prst="rect">
            <a:avLst/>
          </a:prstGeom>
        </p:spPr>
      </p:pic>
      <p:pic>
        <p:nvPicPr>
          <p:cNvPr id="95" name="Picture 94">
            <a:extLst>
              <a:ext uri="{FF2B5EF4-FFF2-40B4-BE49-F238E27FC236}">
                <a16:creationId xmlns:a16="http://schemas.microsoft.com/office/drawing/2014/main" id="{CBDE6CB9-37C1-4F72-9F41-F52BA10A1836}"/>
              </a:ext>
            </a:extLst>
          </p:cNvPr>
          <p:cNvPicPr>
            <a:picLocks noChangeAspect="1"/>
          </p:cNvPicPr>
          <p:nvPr/>
        </p:nvPicPr>
        <p:blipFill>
          <a:blip r:embed="rId11"/>
          <a:stretch>
            <a:fillRect/>
          </a:stretch>
        </p:blipFill>
        <p:spPr>
          <a:xfrm>
            <a:off x="3882001" y="-503957"/>
            <a:ext cx="359906" cy="218018"/>
          </a:xfrm>
          <a:prstGeom prst="rect">
            <a:avLst/>
          </a:prstGeom>
        </p:spPr>
      </p:pic>
      <p:sp>
        <p:nvSpPr>
          <p:cNvPr id="98" name="Rectangle: Rounded Corners 28">
            <a:extLst>
              <a:ext uri="{FF2B5EF4-FFF2-40B4-BE49-F238E27FC236}">
                <a16:creationId xmlns:a16="http://schemas.microsoft.com/office/drawing/2014/main" id="{79081DE3-25B1-4AC5-88E2-CA1A582D540E}"/>
              </a:ext>
            </a:extLst>
          </p:cNvPr>
          <p:cNvSpPr/>
          <p:nvPr/>
        </p:nvSpPr>
        <p:spPr>
          <a:xfrm>
            <a:off x="1204987" y="1253768"/>
            <a:ext cx="9461425" cy="2764320"/>
          </a:xfrm>
          <a:prstGeom prst="roundRect">
            <a:avLst>
              <a:gd name="adj" fmla="val 10825"/>
            </a:avLst>
          </a:prstGeom>
          <a:solidFill>
            <a:schemeClr val="bg1"/>
          </a:solidFill>
          <a:ln w="76200">
            <a:noFill/>
          </a:ln>
          <a:effectLst>
            <a:innerShdw blurRad="114300">
              <a:srgbClr val="EE4036"/>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9" name="Group 98">
            <a:extLst>
              <a:ext uri="{FF2B5EF4-FFF2-40B4-BE49-F238E27FC236}">
                <a16:creationId xmlns:a16="http://schemas.microsoft.com/office/drawing/2014/main" id="{63858ED7-2267-4CC5-88D9-750AC4B510B7}"/>
              </a:ext>
            </a:extLst>
          </p:cNvPr>
          <p:cNvGrpSpPr/>
          <p:nvPr/>
        </p:nvGrpSpPr>
        <p:grpSpPr>
          <a:xfrm>
            <a:off x="4142732" y="4191000"/>
            <a:ext cx="3020323" cy="880242"/>
            <a:chOff x="4037538" y="4547895"/>
            <a:chExt cx="3021110" cy="880471"/>
          </a:xfrm>
        </p:grpSpPr>
        <p:sp>
          <p:nvSpPr>
            <p:cNvPr id="100" name="!!Ques3">
              <a:extLst>
                <a:ext uri="{FF2B5EF4-FFF2-40B4-BE49-F238E27FC236}">
                  <a16:creationId xmlns:a16="http://schemas.microsoft.com/office/drawing/2014/main" id="{314ADFB0-1525-4AD3-A5A1-47427C8A33F9}"/>
                </a:ext>
              </a:extLst>
            </p:cNvPr>
            <p:cNvSpPr/>
            <p:nvPr/>
          </p:nvSpPr>
          <p:spPr>
            <a:xfrm>
              <a:off x="4069286" y="4547895"/>
              <a:ext cx="2989362" cy="880470"/>
            </a:xfrm>
            <a:prstGeom prst="roundRect">
              <a:avLst>
                <a:gd name="adj" fmla="val 50000"/>
              </a:avLst>
            </a:prstGeom>
            <a:solidFill>
              <a:schemeClr val="bg1"/>
            </a:solidFill>
            <a:ln>
              <a:noFill/>
            </a:ln>
            <a:effectLst>
              <a:innerShdw blurRad="152400">
                <a:prstClr val="black">
                  <a:alpha val="4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01" name="!!Quesion1">
              <a:extLst>
                <a:ext uri="{FF2B5EF4-FFF2-40B4-BE49-F238E27FC236}">
                  <a16:creationId xmlns:a16="http://schemas.microsoft.com/office/drawing/2014/main" id="{C4425022-16BA-4BDD-9D76-C5A7629E652F}"/>
                </a:ext>
              </a:extLst>
            </p:cNvPr>
            <p:cNvSpPr txBox="1"/>
            <p:nvPr/>
          </p:nvSpPr>
          <p:spPr>
            <a:xfrm>
              <a:off x="4961679" y="4726520"/>
              <a:ext cx="1895428" cy="507835"/>
            </a:xfrm>
            <a:prstGeom prst="rect">
              <a:avLst/>
            </a:prstGeom>
            <a:noFill/>
          </p:spPr>
          <p:txBody>
            <a:bodyPr wrap="square">
              <a:spAutoFit/>
            </a:bodyPr>
            <a:lstStyle/>
            <a:p>
              <a:pPr algn="ctr"/>
              <a:r>
                <a:rPr lang="en-US" sz="2699" b="1" dirty="0" err="1">
                  <a:solidFill>
                    <a:srgbClr val="EE4036"/>
                  </a:solidFill>
                  <a:latin typeface="Times New Roman" panose="02020603050405020304" pitchFamily="18" charset="0"/>
                </a:rPr>
                <a:t>Đây</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là</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gì</a:t>
              </a:r>
              <a:r>
                <a:rPr lang="en-US" sz="2699" b="1" dirty="0">
                  <a:solidFill>
                    <a:srgbClr val="EE4036"/>
                  </a:solidFill>
                  <a:latin typeface="Times New Roman" panose="02020603050405020304" pitchFamily="18" charset="0"/>
                </a:rPr>
                <a:t>?</a:t>
              </a:r>
            </a:p>
          </p:txBody>
        </p:sp>
        <p:grpSp>
          <p:nvGrpSpPr>
            <p:cNvPr id="102" name="!!Ques2">
              <a:extLst>
                <a:ext uri="{FF2B5EF4-FFF2-40B4-BE49-F238E27FC236}">
                  <a16:creationId xmlns:a16="http://schemas.microsoft.com/office/drawing/2014/main" id="{E3801E23-4481-420A-B6D6-E8662AF4464A}"/>
                </a:ext>
              </a:extLst>
            </p:cNvPr>
            <p:cNvGrpSpPr/>
            <p:nvPr/>
          </p:nvGrpSpPr>
          <p:grpSpPr>
            <a:xfrm>
              <a:off x="4037538" y="4547895"/>
              <a:ext cx="880471" cy="880471"/>
              <a:chOff x="3024040" y="4053992"/>
              <a:chExt cx="880471" cy="880471"/>
            </a:xfrm>
          </p:grpSpPr>
          <p:sp>
            <p:nvSpPr>
              <p:cNvPr id="103" name="!!A1">
                <a:extLst>
                  <a:ext uri="{FF2B5EF4-FFF2-40B4-BE49-F238E27FC236}">
                    <a16:creationId xmlns:a16="http://schemas.microsoft.com/office/drawing/2014/main" id="{28DF8B6E-7E56-4946-9A60-002B18B98BA4}"/>
                  </a:ext>
                </a:extLst>
              </p:cNvPr>
              <p:cNvSpPr/>
              <p:nvPr/>
            </p:nvSpPr>
            <p:spPr>
              <a:xfrm>
                <a:off x="3024040" y="4053992"/>
                <a:ext cx="880471" cy="880471"/>
              </a:xfrm>
              <a:prstGeom prst="ellipse">
                <a:avLst/>
              </a:prstGeom>
              <a:solidFill>
                <a:srgbClr val="EE40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104" name="Group 103">
                <a:extLst>
                  <a:ext uri="{FF2B5EF4-FFF2-40B4-BE49-F238E27FC236}">
                    <a16:creationId xmlns:a16="http://schemas.microsoft.com/office/drawing/2014/main" id="{8794A029-C1D2-4517-AA18-862D45FEC8A8}"/>
                  </a:ext>
                </a:extLst>
              </p:cNvPr>
              <p:cNvGrpSpPr/>
              <p:nvPr/>
            </p:nvGrpSpPr>
            <p:grpSpPr>
              <a:xfrm>
                <a:off x="3274432" y="4303974"/>
                <a:ext cx="379686" cy="380506"/>
                <a:chOff x="-2134638" y="3977659"/>
                <a:chExt cx="1406150" cy="1409187"/>
              </a:xfrm>
              <a:solidFill>
                <a:schemeClr val="bg1"/>
              </a:solidFill>
              <a:effectLst/>
            </p:grpSpPr>
            <p:sp>
              <p:nvSpPr>
                <p:cNvPr id="105" name="Freeform: Shape 73">
                  <a:extLst>
                    <a:ext uri="{FF2B5EF4-FFF2-40B4-BE49-F238E27FC236}">
                      <a16:creationId xmlns:a16="http://schemas.microsoft.com/office/drawing/2014/main" id="{B535029A-7DF6-4F1C-8792-7D3E619CDB12}"/>
                    </a:ext>
                  </a:extLst>
                </p:cNvPr>
                <p:cNvSpPr/>
                <p:nvPr/>
              </p:nvSpPr>
              <p:spPr>
                <a:xfrm>
                  <a:off x="-2134638" y="3977659"/>
                  <a:ext cx="910399" cy="872275"/>
                </a:xfrm>
                <a:custGeom>
                  <a:avLst/>
                  <a:gdLst>
                    <a:gd name="connsiteX0" fmla="*/ 208057 w 910399"/>
                    <a:gd name="connsiteY0" fmla="*/ 749147 h 872275"/>
                    <a:gd name="connsiteX1" fmla="*/ 130762 w 910399"/>
                    <a:gd name="connsiteY1" fmla="*/ 749147 h 872275"/>
                    <a:gd name="connsiteX2" fmla="*/ 36 w 910399"/>
                    <a:gd name="connsiteY2" fmla="*/ 616874 h 872275"/>
                    <a:gd name="connsiteX3" fmla="*/ 36 w 910399"/>
                    <a:gd name="connsiteY3" fmla="*/ 130298 h 872275"/>
                    <a:gd name="connsiteX4" fmla="*/ 129947 w 910399"/>
                    <a:gd name="connsiteY4" fmla="*/ 61 h 872275"/>
                    <a:gd name="connsiteX5" fmla="*/ 780073 w 910399"/>
                    <a:gd name="connsiteY5" fmla="*/ 61 h 872275"/>
                    <a:gd name="connsiteX6" fmla="*/ 909495 w 910399"/>
                    <a:gd name="connsiteY6" fmla="*/ 127121 h 872275"/>
                    <a:gd name="connsiteX7" fmla="*/ 910228 w 910399"/>
                    <a:gd name="connsiteY7" fmla="*/ 625833 h 872275"/>
                    <a:gd name="connsiteX8" fmla="*/ 786100 w 910399"/>
                    <a:gd name="connsiteY8" fmla="*/ 749473 h 872275"/>
                    <a:gd name="connsiteX9" fmla="*/ 446784 w 910399"/>
                    <a:gd name="connsiteY9" fmla="*/ 749717 h 872275"/>
                    <a:gd name="connsiteX10" fmla="*/ 413878 w 910399"/>
                    <a:gd name="connsiteY10" fmla="*/ 760713 h 872275"/>
                    <a:gd name="connsiteX11" fmla="*/ 283723 w 910399"/>
                    <a:gd name="connsiteY11" fmla="*/ 857963 h 872275"/>
                    <a:gd name="connsiteX12" fmla="*/ 231270 w 910399"/>
                    <a:gd name="connsiteY12" fmla="*/ 867655 h 872275"/>
                    <a:gd name="connsiteX13" fmla="*/ 207894 w 910399"/>
                    <a:gd name="connsiteY13" fmla="*/ 819437 h 872275"/>
                    <a:gd name="connsiteX14" fmla="*/ 208057 w 910399"/>
                    <a:gd name="connsiteY14" fmla="*/ 749147 h 872275"/>
                    <a:gd name="connsiteX15" fmla="*/ 413471 w 910399"/>
                    <a:gd name="connsiteY15" fmla="*/ 397776 h 872275"/>
                    <a:gd name="connsiteX16" fmla="*/ 417788 w 910399"/>
                    <a:gd name="connsiteY16" fmla="*/ 425550 h 872275"/>
                    <a:gd name="connsiteX17" fmla="*/ 455743 w 910399"/>
                    <a:gd name="connsiteY17" fmla="*/ 453161 h 872275"/>
                    <a:gd name="connsiteX18" fmla="*/ 492721 w 910399"/>
                    <a:gd name="connsiteY18" fmla="*/ 427587 h 872275"/>
                    <a:gd name="connsiteX19" fmla="*/ 520250 w 910399"/>
                    <a:gd name="connsiteY19" fmla="*/ 396555 h 872275"/>
                    <a:gd name="connsiteX20" fmla="*/ 558450 w 910399"/>
                    <a:gd name="connsiteY20" fmla="*/ 222824 h 872275"/>
                    <a:gd name="connsiteX21" fmla="*/ 381217 w 910399"/>
                    <a:gd name="connsiteY21" fmla="*/ 190815 h 872275"/>
                    <a:gd name="connsiteX22" fmla="*/ 369081 w 910399"/>
                    <a:gd name="connsiteY22" fmla="*/ 246281 h 872275"/>
                    <a:gd name="connsiteX23" fmla="*/ 422349 w 910399"/>
                    <a:gd name="connsiteY23" fmla="*/ 261594 h 872275"/>
                    <a:gd name="connsiteX24" fmla="*/ 436847 w 910399"/>
                    <a:gd name="connsiteY24" fmla="*/ 254345 h 872275"/>
                    <a:gd name="connsiteX25" fmla="*/ 494105 w 910399"/>
                    <a:gd name="connsiteY25" fmla="*/ 276743 h 872275"/>
                    <a:gd name="connsiteX26" fmla="*/ 463969 w 910399"/>
                    <a:gd name="connsiteY26" fmla="*/ 331640 h 872275"/>
                    <a:gd name="connsiteX27" fmla="*/ 413471 w 910399"/>
                    <a:gd name="connsiteY27" fmla="*/ 397776 h 872275"/>
                    <a:gd name="connsiteX28" fmla="*/ 453218 w 910399"/>
                    <a:gd name="connsiteY28" fmla="*/ 497796 h 872275"/>
                    <a:gd name="connsiteX29" fmla="*/ 411842 w 910399"/>
                    <a:gd name="connsiteY29" fmla="*/ 539742 h 872275"/>
                    <a:gd name="connsiteX30" fmla="*/ 452159 w 910399"/>
                    <a:gd name="connsiteY30" fmla="*/ 580548 h 872275"/>
                    <a:gd name="connsiteX31" fmla="*/ 494513 w 910399"/>
                    <a:gd name="connsiteY31" fmla="*/ 539905 h 872275"/>
                    <a:gd name="connsiteX32" fmla="*/ 453218 w 910399"/>
                    <a:gd name="connsiteY32" fmla="*/ 497796 h 87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0399" h="872275">
                      <a:moveTo>
                        <a:pt x="208057" y="749147"/>
                      </a:moveTo>
                      <a:cubicBezTo>
                        <a:pt x="180608" y="749147"/>
                        <a:pt x="155685" y="749310"/>
                        <a:pt x="130762" y="749147"/>
                      </a:cubicBezTo>
                      <a:cubicBezTo>
                        <a:pt x="52571" y="748577"/>
                        <a:pt x="36" y="695309"/>
                        <a:pt x="36" y="616874"/>
                      </a:cubicBezTo>
                      <a:cubicBezTo>
                        <a:pt x="36" y="454709"/>
                        <a:pt x="-45" y="292463"/>
                        <a:pt x="36" y="130298"/>
                      </a:cubicBezTo>
                      <a:cubicBezTo>
                        <a:pt x="36" y="52759"/>
                        <a:pt x="52652" y="61"/>
                        <a:pt x="129947" y="61"/>
                      </a:cubicBezTo>
                      <a:cubicBezTo>
                        <a:pt x="346683" y="-20"/>
                        <a:pt x="563418" y="-20"/>
                        <a:pt x="780073" y="61"/>
                      </a:cubicBezTo>
                      <a:cubicBezTo>
                        <a:pt x="854924" y="61"/>
                        <a:pt x="909006" y="52107"/>
                        <a:pt x="909495" y="127121"/>
                      </a:cubicBezTo>
                      <a:cubicBezTo>
                        <a:pt x="910472" y="293359"/>
                        <a:pt x="910554" y="459596"/>
                        <a:pt x="910228" y="625833"/>
                      </a:cubicBezTo>
                      <a:cubicBezTo>
                        <a:pt x="910065" y="695716"/>
                        <a:pt x="855820" y="749310"/>
                        <a:pt x="786100" y="749473"/>
                      </a:cubicBezTo>
                      <a:cubicBezTo>
                        <a:pt x="672967" y="749799"/>
                        <a:pt x="559916" y="749066"/>
                        <a:pt x="446784" y="749717"/>
                      </a:cubicBezTo>
                      <a:cubicBezTo>
                        <a:pt x="435707" y="749799"/>
                        <a:pt x="422919" y="754197"/>
                        <a:pt x="413878" y="760713"/>
                      </a:cubicBezTo>
                      <a:cubicBezTo>
                        <a:pt x="369896" y="792315"/>
                        <a:pt x="326728" y="825139"/>
                        <a:pt x="283723" y="857963"/>
                      </a:cubicBezTo>
                      <a:cubicBezTo>
                        <a:pt x="267514" y="870343"/>
                        <a:pt x="250736" y="877510"/>
                        <a:pt x="231270" y="867655"/>
                      </a:cubicBezTo>
                      <a:cubicBezTo>
                        <a:pt x="211803" y="857718"/>
                        <a:pt x="207568" y="839637"/>
                        <a:pt x="207894" y="819437"/>
                      </a:cubicBezTo>
                      <a:cubicBezTo>
                        <a:pt x="208382" y="796957"/>
                        <a:pt x="208057" y="774559"/>
                        <a:pt x="208057" y="749147"/>
                      </a:cubicBezTo>
                      <a:close/>
                      <a:moveTo>
                        <a:pt x="413471" y="397776"/>
                      </a:moveTo>
                      <a:cubicBezTo>
                        <a:pt x="414856" y="407061"/>
                        <a:pt x="415263" y="416673"/>
                        <a:pt x="417788" y="425550"/>
                      </a:cubicBezTo>
                      <a:cubicBezTo>
                        <a:pt x="423082" y="444284"/>
                        <a:pt x="437254" y="452754"/>
                        <a:pt x="455743" y="453161"/>
                      </a:cubicBezTo>
                      <a:cubicBezTo>
                        <a:pt x="473743" y="453569"/>
                        <a:pt x="489870" y="444691"/>
                        <a:pt x="492721" y="427587"/>
                      </a:cubicBezTo>
                      <a:cubicBezTo>
                        <a:pt x="495816" y="409342"/>
                        <a:pt x="507707" y="404129"/>
                        <a:pt x="520250" y="396555"/>
                      </a:cubicBezTo>
                      <a:cubicBezTo>
                        <a:pt x="580034" y="360310"/>
                        <a:pt x="597301" y="280978"/>
                        <a:pt x="558450" y="222824"/>
                      </a:cubicBezTo>
                      <a:cubicBezTo>
                        <a:pt x="519355" y="164262"/>
                        <a:pt x="437010" y="149438"/>
                        <a:pt x="381217" y="190815"/>
                      </a:cubicBezTo>
                      <a:cubicBezTo>
                        <a:pt x="362240" y="204905"/>
                        <a:pt x="357434" y="226815"/>
                        <a:pt x="369081" y="246281"/>
                      </a:cubicBezTo>
                      <a:cubicBezTo>
                        <a:pt x="379670" y="264037"/>
                        <a:pt x="401987" y="270472"/>
                        <a:pt x="422349" y="261594"/>
                      </a:cubicBezTo>
                      <a:cubicBezTo>
                        <a:pt x="427317" y="259395"/>
                        <a:pt x="431878" y="256299"/>
                        <a:pt x="436847" y="254345"/>
                      </a:cubicBezTo>
                      <a:cubicBezTo>
                        <a:pt x="461119" y="244815"/>
                        <a:pt x="485960" y="254589"/>
                        <a:pt x="494105" y="276743"/>
                      </a:cubicBezTo>
                      <a:cubicBezTo>
                        <a:pt x="502902" y="300608"/>
                        <a:pt x="490522" y="323251"/>
                        <a:pt x="463969" y="331640"/>
                      </a:cubicBezTo>
                      <a:cubicBezTo>
                        <a:pt x="426258" y="343776"/>
                        <a:pt x="414774" y="359007"/>
                        <a:pt x="413471" y="397776"/>
                      </a:cubicBezTo>
                      <a:close/>
                      <a:moveTo>
                        <a:pt x="453218" y="497796"/>
                      </a:moveTo>
                      <a:cubicBezTo>
                        <a:pt x="431634" y="497714"/>
                        <a:pt x="411598" y="517995"/>
                        <a:pt x="411842" y="539742"/>
                      </a:cubicBezTo>
                      <a:cubicBezTo>
                        <a:pt x="412005" y="560919"/>
                        <a:pt x="430738" y="579815"/>
                        <a:pt x="452159" y="580548"/>
                      </a:cubicBezTo>
                      <a:cubicBezTo>
                        <a:pt x="473987" y="581281"/>
                        <a:pt x="494268" y="561896"/>
                        <a:pt x="494513" y="539905"/>
                      </a:cubicBezTo>
                      <a:cubicBezTo>
                        <a:pt x="494757" y="518321"/>
                        <a:pt x="474720" y="497877"/>
                        <a:pt x="453218" y="497796"/>
                      </a:cubicBezTo>
                      <a:close/>
                    </a:path>
                  </a:pathLst>
                </a:custGeom>
                <a:grpFill/>
                <a:ln w="8132" cap="flat">
                  <a:noFill/>
                  <a:prstDash val="solid"/>
                  <a:miter/>
                </a:ln>
              </p:spPr>
              <p:txBody>
                <a:bodyPr rtlCol="0" anchor="ctr"/>
                <a:lstStyle/>
                <a:p>
                  <a:endParaRPr lang="en-US" b="1" dirty="0"/>
                </a:p>
              </p:txBody>
            </p:sp>
            <p:sp>
              <p:nvSpPr>
                <p:cNvPr id="106" name="Freeform: Shape 74">
                  <a:extLst>
                    <a:ext uri="{FF2B5EF4-FFF2-40B4-BE49-F238E27FC236}">
                      <a16:creationId xmlns:a16="http://schemas.microsoft.com/office/drawing/2014/main" id="{D4064AA3-33F4-4BE9-8346-6BB4F1AD7337}"/>
                    </a:ext>
                  </a:extLst>
                </p:cNvPr>
                <p:cNvSpPr/>
                <p:nvPr/>
              </p:nvSpPr>
              <p:spPr>
                <a:xfrm>
                  <a:off x="-1638371" y="4558542"/>
                  <a:ext cx="909883" cy="828304"/>
                </a:xfrm>
                <a:custGeom>
                  <a:avLst/>
                  <a:gdLst>
                    <a:gd name="connsiteX0" fmla="*/ 1259 w 909883"/>
                    <a:gd name="connsiteY0" fmla="*/ 251016 h 828304"/>
                    <a:gd name="connsiteX1" fmla="*/ 183949 w 909883"/>
                    <a:gd name="connsiteY1" fmla="*/ 251016 h 828304"/>
                    <a:gd name="connsiteX2" fmla="*/ 173280 w 909883"/>
                    <a:gd name="connsiteY2" fmla="*/ 265351 h 828304"/>
                    <a:gd name="connsiteX3" fmla="*/ 195189 w 909883"/>
                    <a:gd name="connsiteY3" fmla="*/ 327578 h 828304"/>
                    <a:gd name="connsiteX4" fmla="*/ 219217 w 909883"/>
                    <a:gd name="connsiteY4" fmla="*/ 330429 h 828304"/>
                    <a:gd name="connsiteX5" fmla="*/ 684290 w 909883"/>
                    <a:gd name="connsiteY5" fmla="*/ 330510 h 828304"/>
                    <a:gd name="connsiteX6" fmla="*/ 742445 w 909883"/>
                    <a:gd name="connsiteY6" fmla="*/ 288809 h 828304"/>
                    <a:gd name="connsiteX7" fmla="*/ 684290 w 909883"/>
                    <a:gd name="connsiteY7" fmla="*/ 247188 h 828304"/>
                    <a:gd name="connsiteX8" fmla="*/ 375599 w 909883"/>
                    <a:gd name="connsiteY8" fmla="*/ 247107 h 828304"/>
                    <a:gd name="connsiteX9" fmla="*/ 351734 w 909883"/>
                    <a:gd name="connsiteY9" fmla="*/ 245233 h 828304"/>
                    <a:gd name="connsiteX10" fmla="*/ 495899 w 909883"/>
                    <a:gd name="connsiteY10" fmla="*/ 1782 h 828304"/>
                    <a:gd name="connsiteX11" fmla="*/ 514713 w 909883"/>
                    <a:gd name="connsiteY11" fmla="*/ 235 h 828304"/>
                    <a:gd name="connsiteX12" fmla="*/ 784798 w 909883"/>
                    <a:gd name="connsiteY12" fmla="*/ 398 h 828304"/>
                    <a:gd name="connsiteX13" fmla="*/ 909822 w 909883"/>
                    <a:gd name="connsiteY13" fmla="*/ 126970 h 828304"/>
                    <a:gd name="connsiteX14" fmla="*/ 909822 w 909883"/>
                    <a:gd name="connsiteY14" fmla="*/ 617536 h 828304"/>
                    <a:gd name="connsiteX15" fmla="*/ 781947 w 909883"/>
                    <a:gd name="connsiteY15" fmla="*/ 746307 h 828304"/>
                    <a:gd name="connsiteX16" fmla="*/ 618235 w 909883"/>
                    <a:gd name="connsiteY16" fmla="*/ 746389 h 828304"/>
                    <a:gd name="connsiteX17" fmla="*/ 618154 w 909883"/>
                    <a:gd name="connsiteY17" fmla="*/ 785321 h 828304"/>
                    <a:gd name="connsiteX18" fmla="*/ 557393 w 909883"/>
                    <a:gd name="connsiteY18" fmla="*/ 823032 h 828304"/>
                    <a:gd name="connsiteX19" fmla="*/ 426586 w 909883"/>
                    <a:gd name="connsiteY19" fmla="*/ 758036 h 828304"/>
                    <a:gd name="connsiteX20" fmla="*/ 380486 w 909883"/>
                    <a:gd name="connsiteY20" fmla="*/ 746959 h 828304"/>
                    <a:gd name="connsiteX21" fmla="*/ 136872 w 909883"/>
                    <a:gd name="connsiteY21" fmla="*/ 746470 h 828304"/>
                    <a:gd name="connsiteX22" fmla="*/ 201 w 909883"/>
                    <a:gd name="connsiteY22" fmla="*/ 609391 h 828304"/>
                    <a:gd name="connsiteX23" fmla="*/ 201 w 909883"/>
                    <a:gd name="connsiteY23" fmla="*/ 271541 h 828304"/>
                    <a:gd name="connsiteX24" fmla="*/ 1259 w 909883"/>
                    <a:gd name="connsiteY24" fmla="*/ 251016 h 828304"/>
                    <a:gd name="connsiteX25" fmla="*/ 452731 w 909883"/>
                    <a:gd name="connsiteY25" fmla="*/ 494630 h 828304"/>
                    <a:gd name="connsiteX26" fmla="*/ 694145 w 909883"/>
                    <a:gd name="connsiteY26" fmla="*/ 494793 h 828304"/>
                    <a:gd name="connsiteX27" fmla="*/ 737069 w 909883"/>
                    <a:gd name="connsiteY27" fmla="*/ 473697 h 828304"/>
                    <a:gd name="connsiteX28" fmla="*/ 695041 w 909883"/>
                    <a:gd name="connsiteY28" fmla="*/ 412937 h 828304"/>
                    <a:gd name="connsiteX29" fmla="*/ 214248 w 909883"/>
                    <a:gd name="connsiteY29" fmla="*/ 412937 h 828304"/>
                    <a:gd name="connsiteX30" fmla="*/ 166356 w 909883"/>
                    <a:gd name="connsiteY30" fmla="*/ 453498 h 828304"/>
                    <a:gd name="connsiteX31" fmla="*/ 213515 w 909883"/>
                    <a:gd name="connsiteY31" fmla="*/ 494630 h 828304"/>
                    <a:gd name="connsiteX32" fmla="*/ 452731 w 909883"/>
                    <a:gd name="connsiteY32" fmla="*/ 494630 h 82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9883" h="828304">
                      <a:moveTo>
                        <a:pt x="1259" y="251016"/>
                      </a:moveTo>
                      <a:cubicBezTo>
                        <a:pt x="62590" y="251016"/>
                        <a:pt x="121885" y="251016"/>
                        <a:pt x="183949" y="251016"/>
                      </a:cubicBezTo>
                      <a:cubicBezTo>
                        <a:pt x="179388" y="257125"/>
                        <a:pt x="176130" y="261116"/>
                        <a:pt x="173280" y="265351"/>
                      </a:cubicBezTo>
                      <a:cubicBezTo>
                        <a:pt x="157560" y="288809"/>
                        <a:pt x="168148" y="319677"/>
                        <a:pt x="195189" y="327578"/>
                      </a:cubicBezTo>
                      <a:cubicBezTo>
                        <a:pt x="202846" y="329777"/>
                        <a:pt x="211153" y="330429"/>
                        <a:pt x="219217" y="330429"/>
                      </a:cubicBezTo>
                      <a:cubicBezTo>
                        <a:pt x="374214" y="330592"/>
                        <a:pt x="529293" y="330592"/>
                        <a:pt x="684290" y="330510"/>
                      </a:cubicBezTo>
                      <a:cubicBezTo>
                        <a:pt x="721512" y="330510"/>
                        <a:pt x="742526" y="315361"/>
                        <a:pt x="742445" y="288809"/>
                      </a:cubicBezTo>
                      <a:cubicBezTo>
                        <a:pt x="742363" y="261767"/>
                        <a:pt x="722082" y="247188"/>
                        <a:pt x="684290" y="247188"/>
                      </a:cubicBezTo>
                      <a:cubicBezTo>
                        <a:pt x="581420" y="247188"/>
                        <a:pt x="478469" y="247107"/>
                        <a:pt x="375599" y="247107"/>
                      </a:cubicBezTo>
                      <a:cubicBezTo>
                        <a:pt x="368187" y="247107"/>
                        <a:pt x="360856" y="247107"/>
                        <a:pt x="351734" y="245233"/>
                      </a:cubicBezTo>
                      <a:cubicBezTo>
                        <a:pt x="461853" y="200599"/>
                        <a:pt x="504532" y="116055"/>
                        <a:pt x="495899" y="1782"/>
                      </a:cubicBezTo>
                      <a:cubicBezTo>
                        <a:pt x="504207" y="1049"/>
                        <a:pt x="509501" y="235"/>
                        <a:pt x="514713" y="235"/>
                      </a:cubicBezTo>
                      <a:cubicBezTo>
                        <a:pt x="604715" y="153"/>
                        <a:pt x="694797" y="-335"/>
                        <a:pt x="784798" y="398"/>
                      </a:cubicBezTo>
                      <a:cubicBezTo>
                        <a:pt x="857776" y="968"/>
                        <a:pt x="909822" y="54235"/>
                        <a:pt x="909822" y="126970"/>
                      </a:cubicBezTo>
                      <a:cubicBezTo>
                        <a:pt x="909904" y="290519"/>
                        <a:pt x="909904" y="453987"/>
                        <a:pt x="909822" y="617536"/>
                      </a:cubicBezTo>
                      <a:cubicBezTo>
                        <a:pt x="909822" y="691981"/>
                        <a:pt x="856799" y="745574"/>
                        <a:pt x="781947" y="746307"/>
                      </a:cubicBezTo>
                      <a:cubicBezTo>
                        <a:pt x="728517" y="746796"/>
                        <a:pt x="675086" y="746389"/>
                        <a:pt x="618235" y="746389"/>
                      </a:cubicBezTo>
                      <a:cubicBezTo>
                        <a:pt x="618235" y="760235"/>
                        <a:pt x="618561" y="772778"/>
                        <a:pt x="618154" y="785321"/>
                      </a:cubicBezTo>
                      <a:cubicBezTo>
                        <a:pt x="617095" y="819693"/>
                        <a:pt x="588343" y="838019"/>
                        <a:pt x="557393" y="823032"/>
                      </a:cubicBezTo>
                      <a:cubicBezTo>
                        <a:pt x="513573" y="801855"/>
                        <a:pt x="470650" y="778724"/>
                        <a:pt x="426586" y="758036"/>
                      </a:cubicBezTo>
                      <a:cubicBezTo>
                        <a:pt x="412495" y="751438"/>
                        <a:pt x="395961" y="747122"/>
                        <a:pt x="380486" y="746959"/>
                      </a:cubicBezTo>
                      <a:cubicBezTo>
                        <a:pt x="299281" y="745900"/>
                        <a:pt x="218076" y="746633"/>
                        <a:pt x="136872" y="746470"/>
                      </a:cubicBezTo>
                      <a:cubicBezTo>
                        <a:pt x="51921" y="746307"/>
                        <a:pt x="445" y="694994"/>
                        <a:pt x="201" y="609391"/>
                      </a:cubicBezTo>
                      <a:cubicBezTo>
                        <a:pt x="-207" y="496748"/>
                        <a:pt x="119" y="384185"/>
                        <a:pt x="201" y="271541"/>
                      </a:cubicBezTo>
                      <a:cubicBezTo>
                        <a:pt x="282" y="265351"/>
                        <a:pt x="852" y="259324"/>
                        <a:pt x="1259" y="251016"/>
                      </a:cubicBezTo>
                      <a:close/>
                      <a:moveTo>
                        <a:pt x="452731" y="494630"/>
                      </a:moveTo>
                      <a:cubicBezTo>
                        <a:pt x="533202" y="494630"/>
                        <a:pt x="613674" y="494467"/>
                        <a:pt x="694145" y="494793"/>
                      </a:cubicBezTo>
                      <a:cubicBezTo>
                        <a:pt x="712308" y="494874"/>
                        <a:pt x="727865" y="490639"/>
                        <a:pt x="737069" y="473697"/>
                      </a:cubicBezTo>
                      <a:cubicBezTo>
                        <a:pt x="753359" y="443562"/>
                        <a:pt x="732426" y="413018"/>
                        <a:pt x="695041" y="412937"/>
                      </a:cubicBezTo>
                      <a:cubicBezTo>
                        <a:pt x="534750" y="412774"/>
                        <a:pt x="374458" y="412855"/>
                        <a:pt x="214248" y="412937"/>
                      </a:cubicBezTo>
                      <a:cubicBezTo>
                        <a:pt x="184438" y="412937"/>
                        <a:pt x="166601" y="428412"/>
                        <a:pt x="166356" y="453498"/>
                      </a:cubicBezTo>
                      <a:cubicBezTo>
                        <a:pt x="166030" y="478747"/>
                        <a:pt x="183787" y="494548"/>
                        <a:pt x="213515" y="494630"/>
                      </a:cubicBezTo>
                      <a:cubicBezTo>
                        <a:pt x="293172" y="494793"/>
                        <a:pt x="372992" y="494630"/>
                        <a:pt x="452731" y="494630"/>
                      </a:cubicBezTo>
                      <a:close/>
                    </a:path>
                  </a:pathLst>
                </a:custGeom>
                <a:grpFill/>
                <a:ln w="8132" cap="flat">
                  <a:noFill/>
                  <a:prstDash val="solid"/>
                  <a:miter/>
                </a:ln>
              </p:spPr>
              <p:txBody>
                <a:bodyPr rtlCol="0" anchor="ctr"/>
                <a:lstStyle/>
                <a:p>
                  <a:endParaRPr lang="en-US" b="1" dirty="0"/>
                </a:p>
              </p:txBody>
            </p:sp>
          </p:grpSp>
        </p:grpSp>
      </p:grpSp>
      <p:sp>
        <p:nvSpPr>
          <p:cNvPr id="107" name="TextBox 106"/>
          <p:cNvSpPr txBox="1"/>
          <p:nvPr/>
        </p:nvSpPr>
        <p:spPr>
          <a:xfrm>
            <a:off x="1204988" y="1492303"/>
            <a:ext cx="9285850" cy="584647"/>
          </a:xfrm>
          <a:prstGeom prst="rect">
            <a:avLst/>
          </a:prstGeom>
          <a:noFill/>
        </p:spPr>
        <p:txBody>
          <a:bodyPr wrap="square" rtlCol="0">
            <a:spAutoFit/>
          </a:bodyPr>
          <a:lstStyle/>
          <a:p>
            <a:pPr algn="ctr"/>
            <a:r>
              <a:rPr lang="en-US" sz="3199" b="1" dirty="0" err="1">
                <a:solidFill>
                  <a:srgbClr val="EE4036"/>
                </a:solidFill>
                <a:latin typeface="Times New Roman" panose="02020603050405020304" pitchFamily="18" charset="0"/>
                <a:sym typeface="Times New Roman"/>
              </a:rPr>
              <a:t>Kiểu</a:t>
            </a:r>
            <a:r>
              <a:rPr lang="en-US" sz="3199" b="1" dirty="0">
                <a:solidFill>
                  <a:srgbClr val="EE4036"/>
                </a:solidFill>
                <a:latin typeface="Times New Roman" panose="02020603050405020304" pitchFamily="18" charset="0"/>
                <a:sym typeface="Times New Roman"/>
              </a:rPr>
              <a:t> </a:t>
            </a:r>
            <a:r>
              <a:rPr lang="en-US" sz="3199" b="1" dirty="0" err="1">
                <a:solidFill>
                  <a:srgbClr val="EE4036"/>
                </a:solidFill>
                <a:latin typeface="Times New Roman" panose="02020603050405020304" pitchFamily="18" charset="0"/>
                <a:sym typeface="Times New Roman"/>
              </a:rPr>
              <a:t>phân</a:t>
            </a:r>
            <a:r>
              <a:rPr lang="en-US" sz="3199" b="1" dirty="0">
                <a:solidFill>
                  <a:srgbClr val="EE4036"/>
                </a:solidFill>
                <a:latin typeface="Times New Roman" panose="02020603050405020304" pitchFamily="18" charset="0"/>
                <a:sym typeface="Times New Roman"/>
              </a:rPr>
              <a:t> </a:t>
            </a:r>
            <a:r>
              <a:rPr lang="en-US" sz="3199" b="1" dirty="0" err="1">
                <a:solidFill>
                  <a:srgbClr val="EE4036"/>
                </a:solidFill>
                <a:latin typeface="Times New Roman" panose="02020603050405020304" pitchFamily="18" charset="0"/>
                <a:sym typeface="Times New Roman"/>
              </a:rPr>
              <a:t>bố</a:t>
            </a:r>
            <a:r>
              <a:rPr lang="en-US" sz="3199" b="1" dirty="0">
                <a:solidFill>
                  <a:srgbClr val="EE4036"/>
                </a:solidFill>
                <a:latin typeface="Times New Roman" panose="02020603050405020304" pitchFamily="18" charset="0"/>
                <a:sym typeface="Times New Roman"/>
              </a:rPr>
              <a:t> </a:t>
            </a:r>
            <a:r>
              <a:rPr lang="en-US" sz="3199" b="1" dirty="0" err="1">
                <a:solidFill>
                  <a:srgbClr val="EE4036"/>
                </a:solidFill>
                <a:latin typeface="Times New Roman" panose="02020603050405020304" pitchFamily="18" charset="0"/>
                <a:sym typeface="Times New Roman"/>
              </a:rPr>
              <a:t>phân</a:t>
            </a:r>
            <a:r>
              <a:rPr lang="en-US" sz="3199" b="1" dirty="0">
                <a:solidFill>
                  <a:srgbClr val="EE4036"/>
                </a:solidFill>
                <a:latin typeface="Times New Roman" panose="02020603050405020304" pitchFamily="18" charset="0"/>
                <a:sym typeface="Times New Roman"/>
              </a:rPr>
              <a:t> </a:t>
            </a:r>
            <a:r>
              <a:rPr lang="en-US" sz="3199" b="1" dirty="0" err="1">
                <a:solidFill>
                  <a:srgbClr val="EE4036"/>
                </a:solidFill>
                <a:latin typeface="Times New Roman" panose="02020603050405020304" pitchFamily="18" charset="0"/>
                <a:sym typeface="Times New Roman"/>
              </a:rPr>
              <a:t>biến</a:t>
            </a:r>
            <a:r>
              <a:rPr lang="en-US" sz="3199" b="1" dirty="0">
                <a:solidFill>
                  <a:srgbClr val="EE4036"/>
                </a:solidFill>
                <a:latin typeface="Times New Roman" panose="02020603050405020304" pitchFamily="18" charset="0"/>
                <a:sym typeface="Times New Roman"/>
              </a:rPr>
              <a:t> </a:t>
            </a:r>
            <a:r>
              <a:rPr lang="en-US" sz="3199" b="1" dirty="0" err="1">
                <a:solidFill>
                  <a:srgbClr val="EE4036"/>
                </a:solidFill>
                <a:latin typeface="Times New Roman" panose="02020603050405020304" pitchFamily="18" charset="0"/>
                <a:sym typeface="Times New Roman"/>
              </a:rPr>
              <a:t>nhất</a:t>
            </a:r>
            <a:r>
              <a:rPr lang="en-US" sz="3199" b="1" dirty="0">
                <a:solidFill>
                  <a:srgbClr val="EE4036"/>
                </a:solidFill>
                <a:latin typeface="Times New Roman" panose="02020603050405020304" pitchFamily="18" charset="0"/>
                <a:sym typeface="Times New Roman"/>
              </a:rPr>
              <a:t> </a:t>
            </a:r>
            <a:r>
              <a:rPr lang="en-US" sz="3199" b="1" dirty="0" err="1">
                <a:solidFill>
                  <a:srgbClr val="EE4036"/>
                </a:solidFill>
                <a:latin typeface="Times New Roman" panose="02020603050405020304" pitchFamily="18" charset="0"/>
                <a:sym typeface="Times New Roman"/>
              </a:rPr>
              <a:t>trong</a:t>
            </a:r>
            <a:r>
              <a:rPr lang="en-US" sz="3199" b="1" dirty="0">
                <a:solidFill>
                  <a:srgbClr val="EE4036"/>
                </a:solidFill>
                <a:latin typeface="Times New Roman" panose="02020603050405020304" pitchFamily="18" charset="0"/>
                <a:sym typeface="Times New Roman"/>
              </a:rPr>
              <a:t> </a:t>
            </a:r>
            <a:r>
              <a:rPr lang="en-US" sz="3199" b="1" dirty="0" err="1">
                <a:solidFill>
                  <a:srgbClr val="EE4036"/>
                </a:solidFill>
                <a:latin typeface="Times New Roman" panose="02020603050405020304" pitchFamily="18" charset="0"/>
                <a:sym typeface="Times New Roman"/>
              </a:rPr>
              <a:t>quần</a:t>
            </a:r>
            <a:r>
              <a:rPr lang="en-US" sz="3199" b="1" dirty="0">
                <a:solidFill>
                  <a:srgbClr val="EE4036"/>
                </a:solidFill>
                <a:latin typeface="Times New Roman" panose="02020603050405020304" pitchFamily="18" charset="0"/>
                <a:sym typeface="Times New Roman"/>
              </a:rPr>
              <a:t> </a:t>
            </a:r>
            <a:r>
              <a:rPr lang="en-US" sz="3199" b="1" dirty="0" err="1">
                <a:solidFill>
                  <a:srgbClr val="EE4036"/>
                </a:solidFill>
                <a:latin typeface="Times New Roman" panose="02020603050405020304" pitchFamily="18" charset="0"/>
                <a:sym typeface="Times New Roman"/>
              </a:rPr>
              <a:t>thể</a:t>
            </a:r>
            <a:r>
              <a:rPr lang="en-US" sz="3199" b="1" dirty="0">
                <a:solidFill>
                  <a:srgbClr val="EE4036"/>
                </a:solidFill>
                <a:latin typeface="Times New Roman" panose="02020603050405020304" pitchFamily="18" charset="0"/>
                <a:sym typeface="Times New Roman"/>
              </a:rPr>
              <a:t> </a:t>
            </a:r>
            <a:r>
              <a:rPr lang="en-US" sz="3199" b="1" dirty="0" err="1">
                <a:solidFill>
                  <a:srgbClr val="EE4036"/>
                </a:solidFill>
                <a:latin typeface="Times New Roman" panose="02020603050405020304" pitchFamily="18" charset="0"/>
                <a:sym typeface="Times New Roman"/>
              </a:rPr>
              <a:t>là</a:t>
            </a:r>
            <a:r>
              <a:rPr lang="en-US" sz="3199" b="1" dirty="0">
                <a:solidFill>
                  <a:srgbClr val="EE4036"/>
                </a:solidFill>
                <a:latin typeface="Times New Roman" panose="02020603050405020304" pitchFamily="18" charset="0"/>
                <a:sym typeface="Times New Roman"/>
              </a:rPr>
              <a:t> </a:t>
            </a:r>
            <a:r>
              <a:rPr lang="en-US" sz="3199" b="1" dirty="0" err="1">
                <a:solidFill>
                  <a:srgbClr val="EE4036"/>
                </a:solidFill>
                <a:latin typeface="Times New Roman" panose="02020603050405020304" pitchFamily="18" charset="0"/>
                <a:sym typeface="Times New Roman"/>
              </a:rPr>
              <a:t>gì</a:t>
            </a:r>
            <a:r>
              <a:rPr lang="en-US" sz="3199" b="1" dirty="0">
                <a:solidFill>
                  <a:srgbClr val="EE4036"/>
                </a:solidFill>
                <a:latin typeface="Times New Roman" panose="02020603050405020304" pitchFamily="18" charset="0"/>
                <a:sym typeface="Times New Roman"/>
              </a:rPr>
              <a:t>?</a:t>
            </a:r>
            <a:endParaRPr lang="en-US" sz="3199" b="1" dirty="0">
              <a:solidFill>
                <a:srgbClr val="EE4036"/>
              </a:solidFill>
              <a:latin typeface="Times New Roman" panose="02020603050405020304" pitchFamily="18" charset="0"/>
            </a:endParaRPr>
          </a:p>
        </p:txBody>
      </p:sp>
      <p:sp>
        <p:nvSpPr>
          <p:cNvPr id="114" name="!!o3b">
            <a:extLst>
              <a:ext uri="{FF2B5EF4-FFF2-40B4-BE49-F238E27FC236}">
                <a16:creationId xmlns:a16="http://schemas.microsoft.com/office/drawing/2014/main" id="{727977B5-F189-4A81-8746-8651162923AF}"/>
              </a:ext>
            </a:extLst>
          </p:cNvPr>
          <p:cNvSpPr/>
          <p:nvPr/>
        </p:nvSpPr>
        <p:spPr>
          <a:xfrm>
            <a:off x="5733463" y="5410200"/>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15" name="!!o3c">
            <a:extLst>
              <a:ext uri="{FF2B5EF4-FFF2-40B4-BE49-F238E27FC236}">
                <a16:creationId xmlns:a16="http://schemas.microsoft.com/office/drawing/2014/main" id="{FF9E2E47-AF30-4140-9174-D1F1B2A7ACE4}"/>
              </a:ext>
            </a:extLst>
          </p:cNvPr>
          <p:cNvSpPr/>
          <p:nvPr/>
        </p:nvSpPr>
        <p:spPr>
          <a:xfrm>
            <a:off x="6903897" y="5410200"/>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16" name="!!o3a">
            <a:extLst>
              <a:ext uri="{FF2B5EF4-FFF2-40B4-BE49-F238E27FC236}">
                <a16:creationId xmlns:a16="http://schemas.microsoft.com/office/drawing/2014/main" id="{1966C6BC-5829-4F16-A504-4CE1C7609161}"/>
              </a:ext>
            </a:extLst>
          </p:cNvPr>
          <p:cNvSpPr/>
          <p:nvPr/>
        </p:nvSpPr>
        <p:spPr>
          <a:xfrm>
            <a:off x="4571683" y="5410200"/>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117" name="!!3a">
            <a:extLst>
              <a:ext uri="{FF2B5EF4-FFF2-40B4-BE49-F238E27FC236}">
                <a16:creationId xmlns:a16="http://schemas.microsoft.com/office/drawing/2014/main" id="{3AFE8AE5-A9AA-4637-A979-EE1B11736C0D}"/>
              </a:ext>
            </a:extLst>
          </p:cNvPr>
          <p:cNvSpPr txBox="1"/>
          <p:nvPr/>
        </p:nvSpPr>
        <p:spPr>
          <a:xfrm>
            <a:off x="4738590" y="5482625"/>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118" name="!!3b">
            <a:extLst>
              <a:ext uri="{FF2B5EF4-FFF2-40B4-BE49-F238E27FC236}">
                <a16:creationId xmlns:a16="http://schemas.microsoft.com/office/drawing/2014/main" id="{1A273D81-3FC5-40F3-8DBC-43408EECA659}"/>
              </a:ext>
            </a:extLst>
          </p:cNvPr>
          <p:cNvSpPr txBox="1"/>
          <p:nvPr/>
        </p:nvSpPr>
        <p:spPr>
          <a:xfrm>
            <a:off x="5894855" y="5482625"/>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ó</a:t>
            </a:r>
          </a:p>
        </p:txBody>
      </p:sp>
      <p:sp>
        <p:nvSpPr>
          <p:cNvPr id="119" name="!!3c">
            <a:extLst>
              <a:ext uri="{FF2B5EF4-FFF2-40B4-BE49-F238E27FC236}">
                <a16:creationId xmlns:a16="http://schemas.microsoft.com/office/drawing/2014/main" id="{47834679-DA72-43D6-958F-A53074407007}"/>
              </a:ext>
            </a:extLst>
          </p:cNvPr>
          <p:cNvSpPr txBox="1"/>
          <p:nvPr/>
        </p:nvSpPr>
        <p:spPr>
          <a:xfrm>
            <a:off x="7070805" y="5482625"/>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m</a:t>
            </a:r>
          </a:p>
        </p:txBody>
      </p:sp>
      <p:pic>
        <p:nvPicPr>
          <p:cNvPr id="4098" name="Picture 2" descr="Những đặc trưng cơ bản của quần thể phấn 1"/>
          <p:cNvPicPr>
            <a:picLocks noChangeAspect="1" noChangeArrowheads="1"/>
          </p:cNvPicPr>
          <p:nvPr/>
        </p:nvPicPr>
        <p:blipFill rotWithShape="1">
          <a:blip r:embed="rId19">
            <a:clrChange>
              <a:clrFrom>
                <a:srgbClr val="FFFFFF"/>
              </a:clrFrom>
              <a:clrTo>
                <a:srgbClr val="FFFFFF">
                  <a:alpha val="0"/>
                </a:srgbClr>
              </a:clrTo>
            </a:clrChange>
            <a:extLst>
              <a:ext uri="{28A0092B-C50C-407E-A947-70E740481C1C}">
                <a14:useLocalDpi xmlns:a14="http://schemas.microsoft.com/office/drawing/2010/main" val="0"/>
              </a:ext>
            </a:extLst>
          </a:blip>
          <a:srcRect b="3846"/>
          <a:stretch/>
        </p:blipFill>
        <p:spPr bwMode="auto">
          <a:xfrm>
            <a:off x="2463947" y="2157543"/>
            <a:ext cx="7080896" cy="1721208"/>
          </a:xfrm>
          <a:prstGeom prst="rect">
            <a:avLst/>
          </a:prstGeom>
          <a:noFill/>
          <a:extLst>
            <a:ext uri="{909E8E84-426E-40DD-AFC4-6F175D3DCCD1}">
              <a14:hiddenFill xmlns:a14="http://schemas.microsoft.com/office/drawing/2010/main">
                <a:solidFill>
                  <a:srgbClr val="FFFFFF"/>
                </a:solidFill>
              </a14:hiddenFill>
            </a:ext>
          </a:extLst>
        </p:spPr>
      </p:pic>
      <p:sp>
        <p:nvSpPr>
          <p:cNvPr id="68" name="!!o3a">
            <a:extLst>
              <a:ext uri="{FF2B5EF4-FFF2-40B4-BE49-F238E27FC236}">
                <a16:creationId xmlns:a16="http://schemas.microsoft.com/office/drawing/2014/main" id="{1966C6BC-5829-4F16-A504-4CE1C7609161}"/>
              </a:ext>
            </a:extLst>
          </p:cNvPr>
          <p:cNvSpPr/>
          <p:nvPr/>
        </p:nvSpPr>
        <p:spPr>
          <a:xfrm>
            <a:off x="3427412" y="5410200"/>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b="1"/>
          </a:p>
        </p:txBody>
      </p:sp>
      <p:sp>
        <p:nvSpPr>
          <p:cNvPr id="69" name="!!3a">
            <a:extLst>
              <a:ext uri="{FF2B5EF4-FFF2-40B4-BE49-F238E27FC236}">
                <a16:creationId xmlns:a16="http://schemas.microsoft.com/office/drawing/2014/main" id="{3AFE8AE5-A9AA-4637-A979-EE1B11736C0D}"/>
              </a:ext>
            </a:extLst>
          </p:cNvPr>
          <p:cNvSpPr txBox="1"/>
          <p:nvPr/>
        </p:nvSpPr>
        <p:spPr>
          <a:xfrm>
            <a:off x="3594319" y="5482625"/>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Tree>
    <p:extLst>
      <p:ext uri="{BB962C8B-B14F-4D97-AF65-F5344CB8AC3E}">
        <p14:creationId xmlns:p14="http://schemas.microsoft.com/office/powerpoint/2010/main" val="11895530"/>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116"/>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 calcmode="lin" valueType="num">
                                      <p:cBhvr>
                                        <p:cTn id="7" dur="500" fill="hold"/>
                                        <p:tgtEl>
                                          <p:spTgt spid="117"/>
                                        </p:tgtEl>
                                        <p:attrNameLst>
                                          <p:attrName>ppt_w</p:attrName>
                                        </p:attrNameLst>
                                      </p:cBhvr>
                                      <p:tavLst>
                                        <p:tav tm="0">
                                          <p:val>
                                            <p:fltVal val="0"/>
                                          </p:val>
                                        </p:tav>
                                        <p:tav tm="100000">
                                          <p:val>
                                            <p:strVal val="#ppt_w"/>
                                          </p:val>
                                        </p:tav>
                                      </p:tavLst>
                                    </p:anim>
                                    <p:anim calcmode="lin" valueType="num">
                                      <p:cBhvr>
                                        <p:cTn id="8" dur="500" fill="hold"/>
                                        <p:tgtEl>
                                          <p:spTgt spid="117"/>
                                        </p:tgtEl>
                                        <p:attrNameLst>
                                          <p:attrName>ppt_h</p:attrName>
                                        </p:attrNameLst>
                                      </p:cBhvr>
                                      <p:tavLst>
                                        <p:tav tm="0">
                                          <p:val>
                                            <p:fltVal val="0"/>
                                          </p:val>
                                        </p:tav>
                                        <p:tav tm="100000">
                                          <p:val>
                                            <p:strVal val="#ppt_h"/>
                                          </p:val>
                                        </p:tav>
                                      </p:tavLst>
                                    </p:anim>
                                    <p:animEffect transition="in" filter="fade">
                                      <p:cBhvr>
                                        <p:cTn id="9" dur="500"/>
                                        <p:tgtEl>
                                          <p:spTgt spid="117"/>
                                        </p:tgtEl>
                                      </p:cBhvr>
                                    </p:animEffect>
                                  </p:childTnLst>
                                  <p:subTnLst>
                                    <p:audio>
                                      <p:cMediaNode>
                                        <p:cTn display="0" masterRel="sameClick">
                                          <p:stCondLst>
                                            <p:cond evt="begin" delay="0">
                                              <p:tn val="5"/>
                                            </p:cond>
                                          </p:stCondLst>
                                          <p:endCondLst>
                                            <p:cond evt="onStopAudio" delay="0">
                                              <p:tgtEl>
                                                <p:sldTgt/>
                                              </p:tgtEl>
                                            </p:cond>
                                          </p:endCondLst>
                                        </p:cTn>
                                        <p:tgtEl>
                                          <p:sndTgt r:embed="rId3" name="Bling.wav"/>
                                        </p:tgtEl>
                                      </p:cMediaNode>
                                    </p:audio>
                                  </p:subTnLst>
                                </p:cTn>
                              </p:par>
                              <p:par>
                                <p:cTn id="10" presetID="26" presetClass="emph" presetSubtype="0" fill="hold" grpId="1" nodeType="withEffect">
                                  <p:stCondLst>
                                    <p:cond delay="500"/>
                                  </p:stCondLst>
                                  <p:childTnLst>
                                    <p:animEffect transition="out" filter="fade">
                                      <p:cBhvr>
                                        <p:cTn id="11" dur="500" tmFilter="0, 0; .2, .5; .8, .5; 1, 0"/>
                                        <p:tgtEl>
                                          <p:spTgt spid="117"/>
                                        </p:tgtEl>
                                      </p:cBhvr>
                                    </p:animEffect>
                                    <p:animScale>
                                      <p:cBhvr>
                                        <p:cTn id="12" dur="250" autoRev="1" fill="hold"/>
                                        <p:tgtEl>
                                          <p:spTgt spid="117"/>
                                        </p:tgtEl>
                                      </p:cBhvr>
                                      <p:by x="105000" y="105000"/>
                                    </p:animScale>
                                  </p:childTnLst>
                                </p:cTn>
                              </p:par>
                            </p:childTnLst>
                          </p:cTn>
                        </p:par>
                      </p:childTnLst>
                    </p:cTn>
                  </p:par>
                </p:childTnLst>
              </p:cTn>
              <p:nextCondLst>
                <p:cond evt="onClick" delay="0">
                  <p:tgtEl>
                    <p:spTgt spid="116"/>
                  </p:tgtEl>
                </p:cond>
              </p:nextCondLst>
            </p:seq>
            <p:seq concurrent="1" nextAc="seek">
              <p:cTn id="13" restart="whenNotActive" fill="hold" evtFilter="cancelBubble" nodeType="interactiveSeq">
                <p:stCondLst>
                  <p:cond evt="onClick" delay="0">
                    <p:tgtEl>
                      <p:spTgt spid="114"/>
                    </p:tgtEl>
                  </p:cond>
                </p:stCondLst>
                <p:endSync evt="end" delay="0">
                  <p:rtn val="all"/>
                </p:endSync>
                <p:childTnLst>
                  <p:par>
                    <p:cTn id="14" fill="hold">
                      <p:stCondLst>
                        <p:cond delay="0"/>
                      </p:stCondLst>
                      <p:childTnLst>
                        <p:par>
                          <p:cTn id="15" fill="hold">
                            <p:stCondLst>
                              <p:cond delay="0"/>
                            </p:stCondLst>
                            <p:childTnLst>
                              <p:par>
                                <p:cTn id="16" presetID="53" presetClass="entr" presetSubtype="16" fill="hold" grpId="0" nodeType="withEffect">
                                  <p:stCondLst>
                                    <p:cond delay="0"/>
                                  </p:stCondLst>
                                  <p:childTnLst>
                                    <p:set>
                                      <p:cBhvr>
                                        <p:cTn id="17" dur="1" fill="hold">
                                          <p:stCondLst>
                                            <p:cond delay="0"/>
                                          </p:stCondLst>
                                        </p:cTn>
                                        <p:tgtEl>
                                          <p:spTgt spid="118"/>
                                        </p:tgtEl>
                                        <p:attrNameLst>
                                          <p:attrName>style.visibility</p:attrName>
                                        </p:attrNameLst>
                                      </p:cBhvr>
                                      <p:to>
                                        <p:strVal val="visible"/>
                                      </p:to>
                                    </p:set>
                                    <p:anim calcmode="lin" valueType="num">
                                      <p:cBhvr>
                                        <p:cTn id="18" dur="500" fill="hold"/>
                                        <p:tgtEl>
                                          <p:spTgt spid="118"/>
                                        </p:tgtEl>
                                        <p:attrNameLst>
                                          <p:attrName>ppt_w</p:attrName>
                                        </p:attrNameLst>
                                      </p:cBhvr>
                                      <p:tavLst>
                                        <p:tav tm="0">
                                          <p:val>
                                            <p:fltVal val="0"/>
                                          </p:val>
                                        </p:tav>
                                        <p:tav tm="100000">
                                          <p:val>
                                            <p:strVal val="#ppt_w"/>
                                          </p:val>
                                        </p:tav>
                                      </p:tavLst>
                                    </p:anim>
                                    <p:anim calcmode="lin" valueType="num">
                                      <p:cBhvr>
                                        <p:cTn id="19" dur="500" fill="hold"/>
                                        <p:tgtEl>
                                          <p:spTgt spid="118"/>
                                        </p:tgtEl>
                                        <p:attrNameLst>
                                          <p:attrName>ppt_h</p:attrName>
                                        </p:attrNameLst>
                                      </p:cBhvr>
                                      <p:tavLst>
                                        <p:tav tm="0">
                                          <p:val>
                                            <p:fltVal val="0"/>
                                          </p:val>
                                        </p:tav>
                                        <p:tav tm="100000">
                                          <p:val>
                                            <p:strVal val="#ppt_h"/>
                                          </p:val>
                                        </p:tav>
                                      </p:tavLst>
                                    </p:anim>
                                    <p:animEffect transition="in" filter="fade">
                                      <p:cBhvr>
                                        <p:cTn id="20" dur="500"/>
                                        <p:tgtEl>
                                          <p:spTgt spid="118"/>
                                        </p:tgtEl>
                                      </p:cBhvr>
                                    </p:animEffect>
                                  </p:childTnLst>
                                  <p:subTnLst>
                                    <p:audio>
                                      <p:cMediaNode>
                                        <p:cTn display="0" masterRel="sameClick">
                                          <p:stCondLst>
                                            <p:cond evt="begin" delay="0">
                                              <p:tn val="16"/>
                                            </p:cond>
                                          </p:stCondLst>
                                          <p:endCondLst>
                                            <p:cond evt="onStopAudio" delay="0">
                                              <p:tgtEl>
                                                <p:sldTgt/>
                                              </p:tgtEl>
                                            </p:cond>
                                          </p:endCondLst>
                                        </p:cTn>
                                        <p:tgtEl>
                                          <p:sndTgt r:embed="rId3" name="Bling.wav"/>
                                        </p:tgtEl>
                                      </p:cMediaNode>
                                    </p:audio>
                                  </p:subTnLst>
                                </p:cTn>
                              </p:par>
                              <p:par>
                                <p:cTn id="21" presetID="26" presetClass="emph" presetSubtype="0" fill="hold" grpId="1" nodeType="withEffect">
                                  <p:stCondLst>
                                    <p:cond delay="500"/>
                                  </p:stCondLst>
                                  <p:childTnLst>
                                    <p:animEffect transition="out" filter="fade">
                                      <p:cBhvr>
                                        <p:cTn id="22" dur="500" tmFilter="0, 0; .2, .5; .8, .5; 1, 0"/>
                                        <p:tgtEl>
                                          <p:spTgt spid="118"/>
                                        </p:tgtEl>
                                      </p:cBhvr>
                                    </p:animEffect>
                                    <p:animScale>
                                      <p:cBhvr>
                                        <p:cTn id="23" dur="250" autoRev="1" fill="hold"/>
                                        <p:tgtEl>
                                          <p:spTgt spid="118"/>
                                        </p:tgtEl>
                                      </p:cBhvr>
                                      <p:by x="105000" y="105000"/>
                                    </p:animScale>
                                  </p:childTnLst>
                                </p:cTn>
                              </p:par>
                            </p:childTnLst>
                          </p:cTn>
                        </p:par>
                      </p:childTnLst>
                    </p:cTn>
                  </p:par>
                </p:childTnLst>
              </p:cTn>
              <p:nextCondLst>
                <p:cond evt="onClick" delay="0">
                  <p:tgtEl>
                    <p:spTgt spid="114"/>
                  </p:tgtEl>
                </p:cond>
              </p:nextCondLst>
            </p:seq>
            <p:seq concurrent="1" nextAc="seek">
              <p:cTn id="24" restart="whenNotActive" fill="hold" evtFilter="cancelBubble" nodeType="interactiveSeq">
                <p:stCondLst>
                  <p:cond evt="onClick" delay="0">
                    <p:tgtEl>
                      <p:spTgt spid="115"/>
                    </p:tgtEl>
                  </p:cond>
                </p:stCondLst>
                <p:endSync evt="end" delay="0">
                  <p:rtn val="all"/>
                </p:endSync>
                <p:childTnLst>
                  <p:par>
                    <p:cTn id="25" fill="hold">
                      <p:stCondLst>
                        <p:cond delay="0"/>
                      </p:stCondLst>
                      <p:childTnLst>
                        <p:par>
                          <p:cTn id="26" fill="hold">
                            <p:stCondLst>
                              <p:cond delay="0"/>
                            </p:stCondLst>
                            <p:childTnLst>
                              <p:par>
                                <p:cTn id="27" presetID="53" presetClass="entr" presetSubtype="16" fill="hold" grpId="0" nodeType="withEffect">
                                  <p:stCondLst>
                                    <p:cond delay="0"/>
                                  </p:stCondLst>
                                  <p:childTnLst>
                                    <p:set>
                                      <p:cBhvr>
                                        <p:cTn id="28" dur="1" fill="hold">
                                          <p:stCondLst>
                                            <p:cond delay="0"/>
                                          </p:stCondLst>
                                        </p:cTn>
                                        <p:tgtEl>
                                          <p:spTgt spid="119"/>
                                        </p:tgtEl>
                                        <p:attrNameLst>
                                          <p:attrName>style.visibility</p:attrName>
                                        </p:attrNameLst>
                                      </p:cBhvr>
                                      <p:to>
                                        <p:strVal val="visible"/>
                                      </p:to>
                                    </p:set>
                                    <p:anim calcmode="lin" valueType="num">
                                      <p:cBhvr>
                                        <p:cTn id="29" dur="500" fill="hold"/>
                                        <p:tgtEl>
                                          <p:spTgt spid="119"/>
                                        </p:tgtEl>
                                        <p:attrNameLst>
                                          <p:attrName>ppt_w</p:attrName>
                                        </p:attrNameLst>
                                      </p:cBhvr>
                                      <p:tavLst>
                                        <p:tav tm="0">
                                          <p:val>
                                            <p:fltVal val="0"/>
                                          </p:val>
                                        </p:tav>
                                        <p:tav tm="100000">
                                          <p:val>
                                            <p:strVal val="#ppt_w"/>
                                          </p:val>
                                        </p:tav>
                                      </p:tavLst>
                                    </p:anim>
                                    <p:anim calcmode="lin" valueType="num">
                                      <p:cBhvr>
                                        <p:cTn id="30" dur="500" fill="hold"/>
                                        <p:tgtEl>
                                          <p:spTgt spid="119"/>
                                        </p:tgtEl>
                                        <p:attrNameLst>
                                          <p:attrName>ppt_h</p:attrName>
                                        </p:attrNameLst>
                                      </p:cBhvr>
                                      <p:tavLst>
                                        <p:tav tm="0">
                                          <p:val>
                                            <p:fltVal val="0"/>
                                          </p:val>
                                        </p:tav>
                                        <p:tav tm="100000">
                                          <p:val>
                                            <p:strVal val="#ppt_h"/>
                                          </p:val>
                                        </p:tav>
                                      </p:tavLst>
                                    </p:anim>
                                    <p:animEffect transition="in" filter="fade">
                                      <p:cBhvr>
                                        <p:cTn id="31" dur="500"/>
                                        <p:tgtEl>
                                          <p:spTgt spid="119"/>
                                        </p:tgtEl>
                                      </p:cBhvr>
                                    </p:animEffect>
                                  </p:childTnLst>
                                  <p:subTnLst>
                                    <p:audio>
                                      <p:cMediaNode>
                                        <p:cTn display="0" masterRel="sameClick">
                                          <p:stCondLst>
                                            <p:cond evt="begin" delay="0">
                                              <p:tn val="27"/>
                                            </p:cond>
                                          </p:stCondLst>
                                          <p:endCondLst>
                                            <p:cond evt="onStopAudio" delay="0">
                                              <p:tgtEl>
                                                <p:sldTgt/>
                                              </p:tgtEl>
                                            </p:cond>
                                          </p:endCondLst>
                                        </p:cTn>
                                        <p:tgtEl>
                                          <p:sndTgt r:embed="rId3" name="Bling.wav"/>
                                        </p:tgtEl>
                                      </p:cMediaNode>
                                    </p:audio>
                                  </p:subTnLst>
                                </p:cTn>
                              </p:par>
                              <p:par>
                                <p:cTn id="32" presetID="26" presetClass="emph" presetSubtype="0" fill="hold" grpId="1" nodeType="withEffect">
                                  <p:stCondLst>
                                    <p:cond delay="500"/>
                                  </p:stCondLst>
                                  <p:childTnLst>
                                    <p:animEffect transition="out" filter="fade">
                                      <p:cBhvr>
                                        <p:cTn id="33" dur="500" tmFilter="0, 0; .2, .5; .8, .5; 1, 0"/>
                                        <p:tgtEl>
                                          <p:spTgt spid="119"/>
                                        </p:tgtEl>
                                      </p:cBhvr>
                                    </p:animEffect>
                                    <p:animScale>
                                      <p:cBhvr>
                                        <p:cTn id="34" dur="250" autoRev="1" fill="hold"/>
                                        <p:tgtEl>
                                          <p:spTgt spid="119"/>
                                        </p:tgtEl>
                                      </p:cBhvr>
                                      <p:by x="105000" y="105000"/>
                                    </p:animScale>
                                  </p:childTnLst>
                                </p:cTn>
                              </p:par>
                              <p:par>
                                <p:cTn id="3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36" dur="2000" fill="hold"/>
                                        <p:tgtEl>
                                          <p:spTgt spid="56"/>
                                        </p:tgtEl>
                                        <p:attrNameLst>
                                          <p:attrName>ppt_x</p:attrName>
                                          <p:attrName>ppt_y</p:attrName>
                                        </p:attrNameLst>
                                      </p:cBhvr>
                                    </p:animMotion>
                                  </p:childTnLst>
                                </p:cTn>
                              </p:par>
                              <p:par>
                                <p:cTn id="3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38" dur="2000" fill="hold"/>
                                        <p:tgtEl>
                                          <p:spTgt spid="67"/>
                                        </p:tgtEl>
                                        <p:attrNameLst>
                                          <p:attrName>ppt_x</p:attrName>
                                          <p:attrName>ppt_y</p:attrName>
                                        </p:attrNameLst>
                                      </p:cBhvr>
                                    </p:animMotion>
                                  </p:childTnLst>
                                </p:cTn>
                              </p:par>
                              <p:par>
                                <p:cTn id="3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40" dur="2000" fill="hold"/>
                                        <p:tgtEl>
                                          <p:spTgt spid="57"/>
                                        </p:tgtEl>
                                        <p:attrNameLst>
                                          <p:attrName>ppt_x</p:attrName>
                                          <p:attrName>ppt_y</p:attrName>
                                        </p:attrNameLst>
                                      </p:cBhvr>
                                    </p:animMotion>
                                  </p:childTnLst>
                                </p:cTn>
                              </p:par>
                              <p:par>
                                <p:cTn id="41" presetID="0" presetClass="path" presetSubtype="0" fill="hold" nodeType="withEffect">
                                  <p:stCondLst>
                                    <p:cond delay="500"/>
                                  </p:stCondLst>
                                  <p:childTnLst>
                                    <p:animMotion origin="layout" path="M -0.00026 0.00833 L -0.00026 0.00833 L 0.14661 0.11042 C 0.19219 0.14236 0.20156 0.13958 0.23281 0.18982 C 0.23554 0.19445 0.23698 0.20116 0.23919 0.20671 C 0.23112 0.23148 0.22825 0.26435 0.21523 0.28056 C 0.19596 0.30463 0.17096 0.30949 0.14817 0.32037 C 0.13099 0.32847 0.11302 0.33125 0.09557 0.33727 C 0.05286 0.35185 0.06015 0.35 0.01732 0.3713 C 0.0125 0.38171 0.00638 0.39051 0.00299 0.40255 C 0.00026 0.41204 -0.00065 0.42315 -0.00026 0.4338 C 0.0026 0.49769 0.00117 0.51296 0.02695 0.54722 C 0.04857 0.57616 0.07864 0.58982 0.10351 0.60116 C 0.13737 0.61644 0.15234 0.6162 0.18646 0.62107 C 0.21575 0.61806 0.24505 0.61667 0.27422 0.6125 C 0.2776 0.61204 0.28633 0.61088 0.28385 0.60671 C 0.27539 0.59306 0.26354 0.58796 0.25351 0.57847 C 0.20599 0.58033 0.17239 0.57454 0.12747 0.60116 C 0.08945 0.62361 0.01575 0.68056 0.01575 0.68056 C 0.00104 0.70671 -0.01628 0.72431 0.03646 0.74861 C 0.06588 0.76227 0.09713 0.7544 0.12747 0.75718 C 0.16041 0.76389 0.19362 0.76736 0.22643 0.77708 C 0.36367 0.81806 0.34948 0.81412 0.44492 0.86783 C 0.44713 0.87546 0.45234 0.88218 0.4513 0.89051 C 0.44401 0.94908 0.37018 0.93218 0.36523 0.9331 L 0.21198 0.92732 C 0.17096 0.92269 0.13008 0.91597 0.08919 0.91042 C 0.07799 0.90093 0.06484 0.89676 0.0556 0.88195 C 0.03984 0.85671 0.03945 0.82894 0.03646 0.79699 C 0.0444 0.79306 0.05221 0.78542 0.06041 0.78565 C 0.14388 0.7875 0.15534 0.79537 0.22955 0.8537 C 0.27565 0.88982 0.31992 0.91065 0.35247 0.9757 C 0.35898 0.98889 0.36484 1.00301 0.36992 1.01829 C 0.37448 1.03171 0.37747 1.04653 0.38112 1.06065 C 0.38958 1.16134 0.38411 1.11227 0.39713 1.20833 L 0.39713 1.20833 L 0.40026 1.23958 " pathEditMode="relative" ptsTypes="AAAAAAAAAAAAAAAAAAAAAAAAAAAAAAAAAAAAA">
                                      <p:cBhvr>
                                        <p:cTn id="42" dur="2000" fill="hold"/>
                                        <p:tgtEl>
                                          <p:spTgt spid="55"/>
                                        </p:tgtEl>
                                        <p:attrNameLst>
                                          <p:attrName>ppt_x</p:attrName>
                                          <p:attrName>ppt_y</p:attrName>
                                        </p:attrNameLst>
                                      </p:cBhvr>
                                    </p:animMotion>
                                  </p:childTnLst>
                                </p:cTn>
                              </p:par>
                              <p:par>
                                <p:cTn id="43" presetID="0" presetClass="path" presetSubtype="0" fill="hold" nodeType="withEffect">
                                  <p:stCondLst>
                                    <p:cond delay="500"/>
                                  </p:stCondLst>
                                  <p:childTnLst>
                                    <p:animMotion origin="layout" path="M -0.00026 0.00671 L -0.00026 0.00671 C 0.00873 0.0713 0.00599 0.07454 0.02526 0.12847 C 0.02826 0.13704 0.03203 0.14491 0.03633 0.15139 C 0.05482 0.1787 0.07604 0.19005 0.09857 0.20509 C 0.15157 0.24097 0.1375 0.23241 0.18633 0.25046 C 0.20443 0.24769 0.22318 0.2507 0.24063 0.24213 C 0.24896 0.23796 0.22357 0.23357 0.21511 0.23634 C 0.20625 0.23935 0.19909 0.25162 0.19115 0.25903 C 0.18959 0.26667 0.18607 0.27361 0.18633 0.28171 C 0.18881 0.33727 0.19349 0.37801 0.21511 0.41806 C 0.24141 0.46667 0.28229 0.52107 0.3125 0.56551 C 0.33607 0.6 0.34623 0.61088 0.36185 0.65347 C 0.36472 0.66111 0.36615 0.67037 0.36823 0.67894 C 0.36901 0.69028 0.37214 0.72593 0.36823 0.73565 C 0.36029 0.75602 0.34284 0.75394 0.33164 0.75556 C 0.30703 0.74537 0.29896 0.74745 0.27891 0.71574 C 0.2724 0.70556 0.26823 0.6912 0.26302 0.67894 C 0.26133 0.66667 0.25703 0.65463 0.25821 0.64213 C 0.26107 0.60972 0.29948 0.62778 0.30131 0.62778 C 0.31693 0.63333 0.35339 0.63472 0.36823 0.66482 C 0.37214 0.67245 0.37253 0.68357 0.37474 0.69306 C 0.37409 0.71204 0.37565 0.73148 0.37305 0.74977 C 0.3694 0.77708 0.35847 0.80602 0.34753 0.82639 C 0.34258 0.83565 0.3362 0.84236 0.33164 0.85208 C 0.32709 0.86134 0.32383 0.87245 0.32045 0.8831 C 0.31263 0.90787 0.3237 0.8912 0.30769 0.92292 C 0.29453 0.94884 0.26992 0.98125 0.25495 0.99954 C 0.24519 1.01158 0.23516 1.02338 0.22474 1.03357 C 0.20482 1.05278 0.18347 1.0669 0.16407 1.0875 C 0.14805 1.1044 0.13034 1.1169 0.11615 1.13843 C 0.1125 1.14421 0.10834 1.14908 0.10495 1.15556 C 0.09453 1.17616 0.10495 1.16551 0.09701 1.17245 " pathEditMode="relative" ptsTypes="AAAAAAAAAAAAAAAAAAAAAAAAAAAAAAAAA">
                                      <p:cBhvr>
                                        <p:cTn id="44" dur="2000" fill="hold"/>
                                        <p:tgtEl>
                                          <p:spTgt spid="58"/>
                                        </p:tgtEl>
                                        <p:attrNameLst>
                                          <p:attrName>ppt_x</p:attrName>
                                          <p:attrName>ppt_y</p:attrName>
                                        </p:attrNameLst>
                                      </p:cBhvr>
                                    </p:animMotion>
                                  </p:childTnLst>
                                </p:cTn>
                              </p:par>
                              <p:par>
                                <p:cTn id="45" presetID="0" presetClass="path" presetSubtype="0" fill="hold" nodeType="withEffect">
                                  <p:stCondLst>
                                    <p:cond delay="500"/>
                                  </p:stCondLst>
                                  <p:childTnLst>
                                    <p:animMotion origin="layout" path="M -0.00013 0.0051 L -0.00013 0.00533 C -0.04519 0.08542 -0.04831 0.08288 -0.07982 0.16088 C -0.08881 0.18311 -0.09831 0.20487 -0.10534 0.22917 C -0.11276 0.2544 -0.11706 0.28195 -0.12292 0.30857 C -0.12618 0.33982 -0.13425 0.38288 -0.12618 0.41621 C -0.11485 0.46274 -0.09336 0.47176 -0.06706 0.48426 C -0.02735 0.50325 0.00117 0.49954 0.04296 0.50139 C 0.05794 0.49561 0.07343 0.49399 0.08763 0.48426 C 0.09453 0.47963 0.10507 0.44815 0.09401 0.43612 C 0.08033 0.42107 0.06315 0.41922 0.04778 0.41065 C 0.0276 0.41436 0.00716 0.41575 -0.01289 0.422 C -0.03386 0.42848 -0.06185 0.44815 -0.08151 0.46436 C -0.09076 0.47223 -0.09961 0.48149 -0.1086 0.49005 C -0.11342 0.50232 -0.1198 0.51297 -0.12292 0.52686 C -0.12579 0.53936 -0.12592 0.55325 -0.12618 0.56667 C -0.12644 0.57987 -0.12826 0.59491 -0.12448 0.60625 C -0.11967 0.62153 -0.11081 0.63195 -0.10222 0.64028 C -0.06263 0.67917 -0.01381 0.66922 0.02864 0.67454 C 0.05677 0.67246 0.08515 0.67362 0.11315 0.66852 C 0.12526 0.66667 0.13828 0.6426 0.11953 0.62061 C 0.10612 0.60463 0.08867 0.60348 0.0733 0.59491 C 0.04127 0.59908 0.00026 0.59885 -0.03204 0.6176 C -0.0474 0.62663 -0.06159 0.64098 -0.0767 0.65163 C -0.09623 0.66551 -0.11628 0.67709 -0.13568 0.69121 C -0.14714 0.69977 -0.15847 0.7088 -0.16927 0.71991 C -0.18477 0.73588 -0.20638 0.76644 -0.21862 0.79075 C -0.22162 0.79607 -0.22292 0.80394 -0.225 0.81065 C -0.2224 0.82917 -0.22201 0.84977 -0.21706 0.86737 C -0.21316 0.88102 -0.2073 0.89468 -0.19948 0.90139 C -0.17956 0.91829 -0.07852 0.94676 -0.07032 0.94954 C -0.05651 0.95996 -0.04154 0.96667 -0.02878 0.98079 C -0.00899 1.00278 -0.02188 1.07084 -0.03034 1.08866 C -0.03816 1.10487 -0.05378 1.09792 -0.0655 1.10278 C -0.15756 1.09213 -0.17813 1.15024 -0.2043 1.04028 C -0.20782 1.02593 -0.2086 1.01019 -0.21068 0.99491 C -0.20704 0.98264 -0.20664 0.96413 -0.19948 0.95811 C -0.15248 0.91806 -0.09857 0.93473 -0.04961 0.9382 C -0.02435 0.95186 0.0427 0.97547 0.06692 1.02338 C 0.072 1.03334 0.06901 1.04977 0.07018 1.06297 C 0.06484 1.09051 0.06106 1.11899 0.05416 1.14538 C 0.03906 1.20348 0.02604 1.22431 0.00468 1.27292 C 0.00195 1.2794 -0.00039 1.28658 -0.00326 1.29283 C -0.01029 1.30834 -0.01185 1.31088 -0.01758 1.3213 " pathEditMode="relative" rAng="0" ptsTypes="AAAAAAAAAAAAAAAAAAAAAAAAAAAAAAAAAAAAAAAAAAAA">
                                      <p:cBhvr>
                                        <p:cTn id="46" dur="2000" fill="hold"/>
                                        <p:tgtEl>
                                          <p:spTgt spid="59"/>
                                        </p:tgtEl>
                                        <p:attrNameLst>
                                          <p:attrName>ppt_x</p:attrName>
                                          <p:attrName>ppt_y</p:attrName>
                                        </p:attrNameLst>
                                      </p:cBhvr>
                                      <p:rCtr x="-4792" y="65810"/>
                                    </p:animMotion>
                                  </p:childTnLst>
                                </p:cTn>
                              </p:par>
                              <p:par>
                                <p:cTn id="47" presetID="0" presetClass="path" presetSubtype="0" fill="hold" nodeType="withEffect">
                                  <p:stCondLst>
                                    <p:cond delay="500"/>
                                  </p:stCondLst>
                                  <p:childTnLst>
                                    <p:animMotion origin="layout" path="M 0.00052 0.00834 L 0.00052 0.00834 C 0.11003 0.08542 0.0668 0.0375 0.1362 0.13311 C 0.15208 0.21783 0.15977 0.22014 0.13294 0.32593 C 0.12969 0.33866 0.11914 0.33912 0.11224 0.34584 C 0.08776 0.3382 0.06211 0.3382 0.0388 0.32315 C 0.02526 0.31436 0.03346 0.28125 0.04037 0.275 C 0.06042 0.25625 0.08255 0.25602 0.10417 0.25232 C 0.16862 0.29792 0.14037 0.28565 0.18724 0.30047 C 0.20026 0.32361 0.19271 0.30625 0.2 0.35996 C 0.20156 0.3713 0.20482 0.39399 0.20482 0.39399 C 0.20313 0.41019 0.203 0.42686 0.2 0.44236 C 0.19492 0.46783 0.18229 0.49838 0.1681 0.51042 C 0.15807 0.51875 0.14675 0.51991 0.1362 0.52454 C 0.10469 0.52223 0.10013 0.53172 0.07708 0.50186 C 0.07513 0.49931 0.075 0.49422 0.07396 0.49051 C 0.075 0.48473 0.07409 0.47593 0.07708 0.47338 C 0.1112 0.44561 0.125 0.46436 0.16172 0.47917 C 0.16914 0.48959 0.178 0.49723 0.18399 0.51042 C 0.19961 0.54422 0.20404 0.57639 0.18086 0.60973 C 0.17409 0.61922 0.1638 0.61505 0.15534 0.61528 C 0.10313 0.61783 0.05104 0.61713 -0.00104 0.61829 C -0.00286 0.61899 -0.04284 0.6338 -0.05221 0.64653 C -0.05521 0.6507 -0.05638 0.65787 -0.05859 0.66366 C -0.05989 0.68658 -0.06211 0.71158 -0.05859 0.73449 C -0.0569 0.74514 -0.05377 0.75579 -0.04896 0.76297 C -0.04049 0.77524 -0.03086 0.78635 -0.02018 0.79121 C -0.00208 0.79977 0.01693 0.79885 0.03555 0.80255 C 0.07018 0.79792 0.10534 0.80047 0.13932 0.78843 C 0.14466 0.78658 0.14805 0.77246 0.14727 0.76297 C 0.1457 0.74144 0.14323 0.71482 0.13294 0.70324 C 0.12123 0.69028 0.10534 0.70139 0.09141 0.70047 C 0.05143 0.71459 0.04388 0.70787 0.01328 0.74861 C 0.00339 0.76204 -0.00351 0.78195 -0.0138 0.79399 C -0.04362 0.82848 -0.07656 0.85348 -0.10638 0.88774 C -0.15768 0.9463 -0.1707 0.95556 -0.21172 1.01829 C -0.22174 1.03334 -0.23164 1.04885 -0.24049 1.06644 C -0.24492 1.07547 -0.25729 1.11968 -0.25963 1.12894 C -0.26328 1.14329 -0.26523 1.15625 -0.26758 1.1713 C -0.2694 1.18357 -0.26693 1.18264 -0.2707 1.18264 " pathEditMode="relative" ptsTypes="AAAAAAAAAAAAAAAAAAAAAAAAAAAAAAAAAAAAAAAA">
                                      <p:cBhvr>
                                        <p:cTn id="48" dur="2000" fill="hold"/>
                                        <p:tgtEl>
                                          <p:spTgt spid="66"/>
                                        </p:tgtEl>
                                        <p:attrNameLst>
                                          <p:attrName>ppt_x</p:attrName>
                                          <p:attrName>ppt_y</p:attrName>
                                        </p:attrNameLst>
                                      </p:cBhvr>
                                    </p:animMotion>
                                  </p:childTnLst>
                                </p:cTn>
                              </p:par>
                              <p:par>
                                <p:cTn id="49"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50" dur="2000" fill="hold"/>
                                        <p:tgtEl>
                                          <p:spTgt spid="60"/>
                                        </p:tgtEl>
                                        <p:attrNameLst>
                                          <p:attrName>ppt_x</p:attrName>
                                          <p:attrName>ppt_y</p:attrName>
                                        </p:attrNameLst>
                                      </p:cBhvr>
                                    </p:animMotion>
                                  </p:childTnLst>
                                </p:cTn>
                              </p:par>
                              <p:par>
                                <p:cTn id="51" presetID="0" presetClass="path" presetSubtype="0" fill="hold" nodeType="withEffect">
                                  <p:stCondLst>
                                    <p:cond delay="500"/>
                                  </p:stCondLst>
                                  <p:childTnLst>
                                    <p:animMotion origin="layout" path="M -0.00664 0.00277 L -0.00664 0.00277 C 0.00717 0.0162 0.02305 0.02407 0.0349 0.04259 C 0.07774 0.10949 0.07813 0.15231 0.09714 0.24652 C 0.09922 0.2787 0.10521 0.31088 0.10352 0.34305 C 0.09922 0.4243 0.07579 0.46852 0.03802 0.51319 C 0.02123 0.53333 0.00079 0.54166 -0.01783 0.55578 C -0.03802 0.55393 -0.05859 0.55764 -0.07838 0.55023 C -0.12786 0.53194 -0.1401 0.50324 -0.1789 0.45092 C -0.18698 0.42639 -0.19856 0.40439 -0.20286 0.37708 C -0.21367 0.30902 -0.1806 0.29004 -0.15026 0.26944 C -0.12617 0.25277 -0.10026 0.24652 -0.07526 0.23518 C -0.04974 0.25416 -0.022 0.26551 0.00131 0.29213 C 0.02162 0.31504 0.03972 0.3743 0.05248 0.41111 C 0.05352 0.42916 0.05664 0.44722 0.0556 0.46504 C 0.05495 0.47569 0.05144 0.48541 0.04766 0.49352 C 0.04271 0.5037 0.03685 0.51273 0.03008 0.51898 C 0.01185 0.53588 -0.04661 0.54051 -0.05286 0.54166 C -0.18216 0.54004 -0.23203 0.58402 -0.32252 0.5162 C -0.33086 0.50995 -0.33854 0.50092 -0.34648 0.49352 C -0.3513 0.48402 -0.35807 0.47685 -0.3608 0.46504 C -0.36445 0.44977 -0.36536 0.40972 -0.35286 0.39977 C -0.34257 0.39166 -0.3306 0.39421 -0.3194 0.39143 C -0.29466 0.40671 -0.26875 0.41852 -0.24752 0.44814 C -0.24075 0.45764 -0.23698 0.47268 -0.23164 0.48495 C -0.22942 0.50092 -0.22395 0.51689 -0.22526 0.5331 C -0.2289 0.58055 -0.23255 0.63055 -0.24596 0.67222 C -0.25651 0.70463 -0.27721 0.72291 -0.29388 0.74583 C -0.33997 0.80949 -0.32695 0.79629 -0.37526 0.81111 C -0.39283 0.79977 -0.41263 0.79629 -0.42786 0.77708 C -0.43671 0.7662 -0.43619 0.71551 -0.42786 0.70347 C -0.42252 0.69537 -0.41406 0.69953 -0.40716 0.69768 C -0.38372 0.70139 -0.35989 0.70069 -0.33698 0.70902 C -0.28737 0.72685 -0.28971 0.75277 -0.24114 0.77708 C -0.2125 0.79166 -0.18255 0.79699 -0.15338 0.80833 C -0.10234 0.82824 -0.06198 0.84027 -0.01614 0.87916 C 0.01875 0.90902 0.05873 0.94259 0.08438 0.99838 C 0.09414 1.01967 0.10026 1.0456 0.10821 1.06944 C 0.10938 1.07963 0.11472 1.12361 0.11472 1.14027 C 0.11472 1.14977 0.11302 1.16875 0.11302 1.16875 " pathEditMode="relative" ptsTypes="AAAAAAAAAAAAAAAAAAAAAAAAAAAAAAAAAAAAAAAA">
                                      <p:cBhvr>
                                        <p:cTn id="52" dur="2000" fill="hold"/>
                                        <p:tgtEl>
                                          <p:spTgt spid="62"/>
                                        </p:tgtEl>
                                        <p:attrNameLst>
                                          <p:attrName>ppt_x</p:attrName>
                                          <p:attrName>ppt_y</p:attrName>
                                        </p:attrNameLst>
                                      </p:cBhvr>
                                    </p:animMotion>
                                  </p:childTnLst>
                                </p:cTn>
                              </p:par>
                              <p:par>
                                <p:cTn id="53" presetID="0" presetClass="path" presetSubtype="0" fill="hold" nodeType="withEffect">
                                  <p:stCondLst>
                                    <p:cond delay="500"/>
                                  </p:stCondLst>
                                  <p:childTnLst>
                                    <p:animMotion origin="layout" path="M 0.00143 0.01412 L 0.00143 0.01412 C -0.00391 0.04074 -0.00612 0.06968 -0.01446 0.09352 C -0.02461 0.12245 -0.03789 0.14838 -0.05274 0.17014 C -0.09753 0.23518 -0.12631 0.25833 -0.17891 0.28634 C -0.18607 0.29028 -0.19362 0.2912 -0.20118 0.29213 C -0.24102 0.29676 -0.32084 0.30347 -0.32084 0.30347 C -0.33607 0.30185 -0.39493 0.31968 -0.41498 0.275 C -0.4198 0.26435 -0.42136 0.25046 -0.42461 0.23819 C -0.42084 0.22106 -0.42084 0.19977 -0.41342 0.18704 C -0.39193 0.15023 -0.34792 0.17431 -0.32722 0.17847 C -0.30704 0.19838 -0.28438 0.21204 -0.26667 0.23819 C -0.25586 0.25393 -0.24675 0.27639 -0.24428 0.30046 C -0.24011 0.3419 -0.26485 0.39421 -0.27943 0.4169 C -0.29141 0.43565 -0.30469 0.45278 -0.31928 0.46505 C -0.33542 0.4787 -0.353 0.48657 -0.37032 0.49352 C -0.41602 0.51181 -0.44128 0.51134 -0.48685 0.5162 C -0.50599 0.50602 -0.52657 0.50231 -0.53946 0.47083 C -0.5448 0.45764 -0.54584 0.44051 -0.54909 0.42546 C -0.54584 0.41018 -0.54623 0.39097 -0.53946 0.38009 C -0.51914 0.34676 -0.46797 0.36204 -0.45013 0.36296 C -0.4237 0.38912 -0.38763 0.4044 -0.3767 0.46227 C -0.3737 0.47847 -0.37566 0.4963 -0.37513 0.51343 C -0.37722 0.53125 -0.37787 0.55 -0.38151 0.56736 C -0.39206 0.61667 -0.41107 0.66227 -0.43099 0.70069 C -0.4392 0.71643 -0.44779 0.73194 -0.45808 0.74306 C -0.46576 0.75139 -0.47513 0.75255 -0.4836 0.75741 C -0.52227 0.74745 -0.5392 0.76134 -0.56185 0.70903 C -0.5668 0.69768 -0.56823 0.68264 -0.57136 0.66944 C -0.57084 0.65995 -0.57344 0.64792 -0.5698 0.64097 C -0.55053 0.60486 -0.51862 0.61273 -0.4948 0.60972 C -0.46185 0.61736 -0.42865 0.62222 -0.39584 0.63241 C -0.37696 0.63843 -0.35873 0.65023 -0.33998 0.6581 C -0.33308 0.66088 -0.25951 0.68796 -0.25066 0.68935 C -0.22683 0.69282 -0.20274 0.6912 -0.17891 0.69213 C -0.07032 0.68634 0.03841 0.68866 0.14674 0.675 C 0.15312 0.67431 0.16054 0.66065 0.1595 0.64954 C 0.15572 0.61366 0.14908 0.57477 0.13398 0.55023 C 0.12187 0.53056 0.10195 0.53704 0.08606 0.53032 C 0.06692 0.5456 0.04687 0.55764 0.02864 0.57569 C 0.01184 0.59259 0.00026 0.62153 -0.00964 0.64954 C -0.03034 0.70718 -0.04011 0.75301 -0.06875 0.80556 C -0.08737 0.83981 -0.11068 0.86528 -0.13099 0.8963 C -0.14454 0.91713 -0.18659 0.98542 -0.19961 1.01551 C -0.26159 1.15903 -0.2323 1.10231 -0.26667 1.18866 C -0.27331 1.20556 -0.29115 1.24259 -0.29688 1.26806 C -0.30079 1.28472 -0.30651 1.31898 -0.30651 1.31898 " pathEditMode="relative" ptsTypes="AAAAAAAAAAAAAAAAAAAAAAAAAAAAAAAAAAAAAAAAAAAAAAA">
                                      <p:cBhvr>
                                        <p:cTn id="54" dur="2000" fill="hold"/>
                                        <p:tgtEl>
                                          <p:spTgt spid="65"/>
                                        </p:tgtEl>
                                        <p:attrNameLst>
                                          <p:attrName>ppt_x</p:attrName>
                                          <p:attrName>ppt_y</p:attrName>
                                        </p:attrNameLst>
                                      </p:cBhvr>
                                    </p:animMotion>
                                  </p:childTnLst>
                                </p:cTn>
                              </p:par>
                              <p:par>
                                <p:cTn id="55"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56" dur="2000" fill="hold"/>
                                        <p:tgtEl>
                                          <p:spTgt spid="76"/>
                                        </p:tgtEl>
                                        <p:attrNameLst>
                                          <p:attrName>ppt_x</p:attrName>
                                          <p:attrName>ppt_y</p:attrName>
                                        </p:attrNameLst>
                                      </p:cBhvr>
                                    </p:animMotion>
                                  </p:childTnLst>
                                </p:cTn>
                              </p:par>
                              <p:par>
                                <p:cTn id="57"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58" dur="2000" fill="hold"/>
                                        <p:tgtEl>
                                          <p:spTgt spid="79"/>
                                        </p:tgtEl>
                                        <p:attrNameLst>
                                          <p:attrName>ppt_x</p:attrName>
                                          <p:attrName>ppt_y</p:attrName>
                                        </p:attrNameLst>
                                      </p:cBhvr>
                                    </p:animMotion>
                                  </p:childTnLst>
                                </p:cTn>
                              </p:par>
                              <p:par>
                                <p:cTn id="5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60" dur="2000" fill="hold"/>
                                        <p:tgtEl>
                                          <p:spTgt spid="77"/>
                                        </p:tgtEl>
                                        <p:attrNameLst>
                                          <p:attrName>ppt_x</p:attrName>
                                          <p:attrName>ppt_y</p:attrName>
                                        </p:attrNameLst>
                                      </p:cBhvr>
                                    </p:animMotion>
                                  </p:childTnLst>
                                </p:cTn>
                              </p:par>
                              <p:par>
                                <p:cTn id="61" presetID="0" presetClass="path" presetSubtype="0" fill="hold" nodeType="withEffect">
                                  <p:stCondLst>
                                    <p:cond delay="500"/>
                                  </p:stCondLst>
                                  <p:childTnLst>
                                    <p:animMotion origin="layout" path="M -3.33333E-6 3.7037E-7 L -3.33333E-6 0.00023 C 0.00899 0.06458 0.00625 0.06782 0.02552 0.12176 C 0.02852 0.13032 0.0323 0.13819 0.03659 0.14468 C 0.05508 0.17176 0.07631 0.1831 0.09883 0.19838 C 0.15183 0.23426 0.13776 0.22546 0.18659 0.24375 C 0.20469 0.24097 0.22344 0.24398 0.24089 0.23542 C 0.24922 0.23102 0.22383 0.22685 0.21537 0.22963 C 0.20651 0.23264 0.19935 0.24491 0.19141 0.25231 C 0.18985 0.25995 0.18633 0.2669 0.18659 0.27477 C 0.18907 0.33056 0.19375 0.37106 0.21537 0.41111 C 0.24167 0.45995 0.28256 0.51435 0.31276 0.5588 C 0.33633 0.59329 0.34649 0.60417 0.36211 0.64676 C 0.36498 0.65417 0.36641 0.66366 0.36849 0.67222 C 0.36927 0.68356 0.3724 0.71921 0.36849 0.72893 C 0.36055 0.74931 0.3431 0.74722 0.3319 0.74884 C 0.3073 0.73866 0.29922 0.74074 0.27917 0.7088 C 0.27266 0.69861 0.26849 0.68449 0.26328 0.67222 C 0.26159 0.65995 0.2573 0.64792 0.25847 0.63542 C 0.26133 0.60301 0.29974 0.62083 0.30157 0.62083 C 0.31719 0.62662 0.35365 0.62801 0.36849 0.6581 C 0.3724 0.66551 0.37279 0.67662 0.375 0.68611 C 0.37435 0.70532 0.37591 0.72477 0.37331 0.74282 C 0.36966 0.77037 0.35873 0.79907 0.34779 0.81968 C 0.34284 0.82893 0.33646 0.83542 0.3319 0.84514 C 0.32735 0.8544 0.32409 0.86551 0.32071 0.87616 C 0.31289 0.90093 0.32396 0.88449 0.30795 0.9162 C 0.2948 0.94213 0.27019 0.97454 0.25521 0.99282 C 0.24545 1.00486 0.23542 1.01667 0.225 1.02685 C 0.20508 1.04606 0.18373 1.06018 0.16433 1.08079 C 0.14831 1.09768 0.1306 1.10995 0.11641 1.13171 C 0.11276 1.1375 0.1086 1.14236 0.10521 1.14884 C 0.0948 1.16944 0.10521 1.1588 0.09727 1.16551 " pathEditMode="relative" rAng="0" ptsTypes="AAAAAAAAAAAAAAAAAAAAAAAAAAAAAAAAA">
                                      <p:cBhvr>
                                        <p:cTn id="62" dur="2000" fill="hold"/>
                                        <p:tgtEl>
                                          <p:spTgt spid="80"/>
                                        </p:tgtEl>
                                        <p:attrNameLst>
                                          <p:attrName>ppt_x</p:attrName>
                                          <p:attrName>ppt_y</p:attrName>
                                        </p:attrNameLst>
                                      </p:cBhvr>
                                      <p:rCtr x="18750" y="58287"/>
                                    </p:animMotion>
                                  </p:childTnLst>
                                </p:cTn>
                              </p:par>
                              <p:par>
                                <p:cTn id="63"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64" dur="2000" fill="hold"/>
                                        <p:tgtEl>
                                          <p:spTgt spid="81"/>
                                        </p:tgtEl>
                                        <p:attrNameLst>
                                          <p:attrName>ppt_x</p:attrName>
                                          <p:attrName>ppt_y</p:attrName>
                                        </p:attrNameLst>
                                      </p:cBhvr>
                                    </p:animMotion>
                                  </p:childTnLst>
                                </p:cTn>
                              </p:par>
                              <p:par>
                                <p:cTn id="65"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66" dur="2000" fill="hold"/>
                                        <p:tgtEl>
                                          <p:spTgt spid="82"/>
                                        </p:tgtEl>
                                        <p:attrNameLst>
                                          <p:attrName>ppt_x</p:attrName>
                                          <p:attrName>ppt_y</p:attrName>
                                        </p:attrNameLst>
                                      </p:cBhvr>
                                    </p:animMotion>
                                  </p:childTnLst>
                                </p:cTn>
                              </p:par>
                              <p:par>
                                <p:cTn id="67"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68" dur="2000" fill="hold"/>
                                        <p:tgtEl>
                                          <p:spTgt spid="83"/>
                                        </p:tgtEl>
                                        <p:attrNameLst>
                                          <p:attrName>ppt_x</p:attrName>
                                          <p:attrName>ppt_y</p:attrName>
                                        </p:attrNameLst>
                                      </p:cBhvr>
                                    </p:animMotion>
                                  </p:childTnLst>
                                </p:cTn>
                              </p:par>
                              <p:par>
                                <p:cTn id="69"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70" dur="2000" fill="hold"/>
                                        <p:tgtEl>
                                          <p:spTgt spid="85"/>
                                        </p:tgtEl>
                                        <p:attrNameLst>
                                          <p:attrName>ppt_x</p:attrName>
                                          <p:attrName>ppt_y</p:attrName>
                                        </p:attrNameLst>
                                      </p:cBhvr>
                                    </p:animMotion>
                                  </p:childTnLst>
                                </p:cTn>
                              </p:par>
                              <p:par>
                                <p:cTn id="7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2" dur="2000" fill="hold"/>
                                        <p:tgtEl>
                                          <p:spTgt spid="84"/>
                                        </p:tgtEl>
                                        <p:attrNameLst>
                                          <p:attrName>ppt_x</p:attrName>
                                          <p:attrName>ppt_y</p:attrName>
                                        </p:attrNameLst>
                                      </p:cBhvr>
                                    </p:animMotion>
                                  </p:childTnLst>
                                </p:cTn>
                              </p:par>
                              <p:par>
                                <p:cTn id="73"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74" dur="2000" fill="hold"/>
                                        <p:tgtEl>
                                          <p:spTgt spid="86"/>
                                        </p:tgtEl>
                                        <p:attrNameLst>
                                          <p:attrName>ppt_x</p:attrName>
                                          <p:attrName>ppt_y</p:attrName>
                                        </p:attrNameLst>
                                      </p:cBhvr>
                                    </p:animMotion>
                                  </p:childTnLst>
                                </p:cTn>
                              </p:par>
                              <p:par>
                                <p:cTn id="75"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76" dur="2000" fill="hold"/>
                                        <p:tgtEl>
                                          <p:spTgt spid="87"/>
                                        </p:tgtEl>
                                        <p:attrNameLst>
                                          <p:attrName>ppt_x</p:attrName>
                                          <p:attrName>ppt_y</p:attrName>
                                        </p:attrNameLst>
                                      </p:cBhvr>
                                    </p:animMotion>
                                  </p:childTnLst>
                                </p:cTn>
                              </p:par>
                              <p:par>
                                <p:cTn id="77"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78" dur="2000" fill="hold"/>
                                        <p:tgtEl>
                                          <p:spTgt spid="88"/>
                                        </p:tgtEl>
                                        <p:attrNameLst>
                                          <p:attrName>ppt_x</p:attrName>
                                          <p:attrName>ppt_y</p:attrName>
                                        </p:attrNameLst>
                                      </p:cBhvr>
                                    </p:animMotion>
                                  </p:childTnLst>
                                </p:cTn>
                              </p:par>
                              <p:par>
                                <p:cTn id="7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0" dur="2000" fill="hold"/>
                                        <p:tgtEl>
                                          <p:spTgt spid="89"/>
                                        </p:tgtEl>
                                        <p:attrNameLst>
                                          <p:attrName>ppt_x</p:attrName>
                                          <p:attrName>ppt_y</p:attrName>
                                        </p:attrNameLst>
                                      </p:cBhvr>
                                    </p:animMotion>
                                  </p:childTnLst>
                                </p:cTn>
                              </p:par>
                              <p:par>
                                <p:cTn id="81"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82" dur="2000" fill="hold"/>
                                        <p:tgtEl>
                                          <p:spTgt spid="90"/>
                                        </p:tgtEl>
                                        <p:attrNameLst>
                                          <p:attrName>ppt_x</p:attrName>
                                          <p:attrName>ppt_y</p:attrName>
                                        </p:attrNameLst>
                                      </p:cBhvr>
                                    </p:animMotion>
                                  </p:childTnLst>
                                </p:cTn>
                              </p:par>
                              <p:par>
                                <p:cTn id="83"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84" dur="2000" fill="hold"/>
                                        <p:tgtEl>
                                          <p:spTgt spid="91"/>
                                        </p:tgtEl>
                                        <p:attrNameLst>
                                          <p:attrName>ppt_x</p:attrName>
                                          <p:attrName>ppt_y</p:attrName>
                                        </p:attrNameLst>
                                      </p:cBhvr>
                                    </p:animMotion>
                                  </p:childTnLst>
                                </p:cTn>
                              </p:par>
                              <p:par>
                                <p:cTn id="85"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86" dur="2000" fill="hold"/>
                                        <p:tgtEl>
                                          <p:spTgt spid="93"/>
                                        </p:tgtEl>
                                        <p:attrNameLst>
                                          <p:attrName>ppt_x</p:attrName>
                                          <p:attrName>ppt_y</p:attrName>
                                        </p:attrNameLst>
                                      </p:cBhvr>
                                    </p:animMotion>
                                  </p:childTnLst>
                                </p:cTn>
                              </p:par>
                              <p:par>
                                <p:cTn id="87"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88" dur="2000" fill="hold"/>
                                        <p:tgtEl>
                                          <p:spTgt spid="92"/>
                                        </p:tgtEl>
                                        <p:attrNameLst>
                                          <p:attrName>ppt_x</p:attrName>
                                          <p:attrName>ppt_y</p:attrName>
                                        </p:attrNameLst>
                                      </p:cBhvr>
                                    </p:animMotion>
                                  </p:childTnLst>
                                </p:cTn>
                              </p:par>
                              <p:par>
                                <p:cTn id="89"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90" dur="2000" fill="hold"/>
                                        <p:tgtEl>
                                          <p:spTgt spid="94"/>
                                        </p:tgtEl>
                                        <p:attrNameLst>
                                          <p:attrName>ppt_x</p:attrName>
                                          <p:attrName>ppt_y</p:attrName>
                                        </p:attrNameLst>
                                      </p:cBhvr>
                                    </p:animMotion>
                                  </p:childTnLst>
                                </p:cTn>
                              </p:par>
                              <p:par>
                                <p:cTn id="91"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92" dur="2000" fill="hold"/>
                                        <p:tgtEl>
                                          <p:spTgt spid="95"/>
                                        </p:tgtEl>
                                        <p:attrNameLst>
                                          <p:attrName>ppt_x</p:attrName>
                                          <p:attrName>ppt_y</p:attrName>
                                        </p:attrNameLst>
                                      </p:cBhvr>
                                    </p:animMotion>
                                  </p:childTnLst>
                                </p:cTn>
                              </p:par>
                            </p:childTnLst>
                          </p:cTn>
                        </p:par>
                      </p:childTnLst>
                    </p:cTn>
                  </p:par>
                </p:childTnLst>
              </p:cTn>
              <p:nextCondLst>
                <p:cond evt="onClick" delay="0">
                  <p:tgtEl>
                    <p:spTgt spid="115"/>
                  </p:tgtEl>
                </p:cond>
              </p:nextCondLst>
            </p:seq>
            <p:seq concurrent="1" nextAc="seek">
              <p:cTn id="93" restart="whenNotActive" fill="hold" evtFilter="cancelBubble" nodeType="interactiveSeq">
                <p:stCondLst>
                  <p:cond evt="onClick" delay="0">
                    <p:tgtEl>
                      <p:spTgt spid="68"/>
                    </p:tgtEl>
                  </p:cond>
                </p:stCondLst>
                <p:endSync evt="end" delay="0">
                  <p:rtn val="all"/>
                </p:endSync>
                <p:childTnLst>
                  <p:par>
                    <p:cTn id="94" fill="hold">
                      <p:stCondLst>
                        <p:cond delay="0"/>
                      </p:stCondLst>
                      <p:childTnLst>
                        <p:par>
                          <p:cTn id="95" fill="hold">
                            <p:stCondLst>
                              <p:cond delay="0"/>
                            </p:stCondLst>
                            <p:childTnLst>
                              <p:par>
                                <p:cTn id="96" presetID="53" presetClass="entr" presetSubtype="16" fill="hold" grpId="0" nodeType="withEffect">
                                  <p:stCondLst>
                                    <p:cond delay="0"/>
                                  </p:stCondLst>
                                  <p:childTnLst>
                                    <p:set>
                                      <p:cBhvr>
                                        <p:cTn id="97" dur="1" fill="hold">
                                          <p:stCondLst>
                                            <p:cond delay="0"/>
                                          </p:stCondLst>
                                        </p:cTn>
                                        <p:tgtEl>
                                          <p:spTgt spid="69"/>
                                        </p:tgtEl>
                                        <p:attrNameLst>
                                          <p:attrName>style.visibility</p:attrName>
                                        </p:attrNameLst>
                                      </p:cBhvr>
                                      <p:to>
                                        <p:strVal val="visible"/>
                                      </p:to>
                                    </p:set>
                                    <p:anim calcmode="lin" valueType="num">
                                      <p:cBhvr>
                                        <p:cTn id="98" dur="500" fill="hold"/>
                                        <p:tgtEl>
                                          <p:spTgt spid="69"/>
                                        </p:tgtEl>
                                        <p:attrNameLst>
                                          <p:attrName>ppt_w</p:attrName>
                                        </p:attrNameLst>
                                      </p:cBhvr>
                                      <p:tavLst>
                                        <p:tav tm="0">
                                          <p:val>
                                            <p:fltVal val="0"/>
                                          </p:val>
                                        </p:tav>
                                        <p:tav tm="100000">
                                          <p:val>
                                            <p:strVal val="#ppt_w"/>
                                          </p:val>
                                        </p:tav>
                                      </p:tavLst>
                                    </p:anim>
                                    <p:anim calcmode="lin" valueType="num">
                                      <p:cBhvr>
                                        <p:cTn id="99" dur="500" fill="hold"/>
                                        <p:tgtEl>
                                          <p:spTgt spid="69"/>
                                        </p:tgtEl>
                                        <p:attrNameLst>
                                          <p:attrName>ppt_h</p:attrName>
                                        </p:attrNameLst>
                                      </p:cBhvr>
                                      <p:tavLst>
                                        <p:tav tm="0">
                                          <p:val>
                                            <p:fltVal val="0"/>
                                          </p:val>
                                        </p:tav>
                                        <p:tav tm="100000">
                                          <p:val>
                                            <p:strVal val="#ppt_h"/>
                                          </p:val>
                                        </p:tav>
                                      </p:tavLst>
                                    </p:anim>
                                    <p:animEffect transition="in" filter="fade">
                                      <p:cBhvr>
                                        <p:cTn id="100" dur="500"/>
                                        <p:tgtEl>
                                          <p:spTgt spid="69"/>
                                        </p:tgtEl>
                                      </p:cBhvr>
                                    </p:animEffect>
                                  </p:childTnLst>
                                  <p:subTnLst>
                                    <p:audio>
                                      <p:cMediaNode>
                                        <p:cTn display="0" masterRel="sameClick">
                                          <p:stCondLst>
                                            <p:cond evt="begin" delay="0">
                                              <p:tn val="96"/>
                                            </p:cond>
                                          </p:stCondLst>
                                          <p:endCondLst>
                                            <p:cond evt="onStopAudio" delay="0">
                                              <p:tgtEl>
                                                <p:sldTgt/>
                                              </p:tgtEl>
                                            </p:cond>
                                          </p:endCondLst>
                                        </p:cTn>
                                        <p:tgtEl>
                                          <p:sndTgt r:embed="rId3" name="Bling.wav"/>
                                        </p:tgtEl>
                                      </p:cMediaNode>
                                    </p:audio>
                                  </p:subTnLst>
                                </p:cTn>
                              </p:par>
                              <p:par>
                                <p:cTn id="101" presetID="26" presetClass="emph" presetSubtype="0" fill="hold" grpId="1" nodeType="withEffect">
                                  <p:stCondLst>
                                    <p:cond delay="500"/>
                                  </p:stCondLst>
                                  <p:childTnLst>
                                    <p:animEffect transition="out" filter="fade">
                                      <p:cBhvr>
                                        <p:cTn id="102" dur="500" tmFilter="0, 0; .2, .5; .8, .5; 1, 0"/>
                                        <p:tgtEl>
                                          <p:spTgt spid="69"/>
                                        </p:tgtEl>
                                      </p:cBhvr>
                                    </p:animEffect>
                                    <p:animScale>
                                      <p:cBhvr>
                                        <p:cTn id="103" dur="250" autoRev="1" fill="hold"/>
                                        <p:tgtEl>
                                          <p:spTgt spid="69"/>
                                        </p:tgtEl>
                                      </p:cBhvr>
                                      <p:by x="105000" y="105000"/>
                                    </p:animScale>
                                  </p:childTnLst>
                                </p:cTn>
                              </p:par>
                            </p:childTnLst>
                          </p:cTn>
                        </p:par>
                      </p:childTnLst>
                    </p:cTn>
                  </p:par>
                </p:childTnLst>
              </p:cTn>
              <p:nextCondLst>
                <p:cond evt="onClick" delay="0">
                  <p:tgtEl>
                    <p:spTgt spid="68"/>
                  </p:tgtEl>
                </p:cond>
              </p:nextCondLst>
            </p:seq>
          </p:childTnLst>
        </p:cTn>
      </p:par>
    </p:tnLst>
    <p:bldLst>
      <p:bldP spid="117" grpId="0"/>
      <p:bldP spid="117" grpId="1"/>
      <p:bldP spid="118" grpId="0"/>
      <p:bldP spid="118" grpId="1"/>
      <p:bldP spid="119" grpId="0"/>
      <p:bldP spid="119" grpId="1"/>
      <p:bldP spid="69" grpId="0"/>
      <p:bldP spid="69"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575C1F01-5F20-4F65-A85B-8ECBBFFA44E8}"/>
              </a:ext>
            </a:extLst>
          </p:cNvPr>
          <p:cNvGrpSpPr/>
          <p:nvPr/>
        </p:nvGrpSpPr>
        <p:grpSpPr>
          <a:xfrm>
            <a:off x="156851" y="158359"/>
            <a:ext cx="2941141" cy="662128"/>
            <a:chOff x="156892" y="157507"/>
            <a:chExt cx="2941907" cy="662300"/>
          </a:xfrm>
        </p:grpSpPr>
        <p:sp>
          <p:nvSpPr>
            <p:cNvPr id="25" name="Rectangle: Rounded Corners 24">
              <a:extLst>
                <a:ext uri="{FF2B5EF4-FFF2-40B4-BE49-F238E27FC236}">
                  <a16:creationId xmlns:a16="http://schemas.microsoft.com/office/drawing/2014/main" id="{E086CB75-4868-474A-B778-62351B64CD87}"/>
                </a:ext>
              </a:extLst>
            </p:cNvPr>
            <p:cNvSpPr/>
            <p:nvPr/>
          </p:nvSpPr>
          <p:spPr>
            <a:xfrm>
              <a:off x="156892" y="157507"/>
              <a:ext cx="2941907" cy="662300"/>
            </a:xfrm>
            <a:prstGeom prst="roundRect">
              <a:avLst>
                <a:gd name="adj" fmla="val 50000"/>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1b">
              <a:extLst>
                <a:ext uri="{FF2B5EF4-FFF2-40B4-BE49-F238E27FC236}">
                  <a16:creationId xmlns:a16="http://schemas.microsoft.com/office/drawing/2014/main" id="{4175ABC5-63F5-4C35-AB92-2AA48E303DCF}"/>
                </a:ext>
              </a:extLst>
            </p:cNvPr>
            <p:cNvSpPr txBox="1"/>
            <p:nvPr/>
          </p:nvSpPr>
          <p:spPr>
            <a:xfrm>
              <a:off x="876344" y="257822"/>
              <a:ext cx="2073232" cy="461665"/>
            </a:xfrm>
            <a:prstGeom prst="rect">
              <a:avLst/>
            </a:prstGeom>
            <a:noFill/>
          </p:spPr>
          <p:txBody>
            <a:bodyPr wrap="square" rtlCol="0">
              <a:spAutoFit/>
            </a:bodyPr>
            <a:lstStyle/>
            <a:p>
              <a:pPr algn="ct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Câu</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a:t>
              </a:r>
              <a:r>
                <a:rPr lang="en-US" sz="2399" b="1" dirty="0" err="1">
                  <a:solidFill>
                    <a:schemeClr val="bg1"/>
                  </a:solidFill>
                  <a:effectLst>
                    <a:outerShdw blurRad="38100" dist="38100" dir="2700000" algn="tl">
                      <a:srgbClr val="000000">
                        <a:alpha val="43137"/>
                      </a:srgbClr>
                    </a:outerShdw>
                  </a:effectLst>
                  <a:latin typeface="Times New Roman" panose="02020603050405020304" pitchFamily="18" charset="0"/>
                </a:rPr>
                <a:t>số</a:t>
              </a:r>
              <a:r>
                <a:rPr lang="en-US" sz="2399" b="1" dirty="0">
                  <a:solidFill>
                    <a:schemeClr val="bg1"/>
                  </a:solidFill>
                  <a:effectLst>
                    <a:outerShdw blurRad="38100" dist="38100" dir="2700000" algn="tl">
                      <a:srgbClr val="000000">
                        <a:alpha val="43137"/>
                      </a:srgbClr>
                    </a:outerShdw>
                  </a:effectLst>
                  <a:latin typeface="Times New Roman" panose="02020603050405020304" pitchFamily="18" charset="0"/>
                </a:rPr>
                <a:t> 7</a:t>
              </a:r>
            </a:p>
          </p:txBody>
        </p:sp>
      </p:grpSp>
      <p:sp>
        <p:nvSpPr>
          <p:cNvPr id="7" name="!!MatThu1">
            <a:extLst>
              <a:ext uri="{FF2B5EF4-FFF2-40B4-BE49-F238E27FC236}">
                <a16:creationId xmlns:a16="http://schemas.microsoft.com/office/drawing/2014/main" id="{4CC2E6FF-770D-4CD7-BB82-1937CA04DF8F}"/>
              </a:ext>
            </a:extLst>
          </p:cNvPr>
          <p:cNvSpPr/>
          <p:nvPr/>
        </p:nvSpPr>
        <p:spPr>
          <a:xfrm>
            <a:off x="156851" y="158359"/>
            <a:ext cx="662128" cy="662128"/>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MatThu1a">
            <a:extLst>
              <a:ext uri="{FF2B5EF4-FFF2-40B4-BE49-F238E27FC236}">
                <a16:creationId xmlns:a16="http://schemas.microsoft.com/office/drawing/2014/main" id="{4B9E3EC3-AF64-4974-B68C-CA187BDD250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283596" y="361127"/>
            <a:ext cx="394383" cy="256587"/>
          </a:xfrm>
          <a:prstGeom prst="rect">
            <a:avLst/>
          </a:prstGeom>
        </p:spPr>
      </p:pic>
      <p:pic>
        <p:nvPicPr>
          <p:cNvPr id="49" name="Picture 48">
            <a:extLst>
              <a:ext uri="{FF2B5EF4-FFF2-40B4-BE49-F238E27FC236}">
                <a16:creationId xmlns:a16="http://schemas.microsoft.com/office/drawing/2014/main" id="{A622DB69-83C4-42B9-BF1A-09C8614ACEE6}"/>
              </a:ext>
            </a:extLst>
          </p:cNvPr>
          <p:cNvPicPr>
            <a:picLocks noChangeAspect="1"/>
          </p:cNvPicPr>
          <p:nvPr/>
        </p:nvPicPr>
        <p:blipFill>
          <a:blip r:embed="rId6"/>
          <a:stretch>
            <a:fillRect/>
          </a:stretch>
        </p:blipFill>
        <p:spPr>
          <a:xfrm>
            <a:off x="4296465" y="-631090"/>
            <a:ext cx="359906" cy="214559"/>
          </a:xfrm>
          <a:prstGeom prst="rect">
            <a:avLst/>
          </a:prstGeom>
        </p:spPr>
      </p:pic>
      <p:pic>
        <p:nvPicPr>
          <p:cNvPr id="50" name="Picture 49">
            <a:extLst>
              <a:ext uri="{FF2B5EF4-FFF2-40B4-BE49-F238E27FC236}">
                <a16:creationId xmlns:a16="http://schemas.microsoft.com/office/drawing/2014/main" id="{5BF8BEEB-A48C-43E1-9B90-E647CFBF4F9B}"/>
              </a:ext>
            </a:extLst>
          </p:cNvPr>
          <p:cNvPicPr>
            <a:picLocks noChangeAspect="1"/>
          </p:cNvPicPr>
          <p:nvPr/>
        </p:nvPicPr>
        <p:blipFill>
          <a:blip r:embed="rId7"/>
          <a:stretch>
            <a:fillRect/>
          </a:stretch>
        </p:blipFill>
        <p:spPr>
          <a:xfrm>
            <a:off x="2022362" y="-680213"/>
            <a:ext cx="359906" cy="214559"/>
          </a:xfrm>
          <a:prstGeom prst="rect">
            <a:avLst/>
          </a:prstGeom>
        </p:spPr>
      </p:pic>
      <p:pic>
        <p:nvPicPr>
          <p:cNvPr id="51" name="Picture 50">
            <a:extLst>
              <a:ext uri="{FF2B5EF4-FFF2-40B4-BE49-F238E27FC236}">
                <a16:creationId xmlns:a16="http://schemas.microsoft.com/office/drawing/2014/main" id="{D8306303-3CA0-4A15-A5D2-00B46E91203A}"/>
              </a:ext>
            </a:extLst>
          </p:cNvPr>
          <p:cNvPicPr>
            <a:picLocks noChangeAspect="1"/>
          </p:cNvPicPr>
          <p:nvPr/>
        </p:nvPicPr>
        <p:blipFill>
          <a:blip r:embed="rId8"/>
          <a:stretch>
            <a:fillRect/>
          </a:stretch>
        </p:blipFill>
        <p:spPr>
          <a:xfrm>
            <a:off x="3561476" y="-1010630"/>
            <a:ext cx="359906" cy="218018"/>
          </a:xfrm>
          <a:prstGeom prst="rect">
            <a:avLst/>
          </a:prstGeom>
        </p:spPr>
      </p:pic>
      <p:pic>
        <p:nvPicPr>
          <p:cNvPr id="52" name="Picture 51">
            <a:extLst>
              <a:ext uri="{FF2B5EF4-FFF2-40B4-BE49-F238E27FC236}">
                <a16:creationId xmlns:a16="http://schemas.microsoft.com/office/drawing/2014/main" id="{81E161F3-E538-4677-B51A-922707270534}"/>
              </a:ext>
            </a:extLst>
          </p:cNvPr>
          <p:cNvPicPr>
            <a:picLocks noChangeAspect="1"/>
          </p:cNvPicPr>
          <p:nvPr/>
        </p:nvPicPr>
        <p:blipFill>
          <a:blip r:embed="rId9"/>
          <a:stretch>
            <a:fillRect/>
          </a:stretch>
        </p:blipFill>
        <p:spPr>
          <a:xfrm>
            <a:off x="5328308" y="-719058"/>
            <a:ext cx="359906" cy="218018"/>
          </a:xfrm>
          <a:prstGeom prst="rect">
            <a:avLst/>
          </a:prstGeom>
        </p:spPr>
      </p:pic>
      <p:pic>
        <p:nvPicPr>
          <p:cNvPr id="53" name="Picture 52">
            <a:extLst>
              <a:ext uri="{FF2B5EF4-FFF2-40B4-BE49-F238E27FC236}">
                <a16:creationId xmlns:a16="http://schemas.microsoft.com/office/drawing/2014/main" id="{6D55CD44-ED35-4210-9941-1F51C694E62B}"/>
              </a:ext>
            </a:extLst>
          </p:cNvPr>
          <p:cNvPicPr>
            <a:picLocks noChangeAspect="1"/>
          </p:cNvPicPr>
          <p:nvPr/>
        </p:nvPicPr>
        <p:blipFill>
          <a:blip r:embed="rId10"/>
          <a:stretch>
            <a:fillRect/>
          </a:stretch>
        </p:blipFill>
        <p:spPr>
          <a:xfrm>
            <a:off x="10148971" y="-649354"/>
            <a:ext cx="359906" cy="214559"/>
          </a:xfrm>
          <a:prstGeom prst="rect">
            <a:avLst/>
          </a:prstGeom>
        </p:spPr>
      </p:pic>
      <p:pic>
        <p:nvPicPr>
          <p:cNvPr id="54" name="Picture 53">
            <a:extLst>
              <a:ext uri="{FF2B5EF4-FFF2-40B4-BE49-F238E27FC236}">
                <a16:creationId xmlns:a16="http://schemas.microsoft.com/office/drawing/2014/main" id="{803FEA7D-2513-4EEA-811C-84B5F78E6A20}"/>
              </a:ext>
            </a:extLst>
          </p:cNvPr>
          <p:cNvPicPr>
            <a:picLocks noChangeAspect="1"/>
          </p:cNvPicPr>
          <p:nvPr/>
        </p:nvPicPr>
        <p:blipFill>
          <a:blip r:embed="rId11"/>
          <a:stretch>
            <a:fillRect/>
          </a:stretch>
        </p:blipFill>
        <p:spPr>
          <a:xfrm>
            <a:off x="7476920" y="-1101053"/>
            <a:ext cx="359906" cy="218018"/>
          </a:xfrm>
          <a:prstGeom prst="rect">
            <a:avLst/>
          </a:prstGeom>
        </p:spPr>
      </p:pic>
      <p:pic>
        <p:nvPicPr>
          <p:cNvPr id="55" name="Picture 54">
            <a:extLst>
              <a:ext uri="{FF2B5EF4-FFF2-40B4-BE49-F238E27FC236}">
                <a16:creationId xmlns:a16="http://schemas.microsoft.com/office/drawing/2014/main" id="{447AD84C-8CF9-4056-A4E3-B74CB05DF278}"/>
              </a:ext>
            </a:extLst>
          </p:cNvPr>
          <p:cNvPicPr>
            <a:picLocks noChangeAspect="1"/>
          </p:cNvPicPr>
          <p:nvPr/>
        </p:nvPicPr>
        <p:blipFill>
          <a:blip r:embed="rId12"/>
          <a:stretch>
            <a:fillRect/>
          </a:stretch>
        </p:blipFill>
        <p:spPr>
          <a:xfrm>
            <a:off x="8381505" y="-592875"/>
            <a:ext cx="359906" cy="214559"/>
          </a:xfrm>
          <a:prstGeom prst="rect">
            <a:avLst/>
          </a:prstGeom>
        </p:spPr>
      </p:pic>
      <p:pic>
        <p:nvPicPr>
          <p:cNvPr id="56" name="Picture 55">
            <a:extLst>
              <a:ext uri="{FF2B5EF4-FFF2-40B4-BE49-F238E27FC236}">
                <a16:creationId xmlns:a16="http://schemas.microsoft.com/office/drawing/2014/main" id="{C7CB4E12-983D-46E2-A8A3-DBC4BCD99F70}"/>
              </a:ext>
            </a:extLst>
          </p:cNvPr>
          <p:cNvPicPr>
            <a:picLocks noChangeAspect="1"/>
          </p:cNvPicPr>
          <p:nvPr/>
        </p:nvPicPr>
        <p:blipFill>
          <a:blip r:embed="rId13"/>
          <a:stretch>
            <a:fillRect/>
          </a:stretch>
        </p:blipFill>
        <p:spPr>
          <a:xfrm>
            <a:off x="9156703" y="-634549"/>
            <a:ext cx="359906" cy="218018"/>
          </a:xfrm>
          <a:prstGeom prst="rect">
            <a:avLst/>
          </a:prstGeom>
        </p:spPr>
      </p:pic>
      <p:pic>
        <p:nvPicPr>
          <p:cNvPr id="57" name="Picture 56">
            <a:extLst>
              <a:ext uri="{FF2B5EF4-FFF2-40B4-BE49-F238E27FC236}">
                <a16:creationId xmlns:a16="http://schemas.microsoft.com/office/drawing/2014/main" id="{074C1201-0AA7-42CC-9513-433A8C9E6614}"/>
              </a:ext>
            </a:extLst>
          </p:cNvPr>
          <p:cNvPicPr>
            <a:picLocks noChangeAspect="1"/>
          </p:cNvPicPr>
          <p:nvPr/>
        </p:nvPicPr>
        <p:blipFill>
          <a:blip r:embed="rId14"/>
          <a:stretch>
            <a:fillRect/>
          </a:stretch>
        </p:blipFill>
        <p:spPr>
          <a:xfrm>
            <a:off x="6912564" y="-556051"/>
            <a:ext cx="359906" cy="218018"/>
          </a:xfrm>
          <a:prstGeom prst="rect">
            <a:avLst/>
          </a:prstGeom>
        </p:spPr>
      </p:pic>
      <p:pic>
        <p:nvPicPr>
          <p:cNvPr id="58" name="Picture 57">
            <a:extLst>
              <a:ext uri="{FF2B5EF4-FFF2-40B4-BE49-F238E27FC236}">
                <a16:creationId xmlns:a16="http://schemas.microsoft.com/office/drawing/2014/main" id="{6A00323E-38CF-4CCA-A2E6-343E499AEBFB}"/>
              </a:ext>
            </a:extLst>
          </p:cNvPr>
          <p:cNvPicPr>
            <a:picLocks noChangeAspect="1"/>
          </p:cNvPicPr>
          <p:nvPr/>
        </p:nvPicPr>
        <p:blipFill>
          <a:blip r:embed="rId15"/>
          <a:stretch>
            <a:fillRect/>
          </a:stretch>
        </p:blipFill>
        <p:spPr>
          <a:xfrm>
            <a:off x="2749158" y="-705460"/>
            <a:ext cx="359906" cy="218018"/>
          </a:xfrm>
          <a:prstGeom prst="rect">
            <a:avLst/>
          </a:prstGeom>
        </p:spPr>
      </p:pic>
      <p:pic>
        <p:nvPicPr>
          <p:cNvPr id="59" name="Picture 58">
            <a:extLst>
              <a:ext uri="{FF2B5EF4-FFF2-40B4-BE49-F238E27FC236}">
                <a16:creationId xmlns:a16="http://schemas.microsoft.com/office/drawing/2014/main" id="{0B46CDDD-69A9-4645-94A4-567D04EB420D}"/>
              </a:ext>
            </a:extLst>
          </p:cNvPr>
          <p:cNvPicPr>
            <a:picLocks noChangeAspect="1"/>
          </p:cNvPicPr>
          <p:nvPr/>
        </p:nvPicPr>
        <p:blipFill>
          <a:blip r:embed="rId7"/>
          <a:stretch>
            <a:fillRect/>
          </a:stretch>
        </p:blipFill>
        <p:spPr>
          <a:xfrm>
            <a:off x="6870902" y="-853256"/>
            <a:ext cx="359906" cy="214559"/>
          </a:xfrm>
          <a:prstGeom prst="rect">
            <a:avLst/>
          </a:prstGeom>
        </p:spPr>
      </p:pic>
      <p:pic>
        <p:nvPicPr>
          <p:cNvPr id="60" name="Picture 59">
            <a:extLst>
              <a:ext uri="{FF2B5EF4-FFF2-40B4-BE49-F238E27FC236}">
                <a16:creationId xmlns:a16="http://schemas.microsoft.com/office/drawing/2014/main" id="{DA36CFA9-0C47-47D7-9FD5-57E438988A26}"/>
              </a:ext>
            </a:extLst>
          </p:cNvPr>
          <p:cNvPicPr>
            <a:picLocks noChangeAspect="1"/>
          </p:cNvPicPr>
          <p:nvPr/>
        </p:nvPicPr>
        <p:blipFill>
          <a:blip r:embed="rId8"/>
          <a:stretch>
            <a:fillRect/>
          </a:stretch>
        </p:blipFill>
        <p:spPr>
          <a:xfrm>
            <a:off x="8410016" y="-1183672"/>
            <a:ext cx="359906" cy="218018"/>
          </a:xfrm>
          <a:prstGeom prst="rect">
            <a:avLst/>
          </a:prstGeom>
        </p:spPr>
      </p:pic>
      <p:pic>
        <p:nvPicPr>
          <p:cNvPr id="62" name="Picture 61">
            <a:extLst>
              <a:ext uri="{FF2B5EF4-FFF2-40B4-BE49-F238E27FC236}">
                <a16:creationId xmlns:a16="http://schemas.microsoft.com/office/drawing/2014/main" id="{96BBE5BE-2B84-4213-AAB1-15810189E3B4}"/>
              </a:ext>
            </a:extLst>
          </p:cNvPr>
          <p:cNvPicPr>
            <a:picLocks noChangeAspect="1"/>
          </p:cNvPicPr>
          <p:nvPr/>
        </p:nvPicPr>
        <p:blipFill>
          <a:blip r:embed="rId15"/>
          <a:stretch>
            <a:fillRect/>
          </a:stretch>
        </p:blipFill>
        <p:spPr>
          <a:xfrm>
            <a:off x="7597698" y="-878503"/>
            <a:ext cx="359906" cy="218018"/>
          </a:xfrm>
          <a:prstGeom prst="rect">
            <a:avLst/>
          </a:prstGeom>
        </p:spPr>
      </p:pic>
      <p:pic>
        <p:nvPicPr>
          <p:cNvPr id="65" name="Picture 64">
            <a:extLst>
              <a:ext uri="{FF2B5EF4-FFF2-40B4-BE49-F238E27FC236}">
                <a16:creationId xmlns:a16="http://schemas.microsoft.com/office/drawing/2014/main" id="{3B1EBC2A-07B3-4489-BB55-F9E223A786D6}"/>
              </a:ext>
            </a:extLst>
          </p:cNvPr>
          <p:cNvPicPr>
            <a:picLocks noChangeAspect="1"/>
          </p:cNvPicPr>
          <p:nvPr/>
        </p:nvPicPr>
        <p:blipFill>
          <a:blip r:embed="rId9"/>
          <a:stretch>
            <a:fillRect/>
          </a:stretch>
        </p:blipFill>
        <p:spPr>
          <a:xfrm>
            <a:off x="700152" y="-564631"/>
            <a:ext cx="359906" cy="218018"/>
          </a:xfrm>
          <a:prstGeom prst="rect">
            <a:avLst/>
          </a:prstGeom>
        </p:spPr>
      </p:pic>
      <p:pic>
        <p:nvPicPr>
          <p:cNvPr id="66" name="Picture 65">
            <a:extLst>
              <a:ext uri="{FF2B5EF4-FFF2-40B4-BE49-F238E27FC236}">
                <a16:creationId xmlns:a16="http://schemas.microsoft.com/office/drawing/2014/main" id="{67B84497-920B-4E47-BED9-F2CB48D342D3}"/>
              </a:ext>
            </a:extLst>
          </p:cNvPr>
          <p:cNvPicPr>
            <a:picLocks noChangeAspect="1"/>
          </p:cNvPicPr>
          <p:nvPr/>
        </p:nvPicPr>
        <p:blipFill>
          <a:blip r:embed="rId10"/>
          <a:stretch>
            <a:fillRect/>
          </a:stretch>
        </p:blipFill>
        <p:spPr>
          <a:xfrm>
            <a:off x="1630835" y="-979817"/>
            <a:ext cx="359906" cy="214559"/>
          </a:xfrm>
          <a:prstGeom prst="rect">
            <a:avLst/>
          </a:prstGeom>
        </p:spPr>
      </p:pic>
      <p:pic>
        <p:nvPicPr>
          <p:cNvPr id="67" name="Picture 66">
            <a:extLst>
              <a:ext uri="{FF2B5EF4-FFF2-40B4-BE49-F238E27FC236}">
                <a16:creationId xmlns:a16="http://schemas.microsoft.com/office/drawing/2014/main" id="{C52600BB-4B52-467E-825D-99BFF7CBBD89}"/>
              </a:ext>
            </a:extLst>
          </p:cNvPr>
          <p:cNvPicPr>
            <a:picLocks noChangeAspect="1"/>
          </p:cNvPicPr>
          <p:nvPr/>
        </p:nvPicPr>
        <p:blipFill>
          <a:blip r:embed="rId11"/>
          <a:stretch>
            <a:fillRect/>
          </a:stretch>
        </p:blipFill>
        <p:spPr>
          <a:xfrm>
            <a:off x="2848765" y="-946625"/>
            <a:ext cx="359906" cy="218018"/>
          </a:xfrm>
          <a:prstGeom prst="rect">
            <a:avLst/>
          </a:prstGeom>
        </p:spPr>
      </p:pic>
      <p:pic>
        <p:nvPicPr>
          <p:cNvPr id="76" name="Picture 75">
            <a:extLst>
              <a:ext uri="{FF2B5EF4-FFF2-40B4-BE49-F238E27FC236}">
                <a16:creationId xmlns:a16="http://schemas.microsoft.com/office/drawing/2014/main" id="{18EE2317-3213-4F96-865F-314FF8EDA669}"/>
              </a:ext>
            </a:extLst>
          </p:cNvPr>
          <p:cNvPicPr>
            <a:picLocks noChangeAspect="1"/>
          </p:cNvPicPr>
          <p:nvPr/>
        </p:nvPicPr>
        <p:blipFill>
          <a:blip r:embed="rId7"/>
          <a:stretch>
            <a:fillRect/>
          </a:stretch>
        </p:blipFill>
        <p:spPr>
          <a:xfrm>
            <a:off x="2242746" y="-698828"/>
            <a:ext cx="359906" cy="214559"/>
          </a:xfrm>
          <a:prstGeom prst="rect">
            <a:avLst/>
          </a:prstGeom>
        </p:spPr>
      </p:pic>
      <p:pic>
        <p:nvPicPr>
          <p:cNvPr id="77" name="Picture 76">
            <a:extLst>
              <a:ext uri="{FF2B5EF4-FFF2-40B4-BE49-F238E27FC236}">
                <a16:creationId xmlns:a16="http://schemas.microsoft.com/office/drawing/2014/main" id="{2D5A3EEA-595D-41A6-882E-2C950A342B76}"/>
              </a:ext>
            </a:extLst>
          </p:cNvPr>
          <p:cNvPicPr>
            <a:picLocks noChangeAspect="1"/>
          </p:cNvPicPr>
          <p:nvPr/>
        </p:nvPicPr>
        <p:blipFill>
          <a:blip r:embed="rId8"/>
          <a:stretch>
            <a:fillRect/>
          </a:stretch>
        </p:blipFill>
        <p:spPr>
          <a:xfrm>
            <a:off x="3781861" y="-1029245"/>
            <a:ext cx="359906" cy="218018"/>
          </a:xfrm>
          <a:prstGeom prst="rect">
            <a:avLst/>
          </a:prstGeom>
        </p:spPr>
      </p:pic>
      <p:pic>
        <p:nvPicPr>
          <p:cNvPr id="79" name="Picture 78">
            <a:extLst>
              <a:ext uri="{FF2B5EF4-FFF2-40B4-BE49-F238E27FC236}">
                <a16:creationId xmlns:a16="http://schemas.microsoft.com/office/drawing/2014/main" id="{43AB6967-D67C-4566-82B1-C051B5D2323C}"/>
              </a:ext>
            </a:extLst>
          </p:cNvPr>
          <p:cNvPicPr>
            <a:picLocks noChangeAspect="1"/>
          </p:cNvPicPr>
          <p:nvPr/>
        </p:nvPicPr>
        <p:blipFill>
          <a:blip r:embed="rId15"/>
          <a:stretch>
            <a:fillRect/>
          </a:stretch>
        </p:blipFill>
        <p:spPr>
          <a:xfrm>
            <a:off x="2969542" y="-724075"/>
            <a:ext cx="359906" cy="218018"/>
          </a:xfrm>
          <a:prstGeom prst="rect">
            <a:avLst/>
          </a:prstGeom>
        </p:spPr>
      </p:pic>
      <p:pic>
        <p:nvPicPr>
          <p:cNvPr id="80" name="Picture 79">
            <a:extLst>
              <a:ext uri="{FF2B5EF4-FFF2-40B4-BE49-F238E27FC236}">
                <a16:creationId xmlns:a16="http://schemas.microsoft.com/office/drawing/2014/main" id="{E6F59F5D-5110-4FA2-8DF5-EED47CE2946E}"/>
              </a:ext>
            </a:extLst>
          </p:cNvPr>
          <p:cNvPicPr>
            <a:picLocks noChangeAspect="1"/>
          </p:cNvPicPr>
          <p:nvPr/>
        </p:nvPicPr>
        <p:blipFill>
          <a:blip r:embed="rId8"/>
          <a:stretch>
            <a:fillRect/>
          </a:stretch>
        </p:blipFill>
        <p:spPr>
          <a:xfrm>
            <a:off x="5979548" y="-1009014"/>
            <a:ext cx="359906" cy="218018"/>
          </a:xfrm>
          <a:prstGeom prst="rect">
            <a:avLst/>
          </a:prstGeom>
        </p:spPr>
      </p:pic>
      <p:pic>
        <p:nvPicPr>
          <p:cNvPr id="81" name="Picture 80">
            <a:extLst>
              <a:ext uri="{FF2B5EF4-FFF2-40B4-BE49-F238E27FC236}">
                <a16:creationId xmlns:a16="http://schemas.microsoft.com/office/drawing/2014/main" id="{F2DECD46-F2CD-4D72-A1C1-97C80B70E8C1}"/>
              </a:ext>
            </a:extLst>
          </p:cNvPr>
          <p:cNvPicPr>
            <a:picLocks noChangeAspect="1"/>
          </p:cNvPicPr>
          <p:nvPr/>
        </p:nvPicPr>
        <p:blipFill>
          <a:blip r:embed="rId10"/>
          <a:stretch>
            <a:fillRect/>
          </a:stretch>
        </p:blipFill>
        <p:spPr>
          <a:xfrm>
            <a:off x="4048907" y="-978201"/>
            <a:ext cx="359906" cy="214559"/>
          </a:xfrm>
          <a:prstGeom prst="rect">
            <a:avLst/>
          </a:prstGeom>
        </p:spPr>
      </p:pic>
      <p:pic>
        <p:nvPicPr>
          <p:cNvPr id="82" name="Picture 81">
            <a:extLst>
              <a:ext uri="{FF2B5EF4-FFF2-40B4-BE49-F238E27FC236}">
                <a16:creationId xmlns:a16="http://schemas.microsoft.com/office/drawing/2014/main" id="{53097E2F-0CEB-4AD1-A885-C217F1BE53EC}"/>
              </a:ext>
            </a:extLst>
          </p:cNvPr>
          <p:cNvPicPr>
            <a:picLocks noChangeAspect="1"/>
          </p:cNvPicPr>
          <p:nvPr/>
        </p:nvPicPr>
        <p:blipFill>
          <a:blip r:embed="rId11"/>
          <a:stretch>
            <a:fillRect/>
          </a:stretch>
        </p:blipFill>
        <p:spPr>
          <a:xfrm>
            <a:off x="5266837" y="-945010"/>
            <a:ext cx="359906" cy="218018"/>
          </a:xfrm>
          <a:prstGeom prst="rect">
            <a:avLst/>
          </a:prstGeom>
        </p:spPr>
      </p:pic>
      <p:pic>
        <p:nvPicPr>
          <p:cNvPr id="83" name="Picture 82">
            <a:extLst>
              <a:ext uri="{FF2B5EF4-FFF2-40B4-BE49-F238E27FC236}">
                <a16:creationId xmlns:a16="http://schemas.microsoft.com/office/drawing/2014/main" id="{439C4804-B1FC-46A1-AB14-4A65343C55A3}"/>
              </a:ext>
            </a:extLst>
          </p:cNvPr>
          <p:cNvPicPr>
            <a:picLocks noChangeAspect="1"/>
          </p:cNvPicPr>
          <p:nvPr/>
        </p:nvPicPr>
        <p:blipFill>
          <a:blip r:embed="rId8"/>
          <a:stretch>
            <a:fillRect/>
          </a:stretch>
        </p:blipFill>
        <p:spPr>
          <a:xfrm>
            <a:off x="6199933" y="-1027629"/>
            <a:ext cx="359906" cy="218018"/>
          </a:xfrm>
          <a:prstGeom prst="rect">
            <a:avLst/>
          </a:prstGeom>
        </p:spPr>
      </p:pic>
      <p:pic>
        <p:nvPicPr>
          <p:cNvPr id="84" name="Picture 83">
            <a:extLst>
              <a:ext uri="{FF2B5EF4-FFF2-40B4-BE49-F238E27FC236}">
                <a16:creationId xmlns:a16="http://schemas.microsoft.com/office/drawing/2014/main" id="{AA0FCB71-EBCE-4D07-B1CC-FDC97F460F27}"/>
              </a:ext>
            </a:extLst>
          </p:cNvPr>
          <p:cNvPicPr>
            <a:picLocks noChangeAspect="1"/>
          </p:cNvPicPr>
          <p:nvPr/>
        </p:nvPicPr>
        <p:blipFill>
          <a:blip r:embed="rId11"/>
          <a:stretch>
            <a:fillRect/>
          </a:stretch>
        </p:blipFill>
        <p:spPr>
          <a:xfrm>
            <a:off x="5158989" y="-577380"/>
            <a:ext cx="359906" cy="218018"/>
          </a:xfrm>
          <a:prstGeom prst="rect">
            <a:avLst/>
          </a:prstGeom>
        </p:spPr>
      </p:pic>
      <p:pic>
        <p:nvPicPr>
          <p:cNvPr id="85" name="Picture 84">
            <a:extLst>
              <a:ext uri="{FF2B5EF4-FFF2-40B4-BE49-F238E27FC236}">
                <a16:creationId xmlns:a16="http://schemas.microsoft.com/office/drawing/2014/main" id="{6734A123-4F32-42E9-A337-CBF64C21052C}"/>
              </a:ext>
            </a:extLst>
          </p:cNvPr>
          <p:cNvPicPr>
            <a:picLocks noChangeAspect="1"/>
          </p:cNvPicPr>
          <p:nvPr/>
        </p:nvPicPr>
        <p:blipFill>
          <a:blip r:embed="rId7"/>
          <a:stretch>
            <a:fillRect/>
          </a:stretch>
        </p:blipFill>
        <p:spPr>
          <a:xfrm>
            <a:off x="4552971" y="-329583"/>
            <a:ext cx="359906" cy="214559"/>
          </a:xfrm>
          <a:prstGeom prst="rect">
            <a:avLst/>
          </a:prstGeom>
        </p:spPr>
      </p:pic>
      <p:pic>
        <p:nvPicPr>
          <p:cNvPr id="86" name="Picture 85">
            <a:extLst>
              <a:ext uri="{FF2B5EF4-FFF2-40B4-BE49-F238E27FC236}">
                <a16:creationId xmlns:a16="http://schemas.microsoft.com/office/drawing/2014/main" id="{4F5F9C32-2E71-4152-A738-7CC4AECC50CE}"/>
              </a:ext>
            </a:extLst>
          </p:cNvPr>
          <p:cNvPicPr>
            <a:picLocks noChangeAspect="1"/>
          </p:cNvPicPr>
          <p:nvPr/>
        </p:nvPicPr>
        <p:blipFill>
          <a:blip r:embed="rId8"/>
          <a:stretch>
            <a:fillRect/>
          </a:stretch>
        </p:blipFill>
        <p:spPr>
          <a:xfrm>
            <a:off x="6092085" y="-660000"/>
            <a:ext cx="359906" cy="218018"/>
          </a:xfrm>
          <a:prstGeom prst="rect">
            <a:avLst/>
          </a:prstGeom>
        </p:spPr>
      </p:pic>
      <p:pic>
        <p:nvPicPr>
          <p:cNvPr id="87" name="Picture 86">
            <a:extLst>
              <a:ext uri="{FF2B5EF4-FFF2-40B4-BE49-F238E27FC236}">
                <a16:creationId xmlns:a16="http://schemas.microsoft.com/office/drawing/2014/main" id="{C1012CB1-D862-4BAD-A05D-2A2C76D59774}"/>
              </a:ext>
            </a:extLst>
          </p:cNvPr>
          <p:cNvPicPr>
            <a:picLocks noChangeAspect="1"/>
          </p:cNvPicPr>
          <p:nvPr/>
        </p:nvPicPr>
        <p:blipFill>
          <a:blip r:embed="rId15"/>
          <a:stretch>
            <a:fillRect/>
          </a:stretch>
        </p:blipFill>
        <p:spPr>
          <a:xfrm>
            <a:off x="5279766" y="-354830"/>
            <a:ext cx="359906" cy="218018"/>
          </a:xfrm>
          <a:prstGeom prst="rect">
            <a:avLst/>
          </a:prstGeom>
        </p:spPr>
      </p:pic>
      <p:pic>
        <p:nvPicPr>
          <p:cNvPr id="88" name="Picture 87">
            <a:extLst>
              <a:ext uri="{FF2B5EF4-FFF2-40B4-BE49-F238E27FC236}">
                <a16:creationId xmlns:a16="http://schemas.microsoft.com/office/drawing/2014/main" id="{21E93066-09E5-413A-8070-237C2CD7732E}"/>
              </a:ext>
            </a:extLst>
          </p:cNvPr>
          <p:cNvPicPr>
            <a:picLocks noChangeAspect="1"/>
          </p:cNvPicPr>
          <p:nvPr/>
        </p:nvPicPr>
        <p:blipFill>
          <a:blip r:embed="rId8"/>
          <a:stretch>
            <a:fillRect/>
          </a:stretch>
        </p:blipFill>
        <p:spPr>
          <a:xfrm>
            <a:off x="3661617" y="-485341"/>
            <a:ext cx="359906" cy="218018"/>
          </a:xfrm>
          <a:prstGeom prst="rect">
            <a:avLst/>
          </a:prstGeom>
        </p:spPr>
      </p:pic>
      <p:pic>
        <p:nvPicPr>
          <p:cNvPr id="89" name="Picture 88">
            <a:extLst>
              <a:ext uri="{FF2B5EF4-FFF2-40B4-BE49-F238E27FC236}">
                <a16:creationId xmlns:a16="http://schemas.microsoft.com/office/drawing/2014/main" id="{5196AEB6-7919-4831-BB5B-79C09EDB2CB3}"/>
              </a:ext>
            </a:extLst>
          </p:cNvPr>
          <p:cNvPicPr>
            <a:picLocks noChangeAspect="1"/>
          </p:cNvPicPr>
          <p:nvPr/>
        </p:nvPicPr>
        <p:blipFill>
          <a:blip r:embed="rId8"/>
          <a:stretch>
            <a:fillRect/>
          </a:stretch>
        </p:blipFill>
        <p:spPr>
          <a:xfrm>
            <a:off x="3882001" y="-503957"/>
            <a:ext cx="359906" cy="218018"/>
          </a:xfrm>
          <a:prstGeom prst="rect">
            <a:avLst/>
          </a:prstGeom>
        </p:spPr>
      </p:pic>
      <p:sp>
        <p:nvSpPr>
          <p:cNvPr id="97" name="Rectangle: Rounded Corners 28">
            <a:extLst>
              <a:ext uri="{FF2B5EF4-FFF2-40B4-BE49-F238E27FC236}">
                <a16:creationId xmlns:a16="http://schemas.microsoft.com/office/drawing/2014/main" id="{79081DE3-25B1-4AC5-88E2-CA1A582D540E}"/>
              </a:ext>
            </a:extLst>
          </p:cNvPr>
          <p:cNvSpPr/>
          <p:nvPr/>
        </p:nvSpPr>
        <p:spPr>
          <a:xfrm>
            <a:off x="1201275" y="1161370"/>
            <a:ext cx="9808309" cy="2717306"/>
          </a:xfrm>
          <a:prstGeom prst="roundRect">
            <a:avLst>
              <a:gd name="adj" fmla="val 10825"/>
            </a:avLst>
          </a:prstGeom>
          <a:solidFill>
            <a:schemeClr val="bg1"/>
          </a:solidFill>
          <a:ln w="76200">
            <a:noFill/>
          </a:ln>
          <a:effectLst>
            <a:innerShdw blurRad="114300">
              <a:srgbClr val="EE4036"/>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8" name="Group 97">
            <a:extLst>
              <a:ext uri="{FF2B5EF4-FFF2-40B4-BE49-F238E27FC236}">
                <a16:creationId xmlns:a16="http://schemas.microsoft.com/office/drawing/2014/main" id="{63858ED7-2267-4CC5-88D9-750AC4B510B7}"/>
              </a:ext>
            </a:extLst>
          </p:cNvPr>
          <p:cNvGrpSpPr/>
          <p:nvPr/>
        </p:nvGrpSpPr>
        <p:grpSpPr>
          <a:xfrm>
            <a:off x="4408813" y="4234213"/>
            <a:ext cx="3020323" cy="880242"/>
            <a:chOff x="4037538" y="4547895"/>
            <a:chExt cx="3021110" cy="880471"/>
          </a:xfrm>
        </p:grpSpPr>
        <p:sp>
          <p:nvSpPr>
            <p:cNvPr id="99" name="!!Ques3">
              <a:extLst>
                <a:ext uri="{FF2B5EF4-FFF2-40B4-BE49-F238E27FC236}">
                  <a16:creationId xmlns:a16="http://schemas.microsoft.com/office/drawing/2014/main" id="{314ADFB0-1525-4AD3-A5A1-47427C8A33F9}"/>
                </a:ext>
              </a:extLst>
            </p:cNvPr>
            <p:cNvSpPr/>
            <p:nvPr/>
          </p:nvSpPr>
          <p:spPr>
            <a:xfrm>
              <a:off x="4069286" y="4547895"/>
              <a:ext cx="2989362" cy="880470"/>
            </a:xfrm>
            <a:prstGeom prst="roundRect">
              <a:avLst>
                <a:gd name="adj" fmla="val 50000"/>
              </a:avLst>
            </a:prstGeom>
            <a:solidFill>
              <a:schemeClr val="bg1"/>
            </a:solidFill>
            <a:ln>
              <a:noFill/>
            </a:ln>
            <a:effectLst>
              <a:innerShdw blurRad="152400">
                <a:prstClr val="black">
                  <a:alpha val="4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00" name="!!Quesion1">
              <a:extLst>
                <a:ext uri="{FF2B5EF4-FFF2-40B4-BE49-F238E27FC236}">
                  <a16:creationId xmlns:a16="http://schemas.microsoft.com/office/drawing/2014/main" id="{C4425022-16BA-4BDD-9D76-C5A7629E652F}"/>
                </a:ext>
              </a:extLst>
            </p:cNvPr>
            <p:cNvSpPr txBox="1"/>
            <p:nvPr/>
          </p:nvSpPr>
          <p:spPr>
            <a:xfrm>
              <a:off x="4961679" y="4726520"/>
              <a:ext cx="1895428" cy="507835"/>
            </a:xfrm>
            <a:prstGeom prst="rect">
              <a:avLst/>
            </a:prstGeom>
            <a:noFill/>
          </p:spPr>
          <p:txBody>
            <a:bodyPr wrap="square">
              <a:spAutoFit/>
            </a:bodyPr>
            <a:lstStyle/>
            <a:p>
              <a:pPr algn="ctr"/>
              <a:r>
                <a:rPr lang="en-US" sz="2699" b="1" dirty="0" err="1">
                  <a:solidFill>
                    <a:srgbClr val="EE4036"/>
                  </a:solidFill>
                  <a:latin typeface="Times New Roman" panose="02020603050405020304" pitchFamily="18" charset="0"/>
                </a:rPr>
                <a:t>Đây</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là</a:t>
              </a:r>
              <a:r>
                <a:rPr lang="en-US" sz="2699" b="1" dirty="0">
                  <a:solidFill>
                    <a:srgbClr val="EE4036"/>
                  </a:solidFill>
                  <a:latin typeface="Times New Roman" panose="02020603050405020304" pitchFamily="18" charset="0"/>
                </a:rPr>
                <a:t> </a:t>
              </a:r>
              <a:r>
                <a:rPr lang="en-US" sz="2699" b="1" dirty="0" err="1">
                  <a:solidFill>
                    <a:srgbClr val="EE4036"/>
                  </a:solidFill>
                  <a:latin typeface="Times New Roman" panose="02020603050405020304" pitchFamily="18" charset="0"/>
                </a:rPr>
                <a:t>gì</a:t>
              </a:r>
              <a:r>
                <a:rPr lang="en-US" sz="2699" b="1" dirty="0">
                  <a:solidFill>
                    <a:srgbClr val="EE4036"/>
                  </a:solidFill>
                  <a:latin typeface="Times New Roman" panose="02020603050405020304" pitchFamily="18" charset="0"/>
                </a:rPr>
                <a:t>?</a:t>
              </a:r>
            </a:p>
          </p:txBody>
        </p:sp>
        <p:grpSp>
          <p:nvGrpSpPr>
            <p:cNvPr id="101" name="!!Ques2">
              <a:extLst>
                <a:ext uri="{FF2B5EF4-FFF2-40B4-BE49-F238E27FC236}">
                  <a16:creationId xmlns:a16="http://schemas.microsoft.com/office/drawing/2014/main" id="{E3801E23-4481-420A-B6D6-E8662AF4464A}"/>
                </a:ext>
              </a:extLst>
            </p:cNvPr>
            <p:cNvGrpSpPr/>
            <p:nvPr/>
          </p:nvGrpSpPr>
          <p:grpSpPr>
            <a:xfrm>
              <a:off x="4037538" y="4547895"/>
              <a:ext cx="880471" cy="880471"/>
              <a:chOff x="3024040" y="4053992"/>
              <a:chExt cx="880471" cy="880471"/>
            </a:xfrm>
          </p:grpSpPr>
          <p:sp>
            <p:nvSpPr>
              <p:cNvPr id="102" name="!!A1">
                <a:extLst>
                  <a:ext uri="{FF2B5EF4-FFF2-40B4-BE49-F238E27FC236}">
                    <a16:creationId xmlns:a16="http://schemas.microsoft.com/office/drawing/2014/main" id="{28DF8B6E-7E56-4946-9A60-002B18B98BA4}"/>
                  </a:ext>
                </a:extLst>
              </p:cNvPr>
              <p:cNvSpPr/>
              <p:nvPr/>
            </p:nvSpPr>
            <p:spPr>
              <a:xfrm>
                <a:off x="3024040" y="4053992"/>
                <a:ext cx="880471" cy="880471"/>
              </a:xfrm>
              <a:prstGeom prst="ellipse">
                <a:avLst/>
              </a:prstGeom>
              <a:solidFill>
                <a:srgbClr val="EE40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grpSp>
            <p:nvGrpSpPr>
              <p:cNvPr id="103" name="Group 102">
                <a:extLst>
                  <a:ext uri="{FF2B5EF4-FFF2-40B4-BE49-F238E27FC236}">
                    <a16:creationId xmlns:a16="http://schemas.microsoft.com/office/drawing/2014/main" id="{8794A029-C1D2-4517-AA18-862D45FEC8A8}"/>
                  </a:ext>
                </a:extLst>
              </p:cNvPr>
              <p:cNvGrpSpPr/>
              <p:nvPr/>
            </p:nvGrpSpPr>
            <p:grpSpPr>
              <a:xfrm>
                <a:off x="3274432" y="4303974"/>
                <a:ext cx="379686" cy="380506"/>
                <a:chOff x="-2134638" y="3977659"/>
                <a:chExt cx="1406150" cy="1409187"/>
              </a:xfrm>
              <a:solidFill>
                <a:schemeClr val="bg1"/>
              </a:solidFill>
              <a:effectLst/>
            </p:grpSpPr>
            <p:sp>
              <p:nvSpPr>
                <p:cNvPr id="104" name="Freeform: Shape 73">
                  <a:extLst>
                    <a:ext uri="{FF2B5EF4-FFF2-40B4-BE49-F238E27FC236}">
                      <a16:creationId xmlns:a16="http://schemas.microsoft.com/office/drawing/2014/main" id="{B535029A-7DF6-4F1C-8792-7D3E619CDB12}"/>
                    </a:ext>
                  </a:extLst>
                </p:cNvPr>
                <p:cNvSpPr/>
                <p:nvPr/>
              </p:nvSpPr>
              <p:spPr>
                <a:xfrm>
                  <a:off x="-2134638" y="3977659"/>
                  <a:ext cx="910399" cy="872275"/>
                </a:xfrm>
                <a:custGeom>
                  <a:avLst/>
                  <a:gdLst>
                    <a:gd name="connsiteX0" fmla="*/ 208057 w 910399"/>
                    <a:gd name="connsiteY0" fmla="*/ 749147 h 872275"/>
                    <a:gd name="connsiteX1" fmla="*/ 130762 w 910399"/>
                    <a:gd name="connsiteY1" fmla="*/ 749147 h 872275"/>
                    <a:gd name="connsiteX2" fmla="*/ 36 w 910399"/>
                    <a:gd name="connsiteY2" fmla="*/ 616874 h 872275"/>
                    <a:gd name="connsiteX3" fmla="*/ 36 w 910399"/>
                    <a:gd name="connsiteY3" fmla="*/ 130298 h 872275"/>
                    <a:gd name="connsiteX4" fmla="*/ 129947 w 910399"/>
                    <a:gd name="connsiteY4" fmla="*/ 61 h 872275"/>
                    <a:gd name="connsiteX5" fmla="*/ 780073 w 910399"/>
                    <a:gd name="connsiteY5" fmla="*/ 61 h 872275"/>
                    <a:gd name="connsiteX6" fmla="*/ 909495 w 910399"/>
                    <a:gd name="connsiteY6" fmla="*/ 127121 h 872275"/>
                    <a:gd name="connsiteX7" fmla="*/ 910228 w 910399"/>
                    <a:gd name="connsiteY7" fmla="*/ 625833 h 872275"/>
                    <a:gd name="connsiteX8" fmla="*/ 786100 w 910399"/>
                    <a:gd name="connsiteY8" fmla="*/ 749473 h 872275"/>
                    <a:gd name="connsiteX9" fmla="*/ 446784 w 910399"/>
                    <a:gd name="connsiteY9" fmla="*/ 749717 h 872275"/>
                    <a:gd name="connsiteX10" fmla="*/ 413878 w 910399"/>
                    <a:gd name="connsiteY10" fmla="*/ 760713 h 872275"/>
                    <a:gd name="connsiteX11" fmla="*/ 283723 w 910399"/>
                    <a:gd name="connsiteY11" fmla="*/ 857963 h 872275"/>
                    <a:gd name="connsiteX12" fmla="*/ 231270 w 910399"/>
                    <a:gd name="connsiteY12" fmla="*/ 867655 h 872275"/>
                    <a:gd name="connsiteX13" fmla="*/ 207894 w 910399"/>
                    <a:gd name="connsiteY13" fmla="*/ 819437 h 872275"/>
                    <a:gd name="connsiteX14" fmla="*/ 208057 w 910399"/>
                    <a:gd name="connsiteY14" fmla="*/ 749147 h 872275"/>
                    <a:gd name="connsiteX15" fmla="*/ 413471 w 910399"/>
                    <a:gd name="connsiteY15" fmla="*/ 397776 h 872275"/>
                    <a:gd name="connsiteX16" fmla="*/ 417788 w 910399"/>
                    <a:gd name="connsiteY16" fmla="*/ 425550 h 872275"/>
                    <a:gd name="connsiteX17" fmla="*/ 455743 w 910399"/>
                    <a:gd name="connsiteY17" fmla="*/ 453161 h 872275"/>
                    <a:gd name="connsiteX18" fmla="*/ 492721 w 910399"/>
                    <a:gd name="connsiteY18" fmla="*/ 427587 h 872275"/>
                    <a:gd name="connsiteX19" fmla="*/ 520250 w 910399"/>
                    <a:gd name="connsiteY19" fmla="*/ 396555 h 872275"/>
                    <a:gd name="connsiteX20" fmla="*/ 558450 w 910399"/>
                    <a:gd name="connsiteY20" fmla="*/ 222824 h 872275"/>
                    <a:gd name="connsiteX21" fmla="*/ 381217 w 910399"/>
                    <a:gd name="connsiteY21" fmla="*/ 190815 h 872275"/>
                    <a:gd name="connsiteX22" fmla="*/ 369081 w 910399"/>
                    <a:gd name="connsiteY22" fmla="*/ 246281 h 872275"/>
                    <a:gd name="connsiteX23" fmla="*/ 422349 w 910399"/>
                    <a:gd name="connsiteY23" fmla="*/ 261594 h 872275"/>
                    <a:gd name="connsiteX24" fmla="*/ 436847 w 910399"/>
                    <a:gd name="connsiteY24" fmla="*/ 254345 h 872275"/>
                    <a:gd name="connsiteX25" fmla="*/ 494105 w 910399"/>
                    <a:gd name="connsiteY25" fmla="*/ 276743 h 872275"/>
                    <a:gd name="connsiteX26" fmla="*/ 463969 w 910399"/>
                    <a:gd name="connsiteY26" fmla="*/ 331640 h 872275"/>
                    <a:gd name="connsiteX27" fmla="*/ 413471 w 910399"/>
                    <a:gd name="connsiteY27" fmla="*/ 397776 h 872275"/>
                    <a:gd name="connsiteX28" fmla="*/ 453218 w 910399"/>
                    <a:gd name="connsiteY28" fmla="*/ 497796 h 872275"/>
                    <a:gd name="connsiteX29" fmla="*/ 411842 w 910399"/>
                    <a:gd name="connsiteY29" fmla="*/ 539742 h 872275"/>
                    <a:gd name="connsiteX30" fmla="*/ 452159 w 910399"/>
                    <a:gd name="connsiteY30" fmla="*/ 580548 h 872275"/>
                    <a:gd name="connsiteX31" fmla="*/ 494513 w 910399"/>
                    <a:gd name="connsiteY31" fmla="*/ 539905 h 872275"/>
                    <a:gd name="connsiteX32" fmla="*/ 453218 w 910399"/>
                    <a:gd name="connsiteY32" fmla="*/ 497796 h 872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0399" h="872275">
                      <a:moveTo>
                        <a:pt x="208057" y="749147"/>
                      </a:moveTo>
                      <a:cubicBezTo>
                        <a:pt x="180608" y="749147"/>
                        <a:pt x="155685" y="749310"/>
                        <a:pt x="130762" y="749147"/>
                      </a:cubicBezTo>
                      <a:cubicBezTo>
                        <a:pt x="52571" y="748577"/>
                        <a:pt x="36" y="695309"/>
                        <a:pt x="36" y="616874"/>
                      </a:cubicBezTo>
                      <a:cubicBezTo>
                        <a:pt x="36" y="454709"/>
                        <a:pt x="-45" y="292463"/>
                        <a:pt x="36" y="130298"/>
                      </a:cubicBezTo>
                      <a:cubicBezTo>
                        <a:pt x="36" y="52759"/>
                        <a:pt x="52652" y="61"/>
                        <a:pt x="129947" y="61"/>
                      </a:cubicBezTo>
                      <a:cubicBezTo>
                        <a:pt x="346683" y="-20"/>
                        <a:pt x="563418" y="-20"/>
                        <a:pt x="780073" y="61"/>
                      </a:cubicBezTo>
                      <a:cubicBezTo>
                        <a:pt x="854924" y="61"/>
                        <a:pt x="909006" y="52107"/>
                        <a:pt x="909495" y="127121"/>
                      </a:cubicBezTo>
                      <a:cubicBezTo>
                        <a:pt x="910472" y="293359"/>
                        <a:pt x="910554" y="459596"/>
                        <a:pt x="910228" y="625833"/>
                      </a:cubicBezTo>
                      <a:cubicBezTo>
                        <a:pt x="910065" y="695716"/>
                        <a:pt x="855820" y="749310"/>
                        <a:pt x="786100" y="749473"/>
                      </a:cubicBezTo>
                      <a:cubicBezTo>
                        <a:pt x="672967" y="749799"/>
                        <a:pt x="559916" y="749066"/>
                        <a:pt x="446784" y="749717"/>
                      </a:cubicBezTo>
                      <a:cubicBezTo>
                        <a:pt x="435707" y="749799"/>
                        <a:pt x="422919" y="754197"/>
                        <a:pt x="413878" y="760713"/>
                      </a:cubicBezTo>
                      <a:cubicBezTo>
                        <a:pt x="369896" y="792315"/>
                        <a:pt x="326728" y="825139"/>
                        <a:pt x="283723" y="857963"/>
                      </a:cubicBezTo>
                      <a:cubicBezTo>
                        <a:pt x="267514" y="870343"/>
                        <a:pt x="250736" y="877510"/>
                        <a:pt x="231270" y="867655"/>
                      </a:cubicBezTo>
                      <a:cubicBezTo>
                        <a:pt x="211803" y="857718"/>
                        <a:pt x="207568" y="839637"/>
                        <a:pt x="207894" y="819437"/>
                      </a:cubicBezTo>
                      <a:cubicBezTo>
                        <a:pt x="208382" y="796957"/>
                        <a:pt x="208057" y="774559"/>
                        <a:pt x="208057" y="749147"/>
                      </a:cubicBezTo>
                      <a:close/>
                      <a:moveTo>
                        <a:pt x="413471" y="397776"/>
                      </a:moveTo>
                      <a:cubicBezTo>
                        <a:pt x="414856" y="407061"/>
                        <a:pt x="415263" y="416673"/>
                        <a:pt x="417788" y="425550"/>
                      </a:cubicBezTo>
                      <a:cubicBezTo>
                        <a:pt x="423082" y="444284"/>
                        <a:pt x="437254" y="452754"/>
                        <a:pt x="455743" y="453161"/>
                      </a:cubicBezTo>
                      <a:cubicBezTo>
                        <a:pt x="473743" y="453569"/>
                        <a:pt x="489870" y="444691"/>
                        <a:pt x="492721" y="427587"/>
                      </a:cubicBezTo>
                      <a:cubicBezTo>
                        <a:pt x="495816" y="409342"/>
                        <a:pt x="507707" y="404129"/>
                        <a:pt x="520250" y="396555"/>
                      </a:cubicBezTo>
                      <a:cubicBezTo>
                        <a:pt x="580034" y="360310"/>
                        <a:pt x="597301" y="280978"/>
                        <a:pt x="558450" y="222824"/>
                      </a:cubicBezTo>
                      <a:cubicBezTo>
                        <a:pt x="519355" y="164262"/>
                        <a:pt x="437010" y="149438"/>
                        <a:pt x="381217" y="190815"/>
                      </a:cubicBezTo>
                      <a:cubicBezTo>
                        <a:pt x="362240" y="204905"/>
                        <a:pt x="357434" y="226815"/>
                        <a:pt x="369081" y="246281"/>
                      </a:cubicBezTo>
                      <a:cubicBezTo>
                        <a:pt x="379670" y="264037"/>
                        <a:pt x="401987" y="270472"/>
                        <a:pt x="422349" y="261594"/>
                      </a:cubicBezTo>
                      <a:cubicBezTo>
                        <a:pt x="427317" y="259395"/>
                        <a:pt x="431878" y="256299"/>
                        <a:pt x="436847" y="254345"/>
                      </a:cubicBezTo>
                      <a:cubicBezTo>
                        <a:pt x="461119" y="244815"/>
                        <a:pt x="485960" y="254589"/>
                        <a:pt x="494105" y="276743"/>
                      </a:cubicBezTo>
                      <a:cubicBezTo>
                        <a:pt x="502902" y="300608"/>
                        <a:pt x="490522" y="323251"/>
                        <a:pt x="463969" y="331640"/>
                      </a:cubicBezTo>
                      <a:cubicBezTo>
                        <a:pt x="426258" y="343776"/>
                        <a:pt x="414774" y="359007"/>
                        <a:pt x="413471" y="397776"/>
                      </a:cubicBezTo>
                      <a:close/>
                      <a:moveTo>
                        <a:pt x="453218" y="497796"/>
                      </a:moveTo>
                      <a:cubicBezTo>
                        <a:pt x="431634" y="497714"/>
                        <a:pt x="411598" y="517995"/>
                        <a:pt x="411842" y="539742"/>
                      </a:cubicBezTo>
                      <a:cubicBezTo>
                        <a:pt x="412005" y="560919"/>
                        <a:pt x="430738" y="579815"/>
                        <a:pt x="452159" y="580548"/>
                      </a:cubicBezTo>
                      <a:cubicBezTo>
                        <a:pt x="473987" y="581281"/>
                        <a:pt x="494268" y="561896"/>
                        <a:pt x="494513" y="539905"/>
                      </a:cubicBezTo>
                      <a:cubicBezTo>
                        <a:pt x="494757" y="518321"/>
                        <a:pt x="474720" y="497877"/>
                        <a:pt x="453218" y="497796"/>
                      </a:cubicBezTo>
                      <a:close/>
                    </a:path>
                  </a:pathLst>
                </a:custGeom>
                <a:grpFill/>
                <a:ln w="8132" cap="flat">
                  <a:noFill/>
                  <a:prstDash val="solid"/>
                  <a:miter/>
                </a:ln>
              </p:spPr>
              <p:txBody>
                <a:bodyPr rtlCol="0" anchor="ctr"/>
                <a:lstStyle/>
                <a:p>
                  <a:endParaRPr lang="en-US" b="1" dirty="0"/>
                </a:p>
              </p:txBody>
            </p:sp>
            <p:sp>
              <p:nvSpPr>
                <p:cNvPr id="107" name="Freeform: Shape 74">
                  <a:extLst>
                    <a:ext uri="{FF2B5EF4-FFF2-40B4-BE49-F238E27FC236}">
                      <a16:creationId xmlns:a16="http://schemas.microsoft.com/office/drawing/2014/main" id="{D4064AA3-33F4-4BE9-8346-6BB4F1AD7337}"/>
                    </a:ext>
                  </a:extLst>
                </p:cNvPr>
                <p:cNvSpPr/>
                <p:nvPr/>
              </p:nvSpPr>
              <p:spPr>
                <a:xfrm>
                  <a:off x="-1638371" y="4558542"/>
                  <a:ext cx="909883" cy="828304"/>
                </a:xfrm>
                <a:custGeom>
                  <a:avLst/>
                  <a:gdLst>
                    <a:gd name="connsiteX0" fmla="*/ 1259 w 909883"/>
                    <a:gd name="connsiteY0" fmla="*/ 251016 h 828304"/>
                    <a:gd name="connsiteX1" fmla="*/ 183949 w 909883"/>
                    <a:gd name="connsiteY1" fmla="*/ 251016 h 828304"/>
                    <a:gd name="connsiteX2" fmla="*/ 173280 w 909883"/>
                    <a:gd name="connsiteY2" fmla="*/ 265351 h 828304"/>
                    <a:gd name="connsiteX3" fmla="*/ 195189 w 909883"/>
                    <a:gd name="connsiteY3" fmla="*/ 327578 h 828304"/>
                    <a:gd name="connsiteX4" fmla="*/ 219217 w 909883"/>
                    <a:gd name="connsiteY4" fmla="*/ 330429 h 828304"/>
                    <a:gd name="connsiteX5" fmla="*/ 684290 w 909883"/>
                    <a:gd name="connsiteY5" fmla="*/ 330510 h 828304"/>
                    <a:gd name="connsiteX6" fmla="*/ 742445 w 909883"/>
                    <a:gd name="connsiteY6" fmla="*/ 288809 h 828304"/>
                    <a:gd name="connsiteX7" fmla="*/ 684290 w 909883"/>
                    <a:gd name="connsiteY7" fmla="*/ 247188 h 828304"/>
                    <a:gd name="connsiteX8" fmla="*/ 375599 w 909883"/>
                    <a:gd name="connsiteY8" fmla="*/ 247107 h 828304"/>
                    <a:gd name="connsiteX9" fmla="*/ 351734 w 909883"/>
                    <a:gd name="connsiteY9" fmla="*/ 245233 h 828304"/>
                    <a:gd name="connsiteX10" fmla="*/ 495899 w 909883"/>
                    <a:gd name="connsiteY10" fmla="*/ 1782 h 828304"/>
                    <a:gd name="connsiteX11" fmla="*/ 514713 w 909883"/>
                    <a:gd name="connsiteY11" fmla="*/ 235 h 828304"/>
                    <a:gd name="connsiteX12" fmla="*/ 784798 w 909883"/>
                    <a:gd name="connsiteY12" fmla="*/ 398 h 828304"/>
                    <a:gd name="connsiteX13" fmla="*/ 909822 w 909883"/>
                    <a:gd name="connsiteY13" fmla="*/ 126970 h 828304"/>
                    <a:gd name="connsiteX14" fmla="*/ 909822 w 909883"/>
                    <a:gd name="connsiteY14" fmla="*/ 617536 h 828304"/>
                    <a:gd name="connsiteX15" fmla="*/ 781947 w 909883"/>
                    <a:gd name="connsiteY15" fmla="*/ 746307 h 828304"/>
                    <a:gd name="connsiteX16" fmla="*/ 618235 w 909883"/>
                    <a:gd name="connsiteY16" fmla="*/ 746389 h 828304"/>
                    <a:gd name="connsiteX17" fmla="*/ 618154 w 909883"/>
                    <a:gd name="connsiteY17" fmla="*/ 785321 h 828304"/>
                    <a:gd name="connsiteX18" fmla="*/ 557393 w 909883"/>
                    <a:gd name="connsiteY18" fmla="*/ 823032 h 828304"/>
                    <a:gd name="connsiteX19" fmla="*/ 426586 w 909883"/>
                    <a:gd name="connsiteY19" fmla="*/ 758036 h 828304"/>
                    <a:gd name="connsiteX20" fmla="*/ 380486 w 909883"/>
                    <a:gd name="connsiteY20" fmla="*/ 746959 h 828304"/>
                    <a:gd name="connsiteX21" fmla="*/ 136872 w 909883"/>
                    <a:gd name="connsiteY21" fmla="*/ 746470 h 828304"/>
                    <a:gd name="connsiteX22" fmla="*/ 201 w 909883"/>
                    <a:gd name="connsiteY22" fmla="*/ 609391 h 828304"/>
                    <a:gd name="connsiteX23" fmla="*/ 201 w 909883"/>
                    <a:gd name="connsiteY23" fmla="*/ 271541 h 828304"/>
                    <a:gd name="connsiteX24" fmla="*/ 1259 w 909883"/>
                    <a:gd name="connsiteY24" fmla="*/ 251016 h 828304"/>
                    <a:gd name="connsiteX25" fmla="*/ 452731 w 909883"/>
                    <a:gd name="connsiteY25" fmla="*/ 494630 h 828304"/>
                    <a:gd name="connsiteX26" fmla="*/ 694145 w 909883"/>
                    <a:gd name="connsiteY26" fmla="*/ 494793 h 828304"/>
                    <a:gd name="connsiteX27" fmla="*/ 737069 w 909883"/>
                    <a:gd name="connsiteY27" fmla="*/ 473697 h 828304"/>
                    <a:gd name="connsiteX28" fmla="*/ 695041 w 909883"/>
                    <a:gd name="connsiteY28" fmla="*/ 412937 h 828304"/>
                    <a:gd name="connsiteX29" fmla="*/ 214248 w 909883"/>
                    <a:gd name="connsiteY29" fmla="*/ 412937 h 828304"/>
                    <a:gd name="connsiteX30" fmla="*/ 166356 w 909883"/>
                    <a:gd name="connsiteY30" fmla="*/ 453498 h 828304"/>
                    <a:gd name="connsiteX31" fmla="*/ 213515 w 909883"/>
                    <a:gd name="connsiteY31" fmla="*/ 494630 h 828304"/>
                    <a:gd name="connsiteX32" fmla="*/ 452731 w 909883"/>
                    <a:gd name="connsiteY32" fmla="*/ 494630 h 82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9883" h="828304">
                      <a:moveTo>
                        <a:pt x="1259" y="251016"/>
                      </a:moveTo>
                      <a:cubicBezTo>
                        <a:pt x="62590" y="251016"/>
                        <a:pt x="121885" y="251016"/>
                        <a:pt x="183949" y="251016"/>
                      </a:cubicBezTo>
                      <a:cubicBezTo>
                        <a:pt x="179388" y="257125"/>
                        <a:pt x="176130" y="261116"/>
                        <a:pt x="173280" y="265351"/>
                      </a:cubicBezTo>
                      <a:cubicBezTo>
                        <a:pt x="157560" y="288809"/>
                        <a:pt x="168148" y="319677"/>
                        <a:pt x="195189" y="327578"/>
                      </a:cubicBezTo>
                      <a:cubicBezTo>
                        <a:pt x="202846" y="329777"/>
                        <a:pt x="211153" y="330429"/>
                        <a:pt x="219217" y="330429"/>
                      </a:cubicBezTo>
                      <a:cubicBezTo>
                        <a:pt x="374214" y="330592"/>
                        <a:pt x="529293" y="330592"/>
                        <a:pt x="684290" y="330510"/>
                      </a:cubicBezTo>
                      <a:cubicBezTo>
                        <a:pt x="721512" y="330510"/>
                        <a:pt x="742526" y="315361"/>
                        <a:pt x="742445" y="288809"/>
                      </a:cubicBezTo>
                      <a:cubicBezTo>
                        <a:pt x="742363" y="261767"/>
                        <a:pt x="722082" y="247188"/>
                        <a:pt x="684290" y="247188"/>
                      </a:cubicBezTo>
                      <a:cubicBezTo>
                        <a:pt x="581420" y="247188"/>
                        <a:pt x="478469" y="247107"/>
                        <a:pt x="375599" y="247107"/>
                      </a:cubicBezTo>
                      <a:cubicBezTo>
                        <a:pt x="368187" y="247107"/>
                        <a:pt x="360856" y="247107"/>
                        <a:pt x="351734" y="245233"/>
                      </a:cubicBezTo>
                      <a:cubicBezTo>
                        <a:pt x="461853" y="200599"/>
                        <a:pt x="504532" y="116055"/>
                        <a:pt x="495899" y="1782"/>
                      </a:cubicBezTo>
                      <a:cubicBezTo>
                        <a:pt x="504207" y="1049"/>
                        <a:pt x="509501" y="235"/>
                        <a:pt x="514713" y="235"/>
                      </a:cubicBezTo>
                      <a:cubicBezTo>
                        <a:pt x="604715" y="153"/>
                        <a:pt x="694797" y="-335"/>
                        <a:pt x="784798" y="398"/>
                      </a:cubicBezTo>
                      <a:cubicBezTo>
                        <a:pt x="857776" y="968"/>
                        <a:pt x="909822" y="54235"/>
                        <a:pt x="909822" y="126970"/>
                      </a:cubicBezTo>
                      <a:cubicBezTo>
                        <a:pt x="909904" y="290519"/>
                        <a:pt x="909904" y="453987"/>
                        <a:pt x="909822" y="617536"/>
                      </a:cubicBezTo>
                      <a:cubicBezTo>
                        <a:pt x="909822" y="691981"/>
                        <a:pt x="856799" y="745574"/>
                        <a:pt x="781947" y="746307"/>
                      </a:cubicBezTo>
                      <a:cubicBezTo>
                        <a:pt x="728517" y="746796"/>
                        <a:pt x="675086" y="746389"/>
                        <a:pt x="618235" y="746389"/>
                      </a:cubicBezTo>
                      <a:cubicBezTo>
                        <a:pt x="618235" y="760235"/>
                        <a:pt x="618561" y="772778"/>
                        <a:pt x="618154" y="785321"/>
                      </a:cubicBezTo>
                      <a:cubicBezTo>
                        <a:pt x="617095" y="819693"/>
                        <a:pt x="588343" y="838019"/>
                        <a:pt x="557393" y="823032"/>
                      </a:cubicBezTo>
                      <a:cubicBezTo>
                        <a:pt x="513573" y="801855"/>
                        <a:pt x="470650" y="778724"/>
                        <a:pt x="426586" y="758036"/>
                      </a:cubicBezTo>
                      <a:cubicBezTo>
                        <a:pt x="412495" y="751438"/>
                        <a:pt x="395961" y="747122"/>
                        <a:pt x="380486" y="746959"/>
                      </a:cubicBezTo>
                      <a:cubicBezTo>
                        <a:pt x="299281" y="745900"/>
                        <a:pt x="218076" y="746633"/>
                        <a:pt x="136872" y="746470"/>
                      </a:cubicBezTo>
                      <a:cubicBezTo>
                        <a:pt x="51921" y="746307"/>
                        <a:pt x="445" y="694994"/>
                        <a:pt x="201" y="609391"/>
                      </a:cubicBezTo>
                      <a:cubicBezTo>
                        <a:pt x="-207" y="496748"/>
                        <a:pt x="119" y="384185"/>
                        <a:pt x="201" y="271541"/>
                      </a:cubicBezTo>
                      <a:cubicBezTo>
                        <a:pt x="282" y="265351"/>
                        <a:pt x="852" y="259324"/>
                        <a:pt x="1259" y="251016"/>
                      </a:cubicBezTo>
                      <a:close/>
                      <a:moveTo>
                        <a:pt x="452731" y="494630"/>
                      </a:moveTo>
                      <a:cubicBezTo>
                        <a:pt x="533202" y="494630"/>
                        <a:pt x="613674" y="494467"/>
                        <a:pt x="694145" y="494793"/>
                      </a:cubicBezTo>
                      <a:cubicBezTo>
                        <a:pt x="712308" y="494874"/>
                        <a:pt x="727865" y="490639"/>
                        <a:pt x="737069" y="473697"/>
                      </a:cubicBezTo>
                      <a:cubicBezTo>
                        <a:pt x="753359" y="443562"/>
                        <a:pt x="732426" y="413018"/>
                        <a:pt x="695041" y="412937"/>
                      </a:cubicBezTo>
                      <a:cubicBezTo>
                        <a:pt x="534750" y="412774"/>
                        <a:pt x="374458" y="412855"/>
                        <a:pt x="214248" y="412937"/>
                      </a:cubicBezTo>
                      <a:cubicBezTo>
                        <a:pt x="184438" y="412937"/>
                        <a:pt x="166601" y="428412"/>
                        <a:pt x="166356" y="453498"/>
                      </a:cubicBezTo>
                      <a:cubicBezTo>
                        <a:pt x="166030" y="478747"/>
                        <a:pt x="183787" y="494548"/>
                        <a:pt x="213515" y="494630"/>
                      </a:cubicBezTo>
                      <a:cubicBezTo>
                        <a:pt x="293172" y="494793"/>
                        <a:pt x="372992" y="494630"/>
                        <a:pt x="452731" y="494630"/>
                      </a:cubicBezTo>
                      <a:close/>
                    </a:path>
                  </a:pathLst>
                </a:custGeom>
                <a:grpFill/>
                <a:ln w="8132" cap="flat">
                  <a:noFill/>
                  <a:prstDash val="solid"/>
                  <a:miter/>
                </a:ln>
              </p:spPr>
              <p:txBody>
                <a:bodyPr rtlCol="0" anchor="ctr"/>
                <a:lstStyle/>
                <a:p>
                  <a:endParaRPr lang="en-US" b="1" dirty="0"/>
                </a:p>
              </p:txBody>
            </p:sp>
          </p:grpSp>
        </p:grpSp>
      </p:grpSp>
      <p:sp>
        <p:nvSpPr>
          <p:cNvPr id="108" name="TextBox 107"/>
          <p:cNvSpPr txBox="1"/>
          <p:nvPr/>
        </p:nvSpPr>
        <p:spPr>
          <a:xfrm>
            <a:off x="1492688" y="1633450"/>
            <a:ext cx="5762286" cy="1815369"/>
          </a:xfrm>
          <a:prstGeom prst="rect">
            <a:avLst/>
          </a:prstGeom>
          <a:noFill/>
        </p:spPr>
        <p:txBody>
          <a:bodyPr wrap="square" rtlCol="0">
            <a:spAutoFit/>
          </a:bodyPr>
          <a:lstStyle/>
          <a:p>
            <a:pPr algn="ctr">
              <a:buClr>
                <a:schemeClr val="dk1"/>
              </a:buClr>
              <a:buSzPts val="1700"/>
            </a:pPr>
            <a:r>
              <a:rPr lang="en-US" sz="2799" b="1" dirty="0" err="1">
                <a:solidFill>
                  <a:srgbClr val="EE4036"/>
                </a:solidFill>
                <a:latin typeface="Times New Roman" panose="02020603050405020304" pitchFamily="18" charset="0"/>
                <a:sym typeface="Times New Roman"/>
              </a:rPr>
              <a:t>Thể</a:t>
            </a:r>
            <a:r>
              <a:rPr lang="en-US" sz="2799" b="1" dirty="0">
                <a:solidFill>
                  <a:srgbClr val="EE4036"/>
                </a:solidFill>
                <a:latin typeface="Times New Roman" panose="02020603050405020304" pitchFamily="18" charset="0"/>
                <a:sym typeface="Times New Roman"/>
              </a:rPr>
              <a:t> </a:t>
            </a:r>
            <a:r>
              <a:rPr lang="en-US" sz="2799" b="1" dirty="0" err="1">
                <a:solidFill>
                  <a:srgbClr val="EE4036"/>
                </a:solidFill>
                <a:latin typeface="Times New Roman" panose="02020603050405020304" pitchFamily="18" charset="0"/>
                <a:sym typeface="Times New Roman"/>
              </a:rPr>
              <a:t>hiện</a:t>
            </a:r>
            <a:r>
              <a:rPr lang="en-US" sz="2799" b="1" dirty="0">
                <a:solidFill>
                  <a:srgbClr val="EE4036"/>
                </a:solidFill>
                <a:latin typeface="Times New Roman" panose="02020603050405020304" pitchFamily="18" charset="0"/>
                <a:sym typeface="Times New Roman"/>
              </a:rPr>
              <a:t> qua </a:t>
            </a:r>
            <a:r>
              <a:rPr lang="en-US" sz="2799" b="1" dirty="0" err="1">
                <a:solidFill>
                  <a:srgbClr val="EE4036"/>
                </a:solidFill>
                <a:latin typeface="Times New Roman" panose="02020603050405020304" pitchFamily="18" charset="0"/>
                <a:sym typeface="Times New Roman"/>
              </a:rPr>
              <a:t>hiệu</a:t>
            </a:r>
            <a:r>
              <a:rPr lang="en-US" sz="2799" b="1" dirty="0">
                <a:solidFill>
                  <a:srgbClr val="EE4036"/>
                </a:solidFill>
                <a:latin typeface="Times New Roman" panose="02020603050405020304" pitchFamily="18" charset="0"/>
                <a:sym typeface="Times New Roman"/>
              </a:rPr>
              <a:t> </a:t>
            </a:r>
            <a:r>
              <a:rPr lang="en-US" sz="2799" b="1" dirty="0" err="1">
                <a:solidFill>
                  <a:srgbClr val="EE4036"/>
                </a:solidFill>
                <a:latin typeface="Times New Roman" panose="02020603050405020304" pitchFamily="18" charset="0"/>
                <a:sym typeface="Times New Roman"/>
              </a:rPr>
              <a:t>quả</a:t>
            </a:r>
            <a:r>
              <a:rPr lang="en-US" sz="2799" b="1" dirty="0">
                <a:solidFill>
                  <a:srgbClr val="EE4036"/>
                </a:solidFill>
                <a:latin typeface="Times New Roman" panose="02020603050405020304" pitchFamily="18" charset="0"/>
                <a:sym typeface="Times New Roman"/>
              </a:rPr>
              <a:t> </a:t>
            </a:r>
            <a:r>
              <a:rPr lang="en-US" sz="2799" b="1" dirty="0" err="1">
                <a:solidFill>
                  <a:srgbClr val="EE4036"/>
                </a:solidFill>
                <a:latin typeface="Times New Roman" panose="02020603050405020304" pitchFamily="18" charset="0"/>
                <a:sym typeface="Times New Roman"/>
              </a:rPr>
              <a:t>nhóm</a:t>
            </a:r>
            <a:r>
              <a:rPr lang="en-US" sz="2799" b="1" dirty="0">
                <a:solidFill>
                  <a:srgbClr val="EE4036"/>
                </a:solidFill>
                <a:latin typeface="Times New Roman" panose="02020603050405020304" pitchFamily="18" charset="0"/>
                <a:sym typeface="Times New Roman"/>
              </a:rPr>
              <a:t> </a:t>
            </a:r>
            <a:r>
              <a:rPr lang="en-US" sz="2799" b="1" dirty="0" err="1">
                <a:solidFill>
                  <a:srgbClr val="EE4036"/>
                </a:solidFill>
                <a:latin typeface="Times New Roman" panose="02020603050405020304" pitchFamily="18" charset="0"/>
                <a:sym typeface="Times New Roman"/>
              </a:rPr>
              <a:t>giữa</a:t>
            </a:r>
            <a:r>
              <a:rPr lang="en-US" sz="2799" b="1" dirty="0">
                <a:solidFill>
                  <a:srgbClr val="EE4036"/>
                </a:solidFill>
                <a:latin typeface="Times New Roman" panose="02020603050405020304" pitchFamily="18" charset="0"/>
                <a:sym typeface="Times New Roman"/>
              </a:rPr>
              <a:t> </a:t>
            </a:r>
            <a:r>
              <a:rPr lang="en-US" sz="2799" b="1" dirty="0" err="1">
                <a:solidFill>
                  <a:srgbClr val="EE4036"/>
                </a:solidFill>
                <a:latin typeface="Times New Roman" panose="02020603050405020304" pitchFamily="18" charset="0"/>
                <a:sym typeface="Times New Roman"/>
              </a:rPr>
              <a:t>các</a:t>
            </a:r>
            <a:r>
              <a:rPr lang="en-US" sz="2799" b="1" dirty="0">
                <a:solidFill>
                  <a:srgbClr val="EE4036"/>
                </a:solidFill>
                <a:latin typeface="Times New Roman" panose="02020603050405020304" pitchFamily="18" charset="0"/>
                <a:sym typeface="Times New Roman"/>
              </a:rPr>
              <a:t> </a:t>
            </a:r>
            <a:r>
              <a:rPr lang="en-US" sz="2799" b="1" dirty="0" err="1">
                <a:solidFill>
                  <a:srgbClr val="EE4036"/>
                </a:solidFill>
                <a:latin typeface="Times New Roman" panose="02020603050405020304" pitchFamily="18" charset="0"/>
                <a:sym typeface="Times New Roman"/>
              </a:rPr>
              <a:t>cá</a:t>
            </a:r>
            <a:r>
              <a:rPr lang="en-US" sz="2799" b="1" dirty="0">
                <a:solidFill>
                  <a:srgbClr val="EE4036"/>
                </a:solidFill>
                <a:latin typeface="Times New Roman" panose="02020603050405020304" pitchFamily="18" charset="0"/>
                <a:sym typeface="Times New Roman"/>
              </a:rPr>
              <a:t> </a:t>
            </a:r>
            <a:r>
              <a:rPr lang="en-US" sz="2799" b="1" dirty="0" err="1">
                <a:solidFill>
                  <a:srgbClr val="EE4036"/>
                </a:solidFill>
                <a:latin typeface="Times New Roman" panose="02020603050405020304" pitchFamily="18" charset="0"/>
                <a:sym typeface="Times New Roman"/>
              </a:rPr>
              <a:t>thể</a:t>
            </a:r>
            <a:r>
              <a:rPr lang="en-US" sz="2799" b="1" dirty="0">
                <a:solidFill>
                  <a:srgbClr val="EE4036"/>
                </a:solidFill>
                <a:latin typeface="Times New Roman" panose="02020603050405020304" pitchFamily="18" charset="0"/>
                <a:sym typeface="Times New Roman"/>
              </a:rPr>
              <a:t> </a:t>
            </a:r>
            <a:r>
              <a:rPr lang="en-US" sz="2799" b="1" dirty="0" err="1">
                <a:solidFill>
                  <a:srgbClr val="EE4036"/>
                </a:solidFill>
                <a:latin typeface="Times New Roman" panose="02020603050405020304" pitchFamily="18" charset="0"/>
                <a:sym typeface="Times New Roman"/>
              </a:rPr>
              <a:t>cùng</a:t>
            </a:r>
            <a:r>
              <a:rPr lang="en-US" sz="2799" b="1" dirty="0">
                <a:solidFill>
                  <a:srgbClr val="EE4036"/>
                </a:solidFill>
                <a:latin typeface="Times New Roman" panose="02020603050405020304" pitchFamily="18" charset="0"/>
                <a:sym typeface="Times New Roman"/>
              </a:rPr>
              <a:t> </a:t>
            </a:r>
            <a:r>
              <a:rPr lang="en-US" sz="2799" b="1" dirty="0" err="1">
                <a:solidFill>
                  <a:srgbClr val="EE4036"/>
                </a:solidFill>
                <a:latin typeface="Times New Roman" panose="02020603050405020304" pitchFamily="18" charset="0"/>
                <a:sym typeface="Times New Roman"/>
              </a:rPr>
              <a:t>loài</a:t>
            </a:r>
            <a:r>
              <a:rPr lang="en-US" sz="2799" b="1" dirty="0">
                <a:solidFill>
                  <a:srgbClr val="EE4036"/>
                </a:solidFill>
                <a:latin typeface="Times New Roman" panose="02020603050405020304" pitchFamily="18" charset="0"/>
                <a:sym typeface="Times New Roman"/>
              </a:rPr>
              <a:t>, </a:t>
            </a:r>
            <a:r>
              <a:rPr lang="en-US" sz="2799" b="1" dirty="0" err="1">
                <a:solidFill>
                  <a:srgbClr val="EE4036"/>
                </a:solidFill>
                <a:latin typeface="Times New Roman" panose="02020603050405020304" pitchFamily="18" charset="0"/>
                <a:sym typeface="Times New Roman"/>
              </a:rPr>
              <a:t>các</a:t>
            </a:r>
            <a:r>
              <a:rPr lang="en-US" sz="2799" b="1" dirty="0">
                <a:solidFill>
                  <a:srgbClr val="EE4036"/>
                </a:solidFill>
                <a:latin typeface="Times New Roman" panose="02020603050405020304" pitchFamily="18" charset="0"/>
                <a:sym typeface="Times New Roman"/>
              </a:rPr>
              <a:t> </a:t>
            </a:r>
            <a:r>
              <a:rPr lang="en-US" sz="2799" b="1" dirty="0" err="1">
                <a:solidFill>
                  <a:srgbClr val="EE4036"/>
                </a:solidFill>
                <a:latin typeface="Times New Roman" panose="02020603050405020304" pitchFamily="18" charset="0"/>
                <a:sym typeface="Times New Roman"/>
              </a:rPr>
              <a:t>cá</a:t>
            </a:r>
            <a:r>
              <a:rPr lang="en-US" sz="2799" b="1" dirty="0">
                <a:solidFill>
                  <a:srgbClr val="EE4036"/>
                </a:solidFill>
                <a:latin typeface="Times New Roman" panose="02020603050405020304" pitchFamily="18" charset="0"/>
                <a:sym typeface="Times New Roman"/>
              </a:rPr>
              <a:t> </a:t>
            </a:r>
            <a:r>
              <a:rPr lang="en-US" sz="2799" b="1" dirty="0" err="1">
                <a:solidFill>
                  <a:srgbClr val="EE4036"/>
                </a:solidFill>
                <a:latin typeface="Times New Roman" panose="02020603050405020304" pitchFamily="18" charset="0"/>
                <a:sym typeface="Times New Roman"/>
              </a:rPr>
              <a:t>thể</a:t>
            </a:r>
            <a:r>
              <a:rPr lang="en-US" sz="2799" b="1" dirty="0">
                <a:solidFill>
                  <a:srgbClr val="EE4036"/>
                </a:solidFill>
                <a:latin typeface="Times New Roman" panose="02020603050405020304" pitchFamily="18" charset="0"/>
                <a:sym typeface="Times New Roman"/>
              </a:rPr>
              <a:t> </a:t>
            </a:r>
            <a:r>
              <a:rPr lang="en-US" sz="2799" b="1" dirty="0" err="1">
                <a:solidFill>
                  <a:srgbClr val="EE4036"/>
                </a:solidFill>
                <a:latin typeface="Times New Roman" panose="02020603050405020304" pitchFamily="18" charset="0"/>
                <a:sym typeface="Times New Roman"/>
              </a:rPr>
              <a:t>hỗ</a:t>
            </a:r>
            <a:r>
              <a:rPr lang="en-US" sz="2799" b="1" dirty="0">
                <a:solidFill>
                  <a:srgbClr val="EE4036"/>
                </a:solidFill>
                <a:latin typeface="Times New Roman" panose="02020603050405020304" pitchFamily="18" charset="0"/>
                <a:sym typeface="Times New Roman"/>
              </a:rPr>
              <a:t> </a:t>
            </a:r>
            <a:r>
              <a:rPr lang="en-US" sz="2799" b="1" dirty="0" err="1">
                <a:solidFill>
                  <a:srgbClr val="EE4036"/>
                </a:solidFill>
                <a:latin typeface="Times New Roman" panose="02020603050405020304" pitchFamily="18" charset="0"/>
                <a:sym typeface="Times New Roman"/>
              </a:rPr>
              <a:t>trợ</a:t>
            </a:r>
            <a:r>
              <a:rPr lang="en-US" sz="2799" b="1" dirty="0">
                <a:solidFill>
                  <a:srgbClr val="EE4036"/>
                </a:solidFill>
                <a:latin typeface="Times New Roman" panose="02020603050405020304" pitchFamily="18" charset="0"/>
                <a:sym typeface="Times New Roman"/>
              </a:rPr>
              <a:t> </a:t>
            </a:r>
            <a:r>
              <a:rPr lang="en-US" sz="2799" b="1" dirty="0" err="1">
                <a:solidFill>
                  <a:srgbClr val="EE4036"/>
                </a:solidFill>
                <a:latin typeface="Times New Roman" panose="02020603050405020304" pitchFamily="18" charset="0"/>
                <a:sym typeface="Times New Roman"/>
              </a:rPr>
              <a:t>lẫn</a:t>
            </a:r>
            <a:r>
              <a:rPr lang="en-US" sz="2799" b="1" dirty="0">
                <a:solidFill>
                  <a:srgbClr val="EE4036"/>
                </a:solidFill>
                <a:latin typeface="Times New Roman" panose="02020603050405020304" pitchFamily="18" charset="0"/>
                <a:sym typeface="Times New Roman"/>
              </a:rPr>
              <a:t> </a:t>
            </a:r>
            <a:r>
              <a:rPr lang="en-US" sz="2799" b="1" dirty="0" err="1">
                <a:solidFill>
                  <a:srgbClr val="EE4036"/>
                </a:solidFill>
                <a:latin typeface="Times New Roman" panose="02020603050405020304" pitchFamily="18" charset="0"/>
                <a:sym typeface="Times New Roman"/>
              </a:rPr>
              <a:t>nhau</a:t>
            </a:r>
            <a:r>
              <a:rPr lang="en-US" sz="2799" b="1" dirty="0">
                <a:solidFill>
                  <a:srgbClr val="EE4036"/>
                </a:solidFill>
                <a:latin typeface="Times New Roman" panose="02020603050405020304" pitchFamily="18" charset="0"/>
                <a:sym typeface="Times New Roman"/>
              </a:rPr>
              <a:t>. </a:t>
            </a:r>
            <a:r>
              <a:rPr lang="en-US" sz="2799" b="1" dirty="0" err="1">
                <a:solidFill>
                  <a:srgbClr val="EE4036"/>
                </a:solidFill>
                <a:latin typeface="Times New Roman" panose="02020603050405020304" pitchFamily="18" charset="0"/>
                <a:sym typeface="Times New Roman"/>
              </a:rPr>
              <a:t>Đây</a:t>
            </a:r>
            <a:r>
              <a:rPr lang="en-US" sz="2799" b="1" dirty="0">
                <a:solidFill>
                  <a:srgbClr val="EE4036"/>
                </a:solidFill>
                <a:latin typeface="Times New Roman" panose="02020603050405020304" pitchFamily="18" charset="0"/>
                <a:sym typeface="Times New Roman"/>
              </a:rPr>
              <a:t> </a:t>
            </a:r>
            <a:r>
              <a:rPr lang="en-US" sz="2799" b="1" dirty="0" err="1">
                <a:solidFill>
                  <a:srgbClr val="EE4036"/>
                </a:solidFill>
                <a:latin typeface="Times New Roman" panose="02020603050405020304" pitchFamily="18" charset="0"/>
                <a:sym typeface="Times New Roman"/>
              </a:rPr>
              <a:t>là</a:t>
            </a:r>
            <a:r>
              <a:rPr lang="en-US" sz="2799" b="1" dirty="0">
                <a:solidFill>
                  <a:srgbClr val="EE4036"/>
                </a:solidFill>
                <a:latin typeface="Times New Roman" panose="02020603050405020304" pitchFamily="18" charset="0"/>
                <a:sym typeface="Times New Roman"/>
              </a:rPr>
              <a:t> ý </a:t>
            </a:r>
            <a:r>
              <a:rPr lang="en-US" sz="2799" b="1" dirty="0" err="1">
                <a:solidFill>
                  <a:srgbClr val="EE4036"/>
                </a:solidFill>
                <a:latin typeface="Times New Roman" panose="02020603050405020304" pitchFamily="18" charset="0"/>
                <a:sym typeface="Times New Roman"/>
              </a:rPr>
              <a:t>nghĩa</a:t>
            </a:r>
            <a:r>
              <a:rPr lang="en-US" sz="2799" b="1" dirty="0">
                <a:solidFill>
                  <a:srgbClr val="EE4036"/>
                </a:solidFill>
                <a:latin typeface="Times New Roman" panose="02020603050405020304" pitchFamily="18" charset="0"/>
                <a:sym typeface="Times New Roman"/>
              </a:rPr>
              <a:t>___ </a:t>
            </a:r>
            <a:r>
              <a:rPr lang="en-US" sz="2799" b="1" dirty="0" err="1">
                <a:solidFill>
                  <a:srgbClr val="EE4036"/>
                </a:solidFill>
                <a:latin typeface="Times New Roman" panose="02020603050405020304" pitchFamily="18" charset="0"/>
                <a:sym typeface="Times New Roman"/>
              </a:rPr>
              <a:t>của</a:t>
            </a:r>
            <a:r>
              <a:rPr lang="en-US" sz="2799" b="1" dirty="0">
                <a:solidFill>
                  <a:srgbClr val="EE4036"/>
                </a:solidFill>
                <a:latin typeface="Times New Roman" panose="02020603050405020304" pitchFamily="18" charset="0"/>
                <a:sym typeface="Times New Roman"/>
              </a:rPr>
              <a:t> </a:t>
            </a:r>
            <a:r>
              <a:rPr lang="en-US" sz="2799" b="1" dirty="0" err="1">
                <a:solidFill>
                  <a:srgbClr val="EE4036"/>
                </a:solidFill>
                <a:latin typeface="Times New Roman" panose="02020603050405020304" pitchFamily="18" charset="0"/>
                <a:sym typeface="Times New Roman"/>
              </a:rPr>
              <a:t>phân</a:t>
            </a:r>
            <a:r>
              <a:rPr lang="en-US" sz="2799" b="1" dirty="0">
                <a:solidFill>
                  <a:srgbClr val="EE4036"/>
                </a:solidFill>
                <a:latin typeface="Times New Roman" panose="02020603050405020304" pitchFamily="18" charset="0"/>
                <a:sym typeface="Times New Roman"/>
              </a:rPr>
              <a:t> </a:t>
            </a:r>
            <a:r>
              <a:rPr lang="en-US" sz="2799" b="1" dirty="0" err="1">
                <a:solidFill>
                  <a:srgbClr val="EE4036"/>
                </a:solidFill>
                <a:latin typeface="Times New Roman" panose="02020603050405020304" pitchFamily="18" charset="0"/>
                <a:sym typeface="Times New Roman"/>
              </a:rPr>
              <a:t>bố</a:t>
            </a:r>
            <a:r>
              <a:rPr lang="en-US" sz="2799" b="1" dirty="0">
                <a:solidFill>
                  <a:srgbClr val="EE4036"/>
                </a:solidFill>
                <a:latin typeface="Times New Roman" panose="02020603050405020304" pitchFamily="18" charset="0"/>
                <a:sym typeface="Times New Roman"/>
              </a:rPr>
              <a:t> </a:t>
            </a:r>
            <a:r>
              <a:rPr lang="en-US" sz="2799" b="1" dirty="0" err="1">
                <a:solidFill>
                  <a:srgbClr val="EE4036"/>
                </a:solidFill>
                <a:latin typeface="Times New Roman" panose="02020603050405020304" pitchFamily="18" charset="0"/>
                <a:sym typeface="Times New Roman"/>
              </a:rPr>
              <a:t>theo</a:t>
            </a:r>
            <a:r>
              <a:rPr lang="en-US" sz="2799" b="1" dirty="0">
                <a:solidFill>
                  <a:srgbClr val="EE4036"/>
                </a:solidFill>
                <a:latin typeface="Times New Roman" panose="02020603050405020304" pitchFamily="18" charset="0"/>
                <a:sym typeface="Times New Roman"/>
              </a:rPr>
              <a:t> </a:t>
            </a:r>
            <a:r>
              <a:rPr lang="en-US" sz="2799" b="1" dirty="0" err="1">
                <a:solidFill>
                  <a:srgbClr val="EE4036"/>
                </a:solidFill>
                <a:latin typeface="Times New Roman" panose="02020603050405020304" pitchFamily="18" charset="0"/>
                <a:sym typeface="Times New Roman"/>
              </a:rPr>
              <a:t>nhóm</a:t>
            </a:r>
            <a:r>
              <a:rPr lang="en-US" sz="2799" b="1" dirty="0">
                <a:solidFill>
                  <a:srgbClr val="EE4036"/>
                </a:solidFill>
                <a:latin typeface="Times New Roman" panose="02020603050405020304" pitchFamily="18" charset="0"/>
                <a:sym typeface="Times New Roman"/>
              </a:rPr>
              <a:t>.</a:t>
            </a:r>
          </a:p>
        </p:txBody>
      </p:sp>
      <p:sp>
        <p:nvSpPr>
          <p:cNvPr id="109" name="!!o3b">
            <a:extLst>
              <a:ext uri="{FF2B5EF4-FFF2-40B4-BE49-F238E27FC236}">
                <a16:creationId xmlns:a16="http://schemas.microsoft.com/office/drawing/2014/main" id="{727977B5-F189-4A81-8746-8651162923AF}"/>
              </a:ext>
            </a:extLst>
          </p:cNvPr>
          <p:cNvSpPr/>
          <p:nvPr/>
        </p:nvSpPr>
        <p:spPr>
          <a:xfrm>
            <a:off x="8346175" y="5407538"/>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10" name="!!o3c">
            <a:extLst>
              <a:ext uri="{FF2B5EF4-FFF2-40B4-BE49-F238E27FC236}">
                <a16:creationId xmlns:a16="http://schemas.microsoft.com/office/drawing/2014/main" id="{FF9E2E47-AF30-4140-9174-D1F1B2A7ACE4}"/>
              </a:ext>
            </a:extLst>
          </p:cNvPr>
          <p:cNvSpPr/>
          <p:nvPr/>
        </p:nvSpPr>
        <p:spPr>
          <a:xfrm>
            <a:off x="9516610" y="5407538"/>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11" name="!!o3a">
            <a:extLst>
              <a:ext uri="{FF2B5EF4-FFF2-40B4-BE49-F238E27FC236}">
                <a16:creationId xmlns:a16="http://schemas.microsoft.com/office/drawing/2014/main" id="{1966C6BC-5829-4F16-A504-4CE1C7609161}"/>
              </a:ext>
            </a:extLst>
          </p:cNvPr>
          <p:cNvSpPr/>
          <p:nvPr/>
        </p:nvSpPr>
        <p:spPr>
          <a:xfrm>
            <a:off x="7184395" y="5407538"/>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112" name="!!3a">
            <a:extLst>
              <a:ext uri="{FF2B5EF4-FFF2-40B4-BE49-F238E27FC236}">
                <a16:creationId xmlns:a16="http://schemas.microsoft.com/office/drawing/2014/main" id="{3AFE8AE5-A9AA-4637-A979-EE1B11736C0D}"/>
              </a:ext>
            </a:extLst>
          </p:cNvPr>
          <p:cNvSpPr txBox="1"/>
          <p:nvPr/>
        </p:nvSpPr>
        <p:spPr>
          <a:xfrm>
            <a:off x="7351303" y="5479963"/>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113" name="!!3b">
            <a:extLst>
              <a:ext uri="{FF2B5EF4-FFF2-40B4-BE49-F238E27FC236}">
                <a16:creationId xmlns:a16="http://schemas.microsoft.com/office/drawing/2014/main" id="{1A273D81-3FC5-40F3-8DBC-43408EECA659}"/>
              </a:ext>
            </a:extLst>
          </p:cNvPr>
          <p:cNvSpPr txBox="1"/>
          <p:nvPr/>
        </p:nvSpPr>
        <p:spPr>
          <a:xfrm>
            <a:off x="8506643" y="5454769"/>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á</a:t>
            </a:r>
          </a:p>
        </p:txBody>
      </p:sp>
      <p:sp>
        <p:nvSpPr>
          <p:cNvPr id="114" name="!!3c">
            <a:extLst>
              <a:ext uri="{FF2B5EF4-FFF2-40B4-BE49-F238E27FC236}">
                <a16:creationId xmlns:a16="http://schemas.microsoft.com/office/drawing/2014/main" id="{47834679-DA72-43D6-958F-A53074407007}"/>
              </a:ext>
            </a:extLst>
          </p:cNvPr>
          <p:cNvSpPr txBox="1"/>
          <p:nvPr/>
        </p:nvSpPr>
        <p:spPr>
          <a:xfrm>
            <a:off x="9676696" y="5454769"/>
            <a:ext cx="695485" cy="923090"/>
          </a:xfrm>
          <a:prstGeom prst="rect">
            <a:avLst/>
          </a:prstGeom>
          <a:noFill/>
        </p:spPr>
        <p:txBody>
          <a:bodyPr wrap="square" rtlCol="0">
            <a:spAutoFit/>
          </a:bodyPr>
          <a:lstStyle/>
          <a:p>
            <a:pPr algn="ctr"/>
            <a:r>
              <a:rPr lang="en-US" sz="5398"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pic>
        <p:nvPicPr>
          <p:cNvPr id="5122" name="Picture 2" descr="Voi châu Phi mất gene mọc ngà để tránh bị tuyệt chủng - VnExpress"/>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91862" y="1467077"/>
            <a:ext cx="3612683" cy="216760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8" name="!!o3b">
            <a:extLst>
              <a:ext uri="{FF2B5EF4-FFF2-40B4-BE49-F238E27FC236}">
                <a16:creationId xmlns:a16="http://schemas.microsoft.com/office/drawing/2014/main" id="{727977B5-F189-4A81-8746-8651162923AF}"/>
              </a:ext>
            </a:extLst>
          </p:cNvPr>
          <p:cNvSpPr/>
          <p:nvPr/>
        </p:nvSpPr>
        <p:spPr>
          <a:xfrm>
            <a:off x="4852181" y="5407538"/>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69" name="!!o3c">
            <a:extLst>
              <a:ext uri="{FF2B5EF4-FFF2-40B4-BE49-F238E27FC236}">
                <a16:creationId xmlns:a16="http://schemas.microsoft.com/office/drawing/2014/main" id="{FF9E2E47-AF30-4140-9174-D1F1B2A7ACE4}"/>
              </a:ext>
            </a:extLst>
          </p:cNvPr>
          <p:cNvSpPr/>
          <p:nvPr/>
        </p:nvSpPr>
        <p:spPr>
          <a:xfrm>
            <a:off x="6022615" y="5407538"/>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70" name="!!o3a">
            <a:extLst>
              <a:ext uri="{FF2B5EF4-FFF2-40B4-BE49-F238E27FC236}">
                <a16:creationId xmlns:a16="http://schemas.microsoft.com/office/drawing/2014/main" id="{1966C6BC-5829-4F16-A504-4CE1C7609161}"/>
              </a:ext>
            </a:extLst>
          </p:cNvPr>
          <p:cNvSpPr/>
          <p:nvPr/>
        </p:nvSpPr>
        <p:spPr>
          <a:xfrm>
            <a:off x="3690400" y="5407538"/>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71" name="!!3a">
            <a:extLst>
              <a:ext uri="{FF2B5EF4-FFF2-40B4-BE49-F238E27FC236}">
                <a16:creationId xmlns:a16="http://schemas.microsoft.com/office/drawing/2014/main" id="{3AFE8AE5-A9AA-4637-A979-EE1B11736C0D}"/>
              </a:ext>
            </a:extLst>
          </p:cNvPr>
          <p:cNvSpPr txBox="1"/>
          <p:nvPr/>
        </p:nvSpPr>
        <p:spPr>
          <a:xfrm>
            <a:off x="3857308" y="5479963"/>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n</a:t>
            </a:r>
          </a:p>
        </p:txBody>
      </p:sp>
      <p:sp>
        <p:nvSpPr>
          <p:cNvPr id="72" name="!!3b">
            <a:extLst>
              <a:ext uri="{FF2B5EF4-FFF2-40B4-BE49-F238E27FC236}">
                <a16:creationId xmlns:a16="http://schemas.microsoft.com/office/drawing/2014/main" id="{1A273D81-3FC5-40F3-8DBC-43408EECA659}"/>
              </a:ext>
            </a:extLst>
          </p:cNvPr>
          <p:cNvSpPr txBox="1"/>
          <p:nvPr/>
        </p:nvSpPr>
        <p:spPr>
          <a:xfrm>
            <a:off x="5012648" y="5454769"/>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h</a:t>
            </a:r>
          </a:p>
        </p:txBody>
      </p:sp>
      <p:sp>
        <p:nvSpPr>
          <p:cNvPr id="73" name="!!3c">
            <a:extLst>
              <a:ext uri="{FF2B5EF4-FFF2-40B4-BE49-F238E27FC236}">
                <a16:creationId xmlns:a16="http://schemas.microsoft.com/office/drawing/2014/main" id="{47834679-DA72-43D6-958F-A53074407007}"/>
              </a:ext>
            </a:extLst>
          </p:cNvPr>
          <p:cNvSpPr txBox="1"/>
          <p:nvPr/>
        </p:nvSpPr>
        <p:spPr>
          <a:xfrm>
            <a:off x="6182701" y="5454769"/>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t</a:t>
            </a:r>
          </a:p>
        </p:txBody>
      </p:sp>
      <p:sp>
        <p:nvSpPr>
          <p:cNvPr id="74" name="!!o3b">
            <a:extLst>
              <a:ext uri="{FF2B5EF4-FFF2-40B4-BE49-F238E27FC236}">
                <a16:creationId xmlns:a16="http://schemas.microsoft.com/office/drawing/2014/main" id="{727977B5-F189-4A81-8746-8651162923AF}"/>
              </a:ext>
            </a:extLst>
          </p:cNvPr>
          <p:cNvSpPr/>
          <p:nvPr/>
        </p:nvSpPr>
        <p:spPr>
          <a:xfrm>
            <a:off x="1358186" y="5407538"/>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75" name="!!o3c">
            <a:extLst>
              <a:ext uri="{FF2B5EF4-FFF2-40B4-BE49-F238E27FC236}">
                <a16:creationId xmlns:a16="http://schemas.microsoft.com/office/drawing/2014/main" id="{FF9E2E47-AF30-4140-9174-D1F1B2A7ACE4}"/>
              </a:ext>
            </a:extLst>
          </p:cNvPr>
          <p:cNvSpPr/>
          <p:nvPr/>
        </p:nvSpPr>
        <p:spPr>
          <a:xfrm>
            <a:off x="2528620" y="5407538"/>
            <a:ext cx="1029300" cy="1029300"/>
          </a:xfrm>
          <a:prstGeom prst="roundRect">
            <a:avLst>
              <a:gd name="adj" fmla="val 11291"/>
            </a:avLst>
          </a:prstGeom>
          <a:solidFill>
            <a:srgbClr val="2622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a:p>
        </p:txBody>
      </p:sp>
      <p:sp>
        <p:nvSpPr>
          <p:cNvPr id="91" name="!!3b">
            <a:extLst>
              <a:ext uri="{FF2B5EF4-FFF2-40B4-BE49-F238E27FC236}">
                <a16:creationId xmlns:a16="http://schemas.microsoft.com/office/drawing/2014/main" id="{1A273D81-3FC5-40F3-8DBC-43408EECA659}"/>
              </a:ext>
            </a:extLst>
          </p:cNvPr>
          <p:cNvSpPr txBox="1"/>
          <p:nvPr/>
        </p:nvSpPr>
        <p:spPr>
          <a:xfrm>
            <a:off x="1518653" y="5454769"/>
            <a:ext cx="695485" cy="923090"/>
          </a:xfrm>
          <a:prstGeom prst="rect">
            <a:avLst/>
          </a:prstGeom>
          <a:noFill/>
        </p:spPr>
        <p:txBody>
          <a:bodyPr wrap="square" rtlCol="0">
            <a:spAutoFit/>
          </a:bodyPr>
          <a:lstStyle/>
          <a:p>
            <a:pPr algn="ctr"/>
            <a:r>
              <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rPr>
              <a:t>s</a:t>
            </a:r>
          </a:p>
        </p:txBody>
      </p:sp>
      <p:sp>
        <p:nvSpPr>
          <p:cNvPr id="92" name="!!3c">
            <a:extLst>
              <a:ext uri="{FF2B5EF4-FFF2-40B4-BE49-F238E27FC236}">
                <a16:creationId xmlns:a16="http://schemas.microsoft.com/office/drawing/2014/main" id="{47834679-DA72-43D6-958F-A53074407007}"/>
              </a:ext>
            </a:extLst>
          </p:cNvPr>
          <p:cNvSpPr txBox="1"/>
          <p:nvPr/>
        </p:nvSpPr>
        <p:spPr>
          <a:xfrm>
            <a:off x="2688706" y="5454769"/>
            <a:ext cx="695485" cy="923090"/>
          </a:xfrm>
          <a:prstGeom prst="rect">
            <a:avLst/>
          </a:prstGeom>
          <a:noFill/>
        </p:spPr>
        <p:txBody>
          <a:bodyPr wrap="square" rtlCol="0">
            <a:spAutoFit/>
          </a:bodyPr>
          <a:lstStyle/>
          <a:p>
            <a:pPr algn="ctr"/>
            <a:r>
              <a:rPr lang="en-US" sz="5398" b="1" dirty="0" err="1">
                <a:solidFill>
                  <a:schemeClr val="bg1"/>
                </a:solidFill>
                <a:effectLst>
                  <a:outerShdw blurRad="38100" dist="38100" dir="2700000" algn="tl">
                    <a:srgbClr val="000000">
                      <a:alpha val="43137"/>
                    </a:srgbClr>
                  </a:outerShdw>
                </a:effectLst>
                <a:latin typeface="Times New Roman" panose="02020603050405020304" pitchFamily="18" charset="0"/>
              </a:rPr>
              <a:t>i</a:t>
            </a:r>
            <a:endParaRPr lang="en-US" sz="5398" b="1" dirty="0">
              <a:solidFill>
                <a:schemeClr val="bg1"/>
              </a:solidFill>
              <a:effectLst>
                <a:outerShdw blurRad="38100" dist="38100" dir="2700000" algn="tl">
                  <a:srgbClr val="000000">
                    <a:alpha val="43137"/>
                  </a:srgbClr>
                </a:outerShdw>
              </a:effectLst>
              <a:latin typeface="Times New Roman" panose="02020603050405020304" pitchFamily="18" charset="0"/>
            </a:endParaRPr>
          </a:p>
        </p:txBody>
      </p:sp>
      <p:grpSp>
        <p:nvGrpSpPr>
          <p:cNvPr id="94" name="Group 93">
            <a:extLst>
              <a:ext uri="{FF2B5EF4-FFF2-40B4-BE49-F238E27FC236}">
                <a16:creationId xmlns:a16="http://schemas.microsoft.com/office/drawing/2014/main" id="{DC4D4389-3269-48E5-9314-DCEC10EC78A8}"/>
              </a:ext>
            </a:extLst>
          </p:cNvPr>
          <p:cNvGrpSpPr/>
          <p:nvPr/>
        </p:nvGrpSpPr>
        <p:grpSpPr>
          <a:xfrm>
            <a:off x="11318044" y="157663"/>
            <a:ext cx="662823" cy="662823"/>
            <a:chOff x="11409342" y="180900"/>
            <a:chExt cx="662996" cy="662996"/>
          </a:xfrm>
        </p:grpSpPr>
        <p:sp>
          <p:nvSpPr>
            <p:cNvPr id="95" name="!!MatThu1">
              <a:hlinkClick r:id="rId17" action="ppaction://hlinksldjump"/>
              <a:extLst>
                <a:ext uri="{FF2B5EF4-FFF2-40B4-BE49-F238E27FC236}">
                  <a16:creationId xmlns:a16="http://schemas.microsoft.com/office/drawing/2014/main" id="{8D63E7FC-C34D-447D-B000-5CB6C0E535F6}"/>
                </a:ext>
              </a:extLst>
            </p:cNvPr>
            <p:cNvSpPr/>
            <p:nvPr/>
          </p:nvSpPr>
          <p:spPr>
            <a:xfrm>
              <a:off x="11409342" y="180900"/>
              <a:ext cx="662996" cy="66299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6" name="Graphic 62">
              <a:hlinkClick r:id="rId18" action="ppaction://hlinksldjump"/>
              <a:extLst>
                <a:ext uri="{FF2B5EF4-FFF2-40B4-BE49-F238E27FC236}">
                  <a16:creationId xmlns:a16="http://schemas.microsoft.com/office/drawing/2014/main" id="{582EA335-8085-435D-8B5F-FD1ECF6A5450}"/>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 xmlns:asvg="http://schemas.microsoft.com/office/drawing/2016/SVG/main" r:embed="rId20"/>
                </a:ext>
              </a:extLst>
            </a:blip>
            <a:stretch>
              <a:fillRect/>
            </a:stretch>
          </p:blipFill>
          <p:spPr>
            <a:xfrm>
              <a:off x="11528358" y="343470"/>
              <a:ext cx="424964" cy="337856"/>
            </a:xfrm>
            <a:prstGeom prst="rect">
              <a:avLst/>
            </a:prstGeom>
          </p:spPr>
        </p:pic>
      </p:grpSp>
    </p:spTree>
    <p:extLst>
      <p:ext uri="{BB962C8B-B14F-4D97-AF65-F5344CB8AC3E}">
        <p14:creationId xmlns:p14="http://schemas.microsoft.com/office/powerpoint/2010/main" val="3294054449"/>
      </p:ext>
    </p:extLst>
  </p:cSld>
  <p:clrMapOvr>
    <a:masterClrMapping/>
  </p:clrMapOvr>
  <p:transition spd="slow">
    <p:push dir="u"/>
  </p:transition>
  <p:timing>
    <p:tnLst>
      <p:par>
        <p:cTn id="1" dur="indefinite" restart="never" nodeType="tmRoot">
          <p:childTnLst>
            <p:seq concurrent="1" nextAc="seek">
              <p:cTn id="2" restart="whenNotActive" fill="hold" evtFilter="cancelBubble" nodeType="interactiveSeq">
                <p:stCondLst>
                  <p:cond evt="onClick" delay="0">
                    <p:tgtEl>
                      <p:spTgt spid="111"/>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12"/>
                                        </p:tgtEl>
                                        <p:attrNameLst>
                                          <p:attrName>style.visibility</p:attrName>
                                        </p:attrNameLst>
                                      </p:cBhvr>
                                      <p:to>
                                        <p:strVal val="visible"/>
                                      </p:to>
                                    </p:set>
                                    <p:anim calcmode="lin" valueType="num">
                                      <p:cBhvr>
                                        <p:cTn id="7" dur="500" fill="hold"/>
                                        <p:tgtEl>
                                          <p:spTgt spid="112"/>
                                        </p:tgtEl>
                                        <p:attrNameLst>
                                          <p:attrName>ppt_w</p:attrName>
                                        </p:attrNameLst>
                                      </p:cBhvr>
                                      <p:tavLst>
                                        <p:tav tm="0">
                                          <p:val>
                                            <p:fltVal val="0"/>
                                          </p:val>
                                        </p:tav>
                                        <p:tav tm="100000">
                                          <p:val>
                                            <p:strVal val="#ppt_w"/>
                                          </p:val>
                                        </p:tav>
                                      </p:tavLst>
                                    </p:anim>
                                    <p:anim calcmode="lin" valueType="num">
                                      <p:cBhvr>
                                        <p:cTn id="8" dur="500" fill="hold"/>
                                        <p:tgtEl>
                                          <p:spTgt spid="112"/>
                                        </p:tgtEl>
                                        <p:attrNameLst>
                                          <p:attrName>ppt_h</p:attrName>
                                        </p:attrNameLst>
                                      </p:cBhvr>
                                      <p:tavLst>
                                        <p:tav tm="0">
                                          <p:val>
                                            <p:fltVal val="0"/>
                                          </p:val>
                                        </p:tav>
                                        <p:tav tm="100000">
                                          <p:val>
                                            <p:strVal val="#ppt_h"/>
                                          </p:val>
                                        </p:tav>
                                      </p:tavLst>
                                    </p:anim>
                                    <p:animEffect transition="in" filter="fade">
                                      <p:cBhvr>
                                        <p:cTn id="9" dur="500"/>
                                        <p:tgtEl>
                                          <p:spTgt spid="112"/>
                                        </p:tgtEl>
                                      </p:cBhvr>
                                    </p:animEffect>
                                  </p:childTnLst>
                                  <p:subTnLst>
                                    <p:audio>
                                      <p:cMediaNode>
                                        <p:cTn display="0" masterRel="sameClick">
                                          <p:stCondLst>
                                            <p:cond evt="begin" delay="0">
                                              <p:tn val="5"/>
                                            </p:cond>
                                          </p:stCondLst>
                                          <p:endCondLst>
                                            <p:cond evt="onStopAudio" delay="0">
                                              <p:tgtEl>
                                                <p:sldTgt/>
                                              </p:tgtEl>
                                            </p:cond>
                                          </p:endCondLst>
                                        </p:cTn>
                                        <p:tgtEl>
                                          <p:sndTgt r:embed="rId3" name="Bling.wav"/>
                                        </p:tgtEl>
                                      </p:cMediaNode>
                                    </p:audio>
                                  </p:subTnLst>
                                </p:cTn>
                              </p:par>
                              <p:par>
                                <p:cTn id="10" presetID="26" presetClass="emph" presetSubtype="0" fill="hold" grpId="1" nodeType="withEffect">
                                  <p:stCondLst>
                                    <p:cond delay="500"/>
                                  </p:stCondLst>
                                  <p:childTnLst>
                                    <p:animEffect transition="out" filter="fade">
                                      <p:cBhvr>
                                        <p:cTn id="11" dur="500" tmFilter="0, 0; .2, .5; .8, .5; 1, 0"/>
                                        <p:tgtEl>
                                          <p:spTgt spid="112"/>
                                        </p:tgtEl>
                                      </p:cBhvr>
                                    </p:animEffect>
                                    <p:animScale>
                                      <p:cBhvr>
                                        <p:cTn id="12" dur="250" autoRev="1" fill="hold"/>
                                        <p:tgtEl>
                                          <p:spTgt spid="112"/>
                                        </p:tgtEl>
                                      </p:cBhvr>
                                      <p:by x="105000" y="105000"/>
                                    </p:animScale>
                                  </p:childTnLst>
                                </p:cTn>
                              </p:par>
                            </p:childTnLst>
                          </p:cTn>
                        </p:par>
                      </p:childTnLst>
                    </p:cTn>
                  </p:par>
                </p:childTnLst>
              </p:cTn>
              <p:nextCondLst>
                <p:cond evt="onClick" delay="0">
                  <p:tgtEl>
                    <p:spTgt spid="111"/>
                  </p:tgtEl>
                </p:cond>
              </p:nextCondLst>
            </p:seq>
            <p:seq concurrent="1" nextAc="seek">
              <p:cTn id="13" restart="whenNotActive" fill="hold" evtFilter="cancelBubble" nodeType="interactiveSeq">
                <p:stCondLst>
                  <p:cond evt="onClick" delay="0">
                    <p:tgtEl>
                      <p:spTgt spid="109"/>
                    </p:tgtEl>
                  </p:cond>
                </p:stCondLst>
                <p:endSync evt="end" delay="0">
                  <p:rtn val="all"/>
                </p:endSync>
                <p:childTnLst>
                  <p:par>
                    <p:cTn id="14" fill="hold">
                      <p:stCondLst>
                        <p:cond delay="0"/>
                      </p:stCondLst>
                      <p:childTnLst>
                        <p:par>
                          <p:cTn id="15" fill="hold">
                            <p:stCondLst>
                              <p:cond delay="0"/>
                            </p:stCondLst>
                            <p:childTnLst>
                              <p:par>
                                <p:cTn id="16" presetID="53" presetClass="entr" presetSubtype="16" fill="hold" grpId="0" nodeType="withEffect">
                                  <p:stCondLst>
                                    <p:cond delay="0"/>
                                  </p:stCondLst>
                                  <p:childTnLst>
                                    <p:set>
                                      <p:cBhvr>
                                        <p:cTn id="17" dur="1" fill="hold">
                                          <p:stCondLst>
                                            <p:cond delay="0"/>
                                          </p:stCondLst>
                                        </p:cTn>
                                        <p:tgtEl>
                                          <p:spTgt spid="113"/>
                                        </p:tgtEl>
                                        <p:attrNameLst>
                                          <p:attrName>style.visibility</p:attrName>
                                        </p:attrNameLst>
                                      </p:cBhvr>
                                      <p:to>
                                        <p:strVal val="visible"/>
                                      </p:to>
                                    </p:set>
                                    <p:anim calcmode="lin" valueType="num">
                                      <p:cBhvr>
                                        <p:cTn id="18" dur="500" fill="hold"/>
                                        <p:tgtEl>
                                          <p:spTgt spid="113"/>
                                        </p:tgtEl>
                                        <p:attrNameLst>
                                          <p:attrName>ppt_w</p:attrName>
                                        </p:attrNameLst>
                                      </p:cBhvr>
                                      <p:tavLst>
                                        <p:tav tm="0">
                                          <p:val>
                                            <p:fltVal val="0"/>
                                          </p:val>
                                        </p:tav>
                                        <p:tav tm="100000">
                                          <p:val>
                                            <p:strVal val="#ppt_w"/>
                                          </p:val>
                                        </p:tav>
                                      </p:tavLst>
                                    </p:anim>
                                    <p:anim calcmode="lin" valueType="num">
                                      <p:cBhvr>
                                        <p:cTn id="19" dur="500" fill="hold"/>
                                        <p:tgtEl>
                                          <p:spTgt spid="113"/>
                                        </p:tgtEl>
                                        <p:attrNameLst>
                                          <p:attrName>ppt_h</p:attrName>
                                        </p:attrNameLst>
                                      </p:cBhvr>
                                      <p:tavLst>
                                        <p:tav tm="0">
                                          <p:val>
                                            <p:fltVal val="0"/>
                                          </p:val>
                                        </p:tav>
                                        <p:tav tm="100000">
                                          <p:val>
                                            <p:strVal val="#ppt_h"/>
                                          </p:val>
                                        </p:tav>
                                      </p:tavLst>
                                    </p:anim>
                                    <p:animEffect transition="in" filter="fade">
                                      <p:cBhvr>
                                        <p:cTn id="20" dur="500"/>
                                        <p:tgtEl>
                                          <p:spTgt spid="113"/>
                                        </p:tgtEl>
                                      </p:cBhvr>
                                    </p:animEffect>
                                  </p:childTnLst>
                                  <p:subTnLst>
                                    <p:audio>
                                      <p:cMediaNode>
                                        <p:cTn display="0" masterRel="sameClick">
                                          <p:stCondLst>
                                            <p:cond evt="begin" delay="0">
                                              <p:tn val="16"/>
                                            </p:cond>
                                          </p:stCondLst>
                                          <p:endCondLst>
                                            <p:cond evt="onStopAudio" delay="0">
                                              <p:tgtEl>
                                                <p:sldTgt/>
                                              </p:tgtEl>
                                            </p:cond>
                                          </p:endCondLst>
                                        </p:cTn>
                                        <p:tgtEl>
                                          <p:sndTgt r:embed="rId3" name="Bling.wav"/>
                                        </p:tgtEl>
                                      </p:cMediaNode>
                                    </p:audio>
                                  </p:subTnLst>
                                </p:cTn>
                              </p:par>
                              <p:par>
                                <p:cTn id="21" presetID="26" presetClass="emph" presetSubtype="0" fill="hold" grpId="1" nodeType="withEffect">
                                  <p:stCondLst>
                                    <p:cond delay="500"/>
                                  </p:stCondLst>
                                  <p:childTnLst>
                                    <p:animEffect transition="out" filter="fade">
                                      <p:cBhvr>
                                        <p:cTn id="22" dur="500" tmFilter="0, 0; .2, .5; .8, .5; 1, 0"/>
                                        <p:tgtEl>
                                          <p:spTgt spid="113"/>
                                        </p:tgtEl>
                                      </p:cBhvr>
                                    </p:animEffect>
                                    <p:animScale>
                                      <p:cBhvr>
                                        <p:cTn id="23" dur="250" autoRev="1" fill="hold"/>
                                        <p:tgtEl>
                                          <p:spTgt spid="113"/>
                                        </p:tgtEl>
                                      </p:cBhvr>
                                      <p:by x="105000" y="105000"/>
                                    </p:animScale>
                                  </p:childTnLst>
                                </p:cTn>
                              </p:par>
                            </p:childTnLst>
                          </p:cTn>
                        </p:par>
                      </p:childTnLst>
                    </p:cTn>
                  </p:par>
                </p:childTnLst>
              </p:cTn>
              <p:nextCondLst>
                <p:cond evt="onClick" delay="0">
                  <p:tgtEl>
                    <p:spTgt spid="109"/>
                  </p:tgtEl>
                </p:cond>
              </p:nextCondLst>
            </p:seq>
            <p:seq concurrent="1" nextAc="seek">
              <p:cTn id="24" restart="whenNotActive" fill="hold" evtFilter="cancelBubble" nodeType="interactiveSeq">
                <p:stCondLst>
                  <p:cond evt="onClick" delay="0">
                    <p:tgtEl>
                      <p:spTgt spid="110"/>
                    </p:tgtEl>
                  </p:cond>
                </p:stCondLst>
                <p:endSync evt="end" delay="0">
                  <p:rtn val="all"/>
                </p:endSync>
                <p:childTnLst>
                  <p:par>
                    <p:cTn id="25" fill="hold">
                      <p:stCondLst>
                        <p:cond delay="0"/>
                      </p:stCondLst>
                      <p:childTnLst>
                        <p:par>
                          <p:cTn id="26" fill="hold">
                            <p:stCondLst>
                              <p:cond delay="0"/>
                            </p:stCondLst>
                            <p:childTnLst>
                              <p:par>
                                <p:cTn id="27" presetID="53" presetClass="entr" presetSubtype="16" fill="hold" grpId="0" nodeType="withEffect">
                                  <p:stCondLst>
                                    <p:cond delay="0"/>
                                  </p:stCondLst>
                                  <p:childTnLst>
                                    <p:set>
                                      <p:cBhvr>
                                        <p:cTn id="28" dur="1" fill="hold">
                                          <p:stCondLst>
                                            <p:cond delay="0"/>
                                          </p:stCondLst>
                                        </p:cTn>
                                        <p:tgtEl>
                                          <p:spTgt spid="114"/>
                                        </p:tgtEl>
                                        <p:attrNameLst>
                                          <p:attrName>style.visibility</p:attrName>
                                        </p:attrNameLst>
                                      </p:cBhvr>
                                      <p:to>
                                        <p:strVal val="visible"/>
                                      </p:to>
                                    </p:set>
                                    <p:anim calcmode="lin" valueType="num">
                                      <p:cBhvr>
                                        <p:cTn id="29" dur="500" fill="hold"/>
                                        <p:tgtEl>
                                          <p:spTgt spid="114"/>
                                        </p:tgtEl>
                                        <p:attrNameLst>
                                          <p:attrName>ppt_w</p:attrName>
                                        </p:attrNameLst>
                                      </p:cBhvr>
                                      <p:tavLst>
                                        <p:tav tm="0">
                                          <p:val>
                                            <p:fltVal val="0"/>
                                          </p:val>
                                        </p:tav>
                                        <p:tav tm="100000">
                                          <p:val>
                                            <p:strVal val="#ppt_w"/>
                                          </p:val>
                                        </p:tav>
                                      </p:tavLst>
                                    </p:anim>
                                    <p:anim calcmode="lin" valueType="num">
                                      <p:cBhvr>
                                        <p:cTn id="30" dur="500" fill="hold"/>
                                        <p:tgtEl>
                                          <p:spTgt spid="114"/>
                                        </p:tgtEl>
                                        <p:attrNameLst>
                                          <p:attrName>ppt_h</p:attrName>
                                        </p:attrNameLst>
                                      </p:cBhvr>
                                      <p:tavLst>
                                        <p:tav tm="0">
                                          <p:val>
                                            <p:fltVal val="0"/>
                                          </p:val>
                                        </p:tav>
                                        <p:tav tm="100000">
                                          <p:val>
                                            <p:strVal val="#ppt_h"/>
                                          </p:val>
                                        </p:tav>
                                      </p:tavLst>
                                    </p:anim>
                                    <p:animEffect transition="in" filter="fade">
                                      <p:cBhvr>
                                        <p:cTn id="31" dur="500"/>
                                        <p:tgtEl>
                                          <p:spTgt spid="114"/>
                                        </p:tgtEl>
                                      </p:cBhvr>
                                    </p:animEffect>
                                  </p:childTnLst>
                                  <p:subTnLst>
                                    <p:audio>
                                      <p:cMediaNode>
                                        <p:cTn display="0" masterRel="sameClick">
                                          <p:stCondLst>
                                            <p:cond evt="begin" delay="0">
                                              <p:tn val="27"/>
                                            </p:cond>
                                          </p:stCondLst>
                                          <p:endCondLst>
                                            <p:cond evt="onStopAudio" delay="0">
                                              <p:tgtEl>
                                                <p:sldTgt/>
                                              </p:tgtEl>
                                            </p:cond>
                                          </p:endCondLst>
                                        </p:cTn>
                                        <p:tgtEl>
                                          <p:sndTgt r:embed="rId3" name="Bling.wav"/>
                                        </p:tgtEl>
                                      </p:cMediaNode>
                                    </p:audio>
                                  </p:subTnLst>
                                </p:cTn>
                              </p:par>
                              <p:par>
                                <p:cTn id="32" presetID="26" presetClass="emph" presetSubtype="0" fill="hold" grpId="1" nodeType="withEffect">
                                  <p:stCondLst>
                                    <p:cond delay="500"/>
                                  </p:stCondLst>
                                  <p:childTnLst>
                                    <p:animEffect transition="out" filter="fade">
                                      <p:cBhvr>
                                        <p:cTn id="33" dur="500" tmFilter="0, 0; .2, .5; .8, .5; 1, 0"/>
                                        <p:tgtEl>
                                          <p:spTgt spid="114"/>
                                        </p:tgtEl>
                                      </p:cBhvr>
                                    </p:animEffect>
                                    <p:animScale>
                                      <p:cBhvr>
                                        <p:cTn id="34" dur="250" autoRev="1" fill="hold"/>
                                        <p:tgtEl>
                                          <p:spTgt spid="114"/>
                                        </p:tgtEl>
                                      </p:cBhvr>
                                      <p:by x="105000" y="105000"/>
                                    </p:animScale>
                                  </p:childTnLst>
                                </p:cTn>
                              </p:par>
                            </p:childTnLst>
                          </p:cTn>
                        </p:par>
                      </p:childTnLst>
                    </p:cTn>
                  </p:par>
                </p:childTnLst>
              </p:cTn>
              <p:nextCondLst>
                <p:cond evt="onClick" delay="0">
                  <p:tgtEl>
                    <p:spTgt spid="110"/>
                  </p:tgtEl>
                </p:cond>
              </p:nextCondLst>
            </p:seq>
            <p:seq concurrent="1" nextAc="seek">
              <p:cTn id="35" restart="whenNotActive" fill="hold" evtFilter="cancelBubble" nodeType="interactiveSeq">
                <p:stCondLst>
                  <p:cond evt="onClick" delay="0">
                    <p:tgtEl>
                      <p:spTgt spid="70"/>
                    </p:tgtEl>
                  </p:cond>
                </p:stCondLst>
                <p:endSync evt="end" delay="0">
                  <p:rtn val="all"/>
                </p:endSync>
                <p:childTnLst>
                  <p:par>
                    <p:cTn id="36" fill="hold">
                      <p:stCondLst>
                        <p:cond delay="0"/>
                      </p:stCondLst>
                      <p:childTnLst>
                        <p:par>
                          <p:cTn id="37" fill="hold">
                            <p:stCondLst>
                              <p:cond delay="0"/>
                            </p:stCondLst>
                            <p:childTnLst>
                              <p:par>
                                <p:cTn id="38" presetID="53" presetClass="entr" presetSubtype="16" fill="hold" grpId="0" nodeType="withEffect">
                                  <p:stCondLst>
                                    <p:cond delay="0"/>
                                  </p:stCondLst>
                                  <p:childTnLst>
                                    <p:set>
                                      <p:cBhvr>
                                        <p:cTn id="39" dur="1" fill="hold">
                                          <p:stCondLst>
                                            <p:cond delay="0"/>
                                          </p:stCondLst>
                                        </p:cTn>
                                        <p:tgtEl>
                                          <p:spTgt spid="71"/>
                                        </p:tgtEl>
                                        <p:attrNameLst>
                                          <p:attrName>style.visibility</p:attrName>
                                        </p:attrNameLst>
                                      </p:cBhvr>
                                      <p:to>
                                        <p:strVal val="visible"/>
                                      </p:to>
                                    </p:set>
                                    <p:anim calcmode="lin" valueType="num">
                                      <p:cBhvr>
                                        <p:cTn id="40" dur="500" fill="hold"/>
                                        <p:tgtEl>
                                          <p:spTgt spid="71"/>
                                        </p:tgtEl>
                                        <p:attrNameLst>
                                          <p:attrName>ppt_w</p:attrName>
                                        </p:attrNameLst>
                                      </p:cBhvr>
                                      <p:tavLst>
                                        <p:tav tm="0">
                                          <p:val>
                                            <p:fltVal val="0"/>
                                          </p:val>
                                        </p:tav>
                                        <p:tav tm="100000">
                                          <p:val>
                                            <p:strVal val="#ppt_w"/>
                                          </p:val>
                                        </p:tav>
                                      </p:tavLst>
                                    </p:anim>
                                    <p:anim calcmode="lin" valueType="num">
                                      <p:cBhvr>
                                        <p:cTn id="41" dur="500" fill="hold"/>
                                        <p:tgtEl>
                                          <p:spTgt spid="71"/>
                                        </p:tgtEl>
                                        <p:attrNameLst>
                                          <p:attrName>ppt_h</p:attrName>
                                        </p:attrNameLst>
                                      </p:cBhvr>
                                      <p:tavLst>
                                        <p:tav tm="0">
                                          <p:val>
                                            <p:fltVal val="0"/>
                                          </p:val>
                                        </p:tav>
                                        <p:tav tm="100000">
                                          <p:val>
                                            <p:strVal val="#ppt_h"/>
                                          </p:val>
                                        </p:tav>
                                      </p:tavLst>
                                    </p:anim>
                                    <p:animEffect transition="in" filter="fade">
                                      <p:cBhvr>
                                        <p:cTn id="42" dur="500"/>
                                        <p:tgtEl>
                                          <p:spTgt spid="71"/>
                                        </p:tgtEl>
                                      </p:cBhvr>
                                    </p:animEffect>
                                  </p:childTnLst>
                                  <p:subTnLst>
                                    <p:audio>
                                      <p:cMediaNode>
                                        <p:cTn display="0" masterRel="sameClick">
                                          <p:stCondLst>
                                            <p:cond evt="begin" delay="0">
                                              <p:tn val="38"/>
                                            </p:cond>
                                          </p:stCondLst>
                                          <p:endCondLst>
                                            <p:cond evt="onStopAudio" delay="0">
                                              <p:tgtEl>
                                                <p:sldTgt/>
                                              </p:tgtEl>
                                            </p:cond>
                                          </p:endCondLst>
                                        </p:cTn>
                                        <p:tgtEl>
                                          <p:sndTgt r:embed="rId3" name="Bling.wav"/>
                                        </p:tgtEl>
                                      </p:cMediaNode>
                                    </p:audio>
                                  </p:subTnLst>
                                </p:cTn>
                              </p:par>
                              <p:par>
                                <p:cTn id="43" presetID="26" presetClass="emph" presetSubtype="0" fill="hold" grpId="1" nodeType="withEffect">
                                  <p:stCondLst>
                                    <p:cond delay="500"/>
                                  </p:stCondLst>
                                  <p:childTnLst>
                                    <p:animEffect transition="out" filter="fade">
                                      <p:cBhvr>
                                        <p:cTn id="44" dur="500" tmFilter="0, 0; .2, .5; .8, .5; 1, 0"/>
                                        <p:tgtEl>
                                          <p:spTgt spid="71"/>
                                        </p:tgtEl>
                                      </p:cBhvr>
                                    </p:animEffect>
                                    <p:animScale>
                                      <p:cBhvr>
                                        <p:cTn id="45" dur="250" autoRev="1" fill="hold"/>
                                        <p:tgtEl>
                                          <p:spTgt spid="71"/>
                                        </p:tgtEl>
                                      </p:cBhvr>
                                      <p:by x="105000" y="105000"/>
                                    </p:animScale>
                                  </p:childTnLst>
                                </p:cTn>
                              </p:par>
                            </p:childTnLst>
                          </p:cTn>
                        </p:par>
                      </p:childTnLst>
                    </p:cTn>
                  </p:par>
                </p:childTnLst>
              </p:cTn>
              <p:nextCondLst>
                <p:cond evt="onClick" delay="0">
                  <p:tgtEl>
                    <p:spTgt spid="70"/>
                  </p:tgtEl>
                </p:cond>
              </p:nextCondLst>
            </p:seq>
            <p:seq concurrent="1" nextAc="seek">
              <p:cTn id="46" restart="whenNotActive" fill="hold" evtFilter="cancelBubble" nodeType="interactiveSeq">
                <p:stCondLst>
                  <p:cond evt="onClick" delay="0">
                    <p:tgtEl>
                      <p:spTgt spid="68"/>
                    </p:tgtEl>
                  </p:cond>
                </p:stCondLst>
                <p:endSync evt="end" delay="0">
                  <p:rtn val="all"/>
                </p:endSync>
                <p:childTnLst>
                  <p:par>
                    <p:cTn id="47" fill="hold">
                      <p:stCondLst>
                        <p:cond delay="0"/>
                      </p:stCondLst>
                      <p:childTnLst>
                        <p:par>
                          <p:cTn id="48" fill="hold">
                            <p:stCondLst>
                              <p:cond delay="0"/>
                            </p:stCondLst>
                            <p:childTnLst>
                              <p:par>
                                <p:cTn id="49" presetID="53" presetClass="entr" presetSubtype="16" fill="hold" grpId="0" nodeType="withEffect">
                                  <p:stCondLst>
                                    <p:cond delay="0"/>
                                  </p:stCondLst>
                                  <p:childTnLst>
                                    <p:set>
                                      <p:cBhvr>
                                        <p:cTn id="50" dur="1" fill="hold">
                                          <p:stCondLst>
                                            <p:cond delay="0"/>
                                          </p:stCondLst>
                                        </p:cTn>
                                        <p:tgtEl>
                                          <p:spTgt spid="72"/>
                                        </p:tgtEl>
                                        <p:attrNameLst>
                                          <p:attrName>style.visibility</p:attrName>
                                        </p:attrNameLst>
                                      </p:cBhvr>
                                      <p:to>
                                        <p:strVal val="visible"/>
                                      </p:to>
                                    </p:set>
                                    <p:anim calcmode="lin" valueType="num">
                                      <p:cBhvr>
                                        <p:cTn id="51" dur="500" fill="hold"/>
                                        <p:tgtEl>
                                          <p:spTgt spid="72"/>
                                        </p:tgtEl>
                                        <p:attrNameLst>
                                          <p:attrName>ppt_w</p:attrName>
                                        </p:attrNameLst>
                                      </p:cBhvr>
                                      <p:tavLst>
                                        <p:tav tm="0">
                                          <p:val>
                                            <p:fltVal val="0"/>
                                          </p:val>
                                        </p:tav>
                                        <p:tav tm="100000">
                                          <p:val>
                                            <p:strVal val="#ppt_w"/>
                                          </p:val>
                                        </p:tav>
                                      </p:tavLst>
                                    </p:anim>
                                    <p:anim calcmode="lin" valueType="num">
                                      <p:cBhvr>
                                        <p:cTn id="52" dur="500" fill="hold"/>
                                        <p:tgtEl>
                                          <p:spTgt spid="72"/>
                                        </p:tgtEl>
                                        <p:attrNameLst>
                                          <p:attrName>ppt_h</p:attrName>
                                        </p:attrNameLst>
                                      </p:cBhvr>
                                      <p:tavLst>
                                        <p:tav tm="0">
                                          <p:val>
                                            <p:fltVal val="0"/>
                                          </p:val>
                                        </p:tav>
                                        <p:tav tm="100000">
                                          <p:val>
                                            <p:strVal val="#ppt_h"/>
                                          </p:val>
                                        </p:tav>
                                      </p:tavLst>
                                    </p:anim>
                                    <p:animEffect transition="in" filter="fade">
                                      <p:cBhvr>
                                        <p:cTn id="53" dur="500"/>
                                        <p:tgtEl>
                                          <p:spTgt spid="72"/>
                                        </p:tgtEl>
                                      </p:cBhvr>
                                    </p:animEffect>
                                  </p:childTnLst>
                                  <p:subTnLst>
                                    <p:audio>
                                      <p:cMediaNode>
                                        <p:cTn display="0" masterRel="sameClick">
                                          <p:stCondLst>
                                            <p:cond evt="begin" delay="0">
                                              <p:tn val="49"/>
                                            </p:cond>
                                          </p:stCondLst>
                                          <p:endCondLst>
                                            <p:cond evt="onStopAudio" delay="0">
                                              <p:tgtEl>
                                                <p:sldTgt/>
                                              </p:tgtEl>
                                            </p:cond>
                                          </p:endCondLst>
                                        </p:cTn>
                                        <p:tgtEl>
                                          <p:sndTgt r:embed="rId3" name="Bling.wav"/>
                                        </p:tgtEl>
                                      </p:cMediaNode>
                                    </p:audio>
                                  </p:subTnLst>
                                </p:cTn>
                              </p:par>
                              <p:par>
                                <p:cTn id="54" presetID="26" presetClass="emph" presetSubtype="0" fill="hold" grpId="1" nodeType="withEffect">
                                  <p:stCondLst>
                                    <p:cond delay="500"/>
                                  </p:stCondLst>
                                  <p:childTnLst>
                                    <p:animEffect transition="out" filter="fade">
                                      <p:cBhvr>
                                        <p:cTn id="55" dur="500" tmFilter="0, 0; .2, .5; .8, .5; 1, 0"/>
                                        <p:tgtEl>
                                          <p:spTgt spid="72"/>
                                        </p:tgtEl>
                                      </p:cBhvr>
                                    </p:animEffect>
                                    <p:animScale>
                                      <p:cBhvr>
                                        <p:cTn id="56" dur="250" autoRev="1" fill="hold"/>
                                        <p:tgtEl>
                                          <p:spTgt spid="72"/>
                                        </p:tgtEl>
                                      </p:cBhvr>
                                      <p:by x="105000" y="105000"/>
                                    </p:animScale>
                                  </p:childTnLst>
                                </p:cTn>
                              </p:par>
                            </p:childTnLst>
                          </p:cTn>
                        </p:par>
                      </p:childTnLst>
                    </p:cTn>
                  </p:par>
                </p:childTnLst>
              </p:cTn>
              <p:nextCondLst>
                <p:cond evt="onClick" delay="0">
                  <p:tgtEl>
                    <p:spTgt spid="68"/>
                  </p:tgtEl>
                </p:cond>
              </p:nextCondLst>
            </p:seq>
            <p:seq concurrent="1" nextAc="seek">
              <p:cTn id="57" restart="whenNotActive" fill="hold" evtFilter="cancelBubble" nodeType="interactiveSeq">
                <p:stCondLst>
                  <p:cond evt="onClick" delay="0">
                    <p:tgtEl>
                      <p:spTgt spid="69"/>
                    </p:tgtEl>
                  </p:cond>
                </p:stCondLst>
                <p:endSync evt="end" delay="0">
                  <p:rtn val="all"/>
                </p:endSync>
                <p:childTnLst>
                  <p:par>
                    <p:cTn id="58" fill="hold">
                      <p:stCondLst>
                        <p:cond delay="0"/>
                      </p:stCondLst>
                      <p:childTnLst>
                        <p:par>
                          <p:cTn id="59" fill="hold">
                            <p:stCondLst>
                              <p:cond delay="0"/>
                            </p:stCondLst>
                            <p:childTnLst>
                              <p:par>
                                <p:cTn id="60" presetID="53" presetClass="entr" presetSubtype="16" fill="hold" grpId="0" nodeType="withEffect">
                                  <p:stCondLst>
                                    <p:cond delay="0"/>
                                  </p:stCondLst>
                                  <p:childTnLst>
                                    <p:set>
                                      <p:cBhvr>
                                        <p:cTn id="61" dur="1" fill="hold">
                                          <p:stCondLst>
                                            <p:cond delay="0"/>
                                          </p:stCondLst>
                                        </p:cTn>
                                        <p:tgtEl>
                                          <p:spTgt spid="73"/>
                                        </p:tgtEl>
                                        <p:attrNameLst>
                                          <p:attrName>style.visibility</p:attrName>
                                        </p:attrNameLst>
                                      </p:cBhvr>
                                      <p:to>
                                        <p:strVal val="visible"/>
                                      </p:to>
                                    </p:set>
                                    <p:anim calcmode="lin" valueType="num">
                                      <p:cBhvr>
                                        <p:cTn id="62" dur="500" fill="hold"/>
                                        <p:tgtEl>
                                          <p:spTgt spid="73"/>
                                        </p:tgtEl>
                                        <p:attrNameLst>
                                          <p:attrName>ppt_w</p:attrName>
                                        </p:attrNameLst>
                                      </p:cBhvr>
                                      <p:tavLst>
                                        <p:tav tm="0">
                                          <p:val>
                                            <p:fltVal val="0"/>
                                          </p:val>
                                        </p:tav>
                                        <p:tav tm="100000">
                                          <p:val>
                                            <p:strVal val="#ppt_w"/>
                                          </p:val>
                                        </p:tav>
                                      </p:tavLst>
                                    </p:anim>
                                    <p:anim calcmode="lin" valueType="num">
                                      <p:cBhvr>
                                        <p:cTn id="63" dur="500" fill="hold"/>
                                        <p:tgtEl>
                                          <p:spTgt spid="73"/>
                                        </p:tgtEl>
                                        <p:attrNameLst>
                                          <p:attrName>ppt_h</p:attrName>
                                        </p:attrNameLst>
                                      </p:cBhvr>
                                      <p:tavLst>
                                        <p:tav tm="0">
                                          <p:val>
                                            <p:fltVal val="0"/>
                                          </p:val>
                                        </p:tav>
                                        <p:tav tm="100000">
                                          <p:val>
                                            <p:strVal val="#ppt_h"/>
                                          </p:val>
                                        </p:tav>
                                      </p:tavLst>
                                    </p:anim>
                                    <p:animEffect transition="in" filter="fade">
                                      <p:cBhvr>
                                        <p:cTn id="64" dur="500"/>
                                        <p:tgtEl>
                                          <p:spTgt spid="73"/>
                                        </p:tgtEl>
                                      </p:cBhvr>
                                    </p:animEffect>
                                  </p:childTnLst>
                                  <p:subTnLst>
                                    <p:audio>
                                      <p:cMediaNode>
                                        <p:cTn display="0" masterRel="sameClick">
                                          <p:stCondLst>
                                            <p:cond evt="begin" delay="0">
                                              <p:tn val="60"/>
                                            </p:cond>
                                          </p:stCondLst>
                                          <p:endCondLst>
                                            <p:cond evt="onStopAudio" delay="0">
                                              <p:tgtEl>
                                                <p:sldTgt/>
                                              </p:tgtEl>
                                            </p:cond>
                                          </p:endCondLst>
                                        </p:cTn>
                                        <p:tgtEl>
                                          <p:sndTgt r:embed="rId3" name="Bling.wav"/>
                                        </p:tgtEl>
                                      </p:cMediaNode>
                                    </p:audio>
                                  </p:subTnLst>
                                </p:cTn>
                              </p:par>
                              <p:par>
                                <p:cTn id="65" presetID="26" presetClass="emph" presetSubtype="0" fill="hold" grpId="1" nodeType="withEffect">
                                  <p:stCondLst>
                                    <p:cond delay="500"/>
                                  </p:stCondLst>
                                  <p:childTnLst>
                                    <p:animEffect transition="out" filter="fade">
                                      <p:cBhvr>
                                        <p:cTn id="66" dur="500" tmFilter="0, 0; .2, .5; .8, .5; 1, 0"/>
                                        <p:tgtEl>
                                          <p:spTgt spid="73"/>
                                        </p:tgtEl>
                                      </p:cBhvr>
                                    </p:animEffect>
                                    <p:animScale>
                                      <p:cBhvr>
                                        <p:cTn id="67" dur="250" autoRev="1" fill="hold"/>
                                        <p:tgtEl>
                                          <p:spTgt spid="73"/>
                                        </p:tgtEl>
                                      </p:cBhvr>
                                      <p:by x="105000" y="105000"/>
                                    </p:animScale>
                                  </p:childTnLst>
                                </p:cTn>
                              </p:par>
                            </p:childTnLst>
                          </p:cTn>
                        </p:par>
                      </p:childTnLst>
                    </p:cTn>
                  </p:par>
                </p:childTnLst>
              </p:cTn>
              <p:nextCondLst>
                <p:cond evt="onClick" delay="0">
                  <p:tgtEl>
                    <p:spTgt spid="69"/>
                  </p:tgtEl>
                </p:cond>
              </p:nextCondLst>
            </p:seq>
            <p:seq concurrent="1" nextAc="seek">
              <p:cTn id="68" restart="whenNotActive" fill="hold" evtFilter="cancelBubble" nodeType="interactiveSeq">
                <p:stCondLst>
                  <p:cond evt="onClick" delay="0">
                    <p:tgtEl>
                      <p:spTgt spid="74"/>
                    </p:tgtEl>
                  </p:cond>
                </p:stCondLst>
                <p:endSync evt="end" delay="0">
                  <p:rtn val="all"/>
                </p:endSync>
                <p:childTnLst>
                  <p:par>
                    <p:cTn id="69" fill="hold">
                      <p:stCondLst>
                        <p:cond delay="0"/>
                      </p:stCondLst>
                      <p:childTnLst>
                        <p:par>
                          <p:cTn id="70" fill="hold">
                            <p:stCondLst>
                              <p:cond delay="0"/>
                            </p:stCondLst>
                            <p:childTnLst>
                              <p:par>
                                <p:cTn id="71" presetID="53" presetClass="entr" presetSubtype="16" fill="hold" grpId="0" nodeType="withEffect">
                                  <p:stCondLst>
                                    <p:cond delay="0"/>
                                  </p:stCondLst>
                                  <p:childTnLst>
                                    <p:set>
                                      <p:cBhvr>
                                        <p:cTn id="72" dur="1" fill="hold">
                                          <p:stCondLst>
                                            <p:cond delay="0"/>
                                          </p:stCondLst>
                                        </p:cTn>
                                        <p:tgtEl>
                                          <p:spTgt spid="91"/>
                                        </p:tgtEl>
                                        <p:attrNameLst>
                                          <p:attrName>style.visibility</p:attrName>
                                        </p:attrNameLst>
                                      </p:cBhvr>
                                      <p:to>
                                        <p:strVal val="visible"/>
                                      </p:to>
                                    </p:set>
                                    <p:anim calcmode="lin" valueType="num">
                                      <p:cBhvr>
                                        <p:cTn id="73" dur="500" fill="hold"/>
                                        <p:tgtEl>
                                          <p:spTgt spid="91"/>
                                        </p:tgtEl>
                                        <p:attrNameLst>
                                          <p:attrName>ppt_w</p:attrName>
                                        </p:attrNameLst>
                                      </p:cBhvr>
                                      <p:tavLst>
                                        <p:tav tm="0">
                                          <p:val>
                                            <p:fltVal val="0"/>
                                          </p:val>
                                        </p:tav>
                                        <p:tav tm="100000">
                                          <p:val>
                                            <p:strVal val="#ppt_w"/>
                                          </p:val>
                                        </p:tav>
                                      </p:tavLst>
                                    </p:anim>
                                    <p:anim calcmode="lin" valueType="num">
                                      <p:cBhvr>
                                        <p:cTn id="74" dur="500" fill="hold"/>
                                        <p:tgtEl>
                                          <p:spTgt spid="91"/>
                                        </p:tgtEl>
                                        <p:attrNameLst>
                                          <p:attrName>ppt_h</p:attrName>
                                        </p:attrNameLst>
                                      </p:cBhvr>
                                      <p:tavLst>
                                        <p:tav tm="0">
                                          <p:val>
                                            <p:fltVal val="0"/>
                                          </p:val>
                                        </p:tav>
                                        <p:tav tm="100000">
                                          <p:val>
                                            <p:strVal val="#ppt_h"/>
                                          </p:val>
                                        </p:tav>
                                      </p:tavLst>
                                    </p:anim>
                                    <p:animEffect transition="in" filter="fade">
                                      <p:cBhvr>
                                        <p:cTn id="75" dur="500"/>
                                        <p:tgtEl>
                                          <p:spTgt spid="91"/>
                                        </p:tgtEl>
                                      </p:cBhvr>
                                    </p:animEffect>
                                  </p:childTnLst>
                                  <p:subTnLst>
                                    <p:audio>
                                      <p:cMediaNode>
                                        <p:cTn display="0" masterRel="sameClick">
                                          <p:stCondLst>
                                            <p:cond evt="begin" delay="0">
                                              <p:tn val="71"/>
                                            </p:cond>
                                          </p:stCondLst>
                                          <p:endCondLst>
                                            <p:cond evt="onStopAudio" delay="0">
                                              <p:tgtEl>
                                                <p:sldTgt/>
                                              </p:tgtEl>
                                            </p:cond>
                                          </p:endCondLst>
                                        </p:cTn>
                                        <p:tgtEl>
                                          <p:sndTgt r:embed="rId3" name="Bling.wav"/>
                                        </p:tgtEl>
                                      </p:cMediaNode>
                                    </p:audio>
                                  </p:subTnLst>
                                </p:cTn>
                              </p:par>
                              <p:par>
                                <p:cTn id="76" presetID="26" presetClass="emph" presetSubtype="0" fill="hold" grpId="1" nodeType="withEffect">
                                  <p:stCondLst>
                                    <p:cond delay="500"/>
                                  </p:stCondLst>
                                  <p:childTnLst>
                                    <p:animEffect transition="out" filter="fade">
                                      <p:cBhvr>
                                        <p:cTn id="77" dur="500" tmFilter="0, 0; .2, .5; .8, .5; 1, 0"/>
                                        <p:tgtEl>
                                          <p:spTgt spid="91"/>
                                        </p:tgtEl>
                                      </p:cBhvr>
                                    </p:animEffect>
                                    <p:animScale>
                                      <p:cBhvr>
                                        <p:cTn id="78" dur="250" autoRev="1" fill="hold"/>
                                        <p:tgtEl>
                                          <p:spTgt spid="91"/>
                                        </p:tgtEl>
                                      </p:cBhvr>
                                      <p:by x="105000" y="105000"/>
                                    </p:animScale>
                                  </p:childTnLst>
                                </p:cTn>
                              </p:par>
                            </p:childTnLst>
                          </p:cTn>
                        </p:par>
                      </p:childTnLst>
                    </p:cTn>
                  </p:par>
                </p:childTnLst>
              </p:cTn>
              <p:nextCondLst>
                <p:cond evt="onClick" delay="0">
                  <p:tgtEl>
                    <p:spTgt spid="74"/>
                  </p:tgtEl>
                </p:cond>
              </p:nextCondLst>
            </p:seq>
            <p:seq concurrent="1" nextAc="seek">
              <p:cTn id="79" restart="whenNotActive" fill="hold" evtFilter="cancelBubble" nodeType="interactiveSeq">
                <p:stCondLst>
                  <p:cond evt="onClick" delay="0">
                    <p:tgtEl>
                      <p:spTgt spid="75"/>
                    </p:tgtEl>
                  </p:cond>
                </p:stCondLst>
                <p:endSync evt="end" delay="0">
                  <p:rtn val="all"/>
                </p:endSync>
                <p:childTnLst>
                  <p:par>
                    <p:cTn id="80" fill="hold">
                      <p:stCondLst>
                        <p:cond delay="0"/>
                      </p:stCondLst>
                      <p:childTnLst>
                        <p:par>
                          <p:cTn id="81" fill="hold">
                            <p:stCondLst>
                              <p:cond delay="0"/>
                            </p:stCondLst>
                            <p:childTnLst>
                              <p:par>
                                <p:cTn id="82" presetID="53" presetClass="entr" presetSubtype="16" fill="hold" grpId="0" nodeType="withEffect">
                                  <p:stCondLst>
                                    <p:cond delay="0"/>
                                  </p:stCondLst>
                                  <p:childTnLst>
                                    <p:set>
                                      <p:cBhvr>
                                        <p:cTn id="83" dur="1" fill="hold">
                                          <p:stCondLst>
                                            <p:cond delay="0"/>
                                          </p:stCondLst>
                                        </p:cTn>
                                        <p:tgtEl>
                                          <p:spTgt spid="92"/>
                                        </p:tgtEl>
                                        <p:attrNameLst>
                                          <p:attrName>style.visibility</p:attrName>
                                        </p:attrNameLst>
                                      </p:cBhvr>
                                      <p:to>
                                        <p:strVal val="visible"/>
                                      </p:to>
                                    </p:set>
                                    <p:anim calcmode="lin" valueType="num">
                                      <p:cBhvr>
                                        <p:cTn id="84" dur="500" fill="hold"/>
                                        <p:tgtEl>
                                          <p:spTgt spid="92"/>
                                        </p:tgtEl>
                                        <p:attrNameLst>
                                          <p:attrName>ppt_w</p:attrName>
                                        </p:attrNameLst>
                                      </p:cBhvr>
                                      <p:tavLst>
                                        <p:tav tm="0">
                                          <p:val>
                                            <p:fltVal val="0"/>
                                          </p:val>
                                        </p:tav>
                                        <p:tav tm="100000">
                                          <p:val>
                                            <p:strVal val="#ppt_w"/>
                                          </p:val>
                                        </p:tav>
                                      </p:tavLst>
                                    </p:anim>
                                    <p:anim calcmode="lin" valueType="num">
                                      <p:cBhvr>
                                        <p:cTn id="85" dur="500" fill="hold"/>
                                        <p:tgtEl>
                                          <p:spTgt spid="92"/>
                                        </p:tgtEl>
                                        <p:attrNameLst>
                                          <p:attrName>ppt_h</p:attrName>
                                        </p:attrNameLst>
                                      </p:cBhvr>
                                      <p:tavLst>
                                        <p:tav tm="0">
                                          <p:val>
                                            <p:fltVal val="0"/>
                                          </p:val>
                                        </p:tav>
                                        <p:tav tm="100000">
                                          <p:val>
                                            <p:strVal val="#ppt_h"/>
                                          </p:val>
                                        </p:tav>
                                      </p:tavLst>
                                    </p:anim>
                                    <p:animEffect transition="in" filter="fade">
                                      <p:cBhvr>
                                        <p:cTn id="86" dur="500"/>
                                        <p:tgtEl>
                                          <p:spTgt spid="92"/>
                                        </p:tgtEl>
                                      </p:cBhvr>
                                    </p:animEffect>
                                  </p:childTnLst>
                                  <p:subTnLst>
                                    <p:audio>
                                      <p:cMediaNode>
                                        <p:cTn display="0" masterRel="sameClick">
                                          <p:stCondLst>
                                            <p:cond evt="begin" delay="0">
                                              <p:tn val="82"/>
                                            </p:cond>
                                          </p:stCondLst>
                                          <p:endCondLst>
                                            <p:cond evt="onStopAudio" delay="0">
                                              <p:tgtEl>
                                                <p:sldTgt/>
                                              </p:tgtEl>
                                            </p:cond>
                                          </p:endCondLst>
                                        </p:cTn>
                                        <p:tgtEl>
                                          <p:sndTgt r:embed="rId3" name="Bling.wav"/>
                                        </p:tgtEl>
                                      </p:cMediaNode>
                                    </p:audio>
                                  </p:subTnLst>
                                </p:cTn>
                              </p:par>
                              <p:par>
                                <p:cTn id="87" presetID="26" presetClass="emph" presetSubtype="0" fill="hold" grpId="1" nodeType="withEffect">
                                  <p:stCondLst>
                                    <p:cond delay="500"/>
                                  </p:stCondLst>
                                  <p:childTnLst>
                                    <p:animEffect transition="out" filter="fade">
                                      <p:cBhvr>
                                        <p:cTn id="88" dur="500" tmFilter="0, 0; .2, .5; .8, .5; 1, 0"/>
                                        <p:tgtEl>
                                          <p:spTgt spid="92"/>
                                        </p:tgtEl>
                                      </p:cBhvr>
                                    </p:animEffect>
                                    <p:animScale>
                                      <p:cBhvr>
                                        <p:cTn id="89" dur="250" autoRev="1" fill="hold"/>
                                        <p:tgtEl>
                                          <p:spTgt spid="92"/>
                                        </p:tgtEl>
                                      </p:cBhvr>
                                      <p:by x="105000" y="105000"/>
                                    </p:animScale>
                                  </p:childTnLst>
                                </p:cTn>
                              </p:par>
                              <p:par>
                                <p:cTn id="90"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91" dur="2000" fill="hold"/>
                                        <p:tgtEl>
                                          <p:spTgt spid="50"/>
                                        </p:tgtEl>
                                        <p:attrNameLst>
                                          <p:attrName>ppt_x</p:attrName>
                                          <p:attrName>ppt_y</p:attrName>
                                        </p:attrNameLst>
                                      </p:cBhvr>
                                    </p:animMotion>
                                  </p:childTnLst>
                                </p:cTn>
                              </p:par>
                              <p:par>
                                <p:cTn id="92"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93" dur="2000" fill="hold"/>
                                        <p:tgtEl>
                                          <p:spTgt spid="58"/>
                                        </p:tgtEl>
                                        <p:attrNameLst>
                                          <p:attrName>ppt_x</p:attrName>
                                          <p:attrName>ppt_y</p:attrName>
                                        </p:attrNameLst>
                                      </p:cBhvr>
                                    </p:animMotion>
                                  </p:childTnLst>
                                </p:cTn>
                              </p:par>
                              <p:par>
                                <p:cTn id="94"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95" dur="2000" fill="hold"/>
                                        <p:tgtEl>
                                          <p:spTgt spid="51"/>
                                        </p:tgtEl>
                                        <p:attrNameLst>
                                          <p:attrName>ppt_x</p:attrName>
                                          <p:attrName>ppt_y</p:attrName>
                                        </p:attrNameLst>
                                      </p:cBhvr>
                                    </p:animMotion>
                                  </p:childTnLst>
                                </p:cTn>
                              </p:par>
                              <p:par>
                                <p:cTn id="96" presetID="0" presetClass="path" presetSubtype="0" fill="hold" nodeType="withEffect">
                                  <p:stCondLst>
                                    <p:cond delay="500"/>
                                  </p:stCondLst>
                                  <p:childTnLst>
                                    <p:animMotion origin="layout" path="M -0.00026 0.00833 L -0.00026 0.00833 L 0.14661 0.11042 C 0.19219 0.14236 0.20156 0.13958 0.23281 0.18982 C 0.23554 0.19445 0.23698 0.20116 0.23919 0.20671 C 0.23112 0.23148 0.22825 0.26435 0.21523 0.28056 C 0.19596 0.30463 0.17096 0.30949 0.14817 0.32037 C 0.13099 0.32847 0.11302 0.33125 0.09557 0.33727 C 0.05286 0.35185 0.06015 0.35 0.01732 0.3713 C 0.0125 0.38171 0.00638 0.39051 0.00299 0.40255 C 0.00026 0.41204 -0.00065 0.42315 -0.00026 0.4338 C 0.0026 0.49769 0.00117 0.51296 0.02695 0.54722 C 0.04857 0.57616 0.07864 0.58982 0.10351 0.60116 C 0.13737 0.61644 0.15234 0.6162 0.18646 0.62107 C 0.21575 0.61806 0.24505 0.61667 0.27422 0.6125 C 0.2776 0.61204 0.28633 0.61088 0.28385 0.60671 C 0.27539 0.59306 0.26354 0.58796 0.25351 0.57847 C 0.20599 0.58033 0.17239 0.57454 0.12747 0.60116 C 0.08945 0.62361 0.01575 0.68056 0.01575 0.68056 C 0.00104 0.70671 -0.01628 0.72431 0.03646 0.74861 C 0.06588 0.76227 0.09713 0.7544 0.12747 0.75718 C 0.16041 0.76389 0.19362 0.76736 0.22643 0.77708 C 0.36367 0.81806 0.34948 0.81412 0.44492 0.86783 C 0.44713 0.87546 0.45234 0.88218 0.4513 0.89051 C 0.44401 0.94908 0.37018 0.93218 0.36523 0.9331 L 0.21198 0.92732 C 0.17096 0.92269 0.13008 0.91597 0.08919 0.91042 C 0.07799 0.90093 0.06484 0.89676 0.0556 0.88195 C 0.03984 0.85671 0.03945 0.82894 0.03646 0.79699 C 0.0444 0.79306 0.05221 0.78542 0.06041 0.78565 C 0.14388 0.7875 0.15534 0.79537 0.22955 0.8537 C 0.27565 0.88982 0.31992 0.91065 0.35247 0.9757 C 0.35898 0.98889 0.36484 1.00301 0.36992 1.01829 C 0.37448 1.03171 0.37747 1.04653 0.38112 1.06065 C 0.38958 1.16134 0.38411 1.11227 0.39713 1.20833 L 0.39713 1.20833 L 0.40026 1.23958 " pathEditMode="relative" ptsTypes="AAAAAAAAAAAAAAAAAAAAAAAAAAAAAAAAAAAAA">
                                      <p:cBhvr>
                                        <p:cTn id="97" dur="2000" fill="hold"/>
                                        <p:tgtEl>
                                          <p:spTgt spid="49"/>
                                        </p:tgtEl>
                                        <p:attrNameLst>
                                          <p:attrName>ppt_x</p:attrName>
                                          <p:attrName>ppt_y</p:attrName>
                                        </p:attrNameLst>
                                      </p:cBhvr>
                                    </p:animMotion>
                                  </p:childTnLst>
                                </p:cTn>
                              </p:par>
                              <p:par>
                                <p:cTn id="98" presetID="0" presetClass="path" presetSubtype="0" fill="hold" nodeType="withEffect">
                                  <p:stCondLst>
                                    <p:cond delay="500"/>
                                  </p:stCondLst>
                                  <p:childTnLst>
                                    <p:animMotion origin="layout" path="M -0.00026 0.00671 L -0.00026 0.00671 C 0.00873 0.0713 0.00599 0.07454 0.02526 0.12847 C 0.02826 0.13704 0.03203 0.14491 0.03633 0.15139 C 0.05482 0.1787 0.07604 0.19005 0.09857 0.20509 C 0.15157 0.24097 0.1375 0.23241 0.18633 0.25046 C 0.20443 0.24769 0.22318 0.2507 0.24063 0.24213 C 0.24896 0.23796 0.22357 0.23357 0.21511 0.23634 C 0.20625 0.23935 0.19909 0.25162 0.19115 0.25903 C 0.18959 0.26667 0.18607 0.27361 0.18633 0.28171 C 0.18881 0.33727 0.19349 0.37801 0.21511 0.41806 C 0.24141 0.46667 0.28229 0.52107 0.3125 0.56551 C 0.33607 0.6 0.34623 0.61088 0.36185 0.65347 C 0.36472 0.66111 0.36615 0.67037 0.36823 0.67894 C 0.36901 0.69028 0.37214 0.72593 0.36823 0.73565 C 0.36029 0.75602 0.34284 0.75394 0.33164 0.75556 C 0.30703 0.74537 0.29896 0.74745 0.27891 0.71574 C 0.2724 0.70556 0.26823 0.6912 0.26302 0.67894 C 0.26133 0.66667 0.25703 0.65463 0.25821 0.64213 C 0.26107 0.60972 0.29948 0.62778 0.30131 0.62778 C 0.31693 0.63333 0.35339 0.63472 0.36823 0.66482 C 0.37214 0.67245 0.37253 0.68357 0.37474 0.69306 C 0.37409 0.71204 0.37565 0.73148 0.37305 0.74977 C 0.3694 0.77708 0.35847 0.80602 0.34753 0.82639 C 0.34258 0.83565 0.3362 0.84236 0.33164 0.85208 C 0.32709 0.86134 0.32383 0.87245 0.32045 0.8831 C 0.31263 0.90787 0.3237 0.8912 0.30769 0.92292 C 0.29453 0.94884 0.26992 0.98125 0.25495 0.99954 C 0.24519 1.01158 0.23516 1.02338 0.22474 1.03357 C 0.20482 1.05278 0.18347 1.0669 0.16407 1.0875 C 0.14805 1.1044 0.13034 1.1169 0.11615 1.13843 C 0.1125 1.14421 0.10834 1.14908 0.10495 1.15556 C 0.09453 1.17616 0.10495 1.16551 0.09701 1.17245 " pathEditMode="relative" ptsTypes="AAAAAAAAAAAAAAAAAAAAAAAAAAAAAAAAA">
                                      <p:cBhvr>
                                        <p:cTn id="99" dur="2000" fill="hold"/>
                                        <p:tgtEl>
                                          <p:spTgt spid="52"/>
                                        </p:tgtEl>
                                        <p:attrNameLst>
                                          <p:attrName>ppt_x</p:attrName>
                                          <p:attrName>ppt_y</p:attrName>
                                        </p:attrNameLst>
                                      </p:cBhvr>
                                    </p:animMotion>
                                  </p:childTnLst>
                                </p:cTn>
                              </p:par>
                              <p:par>
                                <p:cTn id="100" presetID="0" presetClass="path" presetSubtype="0" fill="hold" nodeType="withEffect">
                                  <p:stCondLst>
                                    <p:cond delay="500"/>
                                  </p:stCondLst>
                                  <p:childTnLst>
                                    <p:animMotion origin="layout" path="M -0.00013 0.0051 L -0.00013 0.00533 C -0.04519 0.08542 -0.04831 0.08288 -0.07982 0.16088 C -0.08881 0.18311 -0.09831 0.20487 -0.10534 0.22917 C -0.11276 0.2544 -0.11706 0.28195 -0.12292 0.30857 C -0.12618 0.33982 -0.13425 0.38288 -0.12618 0.41621 C -0.11485 0.46274 -0.09336 0.47176 -0.06706 0.48426 C -0.02735 0.50325 0.00117 0.49954 0.04296 0.50139 C 0.05794 0.49561 0.07343 0.49399 0.08763 0.48426 C 0.09453 0.47963 0.10507 0.44815 0.09401 0.43612 C 0.08033 0.42107 0.06315 0.41922 0.04778 0.41065 C 0.0276 0.41436 0.00716 0.41575 -0.01289 0.422 C -0.03386 0.42848 -0.06185 0.44815 -0.08151 0.46436 C -0.09076 0.47223 -0.09961 0.48149 -0.1086 0.49005 C -0.11342 0.50232 -0.1198 0.51297 -0.12292 0.52686 C -0.12579 0.53936 -0.12592 0.55325 -0.12618 0.56667 C -0.12644 0.57987 -0.12826 0.59491 -0.12448 0.60625 C -0.11967 0.62153 -0.11081 0.63195 -0.10222 0.64028 C -0.06263 0.67917 -0.01381 0.66922 0.02864 0.67454 C 0.05677 0.67246 0.08515 0.67362 0.11315 0.66852 C 0.12526 0.66667 0.13828 0.6426 0.11953 0.62061 C 0.10612 0.60463 0.08867 0.60348 0.0733 0.59491 C 0.04127 0.59908 0.00026 0.59885 -0.03204 0.6176 C -0.0474 0.62663 -0.06159 0.64098 -0.0767 0.65163 C -0.09623 0.66551 -0.11628 0.67709 -0.13568 0.69121 C -0.14714 0.69977 -0.15847 0.7088 -0.16927 0.71991 C -0.18477 0.73588 -0.20638 0.76644 -0.21862 0.79075 C -0.22162 0.79607 -0.22292 0.80394 -0.225 0.81065 C -0.2224 0.82917 -0.22201 0.84977 -0.21706 0.86737 C -0.21316 0.88102 -0.2073 0.89468 -0.19948 0.90139 C -0.17956 0.91829 -0.07852 0.94676 -0.07032 0.94954 C -0.05651 0.95996 -0.04154 0.96667 -0.02878 0.98079 C -0.00899 1.00278 -0.02188 1.07084 -0.03034 1.08866 C -0.03816 1.10487 -0.05378 1.09792 -0.0655 1.10278 C -0.15756 1.09213 -0.17813 1.15024 -0.2043 1.04028 C -0.20782 1.02593 -0.2086 1.01019 -0.21068 0.99491 C -0.20704 0.98264 -0.20664 0.96413 -0.19948 0.95811 C -0.15248 0.91806 -0.09857 0.93473 -0.04961 0.9382 C -0.02435 0.95186 0.0427 0.97547 0.06692 1.02338 C 0.072 1.03334 0.06901 1.04977 0.07018 1.06297 C 0.06484 1.09051 0.06106 1.11899 0.05416 1.14538 C 0.03906 1.20348 0.02604 1.22431 0.00468 1.27292 C 0.00195 1.2794 -0.00039 1.28658 -0.00326 1.29283 C -0.01029 1.30834 -0.01185 1.31088 -0.01758 1.3213 " pathEditMode="relative" rAng="0" ptsTypes="AAAAAAAAAAAAAAAAAAAAAAAAAAAAAAAAAAAAAAAAAAAA">
                                      <p:cBhvr>
                                        <p:cTn id="101" dur="2000" fill="hold"/>
                                        <p:tgtEl>
                                          <p:spTgt spid="53"/>
                                        </p:tgtEl>
                                        <p:attrNameLst>
                                          <p:attrName>ppt_x</p:attrName>
                                          <p:attrName>ppt_y</p:attrName>
                                        </p:attrNameLst>
                                      </p:cBhvr>
                                      <p:rCtr x="-4792" y="65810"/>
                                    </p:animMotion>
                                  </p:childTnLst>
                                </p:cTn>
                              </p:par>
                              <p:par>
                                <p:cTn id="102" presetID="0" presetClass="path" presetSubtype="0" fill="hold" nodeType="withEffect">
                                  <p:stCondLst>
                                    <p:cond delay="500"/>
                                  </p:stCondLst>
                                  <p:childTnLst>
                                    <p:animMotion origin="layout" path="M 0.00052 0.00834 L 0.00052 0.00834 C 0.11003 0.08542 0.0668 0.0375 0.1362 0.13311 C 0.15208 0.21783 0.15977 0.22014 0.13294 0.32593 C 0.12969 0.33866 0.11914 0.33912 0.11224 0.34584 C 0.08776 0.3382 0.06211 0.3382 0.0388 0.32315 C 0.02526 0.31436 0.03346 0.28125 0.04037 0.275 C 0.06042 0.25625 0.08255 0.25602 0.10417 0.25232 C 0.16862 0.29792 0.14037 0.28565 0.18724 0.30047 C 0.20026 0.32361 0.19271 0.30625 0.2 0.35996 C 0.20156 0.3713 0.20482 0.39399 0.20482 0.39399 C 0.20313 0.41019 0.203 0.42686 0.2 0.44236 C 0.19492 0.46783 0.18229 0.49838 0.1681 0.51042 C 0.15807 0.51875 0.14675 0.51991 0.1362 0.52454 C 0.10469 0.52223 0.10013 0.53172 0.07708 0.50186 C 0.07513 0.49931 0.075 0.49422 0.07396 0.49051 C 0.075 0.48473 0.07409 0.47593 0.07708 0.47338 C 0.1112 0.44561 0.125 0.46436 0.16172 0.47917 C 0.16914 0.48959 0.178 0.49723 0.18399 0.51042 C 0.19961 0.54422 0.20404 0.57639 0.18086 0.60973 C 0.17409 0.61922 0.1638 0.61505 0.15534 0.61528 C 0.10313 0.61783 0.05104 0.61713 -0.00104 0.61829 C -0.00286 0.61899 -0.04284 0.6338 -0.05221 0.64653 C -0.05521 0.6507 -0.05638 0.65787 -0.05859 0.66366 C -0.05989 0.68658 -0.06211 0.71158 -0.05859 0.73449 C -0.0569 0.74514 -0.05377 0.75579 -0.04896 0.76297 C -0.04049 0.77524 -0.03086 0.78635 -0.02018 0.79121 C -0.00208 0.79977 0.01693 0.79885 0.03555 0.80255 C 0.07018 0.79792 0.10534 0.80047 0.13932 0.78843 C 0.14466 0.78658 0.14805 0.77246 0.14727 0.76297 C 0.1457 0.74144 0.14323 0.71482 0.13294 0.70324 C 0.12123 0.69028 0.10534 0.70139 0.09141 0.70047 C 0.05143 0.71459 0.04388 0.70787 0.01328 0.74861 C 0.00339 0.76204 -0.00351 0.78195 -0.0138 0.79399 C -0.04362 0.82848 -0.07656 0.85348 -0.10638 0.88774 C -0.15768 0.9463 -0.1707 0.95556 -0.21172 1.01829 C -0.22174 1.03334 -0.23164 1.04885 -0.24049 1.06644 C -0.24492 1.07547 -0.25729 1.11968 -0.25963 1.12894 C -0.26328 1.14329 -0.26523 1.15625 -0.26758 1.1713 C -0.2694 1.18357 -0.26693 1.18264 -0.2707 1.18264 " pathEditMode="relative" ptsTypes="AAAAAAAAAAAAAAAAAAAAAAAAAAAAAAAAAAAAAAAA">
                                      <p:cBhvr>
                                        <p:cTn id="103" dur="2000" fill="hold"/>
                                        <p:tgtEl>
                                          <p:spTgt spid="57"/>
                                        </p:tgtEl>
                                        <p:attrNameLst>
                                          <p:attrName>ppt_x</p:attrName>
                                          <p:attrName>ppt_y</p:attrName>
                                        </p:attrNameLst>
                                      </p:cBhvr>
                                    </p:animMotion>
                                  </p:childTnLst>
                                </p:cTn>
                              </p:par>
                              <p:par>
                                <p:cTn id="104"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105" dur="2000" fill="hold"/>
                                        <p:tgtEl>
                                          <p:spTgt spid="54"/>
                                        </p:tgtEl>
                                        <p:attrNameLst>
                                          <p:attrName>ppt_x</p:attrName>
                                          <p:attrName>ppt_y</p:attrName>
                                        </p:attrNameLst>
                                      </p:cBhvr>
                                    </p:animMotion>
                                  </p:childTnLst>
                                </p:cTn>
                              </p:par>
                              <p:par>
                                <p:cTn id="106" presetID="0" presetClass="path" presetSubtype="0" fill="hold" nodeType="withEffect">
                                  <p:stCondLst>
                                    <p:cond delay="500"/>
                                  </p:stCondLst>
                                  <p:childTnLst>
                                    <p:animMotion origin="layout" path="M -0.00664 0.00277 L -0.00664 0.00277 C 0.00717 0.0162 0.02305 0.02407 0.0349 0.04259 C 0.07774 0.10949 0.07813 0.15231 0.09714 0.24652 C 0.09922 0.2787 0.10521 0.31088 0.10352 0.34305 C 0.09922 0.4243 0.07579 0.46852 0.03802 0.51319 C 0.02123 0.53333 0.00079 0.54166 -0.01783 0.55578 C -0.03802 0.55393 -0.05859 0.55764 -0.07838 0.55023 C -0.12786 0.53194 -0.1401 0.50324 -0.1789 0.45092 C -0.18698 0.42639 -0.19856 0.40439 -0.20286 0.37708 C -0.21367 0.30902 -0.1806 0.29004 -0.15026 0.26944 C -0.12617 0.25277 -0.10026 0.24652 -0.07526 0.23518 C -0.04974 0.25416 -0.022 0.26551 0.00131 0.29213 C 0.02162 0.31504 0.03972 0.3743 0.05248 0.41111 C 0.05352 0.42916 0.05664 0.44722 0.0556 0.46504 C 0.05495 0.47569 0.05144 0.48541 0.04766 0.49352 C 0.04271 0.5037 0.03685 0.51273 0.03008 0.51898 C 0.01185 0.53588 -0.04661 0.54051 -0.05286 0.54166 C -0.18216 0.54004 -0.23203 0.58402 -0.32252 0.5162 C -0.33086 0.50995 -0.33854 0.50092 -0.34648 0.49352 C -0.3513 0.48402 -0.35807 0.47685 -0.3608 0.46504 C -0.36445 0.44977 -0.36536 0.40972 -0.35286 0.39977 C -0.34257 0.39166 -0.3306 0.39421 -0.3194 0.39143 C -0.29466 0.40671 -0.26875 0.41852 -0.24752 0.44814 C -0.24075 0.45764 -0.23698 0.47268 -0.23164 0.48495 C -0.22942 0.50092 -0.22395 0.51689 -0.22526 0.5331 C -0.2289 0.58055 -0.23255 0.63055 -0.24596 0.67222 C -0.25651 0.70463 -0.27721 0.72291 -0.29388 0.74583 C -0.33997 0.80949 -0.32695 0.79629 -0.37526 0.81111 C -0.39283 0.79977 -0.41263 0.79629 -0.42786 0.77708 C -0.43671 0.7662 -0.43619 0.71551 -0.42786 0.70347 C -0.42252 0.69537 -0.41406 0.69953 -0.40716 0.69768 C -0.38372 0.70139 -0.35989 0.70069 -0.33698 0.70902 C -0.28737 0.72685 -0.28971 0.75277 -0.24114 0.77708 C -0.2125 0.79166 -0.18255 0.79699 -0.15338 0.80833 C -0.10234 0.82824 -0.06198 0.84027 -0.01614 0.87916 C 0.01875 0.90902 0.05873 0.94259 0.08438 0.99838 C 0.09414 1.01967 0.10026 1.0456 0.10821 1.06944 C 0.10938 1.07963 0.11472 1.12361 0.11472 1.14027 C 0.11472 1.14977 0.11302 1.16875 0.11302 1.16875 " pathEditMode="relative" ptsTypes="AAAAAAAAAAAAAAAAAAAAAAAAAAAAAAAAAAAAAAAA">
                                      <p:cBhvr>
                                        <p:cTn id="107" dur="2000" fill="hold"/>
                                        <p:tgtEl>
                                          <p:spTgt spid="55"/>
                                        </p:tgtEl>
                                        <p:attrNameLst>
                                          <p:attrName>ppt_x</p:attrName>
                                          <p:attrName>ppt_y</p:attrName>
                                        </p:attrNameLst>
                                      </p:cBhvr>
                                    </p:animMotion>
                                  </p:childTnLst>
                                </p:cTn>
                              </p:par>
                              <p:par>
                                <p:cTn id="108" presetID="0" presetClass="path" presetSubtype="0" fill="hold" nodeType="withEffect">
                                  <p:stCondLst>
                                    <p:cond delay="500"/>
                                  </p:stCondLst>
                                  <p:childTnLst>
                                    <p:animMotion origin="layout" path="M 0.00143 0.01412 L 0.00143 0.01412 C -0.00391 0.04074 -0.00612 0.06968 -0.01446 0.09352 C -0.02461 0.12245 -0.03789 0.14838 -0.05274 0.17014 C -0.09753 0.23518 -0.12631 0.25833 -0.17891 0.28634 C -0.18607 0.29028 -0.19362 0.2912 -0.20118 0.29213 C -0.24102 0.29676 -0.32084 0.30347 -0.32084 0.30347 C -0.33607 0.30185 -0.39493 0.31968 -0.41498 0.275 C -0.4198 0.26435 -0.42136 0.25046 -0.42461 0.23819 C -0.42084 0.22106 -0.42084 0.19977 -0.41342 0.18704 C -0.39193 0.15023 -0.34792 0.17431 -0.32722 0.17847 C -0.30704 0.19838 -0.28438 0.21204 -0.26667 0.23819 C -0.25586 0.25393 -0.24675 0.27639 -0.24428 0.30046 C -0.24011 0.3419 -0.26485 0.39421 -0.27943 0.4169 C -0.29141 0.43565 -0.30469 0.45278 -0.31928 0.46505 C -0.33542 0.4787 -0.353 0.48657 -0.37032 0.49352 C -0.41602 0.51181 -0.44128 0.51134 -0.48685 0.5162 C -0.50599 0.50602 -0.52657 0.50231 -0.53946 0.47083 C -0.5448 0.45764 -0.54584 0.44051 -0.54909 0.42546 C -0.54584 0.41018 -0.54623 0.39097 -0.53946 0.38009 C -0.51914 0.34676 -0.46797 0.36204 -0.45013 0.36296 C -0.4237 0.38912 -0.38763 0.4044 -0.3767 0.46227 C -0.3737 0.47847 -0.37566 0.4963 -0.37513 0.51343 C -0.37722 0.53125 -0.37787 0.55 -0.38151 0.56736 C -0.39206 0.61667 -0.41107 0.66227 -0.43099 0.70069 C -0.4392 0.71643 -0.44779 0.73194 -0.45808 0.74306 C -0.46576 0.75139 -0.47513 0.75255 -0.4836 0.75741 C -0.52227 0.74745 -0.5392 0.76134 -0.56185 0.70903 C -0.5668 0.69768 -0.56823 0.68264 -0.57136 0.66944 C -0.57084 0.65995 -0.57344 0.64792 -0.5698 0.64097 C -0.55053 0.60486 -0.51862 0.61273 -0.4948 0.60972 C -0.46185 0.61736 -0.42865 0.62222 -0.39584 0.63241 C -0.37696 0.63843 -0.35873 0.65023 -0.33998 0.6581 C -0.33308 0.66088 -0.25951 0.68796 -0.25066 0.68935 C -0.22683 0.69282 -0.20274 0.6912 -0.17891 0.69213 C -0.07032 0.68634 0.03841 0.68866 0.14674 0.675 C 0.15312 0.67431 0.16054 0.66065 0.1595 0.64954 C 0.15572 0.61366 0.14908 0.57477 0.13398 0.55023 C 0.12187 0.53056 0.10195 0.53704 0.08606 0.53032 C 0.06692 0.5456 0.04687 0.55764 0.02864 0.57569 C 0.01184 0.59259 0.00026 0.62153 -0.00964 0.64954 C -0.03034 0.70718 -0.04011 0.75301 -0.06875 0.80556 C -0.08737 0.83981 -0.11068 0.86528 -0.13099 0.8963 C -0.14454 0.91713 -0.18659 0.98542 -0.19961 1.01551 C -0.26159 1.15903 -0.2323 1.10231 -0.26667 1.18866 C -0.27331 1.20556 -0.29115 1.24259 -0.29688 1.26806 C -0.30079 1.28472 -0.30651 1.31898 -0.30651 1.31898 " pathEditMode="relative" ptsTypes="AAAAAAAAAAAAAAAAAAAAAAAAAAAAAAAAAAAAAAAAAAAAAAA">
                                      <p:cBhvr>
                                        <p:cTn id="109" dur="2000" fill="hold"/>
                                        <p:tgtEl>
                                          <p:spTgt spid="56"/>
                                        </p:tgtEl>
                                        <p:attrNameLst>
                                          <p:attrName>ppt_x</p:attrName>
                                          <p:attrName>ppt_y</p:attrName>
                                        </p:attrNameLst>
                                      </p:cBhvr>
                                    </p:animMotion>
                                  </p:childTnLst>
                                </p:cTn>
                              </p:par>
                              <p:par>
                                <p:cTn id="110"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111" dur="2000" fill="hold"/>
                                        <p:tgtEl>
                                          <p:spTgt spid="59"/>
                                        </p:tgtEl>
                                        <p:attrNameLst>
                                          <p:attrName>ppt_x</p:attrName>
                                          <p:attrName>ppt_y</p:attrName>
                                        </p:attrNameLst>
                                      </p:cBhvr>
                                    </p:animMotion>
                                  </p:childTnLst>
                                </p:cTn>
                              </p:par>
                              <p:par>
                                <p:cTn id="112"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113" dur="2000" fill="hold"/>
                                        <p:tgtEl>
                                          <p:spTgt spid="62"/>
                                        </p:tgtEl>
                                        <p:attrNameLst>
                                          <p:attrName>ppt_x</p:attrName>
                                          <p:attrName>ppt_y</p:attrName>
                                        </p:attrNameLst>
                                      </p:cBhvr>
                                    </p:animMotion>
                                  </p:childTnLst>
                                </p:cTn>
                              </p:par>
                              <p:par>
                                <p:cTn id="114"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115" dur="2000" fill="hold"/>
                                        <p:tgtEl>
                                          <p:spTgt spid="60"/>
                                        </p:tgtEl>
                                        <p:attrNameLst>
                                          <p:attrName>ppt_x</p:attrName>
                                          <p:attrName>ppt_y</p:attrName>
                                        </p:attrNameLst>
                                      </p:cBhvr>
                                    </p:animMotion>
                                  </p:childTnLst>
                                </p:cTn>
                              </p:par>
                              <p:par>
                                <p:cTn id="116" presetID="0" presetClass="path" presetSubtype="0" fill="hold" nodeType="withEffect">
                                  <p:stCondLst>
                                    <p:cond delay="500"/>
                                  </p:stCondLst>
                                  <p:childTnLst>
                                    <p:animMotion origin="layout" path="M -3.33333E-6 3.7037E-7 L -3.33333E-6 0.00023 C 0.00899 0.06458 0.00625 0.06782 0.02552 0.12176 C 0.02852 0.13032 0.0323 0.13819 0.03659 0.14468 C 0.05508 0.17176 0.07631 0.1831 0.09883 0.19838 C 0.15183 0.23426 0.13776 0.22546 0.18659 0.24375 C 0.20469 0.24097 0.22344 0.24398 0.24089 0.23542 C 0.24922 0.23102 0.22383 0.22685 0.21537 0.22963 C 0.20651 0.23264 0.19935 0.24491 0.19141 0.25231 C 0.18985 0.25995 0.18633 0.2669 0.18659 0.27477 C 0.18907 0.33056 0.19375 0.37106 0.21537 0.41111 C 0.24167 0.45995 0.28256 0.51435 0.31276 0.5588 C 0.33633 0.59329 0.34649 0.60417 0.36211 0.64676 C 0.36498 0.65417 0.36641 0.66366 0.36849 0.67222 C 0.36927 0.68356 0.3724 0.71921 0.36849 0.72893 C 0.36055 0.74931 0.3431 0.74722 0.3319 0.74884 C 0.3073 0.73866 0.29922 0.74074 0.27917 0.7088 C 0.27266 0.69861 0.26849 0.68449 0.26328 0.67222 C 0.26159 0.65995 0.2573 0.64792 0.25847 0.63542 C 0.26133 0.60301 0.29974 0.62083 0.30157 0.62083 C 0.31719 0.62662 0.35365 0.62801 0.36849 0.6581 C 0.3724 0.66551 0.37279 0.67662 0.375 0.68611 C 0.37435 0.70532 0.37591 0.72477 0.37331 0.74282 C 0.36966 0.77037 0.35873 0.79907 0.34779 0.81968 C 0.34284 0.82893 0.33646 0.83542 0.3319 0.84514 C 0.32735 0.8544 0.32409 0.86551 0.32071 0.87616 C 0.31289 0.90093 0.32396 0.88449 0.30795 0.9162 C 0.2948 0.94213 0.27019 0.97454 0.25521 0.99282 C 0.24545 1.00486 0.23542 1.01667 0.225 1.02685 C 0.20508 1.04606 0.18373 1.06018 0.16433 1.08079 C 0.14831 1.09768 0.1306 1.10995 0.11641 1.13171 C 0.11276 1.1375 0.1086 1.14236 0.10521 1.14884 C 0.0948 1.16944 0.10521 1.1588 0.09727 1.16551 " pathEditMode="relative" rAng="0" ptsTypes="AAAAAAAAAAAAAAAAAAAAAAAAAAAAAAAAA">
                                      <p:cBhvr>
                                        <p:cTn id="117" dur="2000" fill="hold"/>
                                        <p:tgtEl>
                                          <p:spTgt spid="65"/>
                                        </p:tgtEl>
                                        <p:attrNameLst>
                                          <p:attrName>ppt_x</p:attrName>
                                          <p:attrName>ppt_y</p:attrName>
                                        </p:attrNameLst>
                                      </p:cBhvr>
                                      <p:rCtr x="18750" y="58287"/>
                                    </p:animMotion>
                                  </p:childTnLst>
                                </p:cTn>
                              </p:par>
                              <p:par>
                                <p:cTn id="118"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119" dur="2000" fill="hold"/>
                                        <p:tgtEl>
                                          <p:spTgt spid="66"/>
                                        </p:tgtEl>
                                        <p:attrNameLst>
                                          <p:attrName>ppt_x</p:attrName>
                                          <p:attrName>ppt_y</p:attrName>
                                        </p:attrNameLst>
                                      </p:cBhvr>
                                    </p:animMotion>
                                  </p:childTnLst>
                                </p:cTn>
                              </p:par>
                              <p:par>
                                <p:cTn id="120"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121" dur="2000" fill="hold"/>
                                        <p:tgtEl>
                                          <p:spTgt spid="67"/>
                                        </p:tgtEl>
                                        <p:attrNameLst>
                                          <p:attrName>ppt_x</p:attrName>
                                          <p:attrName>ppt_y</p:attrName>
                                        </p:attrNameLst>
                                      </p:cBhvr>
                                    </p:animMotion>
                                  </p:childTnLst>
                                </p:cTn>
                              </p:par>
                              <p:par>
                                <p:cTn id="122"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123" dur="2000" fill="hold"/>
                                        <p:tgtEl>
                                          <p:spTgt spid="76"/>
                                        </p:tgtEl>
                                        <p:attrNameLst>
                                          <p:attrName>ppt_x</p:attrName>
                                          <p:attrName>ppt_y</p:attrName>
                                        </p:attrNameLst>
                                      </p:cBhvr>
                                    </p:animMotion>
                                  </p:childTnLst>
                                </p:cTn>
                              </p:par>
                              <p:par>
                                <p:cTn id="124"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125" dur="2000" fill="hold"/>
                                        <p:tgtEl>
                                          <p:spTgt spid="79"/>
                                        </p:tgtEl>
                                        <p:attrNameLst>
                                          <p:attrName>ppt_x</p:attrName>
                                          <p:attrName>ppt_y</p:attrName>
                                        </p:attrNameLst>
                                      </p:cBhvr>
                                    </p:animMotion>
                                  </p:childTnLst>
                                </p:cTn>
                              </p:par>
                              <p:par>
                                <p:cTn id="126"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127" dur="2000" fill="hold"/>
                                        <p:tgtEl>
                                          <p:spTgt spid="77"/>
                                        </p:tgtEl>
                                        <p:attrNameLst>
                                          <p:attrName>ppt_x</p:attrName>
                                          <p:attrName>ppt_y</p:attrName>
                                        </p:attrNameLst>
                                      </p:cBhvr>
                                    </p:animMotion>
                                  </p:childTnLst>
                                </p:cTn>
                              </p:par>
                              <p:par>
                                <p:cTn id="128"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129" dur="2000" fill="hold"/>
                                        <p:tgtEl>
                                          <p:spTgt spid="80"/>
                                        </p:tgtEl>
                                        <p:attrNameLst>
                                          <p:attrName>ppt_x</p:attrName>
                                          <p:attrName>ppt_y</p:attrName>
                                        </p:attrNameLst>
                                      </p:cBhvr>
                                    </p:animMotion>
                                  </p:childTnLst>
                                </p:cTn>
                              </p:par>
                              <p:par>
                                <p:cTn id="130" presetID="0" presetClass="path" presetSubtype="0" fill="hold" nodeType="withEffect">
                                  <p:stCondLst>
                                    <p:cond delay="500"/>
                                  </p:stCondLst>
                                  <p:childTnLst>
                                    <p:animMotion origin="layout" path="M -0.00013 0.00509 L -0.00013 0.00509 C -0.04519 0.08542 -0.04831 0.08287 -0.07982 0.16088 C -0.08881 0.1831 -0.09831 0.20486 -0.10534 0.22917 C -0.11277 0.2544 -0.11706 0.28195 -0.12292 0.30857 C -0.12618 0.33982 -0.13425 0.3831 -0.12618 0.41621 C -0.11485 0.46273 -0.09336 0.47176 -0.06706 0.48426 C -0.02735 0.50324 0.00117 0.49954 0.04296 0.50139 C 0.05794 0.4956 0.07343 0.49398 0.08763 0.48426 C 0.09453 0.47963 0.10507 0.44815 0.09401 0.43611 C 0.08033 0.42107 0.06315 0.41921 0.04778 0.41065 C 0.0276 0.41435 0.00716 0.41574 -0.0129 0.42199 C -0.03386 0.42847 -0.06185 0.44815 -0.08152 0.46458 C -0.09076 0.47222 -0.09961 0.48148 -0.1086 0.49005 C -0.11342 0.50232 -0.1198 0.51296 -0.12292 0.52685 C -0.12579 0.53935 -0.12592 0.55324 -0.12618 0.56667 C -0.12644 0.57986 -0.12826 0.59491 -0.12448 0.60625 C -0.11967 0.62153 -0.11081 0.63195 -0.10222 0.64028 C -0.06263 0.6794 -0.01381 0.66945 0.02864 0.67454 C 0.05677 0.67246 0.08515 0.67361 0.11315 0.66875 C 0.12526 0.66667 0.13828 0.64259 0.11953 0.6206 C 0.10612 0.60463 0.08867 0.60347 0.0733 0.59491 C 0.04127 0.59908 0.00026 0.59884 -0.03204 0.61759 C -0.0474 0.62662 -0.06159 0.64097 -0.0767 0.65162 C -0.09623 0.66551 -0.11628 0.67708 -0.13568 0.69144 C -0.14714 0.69977 -0.15847 0.7088 -0.16928 0.71991 C -0.18477 0.73588 -0.20638 0.76644 -0.21862 0.79074 C -0.22162 0.7963 -0.22292 0.80394 -0.225 0.81065 C -0.2224 0.8294 -0.22201 0.84977 -0.21706 0.86736 C -0.21316 0.88102 -0.2073 0.89468 -0.19948 0.90139 C -0.17956 0.91829 -0.07852 0.94699 -0.07032 0.94954 C -0.05652 0.95996 -0.04154 0.96667 -0.02878 0.98079 C -0.00899 1.00278 -0.02188 1.07083 -0.03034 1.08866 C -0.03816 1.10486 -0.05378 1.09792 -0.0655 1.10278 C -0.15756 1.09213 -0.17813 1.15023 -0.2043 1.04028 C -0.20782 1.02593 -0.2086 1.01019 -0.21068 0.99491 C -0.20704 0.98264 -0.20665 0.96412 -0.19948 0.9581 C -0.15248 0.91806 -0.09857 0.93496 -0.04961 0.9382 C -0.02435 0.95185 0.0427 0.97546 0.06692 1.02338 C 0.072 1.03333 0.06901 1.04977 0.07018 1.06296 C 0.06484 1.09051 0.06106 1.11898 0.05416 1.14537 C 0.03906 1.20347 0.02604 1.22431 0.00468 1.27292 C 0.00195 1.2794 -0.0004 1.28658 -0.00326 1.29283 C -0.01029 1.30833 -0.01185 1.31088 -0.01758 1.3213 " pathEditMode="relative" ptsTypes="AAAAAAAAAAAAAAAAAAAAAAAAAAAAAAAAAAAAAAAAAAAA">
                                      <p:cBhvr>
                                        <p:cTn id="131" dur="2000" fill="hold"/>
                                        <p:tgtEl>
                                          <p:spTgt spid="81"/>
                                        </p:tgtEl>
                                        <p:attrNameLst>
                                          <p:attrName>ppt_x</p:attrName>
                                          <p:attrName>ppt_y</p:attrName>
                                        </p:attrNameLst>
                                      </p:cBhvr>
                                    </p:animMotion>
                                  </p:childTnLst>
                                </p:cTn>
                              </p:par>
                              <p:par>
                                <p:cTn id="132"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133" dur="2000" fill="hold"/>
                                        <p:tgtEl>
                                          <p:spTgt spid="82"/>
                                        </p:tgtEl>
                                        <p:attrNameLst>
                                          <p:attrName>ppt_x</p:attrName>
                                          <p:attrName>ppt_y</p:attrName>
                                        </p:attrNameLst>
                                      </p:cBhvr>
                                    </p:animMotion>
                                  </p:childTnLst>
                                </p:cTn>
                              </p:par>
                              <p:par>
                                <p:cTn id="134"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135" dur="2000" fill="hold"/>
                                        <p:tgtEl>
                                          <p:spTgt spid="83"/>
                                        </p:tgtEl>
                                        <p:attrNameLst>
                                          <p:attrName>ppt_x</p:attrName>
                                          <p:attrName>ppt_y</p:attrName>
                                        </p:attrNameLst>
                                      </p:cBhvr>
                                    </p:animMotion>
                                  </p:childTnLst>
                                </p:cTn>
                              </p:par>
                              <p:par>
                                <p:cTn id="136" presetID="0" presetClass="path" presetSubtype="0" fill="hold" nodeType="withEffect">
                                  <p:stCondLst>
                                    <p:cond delay="500"/>
                                  </p:stCondLst>
                                  <p:childTnLst>
                                    <p:animMotion origin="layout" path="M 0.00365 -0.01713 L 0.00365 -0.01713 C -0.00924 0.01783 -0.05118 0.12755 -0.06172 0.16991 C -0.0845 0.26227 -0.12396 0.45093 -0.12396 0.45093 C -0.13178 0.52176 -0.15417 0.63125 -0.1336 0.70903 C -0.12839 0.72871 -0.11602 0.74028 -0.10482 0.74885 C -0.08828 0.76158 -0.0698 0.76389 -0.05222 0.77153 C 0.00873 0.75996 0.06185 0.77199 0.11055 0.69769 C 0.11771 0.68681 0.11589 0.66551 0.11862 0.64954 C 0.10639 0.6125 0.10001 0.5669 0.08191 0.53889 C 0.06472 0.5125 -0.00703 0.52385 -0.02188 0.52477 C -0.04415 0.53311 -0.06745 0.53612 -0.08894 0.55024 C -0.16732 0.60186 -0.13672 0.58936 -0.17826 0.60417 C -0.19896 0.59838 -0.2211 0.60139 -0.2405 0.58704 C -0.24896 0.58079 -0.26381 0.5088 -0.26602 0.49908 C -0.26446 0.48496 -0.2668 0.46713 -0.2612 0.45649 C -0.24336 0.42199 -0.21081 0.42061 -0.18777 0.41412 C -0.14597 0.42824 -0.09076 0.43774 -0.05533 0.48774 C -0.04362 0.5044 -0.04154 0.53496 -0.03464 0.5588 C -0.03568 0.58056 -0.03203 0.60463 -0.03777 0.62408 C -0.05365 0.67709 -0.11993 0.76551 -0.13998 0.79699 C -0.21967 0.92246 -0.16172 0.83241 -0.23256 0.9757 C -0.26264 1.03704 -0.25066 1.00255 -0.28516 1.04676 C -0.28998 1.05301 -0.29297 1.06343 -0.29792 1.06945 C -0.3017 1.07408 -0.30652 1.07477 -0.31068 1.07801 C -0.3129 1.07963 -0.31498 1.08172 -0.31706 1.08357 C -0.3392 1.07524 -0.35079 1.075 -0.36967 1.04375 C -0.37553 1.03449 -0.37722 1.01922 -0.38086 1.00695 C -0.38139 0.99746 -0.38412 0.98774 -0.38256 0.97871 C -0.37553 0.94005 -0.37422 0.94144 -0.36172 0.93033 C -0.3431 0.93797 -0.32266 0.93681 -0.30586 0.95301 C -0.29402 0.96482 -0.28646 0.9882 -0.28034 1.00973 C -0.2724 1.0382 -0.26875 1.06991 -0.26446 1.1007 C -0.25352 1.17686 -0.25964 1.31644 -0.25964 1.36459 " pathEditMode="relative" ptsTypes="AAAAAAAAAAAAAAAAAAAAAAAAAAAAAAAAAA">
                                      <p:cBhvr>
                                        <p:cTn id="137" dur="2000" fill="hold"/>
                                        <p:tgtEl>
                                          <p:spTgt spid="84"/>
                                        </p:tgtEl>
                                        <p:attrNameLst>
                                          <p:attrName>ppt_x</p:attrName>
                                          <p:attrName>ppt_y</p:attrName>
                                        </p:attrNameLst>
                                      </p:cBhvr>
                                    </p:animMotion>
                                  </p:childTnLst>
                                </p:cTn>
                              </p:par>
                              <p:par>
                                <p:cTn id="138" presetID="0" presetClass="path" presetSubtype="0" fill="hold" nodeType="withEffect">
                                  <p:stCondLst>
                                    <p:cond delay="500"/>
                                  </p:stCondLst>
                                  <p:childTnLst>
                                    <p:animMotion origin="layout" path="M 0.00443 0.01273 L 0.00443 0.01273 C 0.00338 0.02314 0.0013 0.03356 0.0013 0.04398 C 0.00078 0.08541 0.00143 0.12708 0.00286 0.16875 C 0.00299 0.17291 0.0043 0.17708 0.00599 0.18009 C 0.00924 0.18495 0.01315 0.18888 0.01719 0.19143 C 0.02448 0.1956 0.03203 0.19722 0.03958 0.19976 C 0.04857 0.203 0.05768 0.20555 0.06667 0.20833 C 0.06081 0.21319 0.05391 0.21504 0.04909 0.22245 C 0.03724 0.2412 0.03854 0.26574 0.03633 0.29074 C 0.03542 0.30208 0.03424 0.31342 0.0332 0.32476 C 0.03424 0.34837 0.03437 0.37222 0.03633 0.3956 C 0.03802 0.41574 0.047 0.44351 0.05547 0.45509 C 0.06549 0.46875 0.08906 0.48634 0.08906 0.48634 C 0.08424 0.4949 0.07864 0.50208 0.07461 0.5118 C 0.06992 0.52337 0.06732 0.54351 0.0651 0.5574 C 0.07109 0.60694 0.06588 0.64351 0.09375 0.66504 C 0.10273 0.67199 0.11302 0.67083 0.12253 0.67361 C 0.14388 0.67175 0.16536 0.67453 0.18633 0.66782 C 0.18906 0.66712 0.18724 0.65555 0.18476 0.6537 C 0.17786 0.64884 0.16992 0.65185 0.1625 0.65092 C 0.15781 0.65717 0.14779 0.66712 0.14492 0.67916 C 0.14167 0.69305 0.13685 0.72175 0.13685 0.72175 C 0.13633 0.72939 0.13476 0.73703 0.13529 0.74444 C 0.13646 0.75902 0.14713 0.77546 0.15286 0.78148 C 0.17891 0.8081 0.18294 0.80439 0.21198 0.8125 C 0.20182 0.82685 0.18958 0.83726 0.18164 0.85509 C 0.17344 0.87361 0.1776 0.92337 0.17995 0.94027 C 0.18802 0.99745 0.21458 1.07245 0.22943 1.11342 C 0.24284 1.15 0.24896 1.16296 0.2582 1.20115 C 0.26159 1.21504 0.26133 1.21527 0.26133 1.22384 " pathEditMode="relative" ptsTypes="AAAAAAAAAAAAAAAAAAAAAAAAAAAAAAA">
                                      <p:cBhvr>
                                        <p:cTn id="139" dur="2000" fill="hold"/>
                                        <p:tgtEl>
                                          <p:spTgt spid="85"/>
                                        </p:tgtEl>
                                        <p:attrNameLst>
                                          <p:attrName>ppt_x</p:attrName>
                                          <p:attrName>ppt_y</p:attrName>
                                        </p:attrNameLst>
                                      </p:cBhvr>
                                    </p:animMotion>
                                  </p:childTnLst>
                                </p:cTn>
                              </p:par>
                              <p:par>
                                <p:cTn id="140" presetID="0" presetClass="path" presetSubtype="0" fill="hold" nodeType="withEffect">
                                  <p:stCondLst>
                                    <p:cond delay="500"/>
                                  </p:stCondLst>
                                  <p:childTnLst>
                                    <p:animMotion origin="layout" path="M 0.00066 0.00185 L 0.00066 0.00185 C -0.01536 0.04699 -0.0233 0.05394 -0.0233 0.10672 C -0.0233 0.11968 -0.02552 0.24815 -0.00416 0.27408 C 0.03112 0.3169 0.12917 0.32477 0.15704 0.33079 C 0.16771 0.34491 0.17904 0.35764 0.18894 0.37338 C 0.19922 0.39005 0.21459 0.43033 0.2224 0.45 C 0.22305 0.46042 0.22474 0.47084 0.22409 0.48125 C 0.22201 0.51598 0.21485 0.55463 0.19857 0.57755 C 0.1806 0.60278 0.14558 0.61019 0.12513 0.61736 C 0.09909 0.6088 0.04545 0.61204 0.0198 0.56621 C 0.01641 0.56042 0.0155 0.55116 0.01342 0.54352 C 0.0155 0.53611 0.0155 0.52431 0.0198 0.52084 C 0.06472 0.48496 0.17526 0.50857 0.19688 0.50949 C 0.22813 0.5206 0.24558 0.5213 0.27188 0.54653 C 0.28412 0.5581 0.29519 0.57338 0.30704 0.58611 C 0.32227 0.60278 0.35326 0.63449 0.35326 0.63449 C 0.35847 0.65741 0.3642 0.6706 0.35808 0.69676 C 0.35651 0.70371 0.35248 0.70903 0.34857 0.71088 C 0.34089 0.71482 0.33256 0.71297 0.32461 0.71389 C 0.28946 0.71297 0.25417 0.71783 0.21928 0.71088 C 0.21589 0.71042 0.21928 0.69584 0.2224 0.69398 C 0.23568 0.68635 0.25013 0.6882 0.26394 0.68542 C 0.32383 0.69838 0.35287 0.67639 0.38998 0.7507 C 0.39805 0.7669 0.4017 0.78843 0.40756 0.80741 C 0.41016 0.88935 0.41003 0.83773 0.40443 0.94352 C 0.40326 0.96528 0.40365 0.9875 0.40118 1.0088 C 0.39284 1.08357 0.39649 1.04653 0.38998 1.11945 C 0.38829 1.18565 0.38842 1.15926 0.38842 1.19885 " pathEditMode="relative" ptsTypes="AAAAAAAAAAAAAAAAAAAAAAAAAAAAA">
                                      <p:cBhvr>
                                        <p:cTn id="141" dur="2000" fill="hold"/>
                                        <p:tgtEl>
                                          <p:spTgt spid="87"/>
                                        </p:tgtEl>
                                        <p:attrNameLst>
                                          <p:attrName>ppt_x</p:attrName>
                                          <p:attrName>ppt_y</p:attrName>
                                        </p:attrNameLst>
                                      </p:cBhvr>
                                    </p:animMotion>
                                  </p:childTnLst>
                                </p:cTn>
                              </p:par>
                              <p:par>
                                <p:cTn id="142"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143" dur="2000" fill="hold"/>
                                        <p:tgtEl>
                                          <p:spTgt spid="86"/>
                                        </p:tgtEl>
                                        <p:attrNameLst>
                                          <p:attrName>ppt_x</p:attrName>
                                          <p:attrName>ppt_y</p:attrName>
                                        </p:attrNameLst>
                                      </p:cBhvr>
                                    </p:animMotion>
                                  </p:childTnLst>
                                </p:cTn>
                              </p:par>
                              <p:par>
                                <p:cTn id="144"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145" dur="2000" fill="hold"/>
                                        <p:tgtEl>
                                          <p:spTgt spid="88"/>
                                        </p:tgtEl>
                                        <p:attrNameLst>
                                          <p:attrName>ppt_x</p:attrName>
                                          <p:attrName>ppt_y</p:attrName>
                                        </p:attrNameLst>
                                      </p:cBhvr>
                                    </p:animMotion>
                                  </p:childTnLst>
                                </p:cTn>
                              </p:par>
                              <p:par>
                                <p:cTn id="146" presetID="0" presetClass="path" presetSubtype="0" fill="hold" nodeType="withEffect">
                                  <p:stCondLst>
                                    <p:cond delay="500"/>
                                  </p:stCondLst>
                                  <p:childTnLst>
                                    <p:animMotion origin="layout" path="M -0.00859 0.00393 L -0.00859 0.00393 C -0.00963 0.03611 -0.01172 0.06829 -0.00859 0.10046 C -0.0069 0.1169 -0.00364 0.13264 -0.00052 0.14861 C 0.00794 0.19259 0.01589 0.23032 0.03776 0.26204 C 0.0694 0.30787 0.11003 0.3081 0.14779 0.32153 C 0.23438 0.35231 0.17721 0.33819 0.24831 0.35278 C 0.26224 0.35092 0.27617 0.35092 0.28984 0.34699 C 0.29336 0.34606 0.29701 0.34329 0.29948 0.33866 C 0.30169 0.33403 0.30156 0.32731 0.30261 0.32153 C 0.29675 0.31296 0.29232 0.29977 0.28503 0.29606 C 0.23503 0.26944 0.20339 0.28634 0.15104 0.29606 C 0.14818 0.29792 0.08711 0.32731 0.08399 0.36134 C 0.07748 0.4331 0.09466 0.46852 0.13034 0.48611 C 0.19727 0.51921 0.23529 0.52338 0.29623 0.53426 C 0.33138 0.52963 0.36667 0.52824 0.40156 0.52014 C 0.40391 0.51967 0.40547 0.51273 0.40469 0.50879 C 0.403 0.49907 0.40065 0.48588 0.39518 0.48333 C 0.37409 0.47292 0.35156 0.47569 0.32969 0.47199 C 0.27227 0.48356 0.22409 0.48241 0.17175 0.52569 C 0.15156 0.54259 0.1237 0.58935 0.10638 0.61667 C 0.10156 0.63171 0.09479 0.64537 0.09193 0.66204 C 0.08802 0.68542 0.09011 0.74467 0.09831 0.76412 C 0.10729 0.78518 0.12031 0.80046 0.13346 0.81227 C 0.18672 0.85972 0.22305 0.85463 0.28346 0.8662 C 0.34193 0.86342 0.40065 0.86458 0.45899 0.85764 C 0.49492 0.85347 0.46237 0.79583 0.44466 0.78403 C 0.42123 0.76805 0.39466 0.77639 0.36966 0.77268 C 0.34779 0.78773 0.32279 0.79259 0.30417 0.81805 C 0.29544 0.83009 0.29479 0.85509 0.29466 0.87477 C 0.29427 0.93264 0.29896 0.99028 0.30261 1.04768 C 0.3043 1.07454 0.3099 1.10023 0.31055 1.12731 C 0.31263 1.21227 0.31055 1.29745 0.31055 1.38264 " pathEditMode="relative" ptsTypes="AAAAAAAAAAAAAAAAAAAAAAAAAAAAAAAAA">
                                      <p:cBhvr>
                                        <p:cTn id="147" dur="2000" fill="hold"/>
                                        <p:tgtEl>
                                          <p:spTgt spid="89"/>
                                        </p:tgtEl>
                                        <p:attrNameLst>
                                          <p:attrName>ppt_x</p:attrName>
                                          <p:attrName>ppt_y</p:attrName>
                                        </p:attrNameLst>
                                      </p:cBhvr>
                                    </p:animMotion>
                                  </p:childTnLst>
                                </p:cTn>
                              </p:par>
                            </p:childTnLst>
                          </p:cTn>
                        </p:par>
                      </p:childTnLst>
                    </p:cTn>
                  </p:par>
                </p:childTnLst>
              </p:cTn>
              <p:nextCondLst>
                <p:cond evt="onClick" delay="0">
                  <p:tgtEl>
                    <p:spTgt spid="75"/>
                  </p:tgtEl>
                </p:cond>
              </p:nextCondLst>
            </p:seq>
          </p:childTnLst>
        </p:cTn>
      </p:par>
    </p:tnLst>
    <p:bldLst>
      <p:bldP spid="112" grpId="0"/>
      <p:bldP spid="112" grpId="1"/>
      <p:bldP spid="113" grpId="0"/>
      <p:bldP spid="113" grpId="1"/>
      <p:bldP spid="114" grpId="0"/>
      <p:bldP spid="114" grpId="1"/>
      <p:bldP spid="71" grpId="0"/>
      <p:bldP spid="71" grpId="1"/>
      <p:bldP spid="72" grpId="0"/>
      <p:bldP spid="72" grpId="1"/>
      <p:bldP spid="73" grpId="0"/>
      <p:bldP spid="73" grpId="1"/>
      <p:bldP spid="91" grpId="0"/>
      <p:bldP spid="91" grpId="1"/>
      <p:bldP spid="92" grpId="0"/>
      <p:bldP spid="92" grpId="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TotalTime>
  <Words>1799</Words>
  <Application>Microsoft Office PowerPoint</Application>
  <PresentationFormat>Custom</PresentationFormat>
  <Paragraphs>243</Paragraphs>
  <Slides>34</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Times New Roman</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40* QUẦN XÃ SINH VẬT</dc:title>
  <dc:creator>Administrator</dc:creator>
  <cp:lastModifiedBy>PC</cp:lastModifiedBy>
  <cp:revision>11</cp:revision>
  <dcterms:created xsi:type="dcterms:W3CDTF">2006-08-16T00:00:00Z</dcterms:created>
  <dcterms:modified xsi:type="dcterms:W3CDTF">2024-02-17T07:48:57Z</dcterms:modified>
  <dc:identifier>DAFlug_W5bY</dc:identifier>
</cp:coreProperties>
</file>