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63" r:id="rId1"/>
    <p:sldMasterId id="2147483680" r:id="rId2"/>
    <p:sldMasterId id="2147483699" r:id="rId3"/>
  </p:sldMasterIdLst>
  <p:notesMasterIdLst>
    <p:notesMasterId r:id="rId36"/>
  </p:notesMasterIdLst>
  <p:handoutMasterIdLst>
    <p:handoutMasterId r:id="rId37"/>
  </p:handoutMasterIdLst>
  <p:sldIdLst>
    <p:sldId id="293" r:id="rId4"/>
    <p:sldId id="257" r:id="rId5"/>
    <p:sldId id="261" r:id="rId6"/>
    <p:sldId id="264" r:id="rId7"/>
    <p:sldId id="265" r:id="rId8"/>
    <p:sldId id="263" r:id="rId9"/>
    <p:sldId id="269" r:id="rId10"/>
    <p:sldId id="266" r:id="rId11"/>
    <p:sldId id="270" r:id="rId12"/>
    <p:sldId id="267" r:id="rId13"/>
    <p:sldId id="587" r:id="rId14"/>
    <p:sldId id="271" r:id="rId15"/>
    <p:sldId id="268" r:id="rId16"/>
    <p:sldId id="272" r:id="rId17"/>
    <p:sldId id="275" r:id="rId18"/>
    <p:sldId id="589" r:id="rId19"/>
    <p:sldId id="273" r:id="rId20"/>
    <p:sldId id="278" r:id="rId21"/>
    <p:sldId id="296" r:id="rId22"/>
    <p:sldId id="301" r:id="rId23"/>
    <p:sldId id="302" r:id="rId24"/>
    <p:sldId id="385" r:id="rId25"/>
    <p:sldId id="379" r:id="rId26"/>
    <p:sldId id="386" r:id="rId27"/>
    <p:sldId id="383" r:id="rId28"/>
    <p:sldId id="387" r:id="rId29"/>
    <p:sldId id="277" r:id="rId30"/>
    <p:sldId id="590" r:id="rId31"/>
    <p:sldId id="283" r:id="rId32"/>
    <p:sldId id="300" r:id="rId33"/>
    <p:sldId id="388" r:id="rId34"/>
    <p:sldId id="588" r:id="rId35"/>
  </p:sldIdLst>
  <p:sldSz cx="12192000" cy="6858000"/>
  <p:notesSz cx="6858000" cy="9144000"/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06E0"/>
    <a:srgbClr val="006600"/>
    <a:srgbClr val="008000"/>
    <a:srgbClr val="4912D4"/>
    <a:srgbClr val="218F85"/>
    <a:srgbClr val="B647B9"/>
    <a:srgbClr val="CC9900"/>
    <a:srgbClr val="F8DFDC"/>
    <a:srgbClr val="4F27B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7" autoAdjust="0"/>
    <p:restoredTop sz="94660"/>
  </p:normalViewPr>
  <p:slideViewPr>
    <p:cSldViewPr>
      <p:cViewPr varScale="1">
        <p:scale>
          <a:sx n="69" d="100"/>
          <a:sy n="69" d="100"/>
        </p:scale>
        <p:origin x="3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5" d="100"/>
          <a:sy n="95" d="100"/>
        </p:scale>
        <p:origin x="35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gs" Target="tags/tag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fif"/><Relationship Id="rId1" Type="http://schemas.openxmlformats.org/officeDocument/2006/relationships/image" Target="../media/image4.jpg"/><Relationship Id="rId5" Type="http://schemas.openxmlformats.org/officeDocument/2006/relationships/image" Target="../media/image8.jpg"/><Relationship Id="rId4" Type="http://schemas.openxmlformats.org/officeDocument/2006/relationships/image" Target="../media/image7.jfif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fif"/><Relationship Id="rId1" Type="http://schemas.openxmlformats.org/officeDocument/2006/relationships/image" Target="../media/image4.jpg"/><Relationship Id="rId5" Type="http://schemas.openxmlformats.org/officeDocument/2006/relationships/image" Target="../media/image8.jpg"/><Relationship Id="rId4" Type="http://schemas.openxmlformats.org/officeDocument/2006/relationships/image" Target="../media/image7.jfif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fif"/><Relationship Id="rId1" Type="http://schemas.openxmlformats.org/officeDocument/2006/relationships/image" Target="../media/image4.jpg"/><Relationship Id="rId5" Type="http://schemas.openxmlformats.org/officeDocument/2006/relationships/image" Target="../media/image7.jfif"/><Relationship Id="rId4" Type="http://schemas.openxmlformats.org/officeDocument/2006/relationships/image" Target="../media/image6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fif"/><Relationship Id="rId1" Type="http://schemas.openxmlformats.org/officeDocument/2006/relationships/image" Target="../media/image4.jpg"/><Relationship Id="rId5" Type="http://schemas.openxmlformats.org/officeDocument/2006/relationships/image" Target="../media/image7.jfif"/><Relationship Id="rId4" Type="http://schemas.openxmlformats.org/officeDocument/2006/relationships/image" Target="../media/image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625CFC-016D-4ED7-B5B1-BCD3F6E47B1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522547-7955-40F7-8887-EB2337702AC0}">
      <dgm:prSet phldrT="[Text]" custT="1"/>
      <dgm:spPr/>
      <dgm:t>
        <a:bodyPr/>
        <a:lstStyle/>
        <a:p>
          <a:pPr algn="ctr"/>
          <a:r>
            <a:rPr lang="en-US" sz="3000" b="1" dirty="0">
              <a:solidFill>
                <a:srgbClr val="0070C0"/>
              </a:solidFill>
              <a:latin typeface="+mj-lt"/>
            </a:rPr>
            <a:t>NĂNG LƯỢNG LÀ GÌ ?</a:t>
          </a:r>
          <a:endParaRPr lang="en-US" sz="3000" dirty="0">
            <a:latin typeface="+mj-lt"/>
          </a:endParaRPr>
        </a:p>
      </dgm:t>
    </dgm:pt>
    <dgm:pt modelId="{35431E7F-CDEC-48BC-9026-9E91BC01EFA0}" type="parTrans" cxnId="{41600F1A-1D1F-43DC-B1E7-898695C28975}">
      <dgm:prSet/>
      <dgm:spPr/>
      <dgm:t>
        <a:bodyPr/>
        <a:lstStyle/>
        <a:p>
          <a:endParaRPr lang="en-US" sz="3000">
            <a:latin typeface="+mj-lt"/>
          </a:endParaRPr>
        </a:p>
      </dgm:t>
    </dgm:pt>
    <dgm:pt modelId="{39F243D0-4D12-4010-B275-FFD9F2C038A4}" type="sibTrans" cxnId="{41600F1A-1D1F-43DC-B1E7-898695C28975}">
      <dgm:prSet/>
      <dgm:spPr/>
      <dgm:t>
        <a:bodyPr/>
        <a:lstStyle/>
        <a:p>
          <a:endParaRPr lang="en-US" sz="3000">
            <a:latin typeface="+mj-lt"/>
          </a:endParaRPr>
        </a:p>
      </dgm:t>
    </dgm:pt>
    <dgm:pt modelId="{4098D3A1-8D96-4DAD-BC37-B9004EE49C60}">
      <dgm:prSet phldrT="[Text]" custT="1"/>
      <dgm:spPr/>
      <dgm:t>
        <a:bodyPr/>
        <a:lstStyle/>
        <a:p>
          <a:r>
            <a:rPr lang="en-US" sz="2800">
              <a:latin typeface="+mj-lt"/>
            </a:rPr>
            <a:t>Nếu không có năng lượng thì sao?</a:t>
          </a:r>
          <a:endParaRPr lang="en-US" sz="2800" dirty="0">
            <a:latin typeface="+mj-lt"/>
          </a:endParaRPr>
        </a:p>
      </dgm:t>
    </dgm:pt>
    <dgm:pt modelId="{D6636F8E-0348-4658-9AD1-0AA31C00EB54}" type="parTrans" cxnId="{A78B190E-0506-4DFB-B76D-B8F6F164C28D}">
      <dgm:prSet/>
      <dgm:spPr/>
      <dgm:t>
        <a:bodyPr/>
        <a:lstStyle/>
        <a:p>
          <a:endParaRPr lang="en-US" sz="3000">
            <a:latin typeface="+mj-lt"/>
          </a:endParaRPr>
        </a:p>
      </dgm:t>
    </dgm:pt>
    <dgm:pt modelId="{EAD98177-5CB0-4D2F-8EDB-3E2F673D1FCB}" type="sibTrans" cxnId="{A78B190E-0506-4DFB-B76D-B8F6F164C28D}">
      <dgm:prSet/>
      <dgm:spPr/>
      <dgm:t>
        <a:bodyPr/>
        <a:lstStyle/>
        <a:p>
          <a:endParaRPr lang="en-US" sz="3000">
            <a:latin typeface="+mj-lt"/>
          </a:endParaRPr>
        </a:p>
      </dgm:t>
    </dgm:pt>
    <dgm:pt modelId="{B9BCF474-5B45-48A5-B477-A940E141A63F}">
      <dgm:prSet phldrT="[Text]" custT="1"/>
      <dgm:spPr/>
      <dgm:t>
        <a:bodyPr/>
        <a:lstStyle/>
        <a:p>
          <a:r>
            <a:rPr lang="en-US" sz="3000" dirty="0" err="1">
              <a:latin typeface="+mj-lt"/>
            </a:rPr>
            <a:t>Năng</a:t>
          </a:r>
          <a:r>
            <a:rPr lang="en-US" sz="3000" dirty="0">
              <a:latin typeface="+mj-lt"/>
            </a:rPr>
            <a:t> </a:t>
          </a:r>
          <a:r>
            <a:rPr lang="en-US" sz="3000" dirty="0" err="1">
              <a:latin typeface="+mj-lt"/>
            </a:rPr>
            <a:t>lượng</a:t>
          </a:r>
          <a:r>
            <a:rPr lang="en-US" sz="3000" dirty="0">
              <a:latin typeface="+mj-lt"/>
            </a:rPr>
            <a:t> </a:t>
          </a:r>
          <a:r>
            <a:rPr lang="en-US" sz="3000" dirty="0" err="1">
              <a:latin typeface="+mj-lt"/>
            </a:rPr>
            <a:t>có</a:t>
          </a:r>
          <a:r>
            <a:rPr lang="en-US" sz="3000" dirty="0">
              <a:latin typeface="+mj-lt"/>
            </a:rPr>
            <a:t> </a:t>
          </a:r>
          <a:r>
            <a:rPr lang="en-US" sz="3000" dirty="0" err="1">
              <a:latin typeface="+mj-lt"/>
            </a:rPr>
            <a:t>vai</a:t>
          </a:r>
          <a:r>
            <a:rPr lang="en-US" sz="3000" dirty="0">
              <a:latin typeface="+mj-lt"/>
            </a:rPr>
            <a:t> </a:t>
          </a:r>
          <a:r>
            <a:rPr lang="en-US" sz="3000" dirty="0" err="1">
              <a:latin typeface="+mj-lt"/>
            </a:rPr>
            <a:t>trò</a:t>
          </a:r>
          <a:r>
            <a:rPr lang="en-US" sz="3000" dirty="0">
              <a:latin typeface="+mj-lt"/>
            </a:rPr>
            <a:t> </a:t>
          </a:r>
          <a:r>
            <a:rPr lang="en-US" sz="3000" dirty="0" err="1">
              <a:latin typeface="+mj-lt"/>
            </a:rPr>
            <a:t>gì</a:t>
          </a:r>
          <a:r>
            <a:rPr lang="en-US" sz="3000" dirty="0">
              <a:latin typeface="+mj-lt"/>
            </a:rPr>
            <a:t>?</a:t>
          </a:r>
        </a:p>
      </dgm:t>
    </dgm:pt>
    <dgm:pt modelId="{D71DC092-F2D4-484F-9D36-6970EB66AA59}" type="parTrans" cxnId="{1A598865-75DB-470A-A599-2C79BFE170A5}">
      <dgm:prSet/>
      <dgm:spPr/>
      <dgm:t>
        <a:bodyPr/>
        <a:lstStyle/>
        <a:p>
          <a:endParaRPr lang="en-US" sz="3000">
            <a:latin typeface="+mj-lt"/>
          </a:endParaRPr>
        </a:p>
      </dgm:t>
    </dgm:pt>
    <dgm:pt modelId="{DE539B80-8635-4FC2-AD4C-38EEFA965A24}" type="sibTrans" cxnId="{1A598865-75DB-470A-A599-2C79BFE170A5}">
      <dgm:prSet/>
      <dgm:spPr/>
      <dgm:t>
        <a:bodyPr/>
        <a:lstStyle/>
        <a:p>
          <a:endParaRPr lang="en-US" sz="3000">
            <a:latin typeface="+mj-lt"/>
          </a:endParaRPr>
        </a:p>
      </dgm:t>
    </dgm:pt>
    <dgm:pt modelId="{9438337D-55FA-4299-BA67-A30173AFD17E}">
      <dgm:prSet phldrT="[Text]" custT="1"/>
      <dgm:spPr/>
      <dgm:t>
        <a:bodyPr/>
        <a:lstStyle/>
        <a:p>
          <a:r>
            <a:rPr lang="en-US" sz="2700" dirty="0" err="1">
              <a:latin typeface="+mj-lt"/>
            </a:rPr>
            <a:t>Làm</a:t>
          </a:r>
          <a:r>
            <a:rPr lang="en-US" sz="2700" dirty="0">
              <a:latin typeface="+mj-lt"/>
            </a:rPr>
            <a:t> </a:t>
          </a:r>
          <a:r>
            <a:rPr lang="en-US" sz="2700" dirty="0" err="1">
              <a:latin typeface="+mj-lt"/>
            </a:rPr>
            <a:t>thế</a:t>
          </a:r>
          <a:r>
            <a:rPr lang="en-US" sz="2700" dirty="0">
              <a:latin typeface="+mj-lt"/>
            </a:rPr>
            <a:t> </a:t>
          </a:r>
          <a:r>
            <a:rPr lang="en-US" sz="2700" dirty="0" err="1">
              <a:latin typeface="+mj-lt"/>
            </a:rPr>
            <a:t>nào</a:t>
          </a:r>
          <a:r>
            <a:rPr lang="en-US" sz="2700" dirty="0">
              <a:latin typeface="+mj-lt"/>
            </a:rPr>
            <a:t> </a:t>
          </a:r>
          <a:r>
            <a:rPr lang="en-US" sz="2700" dirty="0" err="1">
              <a:latin typeface="+mj-lt"/>
            </a:rPr>
            <a:t>để</a:t>
          </a:r>
          <a:r>
            <a:rPr lang="en-US" sz="2700" dirty="0">
              <a:latin typeface="+mj-lt"/>
            </a:rPr>
            <a:t> </a:t>
          </a:r>
          <a:r>
            <a:rPr lang="en-US" sz="2700" dirty="0" err="1">
              <a:latin typeface="+mj-lt"/>
            </a:rPr>
            <a:t>nhận</a:t>
          </a:r>
          <a:r>
            <a:rPr lang="en-US" sz="2700" dirty="0">
              <a:latin typeface="+mj-lt"/>
            </a:rPr>
            <a:t> </a:t>
          </a:r>
          <a:r>
            <a:rPr lang="en-US" sz="2700" dirty="0" err="1">
              <a:latin typeface="+mj-lt"/>
            </a:rPr>
            <a:t>biết</a:t>
          </a:r>
          <a:r>
            <a:rPr lang="en-US" sz="2700" dirty="0">
              <a:latin typeface="+mj-lt"/>
            </a:rPr>
            <a:t> </a:t>
          </a:r>
          <a:r>
            <a:rPr lang="en-US" sz="2700" dirty="0" err="1">
              <a:latin typeface="+mj-lt"/>
            </a:rPr>
            <a:t>năng</a:t>
          </a:r>
          <a:r>
            <a:rPr lang="en-US" sz="2700" dirty="0">
              <a:latin typeface="+mj-lt"/>
            </a:rPr>
            <a:t> </a:t>
          </a:r>
          <a:r>
            <a:rPr lang="en-US" sz="2700" dirty="0" err="1">
              <a:latin typeface="+mj-lt"/>
            </a:rPr>
            <a:t>lượng</a:t>
          </a:r>
          <a:r>
            <a:rPr lang="en-US" sz="2700" dirty="0">
              <a:latin typeface="+mj-lt"/>
            </a:rPr>
            <a:t>? </a:t>
          </a:r>
        </a:p>
      </dgm:t>
    </dgm:pt>
    <dgm:pt modelId="{9A3715D4-67C9-424E-B603-9C222ABDBE1A}" type="sibTrans" cxnId="{363F7003-EA1D-4DE7-B925-A42D9927ED09}">
      <dgm:prSet/>
      <dgm:spPr/>
      <dgm:t>
        <a:bodyPr/>
        <a:lstStyle/>
        <a:p>
          <a:endParaRPr lang="en-US" sz="3000">
            <a:latin typeface="+mj-lt"/>
          </a:endParaRPr>
        </a:p>
      </dgm:t>
    </dgm:pt>
    <dgm:pt modelId="{5922CCB0-9731-4380-A72E-762034794729}" type="parTrans" cxnId="{363F7003-EA1D-4DE7-B925-A42D9927ED09}">
      <dgm:prSet/>
      <dgm:spPr/>
      <dgm:t>
        <a:bodyPr/>
        <a:lstStyle/>
        <a:p>
          <a:endParaRPr lang="en-US" sz="3000">
            <a:latin typeface="+mj-lt"/>
          </a:endParaRPr>
        </a:p>
      </dgm:t>
    </dgm:pt>
    <dgm:pt modelId="{F6915D35-C10E-4205-8F5B-971687ED2E56}" type="pres">
      <dgm:prSet presAssocID="{44625CFC-016D-4ED7-B5B1-BCD3F6E47B1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175787F-9A54-4A00-8079-0F9AD134E176}" type="pres">
      <dgm:prSet presAssocID="{35522547-7955-40F7-8887-EB2337702AC0}" presName="hierRoot1" presStyleCnt="0"/>
      <dgm:spPr/>
    </dgm:pt>
    <dgm:pt modelId="{D5A93798-C7D8-4EBB-9A1C-49AAC7051038}" type="pres">
      <dgm:prSet presAssocID="{35522547-7955-40F7-8887-EB2337702AC0}" presName="composite" presStyleCnt="0"/>
      <dgm:spPr/>
    </dgm:pt>
    <dgm:pt modelId="{0EA6592B-25D4-4109-8F3A-B6CDE159ECF6}" type="pres">
      <dgm:prSet presAssocID="{35522547-7955-40F7-8887-EB2337702AC0}" presName="background" presStyleLbl="node0" presStyleIdx="0" presStyleCnt="1"/>
      <dgm:spPr/>
    </dgm:pt>
    <dgm:pt modelId="{F81A9281-2E17-4DFF-9222-1EA2A4124DC8}" type="pres">
      <dgm:prSet presAssocID="{35522547-7955-40F7-8887-EB2337702AC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EF1C7C-EA04-4FE7-8591-A1B50C62C871}" type="pres">
      <dgm:prSet presAssocID="{35522547-7955-40F7-8887-EB2337702AC0}" presName="hierChild2" presStyleCnt="0"/>
      <dgm:spPr/>
    </dgm:pt>
    <dgm:pt modelId="{2BBD1CAF-1958-46A2-90F6-7558293BA42B}" type="pres">
      <dgm:prSet presAssocID="{D6636F8E-0348-4658-9AD1-0AA31C00EB54}" presName="Name10" presStyleLbl="parChTrans1D2" presStyleIdx="0" presStyleCnt="3"/>
      <dgm:spPr/>
      <dgm:t>
        <a:bodyPr/>
        <a:lstStyle/>
        <a:p>
          <a:endParaRPr lang="en-US"/>
        </a:p>
      </dgm:t>
    </dgm:pt>
    <dgm:pt modelId="{E0A9CD7F-AB97-40E4-A335-6AD536006509}" type="pres">
      <dgm:prSet presAssocID="{4098D3A1-8D96-4DAD-BC37-B9004EE49C60}" presName="hierRoot2" presStyleCnt="0"/>
      <dgm:spPr/>
    </dgm:pt>
    <dgm:pt modelId="{6E28BE43-FE78-411A-8529-CDF8D6A63251}" type="pres">
      <dgm:prSet presAssocID="{4098D3A1-8D96-4DAD-BC37-B9004EE49C60}" presName="composite2" presStyleCnt="0"/>
      <dgm:spPr/>
    </dgm:pt>
    <dgm:pt modelId="{A7F12587-349B-41C6-BEDB-4D9A7FAF3964}" type="pres">
      <dgm:prSet presAssocID="{4098D3A1-8D96-4DAD-BC37-B9004EE49C60}" presName="background2" presStyleLbl="node2" presStyleIdx="0" presStyleCnt="3"/>
      <dgm:spPr>
        <a:solidFill>
          <a:srgbClr val="CC9900"/>
        </a:solidFill>
      </dgm:spPr>
    </dgm:pt>
    <dgm:pt modelId="{7CB2AB16-7E5C-422B-BBE8-0DED5DB78E77}" type="pres">
      <dgm:prSet presAssocID="{4098D3A1-8D96-4DAD-BC37-B9004EE49C60}" presName="text2" presStyleLbl="fgAcc2" presStyleIdx="0" presStyleCnt="3" custScaleX="104063" custLinFactX="22088" custLinFactNeighborX="100000" custLinFactNeighborY="874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8924CCE-50AE-4D13-AB34-0782B7EEED86}" type="pres">
      <dgm:prSet presAssocID="{4098D3A1-8D96-4DAD-BC37-B9004EE49C60}" presName="hierChild3" presStyleCnt="0"/>
      <dgm:spPr/>
    </dgm:pt>
    <dgm:pt modelId="{19FEC170-035B-4199-8E0F-E7D4F17B6016}" type="pres">
      <dgm:prSet presAssocID="{D71DC092-F2D4-484F-9D36-6970EB66AA59}" presName="Name10" presStyleLbl="parChTrans1D2" presStyleIdx="1" presStyleCnt="3"/>
      <dgm:spPr/>
      <dgm:t>
        <a:bodyPr/>
        <a:lstStyle/>
        <a:p>
          <a:endParaRPr lang="en-US"/>
        </a:p>
      </dgm:t>
    </dgm:pt>
    <dgm:pt modelId="{CA75E948-6E35-436D-AA51-9835A8BDD33B}" type="pres">
      <dgm:prSet presAssocID="{B9BCF474-5B45-48A5-B477-A940E141A63F}" presName="hierRoot2" presStyleCnt="0"/>
      <dgm:spPr/>
    </dgm:pt>
    <dgm:pt modelId="{3D54C005-4AA4-4E04-979A-DCE69DB7BEA6}" type="pres">
      <dgm:prSet presAssocID="{B9BCF474-5B45-48A5-B477-A940E141A63F}" presName="composite2" presStyleCnt="0"/>
      <dgm:spPr/>
    </dgm:pt>
    <dgm:pt modelId="{D2B5FEFF-6F04-40EF-95E7-C842E3567008}" type="pres">
      <dgm:prSet presAssocID="{B9BCF474-5B45-48A5-B477-A940E141A63F}" presName="background2" presStyleLbl="node2" presStyleIdx="1" presStyleCnt="3"/>
      <dgm:spPr>
        <a:solidFill>
          <a:srgbClr val="CC9900"/>
        </a:solidFill>
      </dgm:spPr>
    </dgm:pt>
    <dgm:pt modelId="{E1C4E3A1-FA4D-414D-AB41-EBF9D4CBFD52}" type="pres">
      <dgm:prSet presAssocID="{B9BCF474-5B45-48A5-B477-A940E141A63F}" presName="text2" presStyleLbl="fgAcc2" presStyleIdx="1" presStyleCnt="3" custLinFactX="-25556" custLinFactNeighborX="-100000" custLinFactNeighborY="349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EE3F48-7E7B-418C-8814-69467F0DB040}" type="pres">
      <dgm:prSet presAssocID="{B9BCF474-5B45-48A5-B477-A940E141A63F}" presName="hierChild3" presStyleCnt="0"/>
      <dgm:spPr/>
    </dgm:pt>
    <dgm:pt modelId="{9625F41E-148F-40D0-B0A6-A52CEB86C73A}" type="pres">
      <dgm:prSet presAssocID="{5922CCB0-9731-4380-A72E-762034794729}" presName="Name10" presStyleLbl="parChTrans1D2" presStyleIdx="2" presStyleCnt="3"/>
      <dgm:spPr/>
      <dgm:t>
        <a:bodyPr/>
        <a:lstStyle/>
        <a:p>
          <a:endParaRPr lang="en-US"/>
        </a:p>
      </dgm:t>
    </dgm:pt>
    <dgm:pt modelId="{676E2A71-F2A1-4046-B065-C757E150142F}" type="pres">
      <dgm:prSet presAssocID="{9438337D-55FA-4299-BA67-A30173AFD17E}" presName="hierRoot2" presStyleCnt="0"/>
      <dgm:spPr/>
    </dgm:pt>
    <dgm:pt modelId="{43A8E110-B0BC-4EAE-9F90-9EE7FA191C9C}" type="pres">
      <dgm:prSet presAssocID="{9438337D-55FA-4299-BA67-A30173AFD17E}" presName="composite2" presStyleCnt="0"/>
      <dgm:spPr/>
    </dgm:pt>
    <dgm:pt modelId="{8188C53F-8F82-4D0B-BC51-43095A58827A}" type="pres">
      <dgm:prSet presAssocID="{9438337D-55FA-4299-BA67-A30173AFD17E}" presName="background2" presStyleLbl="node2" presStyleIdx="2" presStyleCnt="3"/>
      <dgm:spPr>
        <a:solidFill>
          <a:srgbClr val="CC9900"/>
        </a:solidFill>
      </dgm:spPr>
    </dgm:pt>
    <dgm:pt modelId="{E38FB535-C62B-41F1-99B2-E0B0EE9E2036}" type="pres">
      <dgm:prSet presAssocID="{9438337D-55FA-4299-BA67-A30173AFD17E}" presName="text2" presStyleLbl="fgAcc2" presStyleIdx="2" presStyleCnt="3" custLinFactNeighborY="323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EA6E2DE-E86C-426B-9028-A2B5473D36B1}" type="pres">
      <dgm:prSet presAssocID="{9438337D-55FA-4299-BA67-A30173AFD17E}" presName="hierChild3" presStyleCnt="0"/>
      <dgm:spPr/>
    </dgm:pt>
  </dgm:ptLst>
  <dgm:cxnLst>
    <dgm:cxn modelId="{A78B190E-0506-4DFB-B76D-B8F6F164C28D}" srcId="{35522547-7955-40F7-8887-EB2337702AC0}" destId="{4098D3A1-8D96-4DAD-BC37-B9004EE49C60}" srcOrd="0" destOrd="0" parTransId="{D6636F8E-0348-4658-9AD1-0AA31C00EB54}" sibTransId="{EAD98177-5CB0-4D2F-8EDB-3E2F673D1FCB}"/>
    <dgm:cxn modelId="{7E67898D-D180-4194-9C21-826BE61F51B5}" type="presOf" srcId="{35522547-7955-40F7-8887-EB2337702AC0}" destId="{F81A9281-2E17-4DFF-9222-1EA2A4124DC8}" srcOrd="0" destOrd="0" presId="urn:microsoft.com/office/officeart/2005/8/layout/hierarchy1"/>
    <dgm:cxn modelId="{DEFC0333-4E53-404F-A6E6-EE80D732EB8E}" type="presOf" srcId="{9438337D-55FA-4299-BA67-A30173AFD17E}" destId="{E38FB535-C62B-41F1-99B2-E0B0EE9E2036}" srcOrd="0" destOrd="0" presId="urn:microsoft.com/office/officeart/2005/8/layout/hierarchy1"/>
    <dgm:cxn modelId="{422B8627-B7F3-45A1-8BBA-1394F8D4DAD6}" type="presOf" srcId="{D6636F8E-0348-4658-9AD1-0AA31C00EB54}" destId="{2BBD1CAF-1958-46A2-90F6-7558293BA42B}" srcOrd="0" destOrd="0" presId="urn:microsoft.com/office/officeart/2005/8/layout/hierarchy1"/>
    <dgm:cxn modelId="{4AC517AA-0BEA-4F56-8F3B-EE49A2918A39}" type="presOf" srcId="{4098D3A1-8D96-4DAD-BC37-B9004EE49C60}" destId="{7CB2AB16-7E5C-422B-BBE8-0DED5DB78E77}" srcOrd="0" destOrd="0" presId="urn:microsoft.com/office/officeart/2005/8/layout/hierarchy1"/>
    <dgm:cxn modelId="{1A598865-75DB-470A-A599-2C79BFE170A5}" srcId="{35522547-7955-40F7-8887-EB2337702AC0}" destId="{B9BCF474-5B45-48A5-B477-A940E141A63F}" srcOrd="1" destOrd="0" parTransId="{D71DC092-F2D4-484F-9D36-6970EB66AA59}" sibTransId="{DE539B80-8635-4FC2-AD4C-38EEFA965A24}"/>
    <dgm:cxn modelId="{BAD73EDB-75F8-41BF-A8D2-B46D75C0C98B}" type="presOf" srcId="{5922CCB0-9731-4380-A72E-762034794729}" destId="{9625F41E-148F-40D0-B0A6-A52CEB86C73A}" srcOrd="0" destOrd="0" presId="urn:microsoft.com/office/officeart/2005/8/layout/hierarchy1"/>
    <dgm:cxn modelId="{39762178-5990-4A44-8897-44E0386A5B1D}" type="presOf" srcId="{44625CFC-016D-4ED7-B5B1-BCD3F6E47B1A}" destId="{F6915D35-C10E-4205-8F5B-971687ED2E56}" srcOrd="0" destOrd="0" presId="urn:microsoft.com/office/officeart/2005/8/layout/hierarchy1"/>
    <dgm:cxn modelId="{363F7003-EA1D-4DE7-B925-A42D9927ED09}" srcId="{35522547-7955-40F7-8887-EB2337702AC0}" destId="{9438337D-55FA-4299-BA67-A30173AFD17E}" srcOrd="2" destOrd="0" parTransId="{5922CCB0-9731-4380-A72E-762034794729}" sibTransId="{9A3715D4-67C9-424E-B603-9C222ABDBE1A}"/>
    <dgm:cxn modelId="{69057EC7-94B5-42B8-8CF3-0493114ABF70}" type="presOf" srcId="{B9BCF474-5B45-48A5-B477-A940E141A63F}" destId="{E1C4E3A1-FA4D-414D-AB41-EBF9D4CBFD52}" srcOrd="0" destOrd="0" presId="urn:microsoft.com/office/officeart/2005/8/layout/hierarchy1"/>
    <dgm:cxn modelId="{41600F1A-1D1F-43DC-B1E7-898695C28975}" srcId="{44625CFC-016D-4ED7-B5B1-BCD3F6E47B1A}" destId="{35522547-7955-40F7-8887-EB2337702AC0}" srcOrd="0" destOrd="0" parTransId="{35431E7F-CDEC-48BC-9026-9E91BC01EFA0}" sibTransId="{39F243D0-4D12-4010-B275-FFD9F2C038A4}"/>
    <dgm:cxn modelId="{417A44D1-2247-431C-AC7C-0FE709BDE892}" type="presOf" srcId="{D71DC092-F2D4-484F-9D36-6970EB66AA59}" destId="{19FEC170-035B-4199-8E0F-E7D4F17B6016}" srcOrd="0" destOrd="0" presId="urn:microsoft.com/office/officeart/2005/8/layout/hierarchy1"/>
    <dgm:cxn modelId="{01E7C261-12EE-4117-A31A-272FEB6EEE8A}" type="presParOf" srcId="{F6915D35-C10E-4205-8F5B-971687ED2E56}" destId="{4175787F-9A54-4A00-8079-0F9AD134E176}" srcOrd="0" destOrd="0" presId="urn:microsoft.com/office/officeart/2005/8/layout/hierarchy1"/>
    <dgm:cxn modelId="{2A956300-B87C-429E-96A2-7D0654F10BC3}" type="presParOf" srcId="{4175787F-9A54-4A00-8079-0F9AD134E176}" destId="{D5A93798-C7D8-4EBB-9A1C-49AAC7051038}" srcOrd="0" destOrd="0" presId="urn:microsoft.com/office/officeart/2005/8/layout/hierarchy1"/>
    <dgm:cxn modelId="{D0F3C5A7-9889-43E6-AC94-4438A1D2EAC3}" type="presParOf" srcId="{D5A93798-C7D8-4EBB-9A1C-49AAC7051038}" destId="{0EA6592B-25D4-4109-8F3A-B6CDE159ECF6}" srcOrd="0" destOrd="0" presId="urn:microsoft.com/office/officeart/2005/8/layout/hierarchy1"/>
    <dgm:cxn modelId="{8FDD5B70-EA57-4C2F-BB93-C514101F5130}" type="presParOf" srcId="{D5A93798-C7D8-4EBB-9A1C-49AAC7051038}" destId="{F81A9281-2E17-4DFF-9222-1EA2A4124DC8}" srcOrd="1" destOrd="0" presId="urn:microsoft.com/office/officeart/2005/8/layout/hierarchy1"/>
    <dgm:cxn modelId="{F179707A-2C3A-4DDC-9326-F4441A95D713}" type="presParOf" srcId="{4175787F-9A54-4A00-8079-0F9AD134E176}" destId="{D4EF1C7C-EA04-4FE7-8591-A1B50C62C871}" srcOrd="1" destOrd="0" presId="urn:microsoft.com/office/officeart/2005/8/layout/hierarchy1"/>
    <dgm:cxn modelId="{B0AF8D6C-F020-41D2-A2A7-8B1B7109DD75}" type="presParOf" srcId="{D4EF1C7C-EA04-4FE7-8591-A1B50C62C871}" destId="{2BBD1CAF-1958-46A2-90F6-7558293BA42B}" srcOrd="0" destOrd="0" presId="urn:microsoft.com/office/officeart/2005/8/layout/hierarchy1"/>
    <dgm:cxn modelId="{581E9B27-0044-4A86-A261-0099FA64179E}" type="presParOf" srcId="{D4EF1C7C-EA04-4FE7-8591-A1B50C62C871}" destId="{E0A9CD7F-AB97-40E4-A335-6AD536006509}" srcOrd="1" destOrd="0" presId="urn:microsoft.com/office/officeart/2005/8/layout/hierarchy1"/>
    <dgm:cxn modelId="{05400A5B-81D9-415B-B16E-A0438635D76E}" type="presParOf" srcId="{E0A9CD7F-AB97-40E4-A335-6AD536006509}" destId="{6E28BE43-FE78-411A-8529-CDF8D6A63251}" srcOrd="0" destOrd="0" presId="urn:microsoft.com/office/officeart/2005/8/layout/hierarchy1"/>
    <dgm:cxn modelId="{B9AF9CDF-9D47-4F22-BAE1-91FDC282A92A}" type="presParOf" srcId="{6E28BE43-FE78-411A-8529-CDF8D6A63251}" destId="{A7F12587-349B-41C6-BEDB-4D9A7FAF3964}" srcOrd="0" destOrd="0" presId="urn:microsoft.com/office/officeart/2005/8/layout/hierarchy1"/>
    <dgm:cxn modelId="{52D4FE74-1309-44B7-9B1C-FBF0639AE6F2}" type="presParOf" srcId="{6E28BE43-FE78-411A-8529-CDF8D6A63251}" destId="{7CB2AB16-7E5C-422B-BBE8-0DED5DB78E77}" srcOrd="1" destOrd="0" presId="urn:microsoft.com/office/officeart/2005/8/layout/hierarchy1"/>
    <dgm:cxn modelId="{AA283B9A-8D9A-418D-9CAA-2AC1E24877CD}" type="presParOf" srcId="{E0A9CD7F-AB97-40E4-A335-6AD536006509}" destId="{88924CCE-50AE-4D13-AB34-0782B7EEED86}" srcOrd="1" destOrd="0" presId="urn:microsoft.com/office/officeart/2005/8/layout/hierarchy1"/>
    <dgm:cxn modelId="{2BB75678-897C-4D2D-A33D-A1DBE5777361}" type="presParOf" srcId="{D4EF1C7C-EA04-4FE7-8591-A1B50C62C871}" destId="{19FEC170-035B-4199-8E0F-E7D4F17B6016}" srcOrd="2" destOrd="0" presId="urn:microsoft.com/office/officeart/2005/8/layout/hierarchy1"/>
    <dgm:cxn modelId="{F70C7CD1-EEB2-46B2-B776-36A53FA700A7}" type="presParOf" srcId="{D4EF1C7C-EA04-4FE7-8591-A1B50C62C871}" destId="{CA75E948-6E35-436D-AA51-9835A8BDD33B}" srcOrd="3" destOrd="0" presId="urn:microsoft.com/office/officeart/2005/8/layout/hierarchy1"/>
    <dgm:cxn modelId="{DD4C38DE-FA98-4A05-B6E6-47212D59883A}" type="presParOf" srcId="{CA75E948-6E35-436D-AA51-9835A8BDD33B}" destId="{3D54C005-4AA4-4E04-979A-DCE69DB7BEA6}" srcOrd="0" destOrd="0" presId="urn:microsoft.com/office/officeart/2005/8/layout/hierarchy1"/>
    <dgm:cxn modelId="{3E1795F6-91A3-4EC4-9A05-9B6407CCD7E6}" type="presParOf" srcId="{3D54C005-4AA4-4E04-979A-DCE69DB7BEA6}" destId="{D2B5FEFF-6F04-40EF-95E7-C842E3567008}" srcOrd="0" destOrd="0" presId="urn:microsoft.com/office/officeart/2005/8/layout/hierarchy1"/>
    <dgm:cxn modelId="{AA16E1D6-345D-4138-A841-56A66B9BB7D5}" type="presParOf" srcId="{3D54C005-4AA4-4E04-979A-DCE69DB7BEA6}" destId="{E1C4E3A1-FA4D-414D-AB41-EBF9D4CBFD52}" srcOrd="1" destOrd="0" presId="urn:microsoft.com/office/officeart/2005/8/layout/hierarchy1"/>
    <dgm:cxn modelId="{CB646F3B-F259-4186-9DB4-9F00EB03D2AA}" type="presParOf" srcId="{CA75E948-6E35-436D-AA51-9835A8BDD33B}" destId="{65EE3F48-7E7B-418C-8814-69467F0DB040}" srcOrd="1" destOrd="0" presId="urn:microsoft.com/office/officeart/2005/8/layout/hierarchy1"/>
    <dgm:cxn modelId="{34049085-786F-4EAA-8650-1259BD20D9B6}" type="presParOf" srcId="{D4EF1C7C-EA04-4FE7-8591-A1B50C62C871}" destId="{9625F41E-148F-40D0-B0A6-A52CEB86C73A}" srcOrd="4" destOrd="0" presId="urn:microsoft.com/office/officeart/2005/8/layout/hierarchy1"/>
    <dgm:cxn modelId="{0E06F056-F7DE-4436-9827-05B3F3AF6F51}" type="presParOf" srcId="{D4EF1C7C-EA04-4FE7-8591-A1B50C62C871}" destId="{676E2A71-F2A1-4046-B065-C757E150142F}" srcOrd="5" destOrd="0" presId="urn:microsoft.com/office/officeart/2005/8/layout/hierarchy1"/>
    <dgm:cxn modelId="{55642C62-7934-44DC-AD99-53FAAFF95D7B}" type="presParOf" srcId="{676E2A71-F2A1-4046-B065-C757E150142F}" destId="{43A8E110-B0BC-4EAE-9F90-9EE7FA191C9C}" srcOrd="0" destOrd="0" presId="urn:microsoft.com/office/officeart/2005/8/layout/hierarchy1"/>
    <dgm:cxn modelId="{B26E365F-5B6E-44F7-9733-0EBB4584BAB9}" type="presParOf" srcId="{43A8E110-B0BC-4EAE-9F90-9EE7FA191C9C}" destId="{8188C53F-8F82-4D0B-BC51-43095A58827A}" srcOrd="0" destOrd="0" presId="urn:microsoft.com/office/officeart/2005/8/layout/hierarchy1"/>
    <dgm:cxn modelId="{FC2A984D-E75E-46E4-B32F-11D89165049A}" type="presParOf" srcId="{43A8E110-B0BC-4EAE-9F90-9EE7FA191C9C}" destId="{E38FB535-C62B-41F1-99B2-E0B0EE9E2036}" srcOrd="1" destOrd="0" presId="urn:microsoft.com/office/officeart/2005/8/layout/hierarchy1"/>
    <dgm:cxn modelId="{599B7629-9F00-47BC-B4EF-84922CC769EA}" type="presParOf" srcId="{676E2A71-F2A1-4046-B065-C757E150142F}" destId="{7EA6E2DE-E86C-426B-9028-A2B5473D36B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CD52C9-116C-436D-A9FF-D5B652A19388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D6994E-A2E7-4346-9E6F-8F0D20F816E2}">
      <dgm:prSet phldrT="[Text]"/>
      <dgm:spPr>
        <a:solidFill>
          <a:srgbClr val="008000"/>
        </a:solidFill>
      </dgm:spPr>
      <dgm:t>
        <a:bodyPr/>
        <a:lstStyle/>
        <a:p>
          <a:r>
            <a:rPr lang="en-US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Năng</a:t>
          </a:r>
          <a:r>
            <a:rPr lang="en-US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lượng</a:t>
          </a:r>
          <a:endParaRPr lang="en-US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0A4EFC-681B-4529-B375-818DA7D975E0}" type="parTrans" cxnId="{60A1A86D-3D68-4862-BB09-C93A38855A75}">
      <dgm:prSet/>
      <dgm:spPr/>
      <dgm:t>
        <a:bodyPr/>
        <a:lstStyle/>
        <a:p>
          <a:endParaRPr lang="en-US"/>
        </a:p>
      </dgm:t>
    </dgm:pt>
    <dgm:pt modelId="{9443626A-332F-46E5-B7C8-9BE0B4EB9B6B}" type="sibTrans" cxnId="{60A1A86D-3D68-4862-BB09-C93A38855A75}">
      <dgm:prSet/>
      <dgm:spPr/>
      <dgm:t>
        <a:bodyPr/>
        <a:lstStyle/>
        <a:p>
          <a:endParaRPr lang="en-US"/>
        </a:p>
      </dgm:t>
    </dgm:pt>
    <dgm:pt modelId="{54B0B91D-B8CE-492A-A1AA-C8B868D3AF9B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23BABFD0-51F0-4B6C-A5DC-63BA4B33C2B0}" type="parTrans" cxnId="{2ECC2FF1-8288-4532-946A-EFA099C905F4}">
      <dgm:prSet/>
      <dgm:spPr/>
      <dgm:t>
        <a:bodyPr/>
        <a:lstStyle/>
        <a:p>
          <a:endParaRPr lang="en-US"/>
        </a:p>
      </dgm:t>
    </dgm:pt>
    <dgm:pt modelId="{BA6F0A40-24B7-44C5-A0DA-A9B94F11B4A2}" type="sibTrans" cxnId="{2ECC2FF1-8288-4532-946A-EFA099C905F4}">
      <dgm:prSet/>
      <dgm:spPr/>
      <dgm:t>
        <a:bodyPr/>
        <a:lstStyle/>
        <a:p>
          <a:endParaRPr lang="en-US"/>
        </a:p>
      </dgm:t>
    </dgm:pt>
    <dgm:pt modelId="{B1F82806-81E2-4F7D-9FC6-A6F542FDCC66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57171395-E98A-4633-AA2A-6A823529D7F6}" type="parTrans" cxnId="{525E74BE-C744-411F-917A-8FB3E780D4DE}">
      <dgm:prSet/>
      <dgm:spPr/>
      <dgm:t>
        <a:bodyPr/>
        <a:lstStyle/>
        <a:p>
          <a:endParaRPr lang="en-US"/>
        </a:p>
      </dgm:t>
    </dgm:pt>
    <dgm:pt modelId="{1379F569-E163-4C8C-916D-F7D8E45252F6}" type="sibTrans" cxnId="{525E74BE-C744-411F-917A-8FB3E780D4DE}">
      <dgm:prSet/>
      <dgm:spPr/>
      <dgm:t>
        <a:bodyPr/>
        <a:lstStyle/>
        <a:p>
          <a:endParaRPr lang="en-US"/>
        </a:p>
      </dgm:t>
    </dgm:pt>
    <dgm:pt modelId="{05A08937-1D5E-4B2D-944B-955A671251E4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CA98FD1E-AF12-46E2-BDBE-AC1B85D79593}" type="parTrans" cxnId="{E8262D3F-E03C-4226-AEA6-036424D63CE2}">
      <dgm:prSet/>
      <dgm:spPr/>
      <dgm:t>
        <a:bodyPr/>
        <a:lstStyle/>
        <a:p>
          <a:endParaRPr lang="en-US"/>
        </a:p>
      </dgm:t>
    </dgm:pt>
    <dgm:pt modelId="{6817E895-5957-4402-A74A-B5A2BF399469}" type="sibTrans" cxnId="{E8262D3F-E03C-4226-AEA6-036424D63CE2}">
      <dgm:prSet/>
      <dgm:spPr/>
      <dgm:t>
        <a:bodyPr/>
        <a:lstStyle/>
        <a:p>
          <a:endParaRPr lang="en-US"/>
        </a:p>
      </dgm:t>
    </dgm:pt>
    <dgm:pt modelId="{855B3FB2-8630-4036-B94D-B7DA3CE2D2A5}">
      <dgm:prSet phldrT="[Text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7F8F3175-43F7-4F98-A158-69AAE7A923BD}" type="parTrans" cxnId="{2D3C55E2-069A-4916-9AEE-C7C1CC4B6D3C}">
      <dgm:prSet/>
      <dgm:spPr/>
      <dgm:t>
        <a:bodyPr/>
        <a:lstStyle/>
        <a:p>
          <a:endParaRPr lang="en-US"/>
        </a:p>
      </dgm:t>
    </dgm:pt>
    <dgm:pt modelId="{537D9932-D32E-4824-A149-12613025A60A}" type="sibTrans" cxnId="{2D3C55E2-069A-4916-9AEE-C7C1CC4B6D3C}">
      <dgm:prSet/>
      <dgm:spPr/>
      <dgm:t>
        <a:bodyPr/>
        <a:lstStyle/>
        <a:p>
          <a:endParaRPr lang="en-US"/>
        </a:p>
      </dgm:t>
    </dgm:pt>
    <dgm:pt modelId="{1D01DFFE-C01A-422E-A5F9-F5B8F4943D3D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…..</a:t>
          </a:r>
        </a:p>
      </dgm:t>
    </dgm:pt>
    <dgm:pt modelId="{DD19D076-67FE-4FCC-9485-EE35EB70062C}" type="parTrans" cxnId="{0F8D497E-4DB2-414C-AA1B-B344C8435586}">
      <dgm:prSet/>
      <dgm:spPr/>
      <dgm:t>
        <a:bodyPr/>
        <a:lstStyle/>
        <a:p>
          <a:endParaRPr lang="en-US"/>
        </a:p>
      </dgm:t>
    </dgm:pt>
    <dgm:pt modelId="{D59D16ED-51A4-4E38-8097-A13364A4B330}" type="sibTrans" cxnId="{0F8D497E-4DB2-414C-AA1B-B344C8435586}">
      <dgm:prSet/>
      <dgm:spPr/>
      <dgm:t>
        <a:bodyPr/>
        <a:lstStyle/>
        <a:p>
          <a:endParaRPr lang="en-US"/>
        </a:p>
      </dgm:t>
    </dgm:pt>
    <dgm:pt modelId="{AC20356B-0F32-417B-9AFB-077630C3126A}">
      <dgm:prSet phldrT="[Text]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72FF74F2-F909-41FB-9E30-8139356D770D}" type="parTrans" cxnId="{23C40AA7-86CD-4E2D-A8A5-ED64BD8BF8DB}">
      <dgm:prSet/>
      <dgm:spPr/>
      <dgm:t>
        <a:bodyPr/>
        <a:lstStyle/>
        <a:p>
          <a:endParaRPr lang="en-US"/>
        </a:p>
      </dgm:t>
    </dgm:pt>
    <dgm:pt modelId="{BBDFBF43-C9B9-4FEA-A1A9-9D110D47F5D7}" type="sibTrans" cxnId="{23C40AA7-86CD-4E2D-A8A5-ED64BD8BF8DB}">
      <dgm:prSet/>
      <dgm:spPr/>
      <dgm:t>
        <a:bodyPr/>
        <a:lstStyle/>
        <a:p>
          <a:endParaRPr lang="en-US"/>
        </a:p>
      </dgm:t>
    </dgm:pt>
    <dgm:pt modelId="{F0890ECA-3332-4D1E-8A5F-0E1B75DBB9A9}">
      <dgm:prSet/>
      <dgm:spPr/>
      <dgm:t>
        <a:bodyPr/>
        <a:lstStyle/>
        <a:p>
          <a:endParaRPr lang="en-US"/>
        </a:p>
      </dgm:t>
    </dgm:pt>
    <dgm:pt modelId="{9C9F9ABE-BBDC-4EE0-AC9C-D85E28653EA4}" type="parTrans" cxnId="{FAEE0DF2-A0FB-460A-931A-64989EA8D828}">
      <dgm:prSet/>
      <dgm:spPr/>
      <dgm:t>
        <a:bodyPr/>
        <a:lstStyle/>
        <a:p>
          <a:endParaRPr lang="en-US"/>
        </a:p>
      </dgm:t>
    </dgm:pt>
    <dgm:pt modelId="{1D29F04F-CB0A-4940-AAF2-FD38373E9BC5}" type="sibTrans" cxnId="{FAEE0DF2-A0FB-460A-931A-64989EA8D828}">
      <dgm:prSet/>
      <dgm:spPr/>
      <dgm:t>
        <a:bodyPr/>
        <a:lstStyle/>
        <a:p>
          <a:endParaRPr lang="en-US"/>
        </a:p>
      </dgm:t>
    </dgm:pt>
    <dgm:pt modelId="{6D369AD7-8A52-442F-940D-3C5943823825}">
      <dgm:prSet/>
      <dgm:spPr/>
      <dgm:t>
        <a:bodyPr/>
        <a:lstStyle/>
        <a:p>
          <a:endParaRPr lang="en-US"/>
        </a:p>
      </dgm:t>
    </dgm:pt>
    <dgm:pt modelId="{0C4DCF80-CE24-4BCF-8200-2B34DA7FE437}" type="parTrans" cxnId="{234AD227-E2A4-4E26-BCAD-3C600CFF293E}">
      <dgm:prSet/>
      <dgm:spPr/>
      <dgm:t>
        <a:bodyPr/>
        <a:lstStyle/>
        <a:p>
          <a:endParaRPr lang="en-US"/>
        </a:p>
      </dgm:t>
    </dgm:pt>
    <dgm:pt modelId="{F2A4D65E-1CE9-44E9-B01E-BEAD6DA70F68}" type="sibTrans" cxnId="{234AD227-E2A4-4E26-BCAD-3C600CFF293E}">
      <dgm:prSet/>
      <dgm:spPr/>
      <dgm:t>
        <a:bodyPr/>
        <a:lstStyle/>
        <a:p>
          <a:endParaRPr lang="en-US"/>
        </a:p>
      </dgm:t>
    </dgm:pt>
    <dgm:pt modelId="{23537B02-B1CD-4901-9017-BEB05303D1DC}" type="pres">
      <dgm:prSet presAssocID="{D3CD52C9-116C-436D-A9FF-D5B652A1938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F90333-52EC-4F76-A66C-51F88EFDD17D}" type="pres">
      <dgm:prSet presAssocID="{04D6994E-A2E7-4346-9E6F-8F0D20F816E2}" presName="centerShape" presStyleLbl="node0" presStyleIdx="0" presStyleCnt="1" custScaleX="150235" custScaleY="130203"/>
      <dgm:spPr/>
      <dgm:t>
        <a:bodyPr/>
        <a:lstStyle/>
        <a:p>
          <a:endParaRPr lang="en-US"/>
        </a:p>
      </dgm:t>
    </dgm:pt>
    <dgm:pt modelId="{22B8F4A3-34F4-4578-A97C-47BD7FFF2F4F}" type="pres">
      <dgm:prSet presAssocID="{23BABFD0-51F0-4B6C-A5DC-63BA4B33C2B0}" presName="parTrans" presStyleLbl="sibTrans2D1" presStyleIdx="0" presStyleCnt="6"/>
      <dgm:spPr/>
      <dgm:t>
        <a:bodyPr/>
        <a:lstStyle/>
        <a:p>
          <a:endParaRPr lang="en-US"/>
        </a:p>
      </dgm:t>
    </dgm:pt>
    <dgm:pt modelId="{7608D2FF-79DB-4A76-B3C9-F8E31E14538F}" type="pres">
      <dgm:prSet presAssocID="{23BABFD0-51F0-4B6C-A5DC-63BA4B33C2B0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BE472624-613E-4D76-AB95-3841CA3E6D14}" type="pres">
      <dgm:prSet presAssocID="{54B0B91D-B8CE-492A-A1AA-C8B868D3AF9B}" presName="node" presStyleLbl="node1" presStyleIdx="0" presStyleCnt="6" custRadScaleRad="112202" custRadScaleInc="-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469BEA-A6E3-494B-B252-65ADD895D7C9}" type="pres">
      <dgm:prSet presAssocID="{57171395-E98A-4633-AA2A-6A823529D7F6}" presName="parTrans" presStyleLbl="sibTrans2D1" presStyleIdx="1" presStyleCnt="6"/>
      <dgm:spPr/>
      <dgm:t>
        <a:bodyPr/>
        <a:lstStyle/>
        <a:p>
          <a:endParaRPr lang="en-US"/>
        </a:p>
      </dgm:t>
    </dgm:pt>
    <dgm:pt modelId="{1932962F-E232-4750-AEC2-F2C038B790E5}" type="pres">
      <dgm:prSet presAssocID="{57171395-E98A-4633-AA2A-6A823529D7F6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D2585FAC-4BC7-4909-9517-3673C2E53B64}" type="pres">
      <dgm:prSet presAssocID="{B1F82806-81E2-4F7D-9FC6-A6F542FDCC66}" presName="node" presStyleLbl="node1" presStyleIdx="1" presStyleCnt="6" custRadScaleRad="132256" custRadScaleInc="33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BA520F-F0A9-4130-B80A-29FF99EF324F}" type="pres">
      <dgm:prSet presAssocID="{72FF74F2-F909-41FB-9E30-8139356D770D}" presName="parTrans" presStyleLbl="sibTrans2D1" presStyleIdx="2" presStyleCnt="6"/>
      <dgm:spPr/>
      <dgm:t>
        <a:bodyPr/>
        <a:lstStyle/>
        <a:p>
          <a:endParaRPr lang="en-US"/>
        </a:p>
      </dgm:t>
    </dgm:pt>
    <dgm:pt modelId="{7C9355AD-7E4F-40D6-8ED6-805F52888551}" type="pres">
      <dgm:prSet presAssocID="{72FF74F2-F909-41FB-9E30-8139356D770D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A7B614CB-5E72-42DB-BEFE-A00E6C7F39D6}" type="pres">
      <dgm:prSet presAssocID="{AC20356B-0F32-417B-9AFB-077630C3126A}" presName="node" presStyleLbl="node1" presStyleIdx="2" presStyleCnt="6" custRadScaleRad="132256" custRadScaleInc="33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2FF9B8-9637-4E08-BFE0-CFA0587B2283}" type="pres">
      <dgm:prSet presAssocID="{DD19D076-67FE-4FCC-9485-EE35EB70062C}" presName="parTrans" presStyleLbl="sibTrans2D1" presStyleIdx="3" presStyleCnt="6"/>
      <dgm:spPr/>
      <dgm:t>
        <a:bodyPr/>
        <a:lstStyle/>
        <a:p>
          <a:endParaRPr lang="en-US"/>
        </a:p>
      </dgm:t>
    </dgm:pt>
    <dgm:pt modelId="{6662A1FD-1FE8-4061-9864-9DF19F8F0184}" type="pres">
      <dgm:prSet presAssocID="{DD19D076-67FE-4FCC-9485-EE35EB70062C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74C1B4CA-2840-4A03-9643-8A1F2AC759FC}" type="pres">
      <dgm:prSet presAssocID="{1D01DFFE-C01A-422E-A5F9-F5B8F4943D3D}" presName="node" presStyleLbl="node1" presStyleIdx="3" presStyleCnt="6" custRadScaleRad="132256" custRadScaleInc="33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F2AC5A-B5FF-4B46-BB0F-410AB8339C5C}" type="pres">
      <dgm:prSet presAssocID="{CA98FD1E-AF12-46E2-BDBE-AC1B85D79593}" presName="parTrans" presStyleLbl="sibTrans2D1" presStyleIdx="4" presStyleCnt="6"/>
      <dgm:spPr/>
      <dgm:t>
        <a:bodyPr/>
        <a:lstStyle/>
        <a:p>
          <a:endParaRPr lang="en-US"/>
        </a:p>
      </dgm:t>
    </dgm:pt>
    <dgm:pt modelId="{26BAE042-8696-402A-BE56-88B2BB0648EE}" type="pres">
      <dgm:prSet presAssocID="{CA98FD1E-AF12-46E2-BDBE-AC1B85D79593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D10F5123-37E5-4029-9535-B34B53CDB4B3}" type="pres">
      <dgm:prSet presAssocID="{05A08937-1D5E-4B2D-944B-955A671251E4}" presName="node" presStyleLbl="node1" presStyleIdx="4" presStyleCnt="6" custRadScaleRad="117221" custRadScaleInc="11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B345DB-451A-4F64-8FB9-37A87CC4940F}" type="pres">
      <dgm:prSet presAssocID="{7F8F3175-43F7-4F98-A158-69AAE7A923BD}" presName="parTrans" presStyleLbl="sibTrans2D1" presStyleIdx="5" presStyleCnt="6"/>
      <dgm:spPr/>
      <dgm:t>
        <a:bodyPr/>
        <a:lstStyle/>
        <a:p>
          <a:endParaRPr lang="en-US"/>
        </a:p>
      </dgm:t>
    </dgm:pt>
    <dgm:pt modelId="{3F5CC2C5-09FE-4CDA-93E8-7560574185C1}" type="pres">
      <dgm:prSet presAssocID="{7F8F3175-43F7-4F98-A158-69AAE7A923BD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410F6FB5-6249-4444-8D45-06B3403EF580}" type="pres">
      <dgm:prSet presAssocID="{855B3FB2-8630-4036-B94D-B7DA3CE2D2A5}" presName="node" presStyleLbl="node1" presStyleIdx="5" presStyleCnt="6" custRadScaleRad="135941" custRadScaleInc="-32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57707C-E0E9-438D-A65B-6CC8449A756E}" type="presOf" srcId="{04D6994E-A2E7-4346-9E6F-8F0D20F816E2}" destId="{56F90333-52EC-4F76-A66C-51F88EFDD17D}" srcOrd="0" destOrd="0" presId="urn:microsoft.com/office/officeart/2005/8/layout/radial5"/>
    <dgm:cxn modelId="{B10E0582-70DC-42D4-A42E-FA1A36F8195F}" type="presOf" srcId="{54B0B91D-B8CE-492A-A1AA-C8B868D3AF9B}" destId="{BE472624-613E-4D76-AB95-3841CA3E6D14}" srcOrd="0" destOrd="0" presId="urn:microsoft.com/office/officeart/2005/8/layout/radial5"/>
    <dgm:cxn modelId="{2ECC2FF1-8288-4532-946A-EFA099C905F4}" srcId="{04D6994E-A2E7-4346-9E6F-8F0D20F816E2}" destId="{54B0B91D-B8CE-492A-A1AA-C8B868D3AF9B}" srcOrd="0" destOrd="0" parTransId="{23BABFD0-51F0-4B6C-A5DC-63BA4B33C2B0}" sibTransId="{BA6F0A40-24B7-44C5-A0DA-A9B94F11B4A2}"/>
    <dgm:cxn modelId="{F06A56F5-6BC6-4EC2-ABEC-3C4D1DFFA8DF}" type="presOf" srcId="{05A08937-1D5E-4B2D-944B-955A671251E4}" destId="{D10F5123-37E5-4029-9535-B34B53CDB4B3}" srcOrd="0" destOrd="0" presId="urn:microsoft.com/office/officeart/2005/8/layout/radial5"/>
    <dgm:cxn modelId="{F7BE6931-B3BD-47CC-A7CE-15073F1E0619}" type="presOf" srcId="{DD19D076-67FE-4FCC-9485-EE35EB70062C}" destId="{6662A1FD-1FE8-4061-9864-9DF19F8F0184}" srcOrd="1" destOrd="0" presId="urn:microsoft.com/office/officeart/2005/8/layout/radial5"/>
    <dgm:cxn modelId="{EB78F83D-B891-4B04-8468-CE503F3A98D0}" type="presOf" srcId="{1D01DFFE-C01A-422E-A5F9-F5B8F4943D3D}" destId="{74C1B4CA-2840-4A03-9643-8A1F2AC759FC}" srcOrd="0" destOrd="0" presId="urn:microsoft.com/office/officeart/2005/8/layout/radial5"/>
    <dgm:cxn modelId="{B47DA231-877F-4404-852C-16A5B9E530B3}" type="presOf" srcId="{AC20356B-0F32-417B-9AFB-077630C3126A}" destId="{A7B614CB-5E72-42DB-BEFE-A00E6C7F39D6}" srcOrd="0" destOrd="0" presId="urn:microsoft.com/office/officeart/2005/8/layout/radial5"/>
    <dgm:cxn modelId="{5DFA970E-81DC-41A2-9F08-6B25AD389438}" type="presOf" srcId="{57171395-E98A-4633-AA2A-6A823529D7F6}" destId="{E5469BEA-A6E3-494B-B252-65ADD895D7C9}" srcOrd="0" destOrd="0" presId="urn:microsoft.com/office/officeart/2005/8/layout/radial5"/>
    <dgm:cxn modelId="{9A79EC19-240C-4066-8BC6-E18E966B02EC}" type="presOf" srcId="{D3CD52C9-116C-436D-A9FF-D5B652A19388}" destId="{23537B02-B1CD-4901-9017-BEB05303D1DC}" srcOrd="0" destOrd="0" presId="urn:microsoft.com/office/officeart/2005/8/layout/radial5"/>
    <dgm:cxn modelId="{0F8D497E-4DB2-414C-AA1B-B344C8435586}" srcId="{04D6994E-A2E7-4346-9E6F-8F0D20F816E2}" destId="{1D01DFFE-C01A-422E-A5F9-F5B8F4943D3D}" srcOrd="3" destOrd="0" parTransId="{DD19D076-67FE-4FCC-9485-EE35EB70062C}" sibTransId="{D59D16ED-51A4-4E38-8097-A13364A4B330}"/>
    <dgm:cxn modelId="{6BCB451F-2D61-464C-A64A-37DFAB988A12}" type="presOf" srcId="{DD19D076-67FE-4FCC-9485-EE35EB70062C}" destId="{542FF9B8-9637-4E08-BFE0-CFA0587B2283}" srcOrd="0" destOrd="0" presId="urn:microsoft.com/office/officeart/2005/8/layout/radial5"/>
    <dgm:cxn modelId="{0CA656EB-58C2-4CA4-A354-DF0098E48E84}" type="presOf" srcId="{CA98FD1E-AF12-46E2-BDBE-AC1B85D79593}" destId="{26BAE042-8696-402A-BE56-88B2BB0648EE}" srcOrd="1" destOrd="0" presId="urn:microsoft.com/office/officeart/2005/8/layout/radial5"/>
    <dgm:cxn modelId="{79F14A62-725A-41D5-A410-C9DF04958A93}" type="presOf" srcId="{7F8F3175-43F7-4F98-A158-69AAE7A923BD}" destId="{FFB345DB-451A-4F64-8FB9-37A87CC4940F}" srcOrd="0" destOrd="0" presId="urn:microsoft.com/office/officeart/2005/8/layout/radial5"/>
    <dgm:cxn modelId="{A65DB5DD-F914-4A76-8120-12EAFC18327B}" type="presOf" srcId="{72FF74F2-F909-41FB-9E30-8139356D770D}" destId="{47BA520F-F0A9-4130-B80A-29FF99EF324F}" srcOrd="0" destOrd="0" presId="urn:microsoft.com/office/officeart/2005/8/layout/radial5"/>
    <dgm:cxn modelId="{E8262D3F-E03C-4226-AEA6-036424D63CE2}" srcId="{04D6994E-A2E7-4346-9E6F-8F0D20F816E2}" destId="{05A08937-1D5E-4B2D-944B-955A671251E4}" srcOrd="4" destOrd="0" parTransId="{CA98FD1E-AF12-46E2-BDBE-AC1B85D79593}" sibTransId="{6817E895-5957-4402-A74A-B5A2BF399469}"/>
    <dgm:cxn modelId="{23C40AA7-86CD-4E2D-A8A5-ED64BD8BF8DB}" srcId="{04D6994E-A2E7-4346-9E6F-8F0D20F816E2}" destId="{AC20356B-0F32-417B-9AFB-077630C3126A}" srcOrd="2" destOrd="0" parTransId="{72FF74F2-F909-41FB-9E30-8139356D770D}" sibTransId="{BBDFBF43-C9B9-4FEA-A1A9-9D110D47F5D7}"/>
    <dgm:cxn modelId="{B01E06C0-5CC5-48F3-8EC3-9AA3A7B4146D}" type="presOf" srcId="{72FF74F2-F909-41FB-9E30-8139356D770D}" destId="{7C9355AD-7E4F-40D6-8ED6-805F52888551}" srcOrd="1" destOrd="0" presId="urn:microsoft.com/office/officeart/2005/8/layout/radial5"/>
    <dgm:cxn modelId="{234AD227-E2A4-4E26-BCAD-3C600CFF293E}" srcId="{D3CD52C9-116C-436D-A9FF-D5B652A19388}" destId="{6D369AD7-8A52-442F-940D-3C5943823825}" srcOrd="2" destOrd="0" parTransId="{0C4DCF80-CE24-4BCF-8200-2B34DA7FE437}" sibTransId="{F2A4D65E-1CE9-44E9-B01E-BEAD6DA70F68}"/>
    <dgm:cxn modelId="{AF78950F-FF00-4C38-BC47-0E795C95DFDD}" type="presOf" srcId="{7F8F3175-43F7-4F98-A158-69AAE7A923BD}" destId="{3F5CC2C5-09FE-4CDA-93E8-7560574185C1}" srcOrd="1" destOrd="0" presId="urn:microsoft.com/office/officeart/2005/8/layout/radial5"/>
    <dgm:cxn modelId="{CFCE2132-F25F-467C-B574-0CC0DE896F47}" type="presOf" srcId="{57171395-E98A-4633-AA2A-6A823529D7F6}" destId="{1932962F-E232-4750-AEC2-F2C038B790E5}" srcOrd="1" destOrd="0" presId="urn:microsoft.com/office/officeart/2005/8/layout/radial5"/>
    <dgm:cxn modelId="{89363747-A48D-4E6D-B083-57350C11FFC9}" type="presOf" srcId="{855B3FB2-8630-4036-B94D-B7DA3CE2D2A5}" destId="{410F6FB5-6249-4444-8D45-06B3403EF580}" srcOrd="0" destOrd="0" presId="urn:microsoft.com/office/officeart/2005/8/layout/radial5"/>
    <dgm:cxn modelId="{60A1A86D-3D68-4862-BB09-C93A38855A75}" srcId="{D3CD52C9-116C-436D-A9FF-D5B652A19388}" destId="{04D6994E-A2E7-4346-9E6F-8F0D20F816E2}" srcOrd="0" destOrd="0" parTransId="{2F0A4EFC-681B-4529-B375-818DA7D975E0}" sibTransId="{9443626A-332F-46E5-B7C8-9BE0B4EB9B6B}"/>
    <dgm:cxn modelId="{F3B564CA-EDAF-4818-A2AD-A32B9EF8D314}" type="presOf" srcId="{CA98FD1E-AF12-46E2-BDBE-AC1B85D79593}" destId="{18F2AC5A-B5FF-4B46-BB0F-410AB8339C5C}" srcOrd="0" destOrd="0" presId="urn:microsoft.com/office/officeart/2005/8/layout/radial5"/>
    <dgm:cxn modelId="{FAEE0DF2-A0FB-460A-931A-64989EA8D828}" srcId="{D3CD52C9-116C-436D-A9FF-D5B652A19388}" destId="{F0890ECA-3332-4D1E-8A5F-0E1B75DBB9A9}" srcOrd="1" destOrd="0" parTransId="{9C9F9ABE-BBDC-4EE0-AC9C-D85E28653EA4}" sibTransId="{1D29F04F-CB0A-4940-AAF2-FD38373E9BC5}"/>
    <dgm:cxn modelId="{759CECF8-D802-42B1-9D52-16A239002F0F}" type="presOf" srcId="{23BABFD0-51F0-4B6C-A5DC-63BA4B33C2B0}" destId="{7608D2FF-79DB-4A76-B3C9-F8E31E14538F}" srcOrd="1" destOrd="0" presId="urn:microsoft.com/office/officeart/2005/8/layout/radial5"/>
    <dgm:cxn modelId="{96747F61-A96B-4B29-80BF-369ACBAE0968}" type="presOf" srcId="{23BABFD0-51F0-4B6C-A5DC-63BA4B33C2B0}" destId="{22B8F4A3-34F4-4578-A97C-47BD7FFF2F4F}" srcOrd="0" destOrd="0" presId="urn:microsoft.com/office/officeart/2005/8/layout/radial5"/>
    <dgm:cxn modelId="{525E74BE-C744-411F-917A-8FB3E780D4DE}" srcId="{04D6994E-A2E7-4346-9E6F-8F0D20F816E2}" destId="{B1F82806-81E2-4F7D-9FC6-A6F542FDCC66}" srcOrd="1" destOrd="0" parTransId="{57171395-E98A-4633-AA2A-6A823529D7F6}" sibTransId="{1379F569-E163-4C8C-916D-F7D8E45252F6}"/>
    <dgm:cxn modelId="{E3F12D49-7966-446B-AB9A-D36E0A39BCF8}" type="presOf" srcId="{B1F82806-81E2-4F7D-9FC6-A6F542FDCC66}" destId="{D2585FAC-4BC7-4909-9517-3673C2E53B64}" srcOrd="0" destOrd="0" presId="urn:microsoft.com/office/officeart/2005/8/layout/radial5"/>
    <dgm:cxn modelId="{2D3C55E2-069A-4916-9AEE-C7C1CC4B6D3C}" srcId="{04D6994E-A2E7-4346-9E6F-8F0D20F816E2}" destId="{855B3FB2-8630-4036-B94D-B7DA3CE2D2A5}" srcOrd="5" destOrd="0" parTransId="{7F8F3175-43F7-4F98-A158-69AAE7A923BD}" sibTransId="{537D9932-D32E-4824-A149-12613025A60A}"/>
    <dgm:cxn modelId="{ADF88C87-D6DB-4A34-B9DF-40424E287E23}" type="presParOf" srcId="{23537B02-B1CD-4901-9017-BEB05303D1DC}" destId="{56F90333-52EC-4F76-A66C-51F88EFDD17D}" srcOrd="0" destOrd="0" presId="urn:microsoft.com/office/officeart/2005/8/layout/radial5"/>
    <dgm:cxn modelId="{966BAC6B-0903-4B04-BA2A-80D52EC34F23}" type="presParOf" srcId="{23537B02-B1CD-4901-9017-BEB05303D1DC}" destId="{22B8F4A3-34F4-4578-A97C-47BD7FFF2F4F}" srcOrd="1" destOrd="0" presId="urn:microsoft.com/office/officeart/2005/8/layout/radial5"/>
    <dgm:cxn modelId="{EE8C2F1B-EC9E-4785-9623-2DAD46BE8201}" type="presParOf" srcId="{22B8F4A3-34F4-4578-A97C-47BD7FFF2F4F}" destId="{7608D2FF-79DB-4A76-B3C9-F8E31E14538F}" srcOrd="0" destOrd="0" presId="urn:microsoft.com/office/officeart/2005/8/layout/radial5"/>
    <dgm:cxn modelId="{08180D05-ADBB-4E74-8346-07A755C6774B}" type="presParOf" srcId="{23537B02-B1CD-4901-9017-BEB05303D1DC}" destId="{BE472624-613E-4D76-AB95-3841CA3E6D14}" srcOrd="2" destOrd="0" presId="urn:microsoft.com/office/officeart/2005/8/layout/radial5"/>
    <dgm:cxn modelId="{76DC79EF-37F4-447E-A8DD-3E0B35F73D76}" type="presParOf" srcId="{23537B02-B1CD-4901-9017-BEB05303D1DC}" destId="{E5469BEA-A6E3-494B-B252-65ADD895D7C9}" srcOrd="3" destOrd="0" presId="urn:microsoft.com/office/officeart/2005/8/layout/radial5"/>
    <dgm:cxn modelId="{7A3AF834-123D-47DA-B2D8-0FB69EAEAA6F}" type="presParOf" srcId="{E5469BEA-A6E3-494B-B252-65ADD895D7C9}" destId="{1932962F-E232-4750-AEC2-F2C038B790E5}" srcOrd="0" destOrd="0" presId="urn:microsoft.com/office/officeart/2005/8/layout/radial5"/>
    <dgm:cxn modelId="{80337B81-C160-451C-85EF-165CF761017D}" type="presParOf" srcId="{23537B02-B1CD-4901-9017-BEB05303D1DC}" destId="{D2585FAC-4BC7-4909-9517-3673C2E53B64}" srcOrd="4" destOrd="0" presId="urn:microsoft.com/office/officeart/2005/8/layout/radial5"/>
    <dgm:cxn modelId="{7D29E004-D087-4F0F-B9F8-E1CCADC5049B}" type="presParOf" srcId="{23537B02-B1CD-4901-9017-BEB05303D1DC}" destId="{47BA520F-F0A9-4130-B80A-29FF99EF324F}" srcOrd="5" destOrd="0" presId="urn:microsoft.com/office/officeart/2005/8/layout/radial5"/>
    <dgm:cxn modelId="{4471C06A-026F-4147-8338-B4AB4AE72784}" type="presParOf" srcId="{47BA520F-F0A9-4130-B80A-29FF99EF324F}" destId="{7C9355AD-7E4F-40D6-8ED6-805F52888551}" srcOrd="0" destOrd="0" presId="urn:microsoft.com/office/officeart/2005/8/layout/radial5"/>
    <dgm:cxn modelId="{FF722E3F-A10C-4194-B2D8-5A808F55D078}" type="presParOf" srcId="{23537B02-B1CD-4901-9017-BEB05303D1DC}" destId="{A7B614CB-5E72-42DB-BEFE-A00E6C7F39D6}" srcOrd="6" destOrd="0" presId="urn:microsoft.com/office/officeart/2005/8/layout/radial5"/>
    <dgm:cxn modelId="{AF72ABEC-5BE5-4EB3-8CE1-48C28C5DC2AD}" type="presParOf" srcId="{23537B02-B1CD-4901-9017-BEB05303D1DC}" destId="{542FF9B8-9637-4E08-BFE0-CFA0587B2283}" srcOrd="7" destOrd="0" presId="urn:microsoft.com/office/officeart/2005/8/layout/radial5"/>
    <dgm:cxn modelId="{6860B84F-F593-4AB6-8DFC-72E93235427D}" type="presParOf" srcId="{542FF9B8-9637-4E08-BFE0-CFA0587B2283}" destId="{6662A1FD-1FE8-4061-9864-9DF19F8F0184}" srcOrd="0" destOrd="0" presId="urn:microsoft.com/office/officeart/2005/8/layout/radial5"/>
    <dgm:cxn modelId="{EC492CAE-2EAD-4617-B26B-76657D5A9302}" type="presParOf" srcId="{23537B02-B1CD-4901-9017-BEB05303D1DC}" destId="{74C1B4CA-2840-4A03-9643-8A1F2AC759FC}" srcOrd="8" destOrd="0" presId="urn:microsoft.com/office/officeart/2005/8/layout/radial5"/>
    <dgm:cxn modelId="{F0684C61-3782-4613-9FCF-F8842B112DB5}" type="presParOf" srcId="{23537B02-B1CD-4901-9017-BEB05303D1DC}" destId="{18F2AC5A-B5FF-4B46-BB0F-410AB8339C5C}" srcOrd="9" destOrd="0" presId="urn:microsoft.com/office/officeart/2005/8/layout/radial5"/>
    <dgm:cxn modelId="{DA05B054-B09A-4FB1-BFCA-F4A5D4E158FB}" type="presParOf" srcId="{18F2AC5A-B5FF-4B46-BB0F-410AB8339C5C}" destId="{26BAE042-8696-402A-BE56-88B2BB0648EE}" srcOrd="0" destOrd="0" presId="urn:microsoft.com/office/officeart/2005/8/layout/radial5"/>
    <dgm:cxn modelId="{3D3B16D3-9011-4C36-8EEB-E0E5F55B1FC3}" type="presParOf" srcId="{23537B02-B1CD-4901-9017-BEB05303D1DC}" destId="{D10F5123-37E5-4029-9535-B34B53CDB4B3}" srcOrd="10" destOrd="0" presId="urn:microsoft.com/office/officeart/2005/8/layout/radial5"/>
    <dgm:cxn modelId="{8720E723-580D-4E1A-84B7-E84079739F13}" type="presParOf" srcId="{23537B02-B1CD-4901-9017-BEB05303D1DC}" destId="{FFB345DB-451A-4F64-8FB9-37A87CC4940F}" srcOrd="11" destOrd="0" presId="urn:microsoft.com/office/officeart/2005/8/layout/radial5"/>
    <dgm:cxn modelId="{796643A9-6548-42F2-B77E-980B9F19D5CF}" type="presParOf" srcId="{FFB345DB-451A-4F64-8FB9-37A87CC4940F}" destId="{3F5CC2C5-09FE-4CDA-93E8-7560574185C1}" srcOrd="0" destOrd="0" presId="urn:microsoft.com/office/officeart/2005/8/layout/radial5"/>
    <dgm:cxn modelId="{05315719-19F5-4AC1-8BFB-0A76798BC95D}" type="presParOf" srcId="{23537B02-B1CD-4901-9017-BEB05303D1DC}" destId="{410F6FB5-6249-4444-8D45-06B3403EF580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CD52C9-116C-436D-A9FF-D5B652A19388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D6994E-A2E7-4346-9E6F-8F0D20F816E2}">
      <dgm:prSet phldrT="[Text]" custT="1"/>
      <dgm:spPr>
        <a:solidFill>
          <a:srgbClr val="008000"/>
        </a:solidFill>
      </dgm:spPr>
      <dgm:t>
        <a:bodyPr/>
        <a:lstStyle/>
        <a:p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Tác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dụng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NL</a:t>
          </a:r>
        </a:p>
      </dgm:t>
    </dgm:pt>
    <dgm:pt modelId="{2F0A4EFC-681B-4529-B375-818DA7D975E0}" type="parTrans" cxnId="{60A1A86D-3D68-4862-BB09-C93A38855A75}">
      <dgm:prSet/>
      <dgm:spPr/>
      <dgm:t>
        <a:bodyPr/>
        <a:lstStyle/>
        <a:p>
          <a:endParaRPr lang="en-US"/>
        </a:p>
      </dgm:t>
    </dgm:pt>
    <dgm:pt modelId="{9443626A-332F-46E5-B7C8-9BE0B4EB9B6B}" type="sibTrans" cxnId="{60A1A86D-3D68-4862-BB09-C93A38855A75}">
      <dgm:prSet/>
      <dgm:spPr/>
      <dgm:t>
        <a:bodyPr/>
        <a:lstStyle/>
        <a:p>
          <a:endParaRPr lang="en-US"/>
        </a:p>
      </dgm:t>
    </dgm:pt>
    <dgm:pt modelId="{54B0B91D-B8CE-492A-A1AA-C8B868D3AF9B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23BABFD0-51F0-4B6C-A5DC-63BA4B33C2B0}" type="parTrans" cxnId="{2ECC2FF1-8288-4532-946A-EFA099C905F4}">
      <dgm:prSet/>
      <dgm:spPr/>
      <dgm:t>
        <a:bodyPr/>
        <a:lstStyle/>
        <a:p>
          <a:endParaRPr lang="en-US"/>
        </a:p>
      </dgm:t>
    </dgm:pt>
    <dgm:pt modelId="{BA6F0A40-24B7-44C5-A0DA-A9B94F11B4A2}" type="sibTrans" cxnId="{2ECC2FF1-8288-4532-946A-EFA099C905F4}">
      <dgm:prSet/>
      <dgm:spPr/>
      <dgm:t>
        <a:bodyPr/>
        <a:lstStyle/>
        <a:p>
          <a:endParaRPr lang="en-US"/>
        </a:p>
      </dgm:t>
    </dgm:pt>
    <dgm:pt modelId="{B1F82806-81E2-4F7D-9FC6-A6F542FDCC66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57171395-E98A-4633-AA2A-6A823529D7F6}" type="parTrans" cxnId="{525E74BE-C744-411F-917A-8FB3E780D4DE}">
      <dgm:prSet/>
      <dgm:spPr/>
      <dgm:t>
        <a:bodyPr/>
        <a:lstStyle/>
        <a:p>
          <a:endParaRPr lang="en-US"/>
        </a:p>
      </dgm:t>
    </dgm:pt>
    <dgm:pt modelId="{1379F569-E163-4C8C-916D-F7D8E45252F6}" type="sibTrans" cxnId="{525E74BE-C744-411F-917A-8FB3E780D4DE}">
      <dgm:prSet/>
      <dgm:spPr/>
      <dgm:t>
        <a:bodyPr/>
        <a:lstStyle/>
        <a:p>
          <a:endParaRPr lang="en-US"/>
        </a:p>
      </dgm:t>
    </dgm:pt>
    <dgm:pt modelId="{05A08937-1D5E-4B2D-944B-955A671251E4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CA98FD1E-AF12-46E2-BDBE-AC1B85D79593}" type="parTrans" cxnId="{E8262D3F-E03C-4226-AEA6-036424D63CE2}">
      <dgm:prSet/>
      <dgm:spPr/>
      <dgm:t>
        <a:bodyPr/>
        <a:lstStyle/>
        <a:p>
          <a:endParaRPr lang="en-US"/>
        </a:p>
      </dgm:t>
    </dgm:pt>
    <dgm:pt modelId="{6817E895-5957-4402-A74A-B5A2BF399469}" type="sibTrans" cxnId="{E8262D3F-E03C-4226-AEA6-036424D63CE2}">
      <dgm:prSet/>
      <dgm:spPr/>
      <dgm:t>
        <a:bodyPr/>
        <a:lstStyle/>
        <a:p>
          <a:endParaRPr lang="en-US"/>
        </a:p>
      </dgm:t>
    </dgm:pt>
    <dgm:pt modelId="{855B3FB2-8630-4036-B94D-B7DA3CE2D2A5}">
      <dgm:prSet phldrT="[Text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7F8F3175-43F7-4F98-A158-69AAE7A923BD}" type="parTrans" cxnId="{2D3C55E2-069A-4916-9AEE-C7C1CC4B6D3C}">
      <dgm:prSet/>
      <dgm:spPr/>
      <dgm:t>
        <a:bodyPr/>
        <a:lstStyle/>
        <a:p>
          <a:endParaRPr lang="en-US"/>
        </a:p>
      </dgm:t>
    </dgm:pt>
    <dgm:pt modelId="{537D9932-D32E-4824-A149-12613025A60A}" type="sibTrans" cxnId="{2D3C55E2-069A-4916-9AEE-C7C1CC4B6D3C}">
      <dgm:prSet/>
      <dgm:spPr/>
      <dgm:t>
        <a:bodyPr/>
        <a:lstStyle/>
        <a:p>
          <a:endParaRPr lang="en-US"/>
        </a:p>
      </dgm:t>
    </dgm:pt>
    <dgm:pt modelId="{1D01DFFE-C01A-422E-A5F9-F5B8F4943D3D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…..</a:t>
          </a:r>
        </a:p>
      </dgm:t>
    </dgm:pt>
    <dgm:pt modelId="{DD19D076-67FE-4FCC-9485-EE35EB70062C}" type="parTrans" cxnId="{0F8D497E-4DB2-414C-AA1B-B344C8435586}">
      <dgm:prSet/>
      <dgm:spPr/>
      <dgm:t>
        <a:bodyPr/>
        <a:lstStyle/>
        <a:p>
          <a:endParaRPr lang="en-US"/>
        </a:p>
      </dgm:t>
    </dgm:pt>
    <dgm:pt modelId="{D59D16ED-51A4-4E38-8097-A13364A4B330}" type="sibTrans" cxnId="{0F8D497E-4DB2-414C-AA1B-B344C8435586}">
      <dgm:prSet/>
      <dgm:spPr/>
      <dgm:t>
        <a:bodyPr/>
        <a:lstStyle/>
        <a:p>
          <a:endParaRPr lang="en-US"/>
        </a:p>
      </dgm:t>
    </dgm:pt>
    <dgm:pt modelId="{AC20356B-0F32-417B-9AFB-077630C3126A}">
      <dgm:prSet phldrT="[Text]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72FF74F2-F909-41FB-9E30-8139356D770D}" type="parTrans" cxnId="{23C40AA7-86CD-4E2D-A8A5-ED64BD8BF8DB}">
      <dgm:prSet/>
      <dgm:spPr/>
      <dgm:t>
        <a:bodyPr/>
        <a:lstStyle/>
        <a:p>
          <a:endParaRPr lang="en-US"/>
        </a:p>
      </dgm:t>
    </dgm:pt>
    <dgm:pt modelId="{BBDFBF43-C9B9-4FEA-A1A9-9D110D47F5D7}" type="sibTrans" cxnId="{23C40AA7-86CD-4E2D-A8A5-ED64BD8BF8DB}">
      <dgm:prSet/>
      <dgm:spPr/>
      <dgm:t>
        <a:bodyPr/>
        <a:lstStyle/>
        <a:p>
          <a:endParaRPr lang="en-US"/>
        </a:p>
      </dgm:t>
    </dgm:pt>
    <dgm:pt modelId="{F0890ECA-3332-4D1E-8A5F-0E1B75DBB9A9}">
      <dgm:prSet/>
      <dgm:spPr/>
      <dgm:t>
        <a:bodyPr/>
        <a:lstStyle/>
        <a:p>
          <a:endParaRPr lang="en-US"/>
        </a:p>
      </dgm:t>
    </dgm:pt>
    <dgm:pt modelId="{9C9F9ABE-BBDC-4EE0-AC9C-D85E28653EA4}" type="parTrans" cxnId="{FAEE0DF2-A0FB-460A-931A-64989EA8D828}">
      <dgm:prSet/>
      <dgm:spPr/>
      <dgm:t>
        <a:bodyPr/>
        <a:lstStyle/>
        <a:p>
          <a:endParaRPr lang="en-US"/>
        </a:p>
      </dgm:t>
    </dgm:pt>
    <dgm:pt modelId="{1D29F04F-CB0A-4940-AAF2-FD38373E9BC5}" type="sibTrans" cxnId="{FAEE0DF2-A0FB-460A-931A-64989EA8D828}">
      <dgm:prSet/>
      <dgm:spPr/>
      <dgm:t>
        <a:bodyPr/>
        <a:lstStyle/>
        <a:p>
          <a:endParaRPr lang="en-US"/>
        </a:p>
      </dgm:t>
    </dgm:pt>
    <dgm:pt modelId="{6D369AD7-8A52-442F-940D-3C5943823825}">
      <dgm:prSet/>
      <dgm:spPr/>
      <dgm:t>
        <a:bodyPr/>
        <a:lstStyle/>
        <a:p>
          <a:endParaRPr lang="en-US"/>
        </a:p>
      </dgm:t>
    </dgm:pt>
    <dgm:pt modelId="{0C4DCF80-CE24-4BCF-8200-2B34DA7FE437}" type="parTrans" cxnId="{234AD227-E2A4-4E26-BCAD-3C600CFF293E}">
      <dgm:prSet/>
      <dgm:spPr/>
      <dgm:t>
        <a:bodyPr/>
        <a:lstStyle/>
        <a:p>
          <a:endParaRPr lang="en-US"/>
        </a:p>
      </dgm:t>
    </dgm:pt>
    <dgm:pt modelId="{F2A4D65E-1CE9-44E9-B01E-BEAD6DA70F68}" type="sibTrans" cxnId="{234AD227-E2A4-4E26-BCAD-3C600CFF293E}">
      <dgm:prSet/>
      <dgm:spPr/>
      <dgm:t>
        <a:bodyPr/>
        <a:lstStyle/>
        <a:p>
          <a:endParaRPr lang="en-US"/>
        </a:p>
      </dgm:t>
    </dgm:pt>
    <dgm:pt modelId="{23537B02-B1CD-4901-9017-BEB05303D1DC}" type="pres">
      <dgm:prSet presAssocID="{D3CD52C9-116C-436D-A9FF-D5B652A1938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F90333-52EC-4F76-A66C-51F88EFDD17D}" type="pres">
      <dgm:prSet presAssocID="{04D6994E-A2E7-4346-9E6F-8F0D20F816E2}" presName="centerShape" presStyleLbl="node0" presStyleIdx="0" presStyleCnt="1" custScaleX="150235" custScaleY="130203" custLinFactNeighborX="0" custLinFactNeighborY="-1068"/>
      <dgm:spPr/>
      <dgm:t>
        <a:bodyPr/>
        <a:lstStyle/>
        <a:p>
          <a:endParaRPr lang="en-US"/>
        </a:p>
      </dgm:t>
    </dgm:pt>
    <dgm:pt modelId="{22B8F4A3-34F4-4578-A97C-47BD7FFF2F4F}" type="pres">
      <dgm:prSet presAssocID="{23BABFD0-51F0-4B6C-A5DC-63BA4B33C2B0}" presName="parTrans" presStyleLbl="sibTrans2D1" presStyleIdx="0" presStyleCnt="6"/>
      <dgm:spPr/>
      <dgm:t>
        <a:bodyPr/>
        <a:lstStyle/>
        <a:p>
          <a:endParaRPr lang="en-US"/>
        </a:p>
      </dgm:t>
    </dgm:pt>
    <dgm:pt modelId="{7608D2FF-79DB-4A76-B3C9-F8E31E14538F}" type="pres">
      <dgm:prSet presAssocID="{23BABFD0-51F0-4B6C-A5DC-63BA4B33C2B0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BE472624-613E-4D76-AB95-3841CA3E6D14}" type="pres">
      <dgm:prSet presAssocID="{54B0B91D-B8CE-492A-A1AA-C8B868D3AF9B}" presName="node" presStyleLbl="node1" presStyleIdx="0" presStyleCnt="6" custRadScaleRad="112202" custRadScaleInc="-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469BEA-A6E3-494B-B252-65ADD895D7C9}" type="pres">
      <dgm:prSet presAssocID="{57171395-E98A-4633-AA2A-6A823529D7F6}" presName="parTrans" presStyleLbl="sibTrans2D1" presStyleIdx="1" presStyleCnt="6"/>
      <dgm:spPr/>
      <dgm:t>
        <a:bodyPr/>
        <a:lstStyle/>
        <a:p>
          <a:endParaRPr lang="en-US"/>
        </a:p>
      </dgm:t>
    </dgm:pt>
    <dgm:pt modelId="{1932962F-E232-4750-AEC2-F2C038B790E5}" type="pres">
      <dgm:prSet presAssocID="{57171395-E98A-4633-AA2A-6A823529D7F6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D2585FAC-4BC7-4909-9517-3673C2E53B64}" type="pres">
      <dgm:prSet presAssocID="{B1F82806-81E2-4F7D-9FC6-A6F542FDCC66}" presName="node" presStyleLbl="node1" presStyleIdx="1" presStyleCnt="6" custRadScaleRad="132256" custRadScaleInc="33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BA520F-F0A9-4130-B80A-29FF99EF324F}" type="pres">
      <dgm:prSet presAssocID="{72FF74F2-F909-41FB-9E30-8139356D770D}" presName="parTrans" presStyleLbl="sibTrans2D1" presStyleIdx="2" presStyleCnt="6"/>
      <dgm:spPr/>
      <dgm:t>
        <a:bodyPr/>
        <a:lstStyle/>
        <a:p>
          <a:endParaRPr lang="en-US"/>
        </a:p>
      </dgm:t>
    </dgm:pt>
    <dgm:pt modelId="{7C9355AD-7E4F-40D6-8ED6-805F52888551}" type="pres">
      <dgm:prSet presAssocID="{72FF74F2-F909-41FB-9E30-8139356D770D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A7B614CB-5E72-42DB-BEFE-A00E6C7F39D6}" type="pres">
      <dgm:prSet presAssocID="{AC20356B-0F32-417B-9AFB-077630C3126A}" presName="node" presStyleLbl="node1" presStyleIdx="2" presStyleCnt="6" custRadScaleRad="132256" custRadScaleInc="33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2FF9B8-9637-4E08-BFE0-CFA0587B2283}" type="pres">
      <dgm:prSet presAssocID="{DD19D076-67FE-4FCC-9485-EE35EB70062C}" presName="parTrans" presStyleLbl="sibTrans2D1" presStyleIdx="3" presStyleCnt="6"/>
      <dgm:spPr/>
      <dgm:t>
        <a:bodyPr/>
        <a:lstStyle/>
        <a:p>
          <a:endParaRPr lang="en-US"/>
        </a:p>
      </dgm:t>
    </dgm:pt>
    <dgm:pt modelId="{6662A1FD-1FE8-4061-9864-9DF19F8F0184}" type="pres">
      <dgm:prSet presAssocID="{DD19D076-67FE-4FCC-9485-EE35EB70062C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74C1B4CA-2840-4A03-9643-8A1F2AC759FC}" type="pres">
      <dgm:prSet presAssocID="{1D01DFFE-C01A-422E-A5F9-F5B8F4943D3D}" presName="node" presStyleLbl="node1" presStyleIdx="3" presStyleCnt="6" custRadScaleRad="132256" custRadScaleInc="33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F2AC5A-B5FF-4B46-BB0F-410AB8339C5C}" type="pres">
      <dgm:prSet presAssocID="{CA98FD1E-AF12-46E2-BDBE-AC1B85D79593}" presName="parTrans" presStyleLbl="sibTrans2D1" presStyleIdx="4" presStyleCnt="6"/>
      <dgm:spPr/>
      <dgm:t>
        <a:bodyPr/>
        <a:lstStyle/>
        <a:p>
          <a:endParaRPr lang="en-US"/>
        </a:p>
      </dgm:t>
    </dgm:pt>
    <dgm:pt modelId="{26BAE042-8696-402A-BE56-88B2BB0648EE}" type="pres">
      <dgm:prSet presAssocID="{CA98FD1E-AF12-46E2-BDBE-AC1B85D79593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D10F5123-37E5-4029-9535-B34B53CDB4B3}" type="pres">
      <dgm:prSet presAssocID="{05A08937-1D5E-4B2D-944B-955A671251E4}" presName="node" presStyleLbl="node1" presStyleIdx="4" presStyleCnt="6" custRadScaleRad="117221" custRadScaleInc="11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B345DB-451A-4F64-8FB9-37A87CC4940F}" type="pres">
      <dgm:prSet presAssocID="{7F8F3175-43F7-4F98-A158-69AAE7A923BD}" presName="parTrans" presStyleLbl="sibTrans2D1" presStyleIdx="5" presStyleCnt="6"/>
      <dgm:spPr/>
      <dgm:t>
        <a:bodyPr/>
        <a:lstStyle/>
        <a:p>
          <a:endParaRPr lang="en-US"/>
        </a:p>
      </dgm:t>
    </dgm:pt>
    <dgm:pt modelId="{3F5CC2C5-09FE-4CDA-93E8-7560574185C1}" type="pres">
      <dgm:prSet presAssocID="{7F8F3175-43F7-4F98-A158-69AAE7A923BD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410F6FB5-6249-4444-8D45-06B3403EF580}" type="pres">
      <dgm:prSet presAssocID="{855B3FB2-8630-4036-B94D-B7DA3CE2D2A5}" presName="node" presStyleLbl="node1" presStyleIdx="5" presStyleCnt="6" custRadScaleRad="135941" custRadScaleInc="-32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57707C-E0E9-438D-A65B-6CC8449A756E}" type="presOf" srcId="{04D6994E-A2E7-4346-9E6F-8F0D20F816E2}" destId="{56F90333-52EC-4F76-A66C-51F88EFDD17D}" srcOrd="0" destOrd="0" presId="urn:microsoft.com/office/officeart/2005/8/layout/radial5"/>
    <dgm:cxn modelId="{B10E0582-70DC-42D4-A42E-FA1A36F8195F}" type="presOf" srcId="{54B0B91D-B8CE-492A-A1AA-C8B868D3AF9B}" destId="{BE472624-613E-4D76-AB95-3841CA3E6D14}" srcOrd="0" destOrd="0" presId="urn:microsoft.com/office/officeart/2005/8/layout/radial5"/>
    <dgm:cxn modelId="{2ECC2FF1-8288-4532-946A-EFA099C905F4}" srcId="{04D6994E-A2E7-4346-9E6F-8F0D20F816E2}" destId="{54B0B91D-B8CE-492A-A1AA-C8B868D3AF9B}" srcOrd="0" destOrd="0" parTransId="{23BABFD0-51F0-4B6C-A5DC-63BA4B33C2B0}" sibTransId="{BA6F0A40-24B7-44C5-A0DA-A9B94F11B4A2}"/>
    <dgm:cxn modelId="{F06A56F5-6BC6-4EC2-ABEC-3C4D1DFFA8DF}" type="presOf" srcId="{05A08937-1D5E-4B2D-944B-955A671251E4}" destId="{D10F5123-37E5-4029-9535-B34B53CDB4B3}" srcOrd="0" destOrd="0" presId="urn:microsoft.com/office/officeart/2005/8/layout/radial5"/>
    <dgm:cxn modelId="{F7BE6931-B3BD-47CC-A7CE-15073F1E0619}" type="presOf" srcId="{DD19D076-67FE-4FCC-9485-EE35EB70062C}" destId="{6662A1FD-1FE8-4061-9864-9DF19F8F0184}" srcOrd="1" destOrd="0" presId="urn:microsoft.com/office/officeart/2005/8/layout/radial5"/>
    <dgm:cxn modelId="{EB78F83D-B891-4B04-8468-CE503F3A98D0}" type="presOf" srcId="{1D01DFFE-C01A-422E-A5F9-F5B8F4943D3D}" destId="{74C1B4CA-2840-4A03-9643-8A1F2AC759FC}" srcOrd="0" destOrd="0" presId="urn:microsoft.com/office/officeart/2005/8/layout/radial5"/>
    <dgm:cxn modelId="{B47DA231-877F-4404-852C-16A5B9E530B3}" type="presOf" srcId="{AC20356B-0F32-417B-9AFB-077630C3126A}" destId="{A7B614CB-5E72-42DB-BEFE-A00E6C7F39D6}" srcOrd="0" destOrd="0" presId="urn:microsoft.com/office/officeart/2005/8/layout/radial5"/>
    <dgm:cxn modelId="{5DFA970E-81DC-41A2-9F08-6B25AD389438}" type="presOf" srcId="{57171395-E98A-4633-AA2A-6A823529D7F6}" destId="{E5469BEA-A6E3-494B-B252-65ADD895D7C9}" srcOrd="0" destOrd="0" presId="urn:microsoft.com/office/officeart/2005/8/layout/radial5"/>
    <dgm:cxn modelId="{9A79EC19-240C-4066-8BC6-E18E966B02EC}" type="presOf" srcId="{D3CD52C9-116C-436D-A9FF-D5B652A19388}" destId="{23537B02-B1CD-4901-9017-BEB05303D1DC}" srcOrd="0" destOrd="0" presId="urn:microsoft.com/office/officeart/2005/8/layout/radial5"/>
    <dgm:cxn modelId="{0F8D497E-4DB2-414C-AA1B-B344C8435586}" srcId="{04D6994E-A2E7-4346-9E6F-8F0D20F816E2}" destId="{1D01DFFE-C01A-422E-A5F9-F5B8F4943D3D}" srcOrd="3" destOrd="0" parTransId="{DD19D076-67FE-4FCC-9485-EE35EB70062C}" sibTransId="{D59D16ED-51A4-4E38-8097-A13364A4B330}"/>
    <dgm:cxn modelId="{6BCB451F-2D61-464C-A64A-37DFAB988A12}" type="presOf" srcId="{DD19D076-67FE-4FCC-9485-EE35EB70062C}" destId="{542FF9B8-9637-4E08-BFE0-CFA0587B2283}" srcOrd="0" destOrd="0" presId="urn:microsoft.com/office/officeart/2005/8/layout/radial5"/>
    <dgm:cxn modelId="{0CA656EB-58C2-4CA4-A354-DF0098E48E84}" type="presOf" srcId="{CA98FD1E-AF12-46E2-BDBE-AC1B85D79593}" destId="{26BAE042-8696-402A-BE56-88B2BB0648EE}" srcOrd="1" destOrd="0" presId="urn:microsoft.com/office/officeart/2005/8/layout/radial5"/>
    <dgm:cxn modelId="{79F14A62-725A-41D5-A410-C9DF04958A93}" type="presOf" srcId="{7F8F3175-43F7-4F98-A158-69AAE7A923BD}" destId="{FFB345DB-451A-4F64-8FB9-37A87CC4940F}" srcOrd="0" destOrd="0" presId="urn:microsoft.com/office/officeart/2005/8/layout/radial5"/>
    <dgm:cxn modelId="{A65DB5DD-F914-4A76-8120-12EAFC18327B}" type="presOf" srcId="{72FF74F2-F909-41FB-9E30-8139356D770D}" destId="{47BA520F-F0A9-4130-B80A-29FF99EF324F}" srcOrd="0" destOrd="0" presId="urn:microsoft.com/office/officeart/2005/8/layout/radial5"/>
    <dgm:cxn modelId="{E8262D3F-E03C-4226-AEA6-036424D63CE2}" srcId="{04D6994E-A2E7-4346-9E6F-8F0D20F816E2}" destId="{05A08937-1D5E-4B2D-944B-955A671251E4}" srcOrd="4" destOrd="0" parTransId="{CA98FD1E-AF12-46E2-BDBE-AC1B85D79593}" sibTransId="{6817E895-5957-4402-A74A-B5A2BF399469}"/>
    <dgm:cxn modelId="{23C40AA7-86CD-4E2D-A8A5-ED64BD8BF8DB}" srcId="{04D6994E-A2E7-4346-9E6F-8F0D20F816E2}" destId="{AC20356B-0F32-417B-9AFB-077630C3126A}" srcOrd="2" destOrd="0" parTransId="{72FF74F2-F909-41FB-9E30-8139356D770D}" sibTransId="{BBDFBF43-C9B9-4FEA-A1A9-9D110D47F5D7}"/>
    <dgm:cxn modelId="{B01E06C0-5CC5-48F3-8EC3-9AA3A7B4146D}" type="presOf" srcId="{72FF74F2-F909-41FB-9E30-8139356D770D}" destId="{7C9355AD-7E4F-40D6-8ED6-805F52888551}" srcOrd="1" destOrd="0" presId="urn:microsoft.com/office/officeart/2005/8/layout/radial5"/>
    <dgm:cxn modelId="{234AD227-E2A4-4E26-BCAD-3C600CFF293E}" srcId="{D3CD52C9-116C-436D-A9FF-D5B652A19388}" destId="{6D369AD7-8A52-442F-940D-3C5943823825}" srcOrd="2" destOrd="0" parTransId="{0C4DCF80-CE24-4BCF-8200-2B34DA7FE437}" sibTransId="{F2A4D65E-1CE9-44E9-B01E-BEAD6DA70F68}"/>
    <dgm:cxn modelId="{AF78950F-FF00-4C38-BC47-0E795C95DFDD}" type="presOf" srcId="{7F8F3175-43F7-4F98-A158-69AAE7A923BD}" destId="{3F5CC2C5-09FE-4CDA-93E8-7560574185C1}" srcOrd="1" destOrd="0" presId="urn:microsoft.com/office/officeart/2005/8/layout/radial5"/>
    <dgm:cxn modelId="{CFCE2132-F25F-467C-B574-0CC0DE896F47}" type="presOf" srcId="{57171395-E98A-4633-AA2A-6A823529D7F6}" destId="{1932962F-E232-4750-AEC2-F2C038B790E5}" srcOrd="1" destOrd="0" presId="urn:microsoft.com/office/officeart/2005/8/layout/radial5"/>
    <dgm:cxn modelId="{89363747-A48D-4E6D-B083-57350C11FFC9}" type="presOf" srcId="{855B3FB2-8630-4036-B94D-B7DA3CE2D2A5}" destId="{410F6FB5-6249-4444-8D45-06B3403EF580}" srcOrd="0" destOrd="0" presId="urn:microsoft.com/office/officeart/2005/8/layout/radial5"/>
    <dgm:cxn modelId="{60A1A86D-3D68-4862-BB09-C93A38855A75}" srcId="{D3CD52C9-116C-436D-A9FF-D5B652A19388}" destId="{04D6994E-A2E7-4346-9E6F-8F0D20F816E2}" srcOrd="0" destOrd="0" parTransId="{2F0A4EFC-681B-4529-B375-818DA7D975E0}" sibTransId="{9443626A-332F-46E5-B7C8-9BE0B4EB9B6B}"/>
    <dgm:cxn modelId="{F3B564CA-EDAF-4818-A2AD-A32B9EF8D314}" type="presOf" srcId="{CA98FD1E-AF12-46E2-BDBE-AC1B85D79593}" destId="{18F2AC5A-B5FF-4B46-BB0F-410AB8339C5C}" srcOrd="0" destOrd="0" presId="urn:microsoft.com/office/officeart/2005/8/layout/radial5"/>
    <dgm:cxn modelId="{FAEE0DF2-A0FB-460A-931A-64989EA8D828}" srcId="{D3CD52C9-116C-436D-A9FF-D5B652A19388}" destId="{F0890ECA-3332-4D1E-8A5F-0E1B75DBB9A9}" srcOrd="1" destOrd="0" parTransId="{9C9F9ABE-BBDC-4EE0-AC9C-D85E28653EA4}" sibTransId="{1D29F04F-CB0A-4940-AAF2-FD38373E9BC5}"/>
    <dgm:cxn modelId="{759CECF8-D802-42B1-9D52-16A239002F0F}" type="presOf" srcId="{23BABFD0-51F0-4B6C-A5DC-63BA4B33C2B0}" destId="{7608D2FF-79DB-4A76-B3C9-F8E31E14538F}" srcOrd="1" destOrd="0" presId="urn:microsoft.com/office/officeart/2005/8/layout/radial5"/>
    <dgm:cxn modelId="{96747F61-A96B-4B29-80BF-369ACBAE0968}" type="presOf" srcId="{23BABFD0-51F0-4B6C-A5DC-63BA4B33C2B0}" destId="{22B8F4A3-34F4-4578-A97C-47BD7FFF2F4F}" srcOrd="0" destOrd="0" presId="urn:microsoft.com/office/officeart/2005/8/layout/radial5"/>
    <dgm:cxn modelId="{525E74BE-C744-411F-917A-8FB3E780D4DE}" srcId="{04D6994E-A2E7-4346-9E6F-8F0D20F816E2}" destId="{B1F82806-81E2-4F7D-9FC6-A6F542FDCC66}" srcOrd="1" destOrd="0" parTransId="{57171395-E98A-4633-AA2A-6A823529D7F6}" sibTransId="{1379F569-E163-4C8C-916D-F7D8E45252F6}"/>
    <dgm:cxn modelId="{E3F12D49-7966-446B-AB9A-D36E0A39BCF8}" type="presOf" srcId="{B1F82806-81E2-4F7D-9FC6-A6F542FDCC66}" destId="{D2585FAC-4BC7-4909-9517-3673C2E53B64}" srcOrd="0" destOrd="0" presId="urn:microsoft.com/office/officeart/2005/8/layout/radial5"/>
    <dgm:cxn modelId="{2D3C55E2-069A-4916-9AEE-C7C1CC4B6D3C}" srcId="{04D6994E-A2E7-4346-9E6F-8F0D20F816E2}" destId="{855B3FB2-8630-4036-B94D-B7DA3CE2D2A5}" srcOrd="5" destOrd="0" parTransId="{7F8F3175-43F7-4F98-A158-69AAE7A923BD}" sibTransId="{537D9932-D32E-4824-A149-12613025A60A}"/>
    <dgm:cxn modelId="{ADF88C87-D6DB-4A34-B9DF-40424E287E23}" type="presParOf" srcId="{23537B02-B1CD-4901-9017-BEB05303D1DC}" destId="{56F90333-52EC-4F76-A66C-51F88EFDD17D}" srcOrd="0" destOrd="0" presId="urn:microsoft.com/office/officeart/2005/8/layout/radial5"/>
    <dgm:cxn modelId="{966BAC6B-0903-4B04-BA2A-80D52EC34F23}" type="presParOf" srcId="{23537B02-B1CD-4901-9017-BEB05303D1DC}" destId="{22B8F4A3-34F4-4578-A97C-47BD7FFF2F4F}" srcOrd="1" destOrd="0" presId="urn:microsoft.com/office/officeart/2005/8/layout/radial5"/>
    <dgm:cxn modelId="{EE8C2F1B-EC9E-4785-9623-2DAD46BE8201}" type="presParOf" srcId="{22B8F4A3-34F4-4578-A97C-47BD7FFF2F4F}" destId="{7608D2FF-79DB-4A76-B3C9-F8E31E14538F}" srcOrd="0" destOrd="0" presId="urn:microsoft.com/office/officeart/2005/8/layout/radial5"/>
    <dgm:cxn modelId="{08180D05-ADBB-4E74-8346-07A755C6774B}" type="presParOf" srcId="{23537B02-B1CD-4901-9017-BEB05303D1DC}" destId="{BE472624-613E-4D76-AB95-3841CA3E6D14}" srcOrd="2" destOrd="0" presId="urn:microsoft.com/office/officeart/2005/8/layout/radial5"/>
    <dgm:cxn modelId="{76DC79EF-37F4-447E-A8DD-3E0B35F73D76}" type="presParOf" srcId="{23537B02-B1CD-4901-9017-BEB05303D1DC}" destId="{E5469BEA-A6E3-494B-B252-65ADD895D7C9}" srcOrd="3" destOrd="0" presId="urn:microsoft.com/office/officeart/2005/8/layout/radial5"/>
    <dgm:cxn modelId="{7A3AF834-123D-47DA-B2D8-0FB69EAEAA6F}" type="presParOf" srcId="{E5469BEA-A6E3-494B-B252-65ADD895D7C9}" destId="{1932962F-E232-4750-AEC2-F2C038B790E5}" srcOrd="0" destOrd="0" presId="urn:microsoft.com/office/officeart/2005/8/layout/radial5"/>
    <dgm:cxn modelId="{80337B81-C160-451C-85EF-165CF761017D}" type="presParOf" srcId="{23537B02-B1CD-4901-9017-BEB05303D1DC}" destId="{D2585FAC-4BC7-4909-9517-3673C2E53B64}" srcOrd="4" destOrd="0" presId="urn:microsoft.com/office/officeart/2005/8/layout/radial5"/>
    <dgm:cxn modelId="{7D29E004-D087-4F0F-B9F8-E1CCADC5049B}" type="presParOf" srcId="{23537B02-B1CD-4901-9017-BEB05303D1DC}" destId="{47BA520F-F0A9-4130-B80A-29FF99EF324F}" srcOrd="5" destOrd="0" presId="urn:microsoft.com/office/officeart/2005/8/layout/radial5"/>
    <dgm:cxn modelId="{4471C06A-026F-4147-8338-B4AB4AE72784}" type="presParOf" srcId="{47BA520F-F0A9-4130-B80A-29FF99EF324F}" destId="{7C9355AD-7E4F-40D6-8ED6-805F52888551}" srcOrd="0" destOrd="0" presId="urn:microsoft.com/office/officeart/2005/8/layout/radial5"/>
    <dgm:cxn modelId="{FF722E3F-A10C-4194-B2D8-5A808F55D078}" type="presParOf" srcId="{23537B02-B1CD-4901-9017-BEB05303D1DC}" destId="{A7B614CB-5E72-42DB-BEFE-A00E6C7F39D6}" srcOrd="6" destOrd="0" presId="urn:microsoft.com/office/officeart/2005/8/layout/radial5"/>
    <dgm:cxn modelId="{AF72ABEC-5BE5-4EB3-8CE1-48C28C5DC2AD}" type="presParOf" srcId="{23537B02-B1CD-4901-9017-BEB05303D1DC}" destId="{542FF9B8-9637-4E08-BFE0-CFA0587B2283}" srcOrd="7" destOrd="0" presId="urn:microsoft.com/office/officeart/2005/8/layout/radial5"/>
    <dgm:cxn modelId="{6860B84F-F593-4AB6-8DFC-72E93235427D}" type="presParOf" srcId="{542FF9B8-9637-4E08-BFE0-CFA0587B2283}" destId="{6662A1FD-1FE8-4061-9864-9DF19F8F0184}" srcOrd="0" destOrd="0" presId="urn:microsoft.com/office/officeart/2005/8/layout/radial5"/>
    <dgm:cxn modelId="{EC492CAE-2EAD-4617-B26B-76657D5A9302}" type="presParOf" srcId="{23537B02-B1CD-4901-9017-BEB05303D1DC}" destId="{74C1B4CA-2840-4A03-9643-8A1F2AC759FC}" srcOrd="8" destOrd="0" presId="urn:microsoft.com/office/officeart/2005/8/layout/radial5"/>
    <dgm:cxn modelId="{F0684C61-3782-4613-9FCF-F8842B112DB5}" type="presParOf" srcId="{23537B02-B1CD-4901-9017-BEB05303D1DC}" destId="{18F2AC5A-B5FF-4B46-BB0F-410AB8339C5C}" srcOrd="9" destOrd="0" presId="urn:microsoft.com/office/officeart/2005/8/layout/radial5"/>
    <dgm:cxn modelId="{DA05B054-B09A-4FB1-BFCA-F4A5D4E158FB}" type="presParOf" srcId="{18F2AC5A-B5FF-4B46-BB0F-410AB8339C5C}" destId="{26BAE042-8696-402A-BE56-88B2BB0648EE}" srcOrd="0" destOrd="0" presId="urn:microsoft.com/office/officeart/2005/8/layout/radial5"/>
    <dgm:cxn modelId="{3D3B16D3-9011-4C36-8EEB-E0E5F55B1FC3}" type="presParOf" srcId="{23537B02-B1CD-4901-9017-BEB05303D1DC}" destId="{D10F5123-37E5-4029-9535-B34B53CDB4B3}" srcOrd="10" destOrd="0" presId="urn:microsoft.com/office/officeart/2005/8/layout/radial5"/>
    <dgm:cxn modelId="{8720E723-580D-4E1A-84B7-E84079739F13}" type="presParOf" srcId="{23537B02-B1CD-4901-9017-BEB05303D1DC}" destId="{FFB345DB-451A-4F64-8FB9-37A87CC4940F}" srcOrd="11" destOrd="0" presId="urn:microsoft.com/office/officeart/2005/8/layout/radial5"/>
    <dgm:cxn modelId="{796643A9-6548-42F2-B77E-980B9F19D5CF}" type="presParOf" srcId="{FFB345DB-451A-4F64-8FB9-37A87CC4940F}" destId="{3F5CC2C5-09FE-4CDA-93E8-7560574185C1}" srcOrd="0" destOrd="0" presId="urn:microsoft.com/office/officeart/2005/8/layout/radial5"/>
    <dgm:cxn modelId="{05315719-19F5-4AC1-8BFB-0A76798BC95D}" type="presParOf" srcId="{23537B02-B1CD-4901-9017-BEB05303D1DC}" destId="{410F6FB5-6249-4444-8D45-06B3403EF580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1913FDC-5D8B-437E-BA68-AC8CF3008003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9D72E44-9926-4999-87DC-9F0883D4E22F}">
      <dgm:prSet phldrT="[Text]" custT="1"/>
      <dgm:spPr>
        <a:solidFill>
          <a:srgbClr val="008000"/>
        </a:solidFill>
      </dgm:spPr>
      <dgm:t>
        <a:bodyPr/>
        <a:lstStyle/>
        <a:p>
          <a:r>
            <a:rPr lang="en-US" sz="37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Nếu</a:t>
          </a:r>
          <a:r>
            <a:rPr lang="en-US" sz="37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7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sz="37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7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3700" b="1" dirty="0">
              <a:latin typeface="Times New Roman" panose="02020603050405020304" pitchFamily="18" charset="0"/>
              <a:cs typeface="Times New Roman" panose="02020603050405020304" pitchFamily="18" charset="0"/>
            </a:rPr>
            <a:t> NL</a:t>
          </a:r>
        </a:p>
      </dgm:t>
    </dgm:pt>
    <dgm:pt modelId="{DCA35FE6-733E-406B-9AD6-1F39B841CEA3}" type="parTrans" cxnId="{952E3A5D-2483-4473-8378-90817A8B1294}">
      <dgm:prSet/>
      <dgm:spPr/>
      <dgm:t>
        <a:bodyPr/>
        <a:lstStyle/>
        <a:p>
          <a:endParaRPr lang="en-US"/>
        </a:p>
      </dgm:t>
    </dgm:pt>
    <dgm:pt modelId="{71E25119-F89F-4551-B08A-0096085C4F68}" type="sibTrans" cxnId="{952E3A5D-2483-4473-8378-90817A8B1294}">
      <dgm:prSet/>
      <dgm:spPr/>
      <dgm:t>
        <a:bodyPr/>
        <a:lstStyle/>
        <a:p>
          <a:endParaRPr lang="en-US"/>
        </a:p>
      </dgm:t>
    </dgm:pt>
    <dgm:pt modelId="{E823D560-1D2E-4D13-8590-499DBD73444C}">
      <dgm:prSet phldrT="[Text]" custT="1"/>
      <dgm:spPr>
        <a:solidFill>
          <a:srgbClr val="CC9900"/>
        </a:solidFill>
      </dgm:spPr>
      <dgm:t>
        <a:bodyPr/>
        <a:lstStyle/>
        <a:p>
          <a:r>
            <a:rPr lang="en-US" sz="3000" b="1" dirty="0">
              <a:latin typeface="+mj-lt"/>
            </a:rPr>
            <a:t>Con </a:t>
          </a:r>
          <a:r>
            <a:rPr lang="en-US" sz="3000" b="1" dirty="0" err="1">
              <a:latin typeface="+mj-lt"/>
            </a:rPr>
            <a:t>người</a:t>
          </a:r>
          <a:endParaRPr lang="en-US" sz="3000" b="1" dirty="0">
            <a:latin typeface="+mj-lt"/>
          </a:endParaRPr>
        </a:p>
      </dgm:t>
    </dgm:pt>
    <dgm:pt modelId="{525180F2-A7ED-47CB-8E70-008209B614B4}" type="parTrans" cxnId="{BE503E5C-261B-48E7-A3F1-7A643AB358B4}">
      <dgm:prSet/>
      <dgm:spPr/>
      <dgm:t>
        <a:bodyPr/>
        <a:lstStyle/>
        <a:p>
          <a:endParaRPr lang="en-US"/>
        </a:p>
      </dgm:t>
    </dgm:pt>
    <dgm:pt modelId="{FA1791C7-FF5C-4775-9596-9758A0E5CF1A}" type="sibTrans" cxnId="{BE503E5C-261B-48E7-A3F1-7A643AB358B4}">
      <dgm:prSet/>
      <dgm:spPr/>
      <dgm:t>
        <a:bodyPr/>
        <a:lstStyle/>
        <a:p>
          <a:endParaRPr lang="en-US"/>
        </a:p>
      </dgm:t>
    </dgm:pt>
    <dgm:pt modelId="{BFD4B652-4579-483F-8C71-92258D86E6A5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3500" dirty="0">
              <a:latin typeface="+mj-lt"/>
            </a:rPr>
            <a:t>…</a:t>
          </a:r>
        </a:p>
      </dgm:t>
    </dgm:pt>
    <dgm:pt modelId="{4FE2DB5E-8FBE-4A86-85A2-5B7D9C28D765}" type="parTrans" cxnId="{C14159AE-E16C-49B0-99CA-F3B254D85624}">
      <dgm:prSet/>
      <dgm:spPr/>
      <dgm:t>
        <a:bodyPr/>
        <a:lstStyle/>
        <a:p>
          <a:endParaRPr lang="en-US"/>
        </a:p>
      </dgm:t>
    </dgm:pt>
    <dgm:pt modelId="{9FD05F05-DB63-4ADC-8202-E45711466BF1}" type="sibTrans" cxnId="{C14159AE-E16C-49B0-99CA-F3B254D85624}">
      <dgm:prSet/>
      <dgm:spPr/>
      <dgm:t>
        <a:bodyPr/>
        <a:lstStyle/>
        <a:p>
          <a:endParaRPr lang="en-US"/>
        </a:p>
      </dgm:t>
    </dgm:pt>
    <dgm:pt modelId="{4E055B27-4D81-46A2-B72B-058F2AB6A701}">
      <dgm:prSet phldrT="[Text]" custT="1"/>
      <dgm:spPr>
        <a:solidFill>
          <a:srgbClr val="CC9900"/>
        </a:solidFill>
      </dgm:spPr>
      <dgm:t>
        <a:bodyPr/>
        <a:lstStyle/>
        <a:p>
          <a:r>
            <a:rPr lang="en-US" sz="3000" b="1" dirty="0" err="1">
              <a:latin typeface="+mj-lt"/>
            </a:rPr>
            <a:t>Đèn</a:t>
          </a:r>
          <a:r>
            <a:rPr lang="en-US" sz="3000" b="1" dirty="0">
              <a:latin typeface="+mj-lt"/>
            </a:rPr>
            <a:t> pin, </a:t>
          </a:r>
          <a:r>
            <a:rPr lang="en-US" sz="3000" b="1" dirty="0" err="1">
              <a:latin typeface="+mj-lt"/>
            </a:rPr>
            <a:t>các</a:t>
          </a:r>
          <a:r>
            <a:rPr lang="en-US" sz="3000" b="1" dirty="0">
              <a:latin typeface="+mj-lt"/>
            </a:rPr>
            <a:t> </a:t>
          </a:r>
          <a:r>
            <a:rPr lang="en-US" sz="3000" b="1" dirty="0" err="1">
              <a:latin typeface="+mj-lt"/>
            </a:rPr>
            <a:t>thiết</a:t>
          </a:r>
          <a:r>
            <a:rPr lang="en-US" sz="3000" b="1" dirty="0">
              <a:latin typeface="+mj-lt"/>
            </a:rPr>
            <a:t> </a:t>
          </a:r>
          <a:r>
            <a:rPr lang="en-US" sz="3000" b="1" dirty="0" err="1">
              <a:latin typeface="+mj-lt"/>
            </a:rPr>
            <a:t>bị</a:t>
          </a:r>
          <a:r>
            <a:rPr lang="en-US" sz="3000" b="1" dirty="0">
              <a:latin typeface="+mj-lt"/>
            </a:rPr>
            <a:t> </a:t>
          </a:r>
          <a:r>
            <a:rPr lang="en-US" sz="3000" b="1" dirty="0" err="1">
              <a:latin typeface="+mj-lt"/>
            </a:rPr>
            <a:t>điện</a:t>
          </a:r>
          <a:endParaRPr lang="en-US" sz="3000" b="1" dirty="0">
            <a:latin typeface="+mj-lt"/>
          </a:endParaRPr>
        </a:p>
      </dgm:t>
    </dgm:pt>
    <dgm:pt modelId="{E1372596-3E78-4646-8545-826A42685141}" type="parTrans" cxnId="{2AB0D951-3D07-492C-B910-2566FFCAFE8C}">
      <dgm:prSet/>
      <dgm:spPr/>
      <dgm:t>
        <a:bodyPr/>
        <a:lstStyle/>
        <a:p>
          <a:endParaRPr lang="en-US"/>
        </a:p>
      </dgm:t>
    </dgm:pt>
    <dgm:pt modelId="{19001D38-C75D-41ED-99CE-8DD93307A735}" type="sibTrans" cxnId="{2AB0D951-3D07-492C-B910-2566FFCAFE8C}">
      <dgm:prSet/>
      <dgm:spPr/>
      <dgm:t>
        <a:bodyPr/>
        <a:lstStyle/>
        <a:p>
          <a:endParaRPr lang="en-US"/>
        </a:p>
      </dgm:t>
    </dgm:pt>
    <dgm:pt modelId="{A4A44765-19D7-4895-AA67-4B0DE34459CE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3500" dirty="0">
              <a:latin typeface="+mj-lt"/>
            </a:rPr>
            <a:t>…</a:t>
          </a:r>
        </a:p>
      </dgm:t>
    </dgm:pt>
    <dgm:pt modelId="{DC9564A5-2A8F-4478-B47E-60EBB9A050F9}" type="parTrans" cxnId="{02AEC5C4-7F01-43AD-BF44-5816532EA8E9}">
      <dgm:prSet/>
      <dgm:spPr/>
      <dgm:t>
        <a:bodyPr/>
        <a:lstStyle/>
        <a:p>
          <a:endParaRPr lang="en-US"/>
        </a:p>
      </dgm:t>
    </dgm:pt>
    <dgm:pt modelId="{4E86B36A-D98A-47A4-9EE1-E74BC550DAFD}" type="sibTrans" cxnId="{02AEC5C4-7F01-43AD-BF44-5816532EA8E9}">
      <dgm:prSet/>
      <dgm:spPr/>
      <dgm:t>
        <a:bodyPr/>
        <a:lstStyle/>
        <a:p>
          <a:endParaRPr lang="en-US"/>
        </a:p>
      </dgm:t>
    </dgm:pt>
    <dgm:pt modelId="{C341C09F-9DCA-4377-B124-49BDF3FBBC8A}">
      <dgm:prSet phldrT="[Text]" custT="1"/>
      <dgm:spPr>
        <a:solidFill>
          <a:srgbClr val="CC9900"/>
        </a:solidFill>
      </dgm:spPr>
      <dgm:t>
        <a:bodyPr/>
        <a:lstStyle/>
        <a:p>
          <a:r>
            <a:rPr lang="en-US" sz="3000" b="1" dirty="0" err="1">
              <a:latin typeface="+mj-lt"/>
            </a:rPr>
            <a:t>Cây</a:t>
          </a:r>
          <a:r>
            <a:rPr lang="en-US" sz="3000" b="1" dirty="0">
              <a:latin typeface="+mj-lt"/>
            </a:rPr>
            <a:t> </a:t>
          </a:r>
          <a:r>
            <a:rPr lang="en-US" sz="3000" b="1" dirty="0" err="1">
              <a:latin typeface="+mj-lt"/>
            </a:rPr>
            <a:t>cối</a:t>
          </a:r>
          <a:endParaRPr lang="en-US" sz="3000" b="1" dirty="0">
            <a:latin typeface="+mj-lt"/>
          </a:endParaRPr>
        </a:p>
      </dgm:t>
    </dgm:pt>
    <dgm:pt modelId="{4D3D7BF1-287A-437C-8F90-E92C59C37641}" type="parTrans" cxnId="{258CED2A-FC3C-4DA1-8986-C90072A04049}">
      <dgm:prSet/>
      <dgm:spPr/>
      <dgm:t>
        <a:bodyPr/>
        <a:lstStyle/>
        <a:p>
          <a:endParaRPr lang="en-US"/>
        </a:p>
      </dgm:t>
    </dgm:pt>
    <dgm:pt modelId="{9533F820-C5D6-4D66-98CD-31C0E297BE58}" type="sibTrans" cxnId="{258CED2A-FC3C-4DA1-8986-C90072A04049}">
      <dgm:prSet/>
      <dgm:spPr/>
      <dgm:t>
        <a:bodyPr/>
        <a:lstStyle/>
        <a:p>
          <a:endParaRPr lang="en-US"/>
        </a:p>
      </dgm:t>
    </dgm:pt>
    <dgm:pt modelId="{D740D84D-1844-4628-BFCC-8A8AC9B04FA6}" type="pres">
      <dgm:prSet presAssocID="{A1913FDC-5D8B-437E-BA68-AC8CF300800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B4615C-B533-4907-96B0-042EF232D328}" type="pres">
      <dgm:prSet presAssocID="{99D72E44-9926-4999-87DC-9F0883D4E22F}" presName="root1" presStyleCnt="0"/>
      <dgm:spPr/>
    </dgm:pt>
    <dgm:pt modelId="{0F564E25-5EFE-43E3-9DA8-870B1A2261F0}" type="pres">
      <dgm:prSet presAssocID="{99D72E44-9926-4999-87DC-9F0883D4E22F}" presName="LevelOneTextNode" presStyleLbl="node0" presStyleIdx="0" presStyleCnt="1" custScaleY="17742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4C1AE1-126A-4FFB-8323-3B41AF19586F}" type="pres">
      <dgm:prSet presAssocID="{99D72E44-9926-4999-87DC-9F0883D4E22F}" presName="level2hierChild" presStyleCnt="0"/>
      <dgm:spPr/>
    </dgm:pt>
    <dgm:pt modelId="{7D337FF8-F01F-4F98-A94B-873831884271}" type="pres">
      <dgm:prSet presAssocID="{525180F2-A7ED-47CB-8E70-008209B614B4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9A22F919-659D-4163-97E8-4E1784F75DF2}" type="pres">
      <dgm:prSet presAssocID="{525180F2-A7ED-47CB-8E70-008209B614B4}" presName="connTx" presStyleLbl="parChTrans1D2" presStyleIdx="0" presStyleCnt="3"/>
      <dgm:spPr/>
      <dgm:t>
        <a:bodyPr/>
        <a:lstStyle/>
        <a:p>
          <a:endParaRPr lang="en-US"/>
        </a:p>
      </dgm:t>
    </dgm:pt>
    <dgm:pt modelId="{2E51F8B6-2847-408D-A69C-BA169BA8C413}" type="pres">
      <dgm:prSet presAssocID="{E823D560-1D2E-4D13-8590-499DBD73444C}" presName="root2" presStyleCnt="0"/>
      <dgm:spPr/>
    </dgm:pt>
    <dgm:pt modelId="{2BEE1BB9-0E6C-4EC8-A184-3BF83D61EE2B}" type="pres">
      <dgm:prSet presAssocID="{E823D560-1D2E-4D13-8590-499DBD73444C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E0031B7-C8C0-4D05-9C9D-C6FE9DEFE85C}" type="pres">
      <dgm:prSet presAssocID="{E823D560-1D2E-4D13-8590-499DBD73444C}" presName="level3hierChild" presStyleCnt="0"/>
      <dgm:spPr/>
    </dgm:pt>
    <dgm:pt modelId="{3B0E4E55-CF6B-496F-B3E7-F614DFDCBD23}" type="pres">
      <dgm:prSet presAssocID="{4FE2DB5E-8FBE-4A86-85A2-5B7D9C28D765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E96B52C5-F701-4DB7-921A-25D7C8BE9B5E}" type="pres">
      <dgm:prSet presAssocID="{4FE2DB5E-8FBE-4A86-85A2-5B7D9C28D765}" presName="connTx" presStyleLbl="parChTrans1D3" presStyleIdx="0" presStyleCnt="2"/>
      <dgm:spPr/>
      <dgm:t>
        <a:bodyPr/>
        <a:lstStyle/>
        <a:p>
          <a:endParaRPr lang="en-US"/>
        </a:p>
      </dgm:t>
    </dgm:pt>
    <dgm:pt modelId="{4E84C360-0B59-43B0-BACA-116375CB8AB6}" type="pres">
      <dgm:prSet presAssocID="{BFD4B652-4579-483F-8C71-92258D86E6A5}" presName="root2" presStyleCnt="0"/>
      <dgm:spPr/>
    </dgm:pt>
    <dgm:pt modelId="{7EAC72F1-0321-45DD-995F-3FE3CE293342}" type="pres">
      <dgm:prSet presAssocID="{BFD4B652-4579-483F-8C71-92258D86E6A5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DEB1CAF-08D5-4301-A7BC-180CE57CDB29}" type="pres">
      <dgm:prSet presAssocID="{BFD4B652-4579-483F-8C71-92258D86E6A5}" presName="level3hierChild" presStyleCnt="0"/>
      <dgm:spPr/>
    </dgm:pt>
    <dgm:pt modelId="{15F2CEA0-D598-4DC3-AACE-22B3B9FBED47}" type="pres">
      <dgm:prSet presAssocID="{E1372596-3E78-4646-8545-826A42685141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151B38F0-A7A1-4330-9B19-E6DDB1E4DE45}" type="pres">
      <dgm:prSet presAssocID="{E1372596-3E78-4646-8545-826A42685141}" presName="connTx" presStyleLbl="parChTrans1D2" presStyleIdx="1" presStyleCnt="3"/>
      <dgm:spPr/>
      <dgm:t>
        <a:bodyPr/>
        <a:lstStyle/>
        <a:p>
          <a:endParaRPr lang="en-US"/>
        </a:p>
      </dgm:t>
    </dgm:pt>
    <dgm:pt modelId="{64F2584F-30AB-4703-97C2-46EEDB0A9865}" type="pres">
      <dgm:prSet presAssocID="{4E055B27-4D81-46A2-B72B-058F2AB6A701}" presName="root2" presStyleCnt="0"/>
      <dgm:spPr/>
    </dgm:pt>
    <dgm:pt modelId="{6D9A8DD0-3F7D-4E6E-BB8F-DD53209B79A8}" type="pres">
      <dgm:prSet presAssocID="{4E055B27-4D81-46A2-B72B-058F2AB6A701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00DB0EB-3403-47AE-B506-348EDCB996FB}" type="pres">
      <dgm:prSet presAssocID="{4E055B27-4D81-46A2-B72B-058F2AB6A701}" presName="level3hierChild" presStyleCnt="0"/>
      <dgm:spPr/>
    </dgm:pt>
    <dgm:pt modelId="{FA0E5D3A-B16A-4819-96B9-396284FA77B6}" type="pres">
      <dgm:prSet presAssocID="{DC9564A5-2A8F-4478-B47E-60EBB9A050F9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AA95C4CE-C28D-4616-8DD3-009B39F0D00F}" type="pres">
      <dgm:prSet presAssocID="{DC9564A5-2A8F-4478-B47E-60EBB9A050F9}" presName="connTx" presStyleLbl="parChTrans1D3" presStyleIdx="1" presStyleCnt="2"/>
      <dgm:spPr/>
      <dgm:t>
        <a:bodyPr/>
        <a:lstStyle/>
        <a:p>
          <a:endParaRPr lang="en-US"/>
        </a:p>
      </dgm:t>
    </dgm:pt>
    <dgm:pt modelId="{320B3E7A-3F50-4CD4-BCBD-76BD4262A113}" type="pres">
      <dgm:prSet presAssocID="{A4A44765-19D7-4895-AA67-4B0DE34459CE}" presName="root2" presStyleCnt="0"/>
      <dgm:spPr/>
    </dgm:pt>
    <dgm:pt modelId="{3B1D33F9-847E-4DDB-BE80-342671A03A50}" type="pres">
      <dgm:prSet presAssocID="{A4A44765-19D7-4895-AA67-4B0DE34459CE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07B11E8-91C0-4D27-8A97-EBE2875E8A3F}" type="pres">
      <dgm:prSet presAssocID="{A4A44765-19D7-4895-AA67-4B0DE34459CE}" presName="level3hierChild" presStyleCnt="0"/>
      <dgm:spPr/>
    </dgm:pt>
    <dgm:pt modelId="{752F41D9-2E09-482B-8A10-15A3CEB8929F}" type="pres">
      <dgm:prSet presAssocID="{4D3D7BF1-287A-437C-8F90-E92C59C37641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43D68289-2615-4B88-82F2-B15673EF6DA5}" type="pres">
      <dgm:prSet presAssocID="{4D3D7BF1-287A-437C-8F90-E92C59C37641}" presName="connTx" presStyleLbl="parChTrans1D2" presStyleIdx="2" presStyleCnt="3"/>
      <dgm:spPr/>
      <dgm:t>
        <a:bodyPr/>
        <a:lstStyle/>
        <a:p>
          <a:endParaRPr lang="en-US"/>
        </a:p>
      </dgm:t>
    </dgm:pt>
    <dgm:pt modelId="{0371A81D-0844-4D81-A0D1-06CCA62CA0BC}" type="pres">
      <dgm:prSet presAssocID="{C341C09F-9DCA-4377-B124-49BDF3FBBC8A}" presName="root2" presStyleCnt="0"/>
      <dgm:spPr/>
    </dgm:pt>
    <dgm:pt modelId="{5B0E3165-DF25-4606-A324-B7F9D2D45000}" type="pres">
      <dgm:prSet presAssocID="{C341C09F-9DCA-4377-B124-49BDF3FBBC8A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78A5706-743F-4E9D-9AE4-56E9316B5A11}" type="pres">
      <dgm:prSet presAssocID="{C341C09F-9DCA-4377-B124-49BDF3FBBC8A}" presName="level3hierChild" presStyleCnt="0"/>
      <dgm:spPr/>
    </dgm:pt>
  </dgm:ptLst>
  <dgm:cxnLst>
    <dgm:cxn modelId="{F8EA0EDA-35E5-4E7E-AEC1-3901B5015661}" type="presOf" srcId="{A4A44765-19D7-4895-AA67-4B0DE34459CE}" destId="{3B1D33F9-847E-4DDB-BE80-342671A03A50}" srcOrd="0" destOrd="0" presId="urn:microsoft.com/office/officeart/2005/8/layout/hierarchy2"/>
    <dgm:cxn modelId="{02AEC5C4-7F01-43AD-BF44-5816532EA8E9}" srcId="{4E055B27-4D81-46A2-B72B-058F2AB6A701}" destId="{A4A44765-19D7-4895-AA67-4B0DE34459CE}" srcOrd="0" destOrd="0" parTransId="{DC9564A5-2A8F-4478-B47E-60EBB9A050F9}" sibTransId="{4E86B36A-D98A-47A4-9EE1-E74BC550DAFD}"/>
    <dgm:cxn modelId="{CA191677-D776-4096-932D-7F6CC0E5A5BD}" type="presOf" srcId="{C341C09F-9DCA-4377-B124-49BDF3FBBC8A}" destId="{5B0E3165-DF25-4606-A324-B7F9D2D45000}" srcOrd="0" destOrd="0" presId="urn:microsoft.com/office/officeart/2005/8/layout/hierarchy2"/>
    <dgm:cxn modelId="{63B17584-4BF2-4DDB-ADD4-68606EF03548}" type="presOf" srcId="{DC9564A5-2A8F-4478-B47E-60EBB9A050F9}" destId="{FA0E5D3A-B16A-4819-96B9-396284FA77B6}" srcOrd="0" destOrd="0" presId="urn:microsoft.com/office/officeart/2005/8/layout/hierarchy2"/>
    <dgm:cxn modelId="{8E595AC8-A091-41AD-9859-E5329D816DD2}" type="presOf" srcId="{DC9564A5-2A8F-4478-B47E-60EBB9A050F9}" destId="{AA95C4CE-C28D-4616-8DD3-009B39F0D00F}" srcOrd="1" destOrd="0" presId="urn:microsoft.com/office/officeart/2005/8/layout/hierarchy2"/>
    <dgm:cxn modelId="{3D070DDB-AD13-4C96-8CF9-564E7E3EB4EC}" type="presOf" srcId="{525180F2-A7ED-47CB-8E70-008209B614B4}" destId="{9A22F919-659D-4163-97E8-4E1784F75DF2}" srcOrd="1" destOrd="0" presId="urn:microsoft.com/office/officeart/2005/8/layout/hierarchy2"/>
    <dgm:cxn modelId="{952E3A5D-2483-4473-8378-90817A8B1294}" srcId="{A1913FDC-5D8B-437E-BA68-AC8CF3008003}" destId="{99D72E44-9926-4999-87DC-9F0883D4E22F}" srcOrd="0" destOrd="0" parTransId="{DCA35FE6-733E-406B-9AD6-1F39B841CEA3}" sibTransId="{71E25119-F89F-4551-B08A-0096085C4F68}"/>
    <dgm:cxn modelId="{02347AF1-E1FA-4316-BF9D-388A3EA286B6}" type="presOf" srcId="{A1913FDC-5D8B-437E-BA68-AC8CF3008003}" destId="{D740D84D-1844-4628-BFCC-8A8AC9B04FA6}" srcOrd="0" destOrd="0" presId="urn:microsoft.com/office/officeart/2005/8/layout/hierarchy2"/>
    <dgm:cxn modelId="{B56A56C3-12DB-4FBA-BD33-AD6857904907}" type="presOf" srcId="{4FE2DB5E-8FBE-4A86-85A2-5B7D9C28D765}" destId="{E96B52C5-F701-4DB7-921A-25D7C8BE9B5E}" srcOrd="1" destOrd="0" presId="urn:microsoft.com/office/officeart/2005/8/layout/hierarchy2"/>
    <dgm:cxn modelId="{0F51542C-E5AE-4614-B1A4-560DADF9521A}" type="presOf" srcId="{4D3D7BF1-287A-437C-8F90-E92C59C37641}" destId="{43D68289-2615-4B88-82F2-B15673EF6DA5}" srcOrd="1" destOrd="0" presId="urn:microsoft.com/office/officeart/2005/8/layout/hierarchy2"/>
    <dgm:cxn modelId="{B5C93EA2-1CA4-4092-B36A-6E6DB981A629}" type="presOf" srcId="{E1372596-3E78-4646-8545-826A42685141}" destId="{15F2CEA0-D598-4DC3-AACE-22B3B9FBED47}" srcOrd="0" destOrd="0" presId="urn:microsoft.com/office/officeart/2005/8/layout/hierarchy2"/>
    <dgm:cxn modelId="{E3B3E717-69B5-4B2A-B56A-8AB8C746BA91}" type="presOf" srcId="{E823D560-1D2E-4D13-8590-499DBD73444C}" destId="{2BEE1BB9-0E6C-4EC8-A184-3BF83D61EE2B}" srcOrd="0" destOrd="0" presId="urn:microsoft.com/office/officeart/2005/8/layout/hierarchy2"/>
    <dgm:cxn modelId="{258CED2A-FC3C-4DA1-8986-C90072A04049}" srcId="{99D72E44-9926-4999-87DC-9F0883D4E22F}" destId="{C341C09F-9DCA-4377-B124-49BDF3FBBC8A}" srcOrd="2" destOrd="0" parTransId="{4D3D7BF1-287A-437C-8F90-E92C59C37641}" sibTransId="{9533F820-C5D6-4D66-98CD-31C0E297BE58}"/>
    <dgm:cxn modelId="{D52079BE-4EC5-4911-B344-23DABD8C6F9C}" type="presOf" srcId="{BFD4B652-4579-483F-8C71-92258D86E6A5}" destId="{7EAC72F1-0321-45DD-995F-3FE3CE293342}" srcOrd="0" destOrd="0" presId="urn:microsoft.com/office/officeart/2005/8/layout/hierarchy2"/>
    <dgm:cxn modelId="{2AB0D951-3D07-492C-B910-2566FFCAFE8C}" srcId="{99D72E44-9926-4999-87DC-9F0883D4E22F}" destId="{4E055B27-4D81-46A2-B72B-058F2AB6A701}" srcOrd="1" destOrd="0" parTransId="{E1372596-3E78-4646-8545-826A42685141}" sibTransId="{19001D38-C75D-41ED-99CE-8DD93307A735}"/>
    <dgm:cxn modelId="{BE503E5C-261B-48E7-A3F1-7A643AB358B4}" srcId="{99D72E44-9926-4999-87DC-9F0883D4E22F}" destId="{E823D560-1D2E-4D13-8590-499DBD73444C}" srcOrd="0" destOrd="0" parTransId="{525180F2-A7ED-47CB-8E70-008209B614B4}" sibTransId="{FA1791C7-FF5C-4775-9596-9758A0E5CF1A}"/>
    <dgm:cxn modelId="{56FF5AD0-BDCD-4E31-8FFE-2F285C05E9AF}" type="presOf" srcId="{525180F2-A7ED-47CB-8E70-008209B614B4}" destId="{7D337FF8-F01F-4F98-A94B-873831884271}" srcOrd="0" destOrd="0" presId="urn:microsoft.com/office/officeart/2005/8/layout/hierarchy2"/>
    <dgm:cxn modelId="{91A84EC3-88D2-4754-A0BA-60F96DBE8D64}" type="presOf" srcId="{E1372596-3E78-4646-8545-826A42685141}" destId="{151B38F0-A7A1-4330-9B19-E6DDB1E4DE45}" srcOrd="1" destOrd="0" presId="urn:microsoft.com/office/officeart/2005/8/layout/hierarchy2"/>
    <dgm:cxn modelId="{EBB2EC4F-BDB8-462B-BAE6-B931FC57635E}" type="presOf" srcId="{4E055B27-4D81-46A2-B72B-058F2AB6A701}" destId="{6D9A8DD0-3F7D-4E6E-BB8F-DD53209B79A8}" srcOrd="0" destOrd="0" presId="urn:microsoft.com/office/officeart/2005/8/layout/hierarchy2"/>
    <dgm:cxn modelId="{CECC3410-E1EA-4154-9C4A-678A688751EA}" type="presOf" srcId="{99D72E44-9926-4999-87DC-9F0883D4E22F}" destId="{0F564E25-5EFE-43E3-9DA8-870B1A2261F0}" srcOrd="0" destOrd="0" presId="urn:microsoft.com/office/officeart/2005/8/layout/hierarchy2"/>
    <dgm:cxn modelId="{BA38A7A1-C2C7-4BC5-9B67-8B8FC6466045}" type="presOf" srcId="{4D3D7BF1-287A-437C-8F90-E92C59C37641}" destId="{752F41D9-2E09-482B-8A10-15A3CEB8929F}" srcOrd="0" destOrd="0" presId="urn:microsoft.com/office/officeart/2005/8/layout/hierarchy2"/>
    <dgm:cxn modelId="{C14159AE-E16C-49B0-99CA-F3B254D85624}" srcId="{E823D560-1D2E-4D13-8590-499DBD73444C}" destId="{BFD4B652-4579-483F-8C71-92258D86E6A5}" srcOrd="0" destOrd="0" parTransId="{4FE2DB5E-8FBE-4A86-85A2-5B7D9C28D765}" sibTransId="{9FD05F05-DB63-4ADC-8202-E45711466BF1}"/>
    <dgm:cxn modelId="{2A099C32-6EA2-4411-A2E0-6C0017CADF9C}" type="presOf" srcId="{4FE2DB5E-8FBE-4A86-85A2-5B7D9C28D765}" destId="{3B0E4E55-CF6B-496F-B3E7-F614DFDCBD23}" srcOrd="0" destOrd="0" presId="urn:microsoft.com/office/officeart/2005/8/layout/hierarchy2"/>
    <dgm:cxn modelId="{FFD0A939-9145-48E2-8AB0-53C71F694776}" type="presParOf" srcId="{D740D84D-1844-4628-BFCC-8A8AC9B04FA6}" destId="{F2B4615C-B533-4907-96B0-042EF232D328}" srcOrd="0" destOrd="0" presId="urn:microsoft.com/office/officeart/2005/8/layout/hierarchy2"/>
    <dgm:cxn modelId="{9C4B75C8-00A0-4D38-AE0B-38D9E66AD055}" type="presParOf" srcId="{F2B4615C-B533-4907-96B0-042EF232D328}" destId="{0F564E25-5EFE-43E3-9DA8-870B1A2261F0}" srcOrd="0" destOrd="0" presId="urn:microsoft.com/office/officeart/2005/8/layout/hierarchy2"/>
    <dgm:cxn modelId="{DAD4E3E8-01F6-4F05-BF12-F287B86831EA}" type="presParOf" srcId="{F2B4615C-B533-4907-96B0-042EF232D328}" destId="{214C1AE1-126A-4FFB-8323-3B41AF19586F}" srcOrd="1" destOrd="0" presId="urn:microsoft.com/office/officeart/2005/8/layout/hierarchy2"/>
    <dgm:cxn modelId="{FA71B11F-761A-4D7B-8DA9-A2874BA5017E}" type="presParOf" srcId="{214C1AE1-126A-4FFB-8323-3B41AF19586F}" destId="{7D337FF8-F01F-4F98-A94B-873831884271}" srcOrd="0" destOrd="0" presId="urn:microsoft.com/office/officeart/2005/8/layout/hierarchy2"/>
    <dgm:cxn modelId="{67DA40F8-DBF7-44A1-8770-99CDC281A7D9}" type="presParOf" srcId="{7D337FF8-F01F-4F98-A94B-873831884271}" destId="{9A22F919-659D-4163-97E8-4E1784F75DF2}" srcOrd="0" destOrd="0" presId="urn:microsoft.com/office/officeart/2005/8/layout/hierarchy2"/>
    <dgm:cxn modelId="{8BF4D5A8-7221-455A-AEE1-839A7DC5E233}" type="presParOf" srcId="{214C1AE1-126A-4FFB-8323-3B41AF19586F}" destId="{2E51F8B6-2847-408D-A69C-BA169BA8C413}" srcOrd="1" destOrd="0" presId="urn:microsoft.com/office/officeart/2005/8/layout/hierarchy2"/>
    <dgm:cxn modelId="{118C2C05-57BF-49E2-89E9-0F23A8A53795}" type="presParOf" srcId="{2E51F8B6-2847-408D-A69C-BA169BA8C413}" destId="{2BEE1BB9-0E6C-4EC8-A184-3BF83D61EE2B}" srcOrd="0" destOrd="0" presId="urn:microsoft.com/office/officeart/2005/8/layout/hierarchy2"/>
    <dgm:cxn modelId="{30ABCAA1-3103-48A3-BA74-8049E2EB3760}" type="presParOf" srcId="{2E51F8B6-2847-408D-A69C-BA169BA8C413}" destId="{AE0031B7-C8C0-4D05-9C9D-C6FE9DEFE85C}" srcOrd="1" destOrd="0" presId="urn:microsoft.com/office/officeart/2005/8/layout/hierarchy2"/>
    <dgm:cxn modelId="{BB75FFC2-0AAB-48FC-889A-FD8D68A609DA}" type="presParOf" srcId="{AE0031B7-C8C0-4D05-9C9D-C6FE9DEFE85C}" destId="{3B0E4E55-CF6B-496F-B3E7-F614DFDCBD23}" srcOrd="0" destOrd="0" presId="urn:microsoft.com/office/officeart/2005/8/layout/hierarchy2"/>
    <dgm:cxn modelId="{DE6C01C7-985A-4BC5-9BC4-3F9492A63EF7}" type="presParOf" srcId="{3B0E4E55-CF6B-496F-B3E7-F614DFDCBD23}" destId="{E96B52C5-F701-4DB7-921A-25D7C8BE9B5E}" srcOrd="0" destOrd="0" presId="urn:microsoft.com/office/officeart/2005/8/layout/hierarchy2"/>
    <dgm:cxn modelId="{1A194488-9C1C-4A41-BFE7-90BEC2D3B59D}" type="presParOf" srcId="{AE0031B7-C8C0-4D05-9C9D-C6FE9DEFE85C}" destId="{4E84C360-0B59-43B0-BACA-116375CB8AB6}" srcOrd="1" destOrd="0" presId="urn:microsoft.com/office/officeart/2005/8/layout/hierarchy2"/>
    <dgm:cxn modelId="{20C50AF4-A0DA-405C-B8F9-45CF2755209E}" type="presParOf" srcId="{4E84C360-0B59-43B0-BACA-116375CB8AB6}" destId="{7EAC72F1-0321-45DD-995F-3FE3CE293342}" srcOrd="0" destOrd="0" presId="urn:microsoft.com/office/officeart/2005/8/layout/hierarchy2"/>
    <dgm:cxn modelId="{61193A34-E55D-45DD-936C-5108F40AD833}" type="presParOf" srcId="{4E84C360-0B59-43B0-BACA-116375CB8AB6}" destId="{0DEB1CAF-08D5-4301-A7BC-180CE57CDB29}" srcOrd="1" destOrd="0" presId="urn:microsoft.com/office/officeart/2005/8/layout/hierarchy2"/>
    <dgm:cxn modelId="{6418B587-112A-45C4-8071-DE81C20240FE}" type="presParOf" srcId="{214C1AE1-126A-4FFB-8323-3B41AF19586F}" destId="{15F2CEA0-D598-4DC3-AACE-22B3B9FBED47}" srcOrd="2" destOrd="0" presId="urn:microsoft.com/office/officeart/2005/8/layout/hierarchy2"/>
    <dgm:cxn modelId="{4F53F1E7-2CDC-4421-9889-DEA589DC606B}" type="presParOf" srcId="{15F2CEA0-D598-4DC3-AACE-22B3B9FBED47}" destId="{151B38F0-A7A1-4330-9B19-E6DDB1E4DE45}" srcOrd="0" destOrd="0" presId="urn:microsoft.com/office/officeart/2005/8/layout/hierarchy2"/>
    <dgm:cxn modelId="{246E563E-CE66-4DD5-AFE2-D512BD2DAAF3}" type="presParOf" srcId="{214C1AE1-126A-4FFB-8323-3B41AF19586F}" destId="{64F2584F-30AB-4703-97C2-46EEDB0A9865}" srcOrd="3" destOrd="0" presId="urn:microsoft.com/office/officeart/2005/8/layout/hierarchy2"/>
    <dgm:cxn modelId="{D6903E4B-AB62-49AD-9A8C-0185C5CD6FD6}" type="presParOf" srcId="{64F2584F-30AB-4703-97C2-46EEDB0A9865}" destId="{6D9A8DD0-3F7D-4E6E-BB8F-DD53209B79A8}" srcOrd="0" destOrd="0" presId="urn:microsoft.com/office/officeart/2005/8/layout/hierarchy2"/>
    <dgm:cxn modelId="{B6FF55E3-1CDD-4D5D-9752-A1C68122A813}" type="presParOf" srcId="{64F2584F-30AB-4703-97C2-46EEDB0A9865}" destId="{800DB0EB-3403-47AE-B506-348EDCB996FB}" srcOrd="1" destOrd="0" presId="urn:microsoft.com/office/officeart/2005/8/layout/hierarchy2"/>
    <dgm:cxn modelId="{65734991-0C0D-49CF-905D-6321B1D43C0B}" type="presParOf" srcId="{800DB0EB-3403-47AE-B506-348EDCB996FB}" destId="{FA0E5D3A-B16A-4819-96B9-396284FA77B6}" srcOrd="0" destOrd="0" presId="urn:microsoft.com/office/officeart/2005/8/layout/hierarchy2"/>
    <dgm:cxn modelId="{78396823-F706-4D83-A74B-E572A745AC39}" type="presParOf" srcId="{FA0E5D3A-B16A-4819-96B9-396284FA77B6}" destId="{AA95C4CE-C28D-4616-8DD3-009B39F0D00F}" srcOrd="0" destOrd="0" presId="urn:microsoft.com/office/officeart/2005/8/layout/hierarchy2"/>
    <dgm:cxn modelId="{A9734D6A-F042-4A51-861C-7A2135546B77}" type="presParOf" srcId="{800DB0EB-3403-47AE-B506-348EDCB996FB}" destId="{320B3E7A-3F50-4CD4-BCBD-76BD4262A113}" srcOrd="1" destOrd="0" presId="urn:microsoft.com/office/officeart/2005/8/layout/hierarchy2"/>
    <dgm:cxn modelId="{1CA55900-53A1-4057-B567-A26820B33B31}" type="presParOf" srcId="{320B3E7A-3F50-4CD4-BCBD-76BD4262A113}" destId="{3B1D33F9-847E-4DDB-BE80-342671A03A50}" srcOrd="0" destOrd="0" presId="urn:microsoft.com/office/officeart/2005/8/layout/hierarchy2"/>
    <dgm:cxn modelId="{5FD55168-7028-4E15-B99F-174BD2CE41FF}" type="presParOf" srcId="{320B3E7A-3F50-4CD4-BCBD-76BD4262A113}" destId="{F07B11E8-91C0-4D27-8A97-EBE2875E8A3F}" srcOrd="1" destOrd="0" presId="urn:microsoft.com/office/officeart/2005/8/layout/hierarchy2"/>
    <dgm:cxn modelId="{845E7F41-2281-4BBF-BF32-E90E29B716B0}" type="presParOf" srcId="{214C1AE1-126A-4FFB-8323-3B41AF19586F}" destId="{752F41D9-2E09-482B-8A10-15A3CEB8929F}" srcOrd="4" destOrd="0" presId="urn:microsoft.com/office/officeart/2005/8/layout/hierarchy2"/>
    <dgm:cxn modelId="{3022A2D6-E552-42E9-86CF-7A5850AC7781}" type="presParOf" srcId="{752F41D9-2E09-482B-8A10-15A3CEB8929F}" destId="{43D68289-2615-4B88-82F2-B15673EF6DA5}" srcOrd="0" destOrd="0" presId="urn:microsoft.com/office/officeart/2005/8/layout/hierarchy2"/>
    <dgm:cxn modelId="{2B34CC11-AD58-4334-8CAF-A5A6EA439876}" type="presParOf" srcId="{214C1AE1-126A-4FFB-8323-3B41AF19586F}" destId="{0371A81D-0844-4D81-A0D1-06CCA62CA0BC}" srcOrd="5" destOrd="0" presId="urn:microsoft.com/office/officeart/2005/8/layout/hierarchy2"/>
    <dgm:cxn modelId="{77C2ECC7-F7CB-4F3D-AD21-58649D96F160}" type="presParOf" srcId="{0371A81D-0844-4D81-A0D1-06CCA62CA0BC}" destId="{5B0E3165-DF25-4606-A324-B7F9D2D45000}" srcOrd="0" destOrd="0" presId="urn:microsoft.com/office/officeart/2005/8/layout/hierarchy2"/>
    <dgm:cxn modelId="{0EDA9778-998E-4D4F-9319-6C7F821B1419}" type="presParOf" srcId="{0371A81D-0844-4D81-A0D1-06CCA62CA0BC}" destId="{C78A5706-743F-4E9D-9AE4-56E9316B5A1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7FBFD04-7AC0-4DA2-8697-D09540E8814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212740-486B-4972-A6DE-0438F9821406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3000" b="1" dirty="0" err="1">
              <a:latin typeface="+mj-lt"/>
            </a:rPr>
            <a:t>Thực</a:t>
          </a:r>
          <a:r>
            <a:rPr lang="en-US" sz="3000" b="1" dirty="0">
              <a:latin typeface="+mj-lt"/>
            </a:rPr>
            <a:t> </a:t>
          </a:r>
          <a:r>
            <a:rPr lang="en-US" sz="3000" b="1" dirty="0" err="1">
              <a:latin typeface="+mj-lt"/>
            </a:rPr>
            <a:t>vật</a:t>
          </a:r>
          <a:endParaRPr lang="en-US" sz="3000" b="1" dirty="0">
            <a:latin typeface="+mj-lt"/>
          </a:endParaRPr>
        </a:p>
      </dgm:t>
    </dgm:pt>
    <dgm:pt modelId="{BAB66124-9B5F-4C02-8565-A47987AFDCD4}" type="parTrans" cxnId="{D08CD55A-AAFE-4CEA-89BD-4B4986F6C43B}">
      <dgm:prSet/>
      <dgm:spPr/>
      <dgm:t>
        <a:bodyPr/>
        <a:lstStyle/>
        <a:p>
          <a:endParaRPr lang="en-US" sz="3000" b="1">
            <a:latin typeface="+mj-lt"/>
          </a:endParaRPr>
        </a:p>
      </dgm:t>
    </dgm:pt>
    <dgm:pt modelId="{0AF35ABD-8792-4FDB-B3E2-FAEBA85347B3}" type="sibTrans" cxnId="{D08CD55A-AAFE-4CEA-89BD-4B4986F6C43B}">
      <dgm:prSet/>
      <dgm:spPr/>
      <dgm:t>
        <a:bodyPr/>
        <a:lstStyle/>
        <a:p>
          <a:endParaRPr lang="en-US" sz="3000" b="1">
            <a:latin typeface="+mj-lt"/>
          </a:endParaRPr>
        </a:p>
      </dgm:t>
    </dgm:pt>
    <dgm:pt modelId="{93BD24ED-0AFF-4599-B652-14542BB6CD7C}">
      <dgm:prSet phldrT="[Text]" custT="1"/>
      <dgm:spPr/>
      <dgm:t>
        <a:bodyPr/>
        <a:lstStyle/>
        <a:p>
          <a:r>
            <a:rPr lang="en-US" sz="3000" b="1" dirty="0" err="1">
              <a:latin typeface="+mj-lt"/>
            </a:rPr>
            <a:t>Lớn</a:t>
          </a:r>
          <a:r>
            <a:rPr lang="en-US" sz="3000" b="1" dirty="0">
              <a:latin typeface="+mj-lt"/>
            </a:rPr>
            <a:t> </a:t>
          </a:r>
          <a:r>
            <a:rPr lang="en-US" sz="3000" b="1" dirty="0" err="1">
              <a:latin typeface="+mj-lt"/>
            </a:rPr>
            <a:t>lên</a:t>
          </a:r>
          <a:endParaRPr lang="en-US" sz="3000" b="1" dirty="0">
            <a:latin typeface="+mj-lt"/>
          </a:endParaRPr>
        </a:p>
      </dgm:t>
    </dgm:pt>
    <dgm:pt modelId="{3D71396B-C206-4E5D-A3C4-2F71A4A51A71}" type="parTrans" cxnId="{F5FCBB7F-34F2-48CF-9A14-12683722D128}">
      <dgm:prSet/>
      <dgm:spPr/>
      <dgm:t>
        <a:bodyPr/>
        <a:lstStyle/>
        <a:p>
          <a:endParaRPr lang="en-US" sz="3000" b="1">
            <a:latin typeface="+mj-lt"/>
          </a:endParaRPr>
        </a:p>
      </dgm:t>
    </dgm:pt>
    <dgm:pt modelId="{29F83D4A-8382-43A0-A669-3D0E40661338}" type="sibTrans" cxnId="{F5FCBB7F-34F2-48CF-9A14-12683722D128}">
      <dgm:prSet/>
      <dgm:spPr/>
      <dgm:t>
        <a:bodyPr/>
        <a:lstStyle/>
        <a:p>
          <a:endParaRPr lang="en-US" sz="3000" b="1">
            <a:latin typeface="+mj-lt"/>
          </a:endParaRPr>
        </a:p>
      </dgm:t>
    </dgm:pt>
    <dgm:pt modelId="{327EBEA9-CD0D-41E7-BAF4-6AD88FC8DC29}">
      <dgm:prSet phldrT="[Text]" custT="1"/>
      <dgm:spPr/>
      <dgm:t>
        <a:bodyPr/>
        <a:lstStyle/>
        <a:p>
          <a:r>
            <a:rPr lang="en-US" sz="3000" b="1" dirty="0" err="1">
              <a:latin typeface="+mj-lt"/>
            </a:rPr>
            <a:t>Phát</a:t>
          </a:r>
          <a:r>
            <a:rPr lang="en-US" sz="3000" b="1" dirty="0">
              <a:latin typeface="+mj-lt"/>
            </a:rPr>
            <a:t> </a:t>
          </a:r>
          <a:r>
            <a:rPr lang="en-US" sz="3000" b="1" dirty="0" err="1">
              <a:latin typeface="+mj-lt"/>
            </a:rPr>
            <a:t>triển</a:t>
          </a:r>
          <a:endParaRPr lang="en-US" sz="3000" b="1" dirty="0">
            <a:latin typeface="+mj-lt"/>
          </a:endParaRPr>
        </a:p>
      </dgm:t>
    </dgm:pt>
    <dgm:pt modelId="{C5B6EDAD-38EC-46C0-A9E9-065FD26B49C5}" type="parTrans" cxnId="{09A2BF58-9594-4FAE-B2C2-9B44AB33E94E}">
      <dgm:prSet/>
      <dgm:spPr/>
      <dgm:t>
        <a:bodyPr/>
        <a:lstStyle/>
        <a:p>
          <a:endParaRPr lang="en-US" sz="3000" b="1">
            <a:latin typeface="+mj-lt"/>
          </a:endParaRPr>
        </a:p>
      </dgm:t>
    </dgm:pt>
    <dgm:pt modelId="{5D4EF4D6-441A-4715-B2A0-144B95749750}" type="sibTrans" cxnId="{09A2BF58-9594-4FAE-B2C2-9B44AB33E94E}">
      <dgm:prSet/>
      <dgm:spPr/>
      <dgm:t>
        <a:bodyPr/>
        <a:lstStyle/>
        <a:p>
          <a:endParaRPr lang="en-US" sz="3000" b="1">
            <a:latin typeface="+mj-lt"/>
          </a:endParaRPr>
        </a:p>
      </dgm:t>
    </dgm:pt>
    <dgm:pt modelId="{28CCBF97-CC15-4E68-B81C-FC4D6A12F786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3000" b="1" dirty="0" err="1">
              <a:latin typeface="+mj-lt"/>
            </a:rPr>
            <a:t>Đèn</a:t>
          </a:r>
          <a:r>
            <a:rPr lang="en-US" sz="3000" b="1" dirty="0">
              <a:latin typeface="+mj-lt"/>
            </a:rPr>
            <a:t> pin, </a:t>
          </a:r>
          <a:r>
            <a:rPr lang="en-US" sz="3000" b="1" dirty="0" err="1">
              <a:latin typeface="+mj-lt"/>
            </a:rPr>
            <a:t>các</a:t>
          </a:r>
          <a:r>
            <a:rPr lang="en-US" sz="3000" b="1" dirty="0">
              <a:latin typeface="+mj-lt"/>
            </a:rPr>
            <a:t> </a:t>
          </a:r>
          <a:r>
            <a:rPr lang="en-US" sz="3000" b="1" dirty="0" err="1">
              <a:latin typeface="+mj-lt"/>
            </a:rPr>
            <a:t>thiết</a:t>
          </a:r>
          <a:r>
            <a:rPr lang="en-US" sz="3000" b="1" dirty="0">
              <a:latin typeface="+mj-lt"/>
            </a:rPr>
            <a:t> </a:t>
          </a:r>
          <a:r>
            <a:rPr lang="en-US" sz="3000" b="1" dirty="0" err="1">
              <a:latin typeface="+mj-lt"/>
            </a:rPr>
            <a:t>bị</a:t>
          </a:r>
          <a:endParaRPr lang="en-US" sz="3000" b="1" dirty="0">
            <a:latin typeface="+mj-lt"/>
          </a:endParaRPr>
        </a:p>
      </dgm:t>
    </dgm:pt>
    <dgm:pt modelId="{CCE4391A-6259-48C9-B61E-12DABB27E5FF}" type="parTrans" cxnId="{33DFD66B-3E09-4798-9FD4-65F122A655B8}">
      <dgm:prSet/>
      <dgm:spPr/>
      <dgm:t>
        <a:bodyPr/>
        <a:lstStyle/>
        <a:p>
          <a:endParaRPr lang="en-US" sz="3000" b="1">
            <a:latin typeface="+mj-lt"/>
          </a:endParaRPr>
        </a:p>
      </dgm:t>
    </dgm:pt>
    <dgm:pt modelId="{449A5E47-5E0A-4331-93EF-1F9C49356657}" type="sibTrans" cxnId="{33DFD66B-3E09-4798-9FD4-65F122A655B8}">
      <dgm:prSet/>
      <dgm:spPr/>
      <dgm:t>
        <a:bodyPr/>
        <a:lstStyle/>
        <a:p>
          <a:endParaRPr lang="en-US" sz="3000" b="1">
            <a:latin typeface="+mj-lt"/>
          </a:endParaRPr>
        </a:p>
      </dgm:t>
    </dgm:pt>
    <dgm:pt modelId="{8760CBB5-549D-4864-9F2E-C5AF9256C7C3}">
      <dgm:prSet phldrT="[Text]" custT="1"/>
      <dgm:spPr/>
      <dgm:t>
        <a:bodyPr/>
        <a:lstStyle/>
        <a:p>
          <a:r>
            <a:rPr lang="en-US" sz="3000" b="1" dirty="0" err="1">
              <a:latin typeface="+mj-lt"/>
            </a:rPr>
            <a:t>Đèn</a:t>
          </a:r>
          <a:r>
            <a:rPr lang="en-US" sz="3000" b="1" dirty="0">
              <a:latin typeface="+mj-lt"/>
            </a:rPr>
            <a:t> pin </a:t>
          </a:r>
          <a:r>
            <a:rPr lang="en-US" sz="3000" b="1" dirty="0" err="1">
              <a:latin typeface="+mj-lt"/>
            </a:rPr>
            <a:t>sáng</a:t>
          </a:r>
          <a:endParaRPr lang="en-US" sz="3000" b="1" dirty="0">
            <a:latin typeface="+mj-lt"/>
          </a:endParaRPr>
        </a:p>
      </dgm:t>
    </dgm:pt>
    <dgm:pt modelId="{2039C5C1-8F39-458C-87B0-8121690FE78B}" type="parTrans" cxnId="{E160E50C-0080-4677-A9CA-7BB139270FE6}">
      <dgm:prSet/>
      <dgm:spPr/>
      <dgm:t>
        <a:bodyPr/>
        <a:lstStyle/>
        <a:p>
          <a:endParaRPr lang="en-US" sz="3000" b="1">
            <a:latin typeface="+mj-lt"/>
          </a:endParaRPr>
        </a:p>
      </dgm:t>
    </dgm:pt>
    <dgm:pt modelId="{8CCA64CB-D85A-424A-83A1-260E46AEF83F}" type="sibTrans" cxnId="{E160E50C-0080-4677-A9CA-7BB139270FE6}">
      <dgm:prSet/>
      <dgm:spPr/>
      <dgm:t>
        <a:bodyPr/>
        <a:lstStyle/>
        <a:p>
          <a:endParaRPr lang="en-US" sz="3000" b="1">
            <a:latin typeface="+mj-lt"/>
          </a:endParaRPr>
        </a:p>
      </dgm:t>
    </dgm:pt>
    <dgm:pt modelId="{8A9B4D91-97AD-4880-B8D7-39CE532F4AC5}">
      <dgm:prSet phldrT="[Text]" custT="1"/>
      <dgm:spPr/>
      <dgm:t>
        <a:bodyPr/>
        <a:lstStyle/>
        <a:p>
          <a:r>
            <a:rPr lang="en-US" sz="3000" b="1" dirty="0" err="1">
              <a:latin typeface="+mj-lt"/>
            </a:rPr>
            <a:t>Các</a:t>
          </a:r>
          <a:r>
            <a:rPr lang="en-US" sz="3000" b="1" dirty="0">
              <a:latin typeface="+mj-lt"/>
            </a:rPr>
            <a:t> </a:t>
          </a:r>
          <a:r>
            <a:rPr lang="en-US" sz="3000" b="1" dirty="0" err="1">
              <a:latin typeface="+mj-lt"/>
            </a:rPr>
            <a:t>thiết</a:t>
          </a:r>
          <a:r>
            <a:rPr lang="en-US" sz="3000" b="1" dirty="0">
              <a:latin typeface="+mj-lt"/>
            </a:rPr>
            <a:t> </a:t>
          </a:r>
          <a:r>
            <a:rPr lang="en-US" sz="3000" b="1" dirty="0" err="1">
              <a:latin typeface="+mj-lt"/>
            </a:rPr>
            <a:t>bị</a:t>
          </a:r>
          <a:r>
            <a:rPr lang="en-US" sz="3000" b="1" dirty="0">
              <a:latin typeface="+mj-lt"/>
            </a:rPr>
            <a:t> </a:t>
          </a:r>
          <a:r>
            <a:rPr lang="en-US" sz="3000" b="1" dirty="0" err="1">
              <a:latin typeface="+mj-lt"/>
            </a:rPr>
            <a:t>hoạt</a:t>
          </a:r>
          <a:r>
            <a:rPr lang="en-US" sz="3000" b="1" dirty="0">
              <a:latin typeface="+mj-lt"/>
            </a:rPr>
            <a:t> </a:t>
          </a:r>
          <a:r>
            <a:rPr lang="en-US" sz="3000" b="1" dirty="0" err="1">
              <a:latin typeface="+mj-lt"/>
            </a:rPr>
            <a:t>động</a:t>
          </a:r>
          <a:endParaRPr lang="en-US" sz="3000" b="1" dirty="0">
            <a:latin typeface="+mj-lt"/>
          </a:endParaRPr>
        </a:p>
      </dgm:t>
    </dgm:pt>
    <dgm:pt modelId="{BD28FC68-9753-4C07-BE49-279B40CFDBB6}" type="parTrans" cxnId="{50D752AD-8C32-4FF2-A0DF-7537D0216D51}">
      <dgm:prSet/>
      <dgm:spPr/>
      <dgm:t>
        <a:bodyPr/>
        <a:lstStyle/>
        <a:p>
          <a:endParaRPr lang="en-US" sz="3000" b="1">
            <a:latin typeface="+mj-lt"/>
          </a:endParaRPr>
        </a:p>
      </dgm:t>
    </dgm:pt>
    <dgm:pt modelId="{9B755245-C8DD-4701-BBEE-49C8E73A0572}" type="sibTrans" cxnId="{50D752AD-8C32-4FF2-A0DF-7537D0216D51}">
      <dgm:prSet/>
      <dgm:spPr/>
      <dgm:t>
        <a:bodyPr/>
        <a:lstStyle/>
        <a:p>
          <a:endParaRPr lang="en-US" sz="3000" b="1">
            <a:latin typeface="+mj-lt"/>
          </a:endParaRPr>
        </a:p>
      </dgm:t>
    </dgm:pt>
    <dgm:pt modelId="{A7E259EF-4CE7-4A80-B34A-6844C8B983E4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2400" b="1" dirty="0">
              <a:latin typeface="+mj-lt"/>
            </a:rPr>
            <a:t>Con </a:t>
          </a:r>
          <a:r>
            <a:rPr lang="en-US" sz="2400" b="1" dirty="0" err="1">
              <a:latin typeface="+mj-lt"/>
            </a:rPr>
            <a:t>người</a:t>
          </a:r>
          <a:r>
            <a:rPr lang="en-US" sz="2400" b="1" dirty="0">
              <a:latin typeface="+mj-lt"/>
            </a:rPr>
            <a:t>, </a:t>
          </a:r>
        </a:p>
        <a:p>
          <a:r>
            <a:rPr lang="en-US" sz="2400" b="1" dirty="0" err="1">
              <a:latin typeface="+mj-lt"/>
            </a:rPr>
            <a:t>Động</a:t>
          </a:r>
          <a:r>
            <a:rPr lang="en-US" sz="2400" b="1" dirty="0">
              <a:latin typeface="+mj-lt"/>
            </a:rPr>
            <a:t> </a:t>
          </a:r>
          <a:r>
            <a:rPr lang="en-US" sz="2400" b="1" dirty="0" err="1">
              <a:latin typeface="+mj-lt"/>
            </a:rPr>
            <a:t>vật</a:t>
          </a:r>
          <a:endParaRPr lang="en-US" sz="2400" b="1" dirty="0">
            <a:latin typeface="+mj-lt"/>
          </a:endParaRPr>
        </a:p>
      </dgm:t>
    </dgm:pt>
    <dgm:pt modelId="{C279E3DC-3FEF-44FE-8570-C146CCB50DF0}" type="parTrans" cxnId="{5891DC6F-C043-4121-A0F7-44E81849058C}">
      <dgm:prSet/>
      <dgm:spPr/>
      <dgm:t>
        <a:bodyPr/>
        <a:lstStyle/>
        <a:p>
          <a:endParaRPr lang="en-US" b="1"/>
        </a:p>
      </dgm:t>
    </dgm:pt>
    <dgm:pt modelId="{8979CB4C-11A6-46D7-A903-BEA8A43E6C42}" type="sibTrans" cxnId="{5891DC6F-C043-4121-A0F7-44E81849058C}">
      <dgm:prSet/>
      <dgm:spPr/>
      <dgm:t>
        <a:bodyPr/>
        <a:lstStyle/>
        <a:p>
          <a:endParaRPr lang="en-US" b="1"/>
        </a:p>
      </dgm:t>
    </dgm:pt>
    <dgm:pt modelId="{21968B40-81E1-4ACC-9B55-58BB319BCEFE}">
      <dgm:prSet phldrT="[Text]"/>
      <dgm:spPr/>
      <dgm:t>
        <a:bodyPr/>
        <a:lstStyle/>
        <a:p>
          <a:r>
            <a:rPr lang="en-US" b="1">
              <a:latin typeface="+mj-lt"/>
            </a:rPr>
            <a:t>Duy trì sự sống</a:t>
          </a:r>
          <a:endParaRPr lang="en-US" b="1" dirty="0">
            <a:latin typeface="+mj-lt"/>
          </a:endParaRPr>
        </a:p>
      </dgm:t>
    </dgm:pt>
    <dgm:pt modelId="{596DE4EB-4F13-4D26-8057-1A1F4E3AD6E1}" type="parTrans" cxnId="{FCD1309B-048B-4197-B0C3-0FDD03326873}">
      <dgm:prSet/>
      <dgm:spPr/>
      <dgm:t>
        <a:bodyPr/>
        <a:lstStyle/>
        <a:p>
          <a:endParaRPr lang="en-US" b="1"/>
        </a:p>
      </dgm:t>
    </dgm:pt>
    <dgm:pt modelId="{CD200F41-20AF-44CD-A403-861A1654834D}" type="sibTrans" cxnId="{FCD1309B-048B-4197-B0C3-0FDD03326873}">
      <dgm:prSet/>
      <dgm:spPr/>
      <dgm:t>
        <a:bodyPr/>
        <a:lstStyle/>
        <a:p>
          <a:endParaRPr lang="en-US" b="1"/>
        </a:p>
      </dgm:t>
    </dgm:pt>
    <dgm:pt modelId="{2DA34E3B-D0C0-49C1-856C-7B00AB10E595}">
      <dgm:prSet/>
      <dgm:spPr/>
      <dgm:t>
        <a:bodyPr/>
        <a:lstStyle/>
        <a:p>
          <a:r>
            <a:rPr lang="en-US" b="1" dirty="0" err="1">
              <a:latin typeface="+mj-lt"/>
            </a:rPr>
            <a:t>Vận</a:t>
          </a:r>
          <a:r>
            <a:rPr lang="en-US" b="1" dirty="0">
              <a:latin typeface="+mj-lt"/>
            </a:rPr>
            <a:t> </a:t>
          </a:r>
          <a:r>
            <a:rPr lang="en-US" b="1" dirty="0" err="1">
              <a:latin typeface="+mj-lt"/>
            </a:rPr>
            <a:t>động</a:t>
          </a:r>
          <a:endParaRPr lang="en-US" b="1" dirty="0">
            <a:latin typeface="+mj-lt"/>
          </a:endParaRPr>
        </a:p>
      </dgm:t>
    </dgm:pt>
    <dgm:pt modelId="{D73F57DE-F325-42B1-91F2-C52C2103BE03}" type="parTrans" cxnId="{AF8DEDAD-3F94-4993-99E5-12834B9E9F3F}">
      <dgm:prSet/>
      <dgm:spPr/>
      <dgm:t>
        <a:bodyPr/>
        <a:lstStyle/>
        <a:p>
          <a:endParaRPr lang="en-US" b="1"/>
        </a:p>
      </dgm:t>
    </dgm:pt>
    <dgm:pt modelId="{3B69A05D-199E-459E-B0D7-8900E30C4940}" type="sibTrans" cxnId="{AF8DEDAD-3F94-4993-99E5-12834B9E9F3F}">
      <dgm:prSet/>
      <dgm:spPr/>
      <dgm:t>
        <a:bodyPr/>
        <a:lstStyle/>
        <a:p>
          <a:endParaRPr lang="en-US" b="1"/>
        </a:p>
      </dgm:t>
    </dgm:pt>
    <dgm:pt modelId="{B0895CF7-5836-40E5-ADD8-4C74875A13EF}">
      <dgm:prSet/>
      <dgm:spPr/>
      <dgm:t>
        <a:bodyPr/>
        <a:lstStyle/>
        <a:p>
          <a:r>
            <a:rPr lang="en-US" b="1" dirty="0" err="1">
              <a:latin typeface="+mj-lt"/>
            </a:rPr>
            <a:t>Phát</a:t>
          </a:r>
          <a:r>
            <a:rPr lang="en-US" b="1" dirty="0">
              <a:latin typeface="+mj-lt"/>
            </a:rPr>
            <a:t> </a:t>
          </a:r>
          <a:r>
            <a:rPr lang="en-US" b="1" dirty="0" err="1">
              <a:latin typeface="+mj-lt"/>
            </a:rPr>
            <a:t>triển</a:t>
          </a:r>
          <a:endParaRPr lang="en-US" b="1" dirty="0">
            <a:latin typeface="+mj-lt"/>
          </a:endParaRPr>
        </a:p>
      </dgm:t>
    </dgm:pt>
    <dgm:pt modelId="{142724F3-0505-43AD-8597-F84FF6D276D7}" type="parTrans" cxnId="{7547325A-9929-4273-ABAA-BE23634FA972}">
      <dgm:prSet/>
      <dgm:spPr/>
      <dgm:t>
        <a:bodyPr/>
        <a:lstStyle/>
        <a:p>
          <a:endParaRPr lang="en-US" b="1"/>
        </a:p>
      </dgm:t>
    </dgm:pt>
    <dgm:pt modelId="{10C74889-DF8A-43A2-8BC9-94F50171411B}" type="sibTrans" cxnId="{7547325A-9929-4273-ABAA-BE23634FA972}">
      <dgm:prSet/>
      <dgm:spPr/>
      <dgm:t>
        <a:bodyPr/>
        <a:lstStyle/>
        <a:p>
          <a:endParaRPr lang="en-US" b="1"/>
        </a:p>
      </dgm:t>
    </dgm:pt>
    <dgm:pt modelId="{8BAAB609-6B8F-45B3-8813-6988689D1D61}" type="pres">
      <dgm:prSet presAssocID="{D7FBFD04-7AC0-4DA2-8697-D09540E8814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C711196-3837-4443-8EFC-4521D5F51768}" type="pres">
      <dgm:prSet presAssocID="{13212740-486B-4972-A6DE-0438F9821406}" presName="composite" presStyleCnt="0"/>
      <dgm:spPr/>
    </dgm:pt>
    <dgm:pt modelId="{9BBF1F7A-9580-4109-A150-459A2D7B0E9B}" type="pres">
      <dgm:prSet presAssocID="{13212740-486B-4972-A6DE-0438F9821406}" presName="parTx" presStyleLbl="alignNode1" presStyleIdx="0" presStyleCnt="3" custScaleX="79984" custLinFactX="7125" custLinFactNeighborX="100000" custLinFactNeighborY="-1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79B837-CED3-4089-8B4C-EBC22D4BB57C}" type="pres">
      <dgm:prSet presAssocID="{13212740-486B-4972-A6DE-0438F9821406}" presName="desTx" presStyleLbl="alignAccFollowNode1" presStyleIdx="0" presStyleCnt="3" custScaleX="79984" custLinFactX="7125" custLinFactNeighborX="100000" custLinFactNeighborY="16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D98C31-C951-4E96-9B7F-89C1B818497D}" type="pres">
      <dgm:prSet presAssocID="{0AF35ABD-8792-4FDB-B3E2-FAEBA85347B3}" presName="space" presStyleCnt="0"/>
      <dgm:spPr/>
    </dgm:pt>
    <dgm:pt modelId="{6205E9C4-84AB-4F2E-B583-381B7747CB66}" type="pres">
      <dgm:prSet presAssocID="{28CCBF97-CC15-4E68-B81C-FC4D6A12F786}" presName="composite" presStyleCnt="0"/>
      <dgm:spPr/>
    </dgm:pt>
    <dgm:pt modelId="{8A6038A6-7E58-4BC3-8144-2CA7D3889D00}" type="pres">
      <dgm:prSet presAssocID="{28CCBF97-CC15-4E68-B81C-FC4D6A12F786}" presName="parTx" presStyleLbl="alignNode1" presStyleIdx="1" presStyleCnt="3" custScaleX="89040" custLinFactX="16712" custLinFactNeighborX="100000" custLinFactNeighborY="-23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278849-6E18-4124-AEE2-82C73AEE527A}" type="pres">
      <dgm:prSet presAssocID="{28CCBF97-CC15-4E68-B81C-FC4D6A12F786}" presName="desTx" presStyleLbl="alignAccFollowNode1" presStyleIdx="1" presStyleCnt="3" custScaleX="89040" custLinFactX="16712" custLinFactNeighborX="100000" custLinFactNeighborY="-18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383ED4-174A-42C7-8B2B-1825CCC3E099}" type="pres">
      <dgm:prSet presAssocID="{449A5E47-5E0A-4331-93EF-1F9C49356657}" presName="space" presStyleCnt="0"/>
      <dgm:spPr/>
    </dgm:pt>
    <dgm:pt modelId="{E68BD21F-1CB8-4AEC-BC60-E20B9D37B9A8}" type="pres">
      <dgm:prSet presAssocID="{A7E259EF-4CE7-4A80-B34A-6844C8B983E4}" presName="composite" presStyleCnt="0"/>
      <dgm:spPr/>
    </dgm:pt>
    <dgm:pt modelId="{0039D87B-7D88-4DBC-A4D0-E5F7FB6A9E92}" type="pres">
      <dgm:prSet presAssocID="{A7E259EF-4CE7-4A80-B34A-6844C8B983E4}" presName="parTx" presStyleLbl="alignNode1" presStyleIdx="2" presStyleCnt="3" custScaleX="91769" custLinFactX="-100000" custLinFactNeighborX="-108209" custLinFactNeighborY="-2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C48263-D6B8-4EAF-955D-6E7A9B442397}" type="pres">
      <dgm:prSet presAssocID="{A7E259EF-4CE7-4A80-B34A-6844C8B983E4}" presName="desTx" presStyleLbl="alignAccFollowNode1" presStyleIdx="2" presStyleCnt="3" custScaleX="91769" custLinFactX="-100000" custLinFactNeighborX="-108209" custLinFactNeighborY="-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5FCBB7F-34F2-48CF-9A14-12683722D128}" srcId="{13212740-486B-4972-A6DE-0438F9821406}" destId="{93BD24ED-0AFF-4599-B652-14542BB6CD7C}" srcOrd="0" destOrd="0" parTransId="{3D71396B-C206-4E5D-A3C4-2F71A4A51A71}" sibTransId="{29F83D4A-8382-43A0-A669-3D0E40661338}"/>
    <dgm:cxn modelId="{4E1A2684-7B5E-443C-A555-0377A623ED4F}" type="presOf" srcId="{28CCBF97-CC15-4E68-B81C-FC4D6A12F786}" destId="{8A6038A6-7E58-4BC3-8144-2CA7D3889D00}" srcOrd="0" destOrd="0" presId="urn:microsoft.com/office/officeart/2005/8/layout/hList1"/>
    <dgm:cxn modelId="{8D87C0D3-59A4-4B50-BC6D-2BC9D1BFA815}" type="presOf" srcId="{A7E259EF-4CE7-4A80-B34A-6844C8B983E4}" destId="{0039D87B-7D88-4DBC-A4D0-E5F7FB6A9E92}" srcOrd="0" destOrd="0" presId="urn:microsoft.com/office/officeart/2005/8/layout/hList1"/>
    <dgm:cxn modelId="{50D752AD-8C32-4FF2-A0DF-7537D0216D51}" srcId="{28CCBF97-CC15-4E68-B81C-FC4D6A12F786}" destId="{8A9B4D91-97AD-4880-B8D7-39CE532F4AC5}" srcOrd="1" destOrd="0" parTransId="{BD28FC68-9753-4C07-BE49-279B40CFDBB6}" sibTransId="{9B755245-C8DD-4701-BBEE-49C8E73A0572}"/>
    <dgm:cxn modelId="{5891DC6F-C043-4121-A0F7-44E81849058C}" srcId="{D7FBFD04-7AC0-4DA2-8697-D09540E8814F}" destId="{A7E259EF-4CE7-4A80-B34A-6844C8B983E4}" srcOrd="2" destOrd="0" parTransId="{C279E3DC-3FEF-44FE-8570-C146CCB50DF0}" sibTransId="{8979CB4C-11A6-46D7-A903-BEA8A43E6C42}"/>
    <dgm:cxn modelId="{353F91B5-F6C4-4A8F-BD96-9097E1FB7E7A}" type="presOf" srcId="{327EBEA9-CD0D-41E7-BAF4-6AD88FC8DC29}" destId="{AF79B837-CED3-4089-8B4C-EBC22D4BB57C}" srcOrd="0" destOrd="1" presId="urn:microsoft.com/office/officeart/2005/8/layout/hList1"/>
    <dgm:cxn modelId="{FDF4A23B-89CD-4B88-B291-F6CAA50BC9DF}" type="presOf" srcId="{93BD24ED-0AFF-4599-B652-14542BB6CD7C}" destId="{AF79B837-CED3-4089-8B4C-EBC22D4BB57C}" srcOrd="0" destOrd="0" presId="urn:microsoft.com/office/officeart/2005/8/layout/hList1"/>
    <dgm:cxn modelId="{D08CD55A-AAFE-4CEA-89BD-4B4986F6C43B}" srcId="{D7FBFD04-7AC0-4DA2-8697-D09540E8814F}" destId="{13212740-486B-4972-A6DE-0438F9821406}" srcOrd="0" destOrd="0" parTransId="{BAB66124-9B5F-4C02-8565-A47987AFDCD4}" sibTransId="{0AF35ABD-8792-4FDB-B3E2-FAEBA85347B3}"/>
    <dgm:cxn modelId="{09A2BF58-9594-4FAE-B2C2-9B44AB33E94E}" srcId="{13212740-486B-4972-A6DE-0438F9821406}" destId="{327EBEA9-CD0D-41E7-BAF4-6AD88FC8DC29}" srcOrd="1" destOrd="0" parTransId="{C5B6EDAD-38EC-46C0-A9E9-065FD26B49C5}" sibTransId="{5D4EF4D6-441A-4715-B2A0-144B95749750}"/>
    <dgm:cxn modelId="{AF8DEDAD-3F94-4993-99E5-12834B9E9F3F}" srcId="{A7E259EF-4CE7-4A80-B34A-6844C8B983E4}" destId="{2DA34E3B-D0C0-49C1-856C-7B00AB10E595}" srcOrd="1" destOrd="0" parTransId="{D73F57DE-F325-42B1-91F2-C52C2103BE03}" sibTransId="{3B69A05D-199E-459E-B0D7-8900E30C4940}"/>
    <dgm:cxn modelId="{7547325A-9929-4273-ABAA-BE23634FA972}" srcId="{A7E259EF-4CE7-4A80-B34A-6844C8B983E4}" destId="{B0895CF7-5836-40E5-ADD8-4C74875A13EF}" srcOrd="2" destOrd="0" parTransId="{142724F3-0505-43AD-8597-F84FF6D276D7}" sibTransId="{10C74889-DF8A-43A2-8BC9-94F50171411B}"/>
    <dgm:cxn modelId="{5C30E279-69DA-4398-8954-6E2BFF8C40A5}" type="presOf" srcId="{D7FBFD04-7AC0-4DA2-8697-D09540E8814F}" destId="{8BAAB609-6B8F-45B3-8813-6988689D1D61}" srcOrd="0" destOrd="0" presId="urn:microsoft.com/office/officeart/2005/8/layout/hList1"/>
    <dgm:cxn modelId="{E160E50C-0080-4677-A9CA-7BB139270FE6}" srcId="{28CCBF97-CC15-4E68-B81C-FC4D6A12F786}" destId="{8760CBB5-549D-4864-9F2E-C5AF9256C7C3}" srcOrd="0" destOrd="0" parTransId="{2039C5C1-8F39-458C-87B0-8121690FE78B}" sibTransId="{8CCA64CB-D85A-424A-83A1-260E46AEF83F}"/>
    <dgm:cxn modelId="{E8C70D55-FB3D-4E2F-8EF7-376F720FF1DA}" type="presOf" srcId="{8A9B4D91-97AD-4880-B8D7-39CE532F4AC5}" destId="{09278849-6E18-4124-AEE2-82C73AEE527A}" srcOrd="0" destOrd="1" presId="urn:microsoft.com/office/officeart/2005/8/layout/hList1"/>
    <dgm:cxn modelId="{BE6A532E-107B-4EA8-8BE2-83E64E017130}" type="presOf" srcId="{8760CBB5-549D-4864-9F2E-C5AF9256C7C3}" destId="{09278849-6E18-4124-AEE2-82C73AEE527A}" srcOrd="0" destOrd="0" presId="urn:microsoft.com/office/officeart/2005/8/layout/hList1"/>
    <dgm:cxn modelId="{33DFD66B-3E09-4798-9FD4-65F122A655B8}" srcId="{D7FBFD04-7AC0-4DA2-8697-D09540E8814F}" destId="{28CCBF97-CC15-4E68-B81C-FC4D6A12F786}" srcOrd="1" destOrd="0" parTransId="{CCE4391A-6259-48C9-B61E-12DABB27E5FF}" sibTransId="{449A5E47-5E0A-4331-93EF-1F9C49356657}"/>
    <dgm:cxn modelId="{9545C40A-FD19-4D0A-ABC7-44D49E1ECA2D}" type="presOf" srcId="{13212740-486B-4972-A6DE-0438F9821406}" destId="{9BBF1F7A-9580-4109-A150-459A2D7B0E9B}" srcOrd="0" destOrd="0" presId="urn:microsoft.com/office/officeart/2005/8/layout/hList1"/>
    <dgm:cxn modelId="{FCD1309B-048B-4197-B0C3-0FDD03326873}" srcId="{A7E259EF-4CE7-4A80-B34A-6844C8B983E4}" destId="{21968B40-81E1-4ACC-9B55-58BB319BCEFE}" srcOrd="0" destOrd="0" parTransId="{596DE4EB-4F13-4D26-8057-1A1F4E3AD6E1}" sibTransId="{CD200F41-20AF-44CD-A403-861A1654834D}"/>
    <dgm:cxn modelId="{10FD3C33-5C13-4468-B1CF-FE5858CC59E6}" type="presOf" srcId="{21968B40-81E1-4ACC-9B55-58BB319BCEFE}" destId="{E5C48263-D6B8-4EAF-955D-6E7A9B442397}" srcOrd="0" destOrd="0" presId="urn:microsoft.com/office/officeart/2005/8/layout/hList1"/>
    <dgm:cxn modelId="{F6DEABD8-CC56-4C54-9804-943A8D2BFEAD}" type="presOf" srcId="{B0895CF7-5836-40E5-ADD8-4C74875A13EF}" destId="{E5C48263-D6B8-4EAF-955D-6E7A9B442397}" srcOrd="0" destOrd="2" presId="urn:microsoft.com/office/officeart/2005/8/layout/hList1"/>
    <dgm:cxn modelId="{3B463221-F937-47D3-B5B6-81DF906F9E8C}" type="presOf" srcId="{2DA34E3B-D0C0-49C1-856C-7B00AB10E595}" destId="{E5C48263-D6B8-4EAF-955D-6E7A9B442397}" srcOrd="0" destOrd="1" presId="urn:microsoft.com/office/officeart/2005/8/layout/hList1"/>
    <dgm:cxn modelId="{48A93676-2FA4-4C44-9D9A-C31B76F64DC6}" type="presParOf" srcId="{8BAAB609-6B8F-45B3-8813-6988689D1D61}" destId="{6C711196-3837-4443-8EFC-4521D5F51768}" srcOrd="0" destOrd="0" presId="urn:microsoft.com/office/officeart/2005/8/layout/hList1"/>
    <dgm:cxn modelId="{EF1FDA24-E881-4677-B7DA-4FF1988A579C}" type="presParOf" srcId="{6C711196-3837-4443-8EFC-4521D5F51768}" destId="{9BBF1F7A-9580-4109-A150-459A2D7B0E9B}" srcOrd="0" destOrd="0" presId="urn:microsoft.com/office/officeart/2005/8/layout/hList1"/>
    <dgm:cxn modelId="{475C43A2-2A2D-434E-9744-D1F6B3DF22C0}" type="presParOf" srcId="{6C711196-3837-4443-8EFC-4521D5F51768}" destId="{AF79B837-CED3-4089-8B4C-EBC22D4BB57C}" srcOrd="1" destOrd="0" presId="urn:microsoft.com/office/officeart/2005/8/layout/hList1"/>
    <dgm:cxn modelId="{10F8C47B-2334-47E2-9EE5-DEA2DB7252AA}" type="presParOf" srcId="{8BAAB609-6B8F-45B3-8813-6988689D1D61}" destId="{34D98C31-C951-4E96-9B7F-89C1B818497D}" srcOrd="1" destOrd="0" presId="urn:microsoft.com/office/officeart/2005/8/layout/hList1"/>
    <dgm:cxn modelId="{71812753-BE9B-4D6E-A6E6-AD07C2133AE0}" type="presParOf" srcId="{8BAAB609-6B8F-45B3-8813-6988689D1D61}" destId="{6205E9C4-84AB-4F2E-B583-381B7747CB66}" srcOrd="2" destOrd="0" presId="urn:microsoft.com/office/officeart/2005/8/layout/hList1"/>
    <dgm:cxn modelId="{3ECDACF3-5342-45CD-83A5-CDE4E66FF2C3}" type="presParOf" srcId="{6205E9C4-84AB-4F2E-B583-381B7747CB66}" destId="{8A6038A6-7E58-4BC3-8144-2CA7D3889D00}" srcOrd="0" destOrd="0" presId="urn:microsoft.com/office/officeart/2005/8/layout/hList1"/>
    <dgm:cxn modelId="{621CF6C4-447E-4CFD-8B3C-9188359E3C40}" type="presParOf" srcId="{6205E9C4-84AB-4F2E-B583-381B7747CB66}" destId="{09278849-6E18-4124-AEE2-82C73AEE527A}" srcOrd="1" destOrd="0" presId="urn:microsoft.com/office/officeart/2005/8/layout/hList1"/>
    <dgm:cxn modelId="{72647332-6890-4760-ADAE-63912457B56D}" type="presParOf" srcId="{8BAAB609-6B8F-45B3-8813-6988689D1D61}" destId="{D9383ED4-174A-42C7-8B2B-1825CCC3E099}" srcOrd="3" destOrd="0" presId="urn:microsoft.com/office/officeart/2005/8/layout/hList1"/>
    <dgm:cxn modelId="{3CDD80D3-CC8A-4E0B-A2AC-7F424FD84F7E}" type="presParOf" srcId="{8BAAB609-6B8F-45B3-8813-6988689D1D61}" destId="{E68BD21F-1CB8-4AEC-BC60-E20B9D37B9A8}" srcOrd="4" destOrd="0" presId="urn:microsoft.com/office/officeart/2005/8/layout/hList1"/>
    <dgm:cxn modelId="{A496F818-DFF4-493C-B09E-AB564AF68032}" type="presParOf" srcId="{E68BD21F-1CB8-4AEC-BC60-E20B9D37B9A8}" destId="{0039D87B-7D88-4DBC-A4D0-E5F7FB6A9E92}" srcOrd="0" destOrd="0" presId="urn:microsoft.com/office/officeart/2005/8/layout/hList1"/>
    <dgm:cxn modelId="{C886408C-C143-40C2-A8C0-A1983F399BBD}" type="presParOf" srcId="{E68BD21F-1CB8-4AEC-BC60-E20B9D37B9A8}" destId="{E5C48263-D6B8-4EAF-955D-6E7A9B44239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BCA347F-4861-4E6C-96F5-1B84D26A157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9A64CC-28D7-4479-B891-3F32806C8D78}">
      <dgm:prSet phldrT="[Text]" custT="1"/>
      <dgm:spPr>
        <a:solidFill>
          <a:srgbClr val="008000"/>
        </a:solidFill>
      </dgm:spPr>
      <dgm:t>
        <a:bodyPr/>
        <a:lstStyle/>
        <a:p>
          <a:r>
            <a:rPr lang="en-US" sz="3700" dirty="0" err="1">
              <a:latin typeface="+mj-lt"/>
            </a:rPr>
            <a:t>Năng</a:t>
          </a:r>
          <a:r>
            <a:rPr lang="en-US" sz="3700" dirty="0">
              <a:latin typeface="+mj-lt"/>
            </a:rPr>
            <a:t> </a:t>
          </a:r>
          <a:r>
            <a:rPr lang="en-US" sz="3700" dirty="0" err="1">
              <a:latin typeface="+mj-lt"/>
            </a:rPr>
            <a:t>lượng</a:t>
          </a:r>
          <a:r>
            <a:rPr lang="en-US" sz="3700" dirty="0">
              <a:latin typeface="+mj-lt"/>
            </a:rPr>
            <a:t> </a:t>
          </a:r>
          <a:r>
            <a:rPr lang="en-US" sz="3700" dirty="0" err="1">
              <a:latin typeface="+mj-lt"/>
            </a:rPr>
            <a:t>càng</a:t>
          </a:r>
          <a:r>
            <a:rPr lang="en-US" sz="3700" dirty="0">
              <a:latin typeface="+mj-lt"/>
            </a:rPr>
            <a:t> </a:t>
          </a:r>
          <a:r>
            <a:rPr lang="en-US" sz="3700" dirty="0" err="1">
              <a:latin typeface="+mj-lt"/>
            </a:rPr>
            <a:t>lớn</a:t>
          </a:r>
          <a:r>
            <a:rPr lang="en-US" sz="3700" dirty="0">
              <a:latin typeface="+mj-lt"/>
            </a:rPr>
            <a:t> </a:t>
          </a:r>
        </a:p>
      </dgm:t>
    </dgm:pt>
    <dgm:pt modelId="{62BC38D8-3C33-4860-8D7F-DEBBCCA6436A}" type="parTrans" cxnId="{F7675249-B8D1-45BB-9947-C399687E7FA1}">
      <dgm:prSet/>
      <dgm:spPr/>
      <dgm:t>
        <a:bodyPr/>
        <a:lstStyle/>
        <a:p>
          <a:endParaRPr lang="en-US"/>
        </a:p>
      </dgm:t>
    </dgm:pt>
    <dgm:pt modelId="{4446FAA5-B2E9-4E5E-BE72-B9286CF4AA35}" type="sibTrans" cxnId="{F7675249-B8D1-45BB-9947-C399687E7FA1}">
      <dgm:prSet/>
      <dgm:spPr/>
      <dgm:t>
        <a:bodyPr/>
        <a:lstStyle/>
        <a:p>
          <a:endParaRPr lang="en-US"/>
        </a:p>
      </dgm:t>
    </dgm:pt>
    <dgm:pt modelId="{A392A75C-5ABF-4B16-8BAC-6EB422D5F57C}">
      <dgm:prSet phldrT="[Text]" custT="1"/>
      <dgm:spPr>
        <a:solidFill>
          <a:srgbClr val="008000"/>
        </a:solidFill>
      </dgm:spPr>
      <dgm:t>
        <a:bodyPr/>
        <a:lstStyle/>
        <a:p>
          <a:r>
            <a:rPr lang="en-US" sz="3700" dirty="0" err="1">
              <a:latin typeface="+mj-lt"/>
            </a:rPr>
            <a:t>lực</a:t>
          </a:r>
          <a:r>
            <a:rPr lang="en-US" sz="3700" dirty="0">
              <a:latin typeface="+mj-lt"/>
            </a:rPr>
            <a:t> </a:t>
          </a:r>
          <a:r>
            <a:rPr lang="en-US" sz="3700" dirty="0" err="1">
              <a:latin typeface="+mj-lt"/>
            </a:rPr>
            <a:t>tác</a:t>
          </a:r>
          <a:r>
            <a:rPr lang="en-US" sz="3700" dirty="0">
              <a:latin typeface="+mj-lt"/>
            </a:rPr>
            <a:t> </a:t>
          </a:r>
          <a:r>
            <a:rPr lang="en-US" sz="3700" dirty="0" err="1">
              <a:latin typeface="+mj-lt"/>
            </a:rPr>
            <a:t>dụng</a:t>
          </a:r>
          <a:r>
            <a:rPr lang="en-US" sz="3700" dirty="0">
              <a:latin typeface="+mj-lt"/>
            </a:rPr>
            <a:t> </a:t>
          </a:r>
          <a:r>
            <a:rPr lang="en-US" sz="3700" dirty="0" err="1">
              <a:latin typeface="+mj-lt"/>
            </a:rPr>
            <a:t>càng</a:t>
          </a:r>
          <a:r>
            <a:rPr lang="en-US" sz="3700" dirty="0">
              <a:latin typeface="+mj-lt"/>
            </a:rPr>
            <a:t> </a:t>
          </a:r>
          <a:r>
            <a:rPr lang="en-US" sz="3700" dirty="0" err="1">
              <a:latin typeface="+mj-lt"/>
            </a:rPr>
            <a:t>mạnh</a:t>
          </a:r>
          <a:endParaRPr lang="en-US" sz="3700" dirty="0">
            <a:latin typeface="+mj-lt"/>
          </a:endParaRPr>
        </a:p>
      </dgm:t>
    </dgm:pt>
    <dgm:pt modelId="{4632FD23-74B4-40D1-B90D-F2018063EEB7}" type="parTrans" cxnId="{97A8436E-BDA6-45D4-8821-45623047183E}">
      <dgm:prSet/>
      <dgm:spPr/>
      <dgm:t>
        <a:bodyPr/>
        <a:lstStyle/>
        <a:p>
          <a:endParaRPr lang="en-US"/>
        </a:p>
      </dgm:t>
    </dgm:pt>
    <dgm:pt modelId="{A70BD627-85AF-48E3-B0BE-BC832A801024}" type="sibTrans" cxnId="{97A8436E-BDA6-45D4-8821-45623047183E}">
      <dgm:prSet/>
      <dgm:spPr/>
      <dgm:t>
        <a:bodyPr/>
        <a:lstStyle/>
        <a:p>
          <a:endParaRPr lang="en-US"/>
        </a:p>
      </dgm:t>
    </dgm:pt>
    <dgm:pt modelId="{903E67AC-F418-40BB-8C33-314C43419CC2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3700" dirty="0" err="1">
              <a:solidFill>
                <a:srgbClr val="FF0000"/>
              </a:solidFill>
              <a:latin typeface="+mj-lt"/>
            </a:rPr>
            <a:t>Năng</a:t>
          </a:r>
          <a:r>
            <a:rPr lang="en-US" sz="3700" dirty="0">
              <a:solidFill>
                <a:srgbClr val="FF0000"/>
              </a:solidFill>
              <a:latin typeface="+mj-lt"/>
            </a:rPr>
            <a:t> </a:t>
          </a:r>
          <a:r>
            <a:rPr lang="en-US" sz="3700" dirty="0" err="1">
              <a:solidFill>
                <a:srgbClr val="FF0000"/>
              </a:solidFill>
              <a:latin typeface="+mj-lt"/>
            </a:rPr>
            <a:t>lượng</a:t>
          </a:r>
          <a:r>
            <a:rPr lang="en-US" sz="3700" dirty="0">
              <a:solidFill>
                <a:srgbClr val="FF0000"/>
              </a:solidFill>
              <a:latin typeface="+mj-lt"/>
            </a:rPr>
            <a:t> </a:t>
          </a:r>
          <a:r>
            <a:rPr lang="en-US" sz="3700" dirty="0" err="1">
              <a:solidFill>
                <a:srgbClr val="FF0000"/>
              </a:solidFill>
              <a:latin typeface="+mj-lt"/>
            </a:rPr>
            <a:t>càng</a:t>
          </a:r>
          <a:r>
            <a:rPr lang="en-US" sz="3700" dirty="0">
              <a:solidFill>
                <a:srgbClr val="FF0000"/>
              </a:solidFill>
              <a:latin typeface="+mj-lt"/>
            </a:rPr>
            <a:t> </a:t>
          </a:r>
          <a:r>
            <a:rPr lang="en-US" sz="3700" dirty="0" err="1">
              <a:solidFill>
                <a:srgbClr val="FF0000"/>
              </a:solidFill>
              <a:latin typeface="+mj-lt"/>
            </a:rPr>
            <a:t>nhiều</a:t>
          </a:r>
          <a:endParaRPr lang="en-US" sz="3700" dirty="0">
            <a:solidFill>
              <a:srgbClr val="FF0000"/>
            </a:solidFill>
            <a:latin typeface="+mj-lt"/>
          </a:endParaRPr>
        </a:p>
      </dgm:t>
    </dgm:pt>
    <dgm:pt modelId="{2B38919E-04EB-461B-8764-DB841BCC6A5A}" type="parTrans" cxnId="{97B1CF60-341E-422F-9E17-687B60F1548A}">
      <dgm:prSet/>
      <dgm:spPr/>
      <dgm:t>
        <a:bodyPr/>
        <a:lstStyle/>
        <a:p>
          <a:endParaRPr lang="en-US"/>
        </a:p>
      </dgm:t>
    </dgm:pt>
    <dgm:pt modelId="{CD8308C4-98E6-44A5-B844-8D7216683D13}" type="sibTrans" cxnId="{97B1CF60-341E-422F-9E17-687B60F1548A}">
      <dgm:prSet/>
      <dgm:spPr/>
      <dgm:t>
        <a:bodyPr/>
        <a:lstStyle/>
        <a:p>
          <a:endParaRPr lang="en-US"/>
        </a:p>
      </dgm:t>
    </dgm:pt>
    <dgm:pt modelId="{58E2D7D3-BFA1-4D44-AB8A-FAE3F3ECC3C7}" type="pres">
      <dgm:prSet presAssocID="{7BCA347F-4861-4E6C-96F5-1B84D26A157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0A79413-9E61-4B29-A7D9-B866C22F57AE}" type="pres">
      <dgm:prSet presAssocID="{3F9A64CC-28D7-4479-B891-3F32806C8D78}" presName="root1" presStyleCnt="0"/>
      <dgm:spPr/>
    </dgm:pt>
    <dgm:pt modelId="{142DFCBA-5B82-4758-B3E3-7E350C952C73}" type="pres">
      <dgm:prSet presAssocID="{3F9A64CC-28D7-4479-B891-3F32806C8D78}" presName="LevelOneTextNode" presStyleLbl="node0" presStyleIdx="0" presStyleCnt="2" custScaleX="100269" custScaleY="68231" custLinFactNeighborY="-1238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6A8E33-DAD0-471C-826A-A6E0BED1746F}" type="pres">
      <dgm:prSet presAssocID="{3F9A64CC-28D7-4479-B891-3F32806C8D78}" presName="level2hierChild" presStyleCnt="0"/>
      <dgm:spPr/>
    </dgm:pt>
    <dgm:pt modelId="{9A1BA302-9D19-44F6-BE0C-7849E9195458}" type="pres">
      <dgm:prSet presAssocID="{4632FD23-74B4-40D1-B90D-F2018063EEB7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427B3131-9F4A-4C0C-87FE-26D0884B5740}" type="pres">
      <dgm:prSet presAssocID="{4632FD23-74B4-40D1-B90D-F2018063EEB7}" presName="connTx" presStyleLbl="parChTrans1D2" presStyleIdx="0" presStyleCnt="1"/>
      <dgm:spPr/>
      <dgm:t>
        <a:bodyPr/>
        <a:lstStyle/>
        <a:p>
          <a:endParaRPr lang="en-US"/>
        </a:p>
      </dgm:t>
    </dgm:pt>
    <dgm:pt modelId="{EC247334-F5A3-41DF-9BA3-C2B8F7ED9DDD}" type="pres">
      <dgm:prSet presAssocID="{A392A75C-5ABF-4B16-8BAC-6EB422D5F57C}" presName="root2" presStyleCnt="0"/>
      <dgm:spPr/>
    </dgm:pt>
    <dgm:pt modelId="{0814C226-5AED-43A0-95D7-D66A81F7B3C1}" type="pres">
      <dgm:prSet presAssocID="{A392A75C-5ABF-4B16-8BAC-6EB422D5F57C}" presName="LevelTwoTextNode" presStyleLbl="node2" presStyleIdx="0" presStyleCnt="1" custScaleY="64680" custLinFactNeighborX="1977" custLinFactNeighborY="-130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9E68401-FA19-448C-B361-D4BA3ED2F921}" type="pres">
      <dgm:prSet presAssocID="{A392A75C-5ABF-4B16-8BAC-6EB422D5F57C}" presName="level3hierChild" presStyleCnt="0"/>
      <dgm:spPr/>
    </dgm:pt>
    <dgm:pt modelId="{5B1BE606-D60D-4744-90F4-77C11024C660}" type="pres">
      <dgm:prSet presAssocID="{903E67AC-F418-40BB-8C33-314C43419CC2}" presName="root1" presStyleCnt="0"/>
      <dgm:spPr/>
    </dgm:pt>
    <dgm:pt modelId="{F709D7C2-5B91-4EB9-B263-DA703CB3A2A5}" type="pres">
      <dgm:prSet presAssocID="{903E67AC-F418-40BB-8C33-314C43419CC2}" presName="LevelOneTextNode" presStyleLbl="node0" presStyleIdx="1" presStyleCnt="2" custScaleX="100546" custScaleY="64215" custLinFactNeighborY="-1238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5F014C7-40A2-4D72-B985-470882158751}" type="pres">
      <dgm:prSet presAssocID="{903E67AC-F418-40BB-8C33-314C43419CC2}" presName="level2hierChild" presStyleCnt="0"/>
      <dgm:spPr/>
    </dgm:pt>
  </dgm:ptLst>
  <dgm:cxnLst>
    <dgm:cxn modelId="{68265EDF-95E2-4466-9496-E63D9129AC30}" type="presOf" srcId="{4632FD23-74B4-40D1-B90D-F2018063EEB7}" destId="{9A1BA302-9D19-44F6-BE0C-7849E9195458}" srcOrd="0" destOrd="0" presId="urn:microsoft.com/office/officeart/2005/8/layout/hierarchy2"/>
    <dgm:cxn modelId="{227A7DAA-B4A0-4F39-A75E-13AB6B4E13D8}" type="presOf" srcId="{7BCA347F-4861-4E6C-96F5-1B84D26A1571}" destId="{58E2D7D3-BFA1-4D44-AB8A-FAE3F3ECC3C7}" srcOrd="0" destOrd="0" presId="urn:microsoft.com/office/officeart/2005/8/layout/hierarchy2"/>
    <dgm:cxn modelId="{AA4DB70B-95F4-4D79-B85A-876179B515B7}" type="presOf" srcId="{A392A75C-5ABF-4B16-8BAC-6EB422D5F57C}" destId="{0814C226-5AED-43A0-95D7-D66A81F7B3C1}" srcOrd="0" destOrd="0" presId="urn:microsoft.com/office/officeart/2005/8/layout/hierarchy2"/>
    <dgm:cxn modelId="{F7675249-B8D1-45BB-9947-C399687E7FA1}" srcId="{7BCA347F-4861-4E6C-96F5-1B84D26A1571}" destId="{3F9A64CC-28D7-4479-B891-3F32806C8D78}" srcOrd="0" destOrd="0" parTransId="{62BC38D8-3C33-4860-8D7F-DEBBCCA6436A}" sibTransId="{4446FAA5-B2E9-4E5E-BE72-B9286CF4AA35}"/>
    <dgm:cxn modelId="{260CCD03-33C6-4312-AEFF-C49C6525E330}" type="presOf" srcId="{4632FD23-74B4-40D1-B90D-F2018063EEB7}" destId="{427B3131-9F4A-4C0C-87FE-26D0884B5740}" srcOrd="1" destOrd="0" presId="urn:microsoft.com/office/officeart/2005/8/layout/hierarchy2"/>
    <dgm:cxn modelId="{426B3A23-60CE-444D-BDA4-2BAC089284DD}" type="presOf" srcId="{3F9A64CC-28D7-4479-B891-3F32806C8D78}" destId="{142DFCBA-5B82-4758-B3E3-7E350C952C73}" srcOrd="0" destOrd="0" presId="urn:microsoft.com/office/officeart/2005/8/layout/hierarchy2"/>
    <dgm:cxn modelId="{23502DD6-D603-43B9-A306-AE8EAB760BBB}" type="presOf" srcId="{903E67AC-F418-40BB-8C33-314C43419CC2}" destId="{F709D7C2-5B91-4EB9-B263-DA703CB3A2A5}" srcOrd="0" destOrd="0" presId="urn:microsoft.com/office/officeart/2005/8/layout/hierarchy2"/>
    <dgm:cxn modelId="{97A8436E-BDA6-45D4-8821-45623047183E}" srcId="{3F9A64CC-28D7-4479-B891-3F32806C8D78}" destId="{A392A75C-5ABF-4B16-8BAC-6EB422D5F57C}" srcOrd="0" destOrd="0" parTransId="{4632FD23-74B4-40D1-B90D-F2018063EEB7}" sibTransId="{A70BD627-85AF-48E3-B0BE-BC832A801024}"/>
    <dgm:cxn modelId="{97B1CF60-341E-422F-9E17-687B60F1548A}" srcId="{7BCA347F-4861-4E6C-96F5-1B84D26A1571}" destId="{903E67AC-F418-40BB-8C33-314C43419CC2}" srcOrd="1" destOrd="0" parTransId="{2B38919E-04EB-461B-8764-DB841BCC6A5A}" sibTransId="{CD8308C4-98E6-44A5-B844-8D7216683D13}"/>
    <dgm:cxn modelId="{E4F8EDC8-45CE-4BF2-B7BC-EB38903AAE5B}" type="presParOf" srcId="{58E2D7D3-BFA1-4D44-AB8A-FAE3F3ECC3C7}" destId="{30A79413-9E61-4B29-A7D9-B866C22F57AE}" srcOrd="0" destOrd="0" presId="urn:microsoft.com/office/officeart/2005/8/layout/hierarchy2"/>
    <dgm:cxn modelId="{D32B5B55-564E-49D2-BB2D-FE93DDE9F3A0}" type="presParOf" srcId="{30A79413-9E61-4B29-A7D9-B866C22F57AE}" destId="{142DFCBA-5B82-4758-B3E3-7E350C952C73}" srcOrd="0" destOrd="0" presId="urn:microsoft.com/office/officeart/2005/8/layout/hierarchy2"/>
    <dgm:cxn modelId="{8A81DFFC-DD68-469C-B6BB-FABF5B4B3D50}" type="presParOf" srcId="{30A79413-9E61-4B29-A7D9-B866C22F57AE}" destId="{C06A8E33-DAD0-471C-826A-A6E0BED1746F}" srcOrd="1" destOrd="0" presId="urn:microsoft.com/office/officeart/2005/8/layout/hierarchy2"/>
    <dgm:cxn modelId="{F5373CFC-F814-4AF1-BC24-973766A5E394}" type="presParOf" srcId="{C06A8E33-DAD0-471C-826A-A6E0BED1746F}" destId="{9A1BA302-9D19-44F6-BE0C-7849E9195458}" srcOrd="0" destOrd="0" presId="urn:microsoft.com/office/officeart/2005/8/layout/hierarchy2"/>
    <dgm:cxn modelId="{B4B2A78E-90C0-47D0-AAA5-E422D6616829}" type="presParOf" srcId="{9A1BA302-9D19-44F6-BE0C-7849E9195458}" destId="{427B3131-9F4A-4C0C-87FE-26D0884B5740}" srcOrd="0" destOrd="0" presId="urn:microsoft.com/office/officeart/2005/8/layout/hierarchy2"/>
    <dgm:cxn modelId="{EB8E5A3D-8CA5-4EF2-867D-BAE6327FC16E}" type="presParOf" srcId="{C06A8E33-DAD0-471C-826A-A6E0BED1746F}" destId="{EC247334-F5A3-41DF-9BA3-C2B8F7ED9DDD}" srcOrd="1" destOrd="0" presId="urn:microsoft.com/office/officeart/2005/8/layout/hierarchy2"/>
    <dgm:cxn modelId="{2C03664F-C866-46E6-A88D-1AC675037D05}" type="presParOf" srcId="{EC247334-F5A3-41DF-9BA3-C2B8F7ED9DDD}" destId="{0814C226-5AED-43A0-95D7-D66A81F7B3C1}" srcOrd="0" destOrd="0" presId="urn:microsoft.com/office/officeart/2005/8/layout/hierarchy2"/>
    <dgm:cxn modelId="{B4258076-178C-4BC5-AD8D-4AED748B3AFA}" type="presParOf" srcId="{EC247334-F5A3-41DF-9BA3-C2B8F7ED9DDD}" destId="{D9E68401-FA19-448C-B361-D4BA3ED2F921}" srcOrd="1" destOrd="0" presId="urn:microsoft.com/office/officeart/2005/8/layout/hierarchy2"/>
    <dgm:cxn modelId="{62F5CC12-C057-44B8-B9FA-50E115AF5680}" type="presParOf" srcId="{58E2D7D3-BFA1-4D44-AB8A-FAE3F3ECC3C7}" destId="{5B1BE606-D60D-4744-90F4-77C11024C660}" srcOrd="1" destOrd="0" presId="urn:microsoft.com/office/officeart/2005/8/layout/hierarchy2"/>
    <dgm:cxn modelId="{3D5DCC49-1544-44CC-BEEB-B7BA14740783}" type="presParOf" srcId="{5B1BE606-D60D-4744-90F4-77C11024C660}" destId="{F709D7C2-5B91-4EB9-B263-DA703CB3A2A5}" srcOrd="0" destOrd="0" presId="urn:microsoft.com/office/officeart/2005/8/layout/hierarchy2"/>
    <dgm:cxn modelId="{9F0B86FA-ED70-4FCB-BBF4-A2E9667DEA8A}" type="presParOf" srcId="{5B1BE606-D60D-4744-90F4-77C11024C660}" destId="{E5F014C7-40A2-4D72-B985-47088215875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762E99A-69BE-4191-B6C3-7F169472C0CF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B1BB08EA-B8F8-4F59-96E1-5A987809DD07}">
      <dgm:prSet phldrT="[Text]"/>
      <dgm:spPr/>
      <dgm:t>
        <a:bodyPr/>
        <a:lstStyle/>
        <a:p>
          <a:pPr algn="l"/>
          <a:r>
            <a:rPr lang="en-US" dirty="0"/>
            <a:t>- </a:t>
          </a:r>
          <a:r>
            <a:rPr lang="en-US" dirty="0">
              <a:latin typeface="+mj-lt"/>
            </a:rPr>
            <a:t>NL </a:t>
          </a:r>
          <a:r>
            <a:rPr lang="en-US" dirty="0" err="1">
              <a:latin typeface="+mj-lt"/>
            </a:rPr>
            <a:t>mặt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trời</a:t>
          </a:r>
          <a:endParaRPr lang="en-US" dirty="0">
            <a:latin typeface="+mj-lt"/>
          </a:endParaRPr>
        </a:p>
        <a:p>
          <a:pPr algn="l"/>
          <a:r>
            <a:rPr lang="en-US" dirty="0">
              <a:latin typeface="+mj-lt"/>
            </a:rPr>
            <a:t>- NL </a:t>
          </a:r>
          <a:r>
            <a:rPr lang="en-US" dirty="0" err="1">
              <a:latin typeface="+mj-lt"/>
            </a:rPr>
            <a:t>điện</a:t>
          </a:r>
          <a:endParaRPr lang="en-US" dirty="0">
            <a:latin typeface="+mj-lt"/>
          </a:endParaRPr>
        </a:p>
        <a:p>
          <a:pPr algn="l"/>
          <a:r>
            <a:rPr lang="en-US" dirty="0">
              <a:latin typeface="+mj-lt"/>
            </a:rPr>
            <a:t>- NL </a:t>
          </a:r>
          <a:r>
            <a:rPr lang="en-US" dirty="0" err="1">
              <a:latin typeface="+mj-lt"/>
            </a:rPr>
            <a:t>nước</a:t>
          </a:r>
          <a:endParaRPr lang="en-US" dirty="0">
            <a:latin typeface="+mj-lt"/>
          </a:endParaRPr>
        </a:p>
        <a:p>
          <a:pPr algn="l"/>
          <a:r>
            <a:rPr lang="en-US" dirty="0">
              <a:latin typeface="+mj-lt"/>
            </a:rPr>
            <a:t>- </a:t>
          </a:r>
          <a:r>
            <a:rPr lang="en-US" dirty="0" err="1">
              <a:latin typeface="+mj-lt"/>
            </a:rPr>
            <a:t>Nl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gió</a:t>
          </a:r>
          <a:endParaRPr lang="en-US" dirty="0">
            <a:latin typeface="+mj-lt"/>
          </a:endParaRPr>
        </a:p>
        <a:p>
          <a:pPr algn="ctr"/>
          <a:r>
            <a:rPr lang="en-US" dirty="0"/>
            <a:t>..</a:t>
          </a:r>
        </a:p>
      </dgm:t>
    </dgm:pt>
    <dgm:pt modelId="{15F519FD-F2BC-4F0B-B95D-4DF94565037D}" type="parTrans" cxnId="{DC25F558-B687-4BBD-BB3D-0A306CDD2E8F}">
      <dgm:prSet/>
      <dgm:spPr/>
      <dgm:t>
        <a:bodyPr/>
        <a:lstStyle/>
        <a:p>
          <a:endParaRPr lang="en-US"/>
        </a:p>
      </dgm:t>
    </dgm:pt>
    <dgm:pt modelId="{F21DCE1C-128A-438A-B78C-D0313D271901}" type="sibTrans" cxnId="{DC25F558-B687-4BBD-BB3D-0A306CDD2E8F}">
      <dgm:prSet/>
      <dgm:spPr/>
      <dgm:t>
        <a:bodyPr/>
        <a:lstStyle/>
        <a:p>
          <a:endParaRPr lang="en-US"/>
        </a:p>
      </dgm:t>
    </dgm:pt>
    <dgm:pt modelId="{7E5D75E7-7AA0-42A1-9803-D950ACADBDC2}">
      <dgm:prSet phldrT="[Text]" custT="1"/>
      <dgm:spPr/>
      <dgm:t>
        <a:bodyPr/>
        <a:lstStyle/>
        <a:p>
          <a:pPr algn="just"/>
          <a:r>
            <a:rPr lang="en-US" sz="2200" dirty="0">
              <a:latin typeface="+mj-lt"/>
            </a:rPr>
            <a:t>- NL </a:t>
          </a:r>
          <a:r>
            <a:rPr lang="en-US" sz="2200" dirty="0" err="1">
              <a:latin typeface="+mj-lt"/>
            </a:rPr>
            <a:t>càng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lớn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thì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lực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tác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dụng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càng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lớn</a:t>
          </a:r>
          <a:endParaRPr lang="en-US" sz="2200" dirty="0">
            <a:latin typeface="+mj-lt"/>
          </a:endParaRPr>
        </a:p>
        <a:p>
          <a:pPr algn="just"/>
          <a:r>
            <a:rPr lang="en-US" sz="2200" dirty="0">
              <a:latin typeface="+mj-lt"/>
            </a:rPr>
            <a:t>- NL </a:t>
          </a:r>
          <a:r>
            <a:rPr lang="en-US" sz="2200" dirty="0" err="1">
              <a:latin typeface="+mj-lt"/>
            </a:rPr>
            <a:t>càng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lớn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thì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thời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gian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tác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dụng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lực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càng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dài</a:t>
          </a:r>
          <a:endParaRPr lang="en-US" sz="2200" dirty="0">
            <a:latin typeface="+mj-lt"/>
          </a:endParaRPr>
        </a:p>
      </dgm:t>
    </dgm:pt>
    <dgm:pt modelId="{EE871BF5-A63B-47D5-B43E-153A1075A991}" type="parTrans" cxnId="{450E899A-AD2E-48BF-9D90-8D67C5D7B556}">
      <dgm:prSet/>
      <dgm:spPr/>
      <dgm:t>
        <a:bodyPr/>
        <a:lstStyle/>
        <a:p>
          <a:endParaRPr lang="en-US"/>
        </a:p>
      </dgm:t>
    </dgm:pt>
    <dgm:pt modelId="{D3E051B8-C19B-45FB-ADD6-E98F93EC23C5}" type="sibTrans" cxnId="{450E899A-AD2E-48BF-9D90-8D67C5D7B556}">
      <dgm:prSet/>
      <dgm:spPr/>
      <dgm:t>
        <a:bodyPr/>
        <a:lstStyle/>
        <a:p>
          <a:endParaRPr lang="en-US"/>
        </a:p>
      </dgm:t>
    </dgm:pt>
    <dgm:pt modelId="{B50DDCA0-179D-40DB-A330-1800CEB7DA12}" type="pres">
      <dgm:prSet presAssocID="{D762E99A-69BE-4191-B6C3-7F169472C0CF}" presName="Name0" presStyleCnt="0">
        <dgm:presLayoutVars>
          <dgm:dir/>
          <dgm:resizeHandles val="exact"/>
        </dgm:presLayoutVars>
      </dgm:prSet>
      <dgm:spPr/>
    </dgm:pt>
    <dgm:pt modelId="{D9A82287-24DC-47F7-A18F-ADBE3A29483E}" type="pres">
      <dgm:prSet presAssocID="{D762E99A-69BE-4191-B6C3-7F169472C0CF}" presName="bkgdShp" presStyleLbl="alignAccFollowNode1" presStyleIdx="0" presStyleCnt="1"/>
      <dgm:spPr/>
    </dgm:pt>
    <dgm:pt modelId="{9633B705-5601-4E31-AB23-C89F666DAF7E}" type="pres">
      <dgm:prSet presAssocID="{D762E99A-69BE-4191-B6C3-7F169472C0CF}" presName="linComp" presStyleCnt="0"/>
      <dgm:spPr/>
    </dgm:pt>
    <dgm:pt modelId="{CA5165AC-56D5-47FA-ACED-30FFF54803D8}" type="pres">
      <dgm:prSet presAssocID="{B1BB08EA-B8F8-4F59-96E1-5A987809DD07}" presName="compNode" presStyleCnt="0"/>
      <dgm:spPr/>
    </dgm:pt>
    <dgm:pt modelId="{D0388175-8D10-4E2A-95B2-41FBA9A1D226}" type="pres">
      <dgm:prSet presAssocID="{B1BB08EA-B8F8-4F59-96E1-5A987809DD07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CE929D-69C4-4FCE-85EC-C27500DA2506}" type="pres">
      <dgm:prSet presAssocID="{B1BB08EA-B8F8-4F59-96E1-5A987809DD07}" presName="invisiNode" presStyleLbl="node1" presStyleIdx="0" presStyleCnt="2"/>
      <dgm:spPr/>
    </dgm:pt>
    <dgm:pt modelId="{EE086794-7DB0-4F0E-83C1-0D84B0169FB6}" type="pres">
      <dgm:prSet presAssocID="{B1BB08EA-B8F8-4F59-96E1-5A987809DD07}" presName="imagNode" presStyleLbl="fgImgPlace1" presStyleIdx="0" presStyleCnt="2"/>
      <dgm:spPr/>
    </dgm:pt>
    <dgm:pt modelId="{0B088B1E-7386-4DBA-AC74-4BEB3318C692}" type="pres">
      <dgm:prSet presAssocID="{F21DCE1C-128A-438A-B78C-D0313D27190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D7C8469C-5D3C-49D3-B1A6-D4CE8A68511F}" type="pres">
      <dgm:prSet presAssocID="{7E5D75E7-7AA0-42A1-9803-D950ACADBDC2}" presName="compNode" presStyleCnt="0"/>
      <dgm:spPr/>
    </dgm:pt>
    <dgm:pt modelId="{5C327EB1-B495-45FE-B3D8-22B1E14F2C8C}" type="pres">
      <dgm:prSet presAssocID="{7E5D75E7-7AA0-42A1-9803-D950ACADBDC2}" presName="node" presStyleLbl="node1" presStyleIdx="1" presStyleCnt="2" custAng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255556-0EA7-4F9B-AD3E-253645B5D928}" type="pres">
      <dgm:prSet presAssocID="{7E5D75E7-7AA0-42A1-9803-D950ACADBDC2}" presName="invisiNode" presStyleLbl="node1" presStyleIdx="1" presStyleCnt="2"/>
      <dgm:spPr/>
    </dgm:pt>
    <dgm:pt modelId="{7FA6D6B7-A751-43BD-8D22-839E3B58B9EF}" type="pres">
      <dgm:prSet presAssocID="{7E5D75E7-7AA0-42A1-9803-D950ACADBDC2}" presName="imagNode" presStyleLbl="fgImgPlace1" presStyleIdx="1" presStyleCnt="2"/>
      <dgm:spPr/>
    </dgm:pt>
  </dgm:ptLst>
  <dgm:cxnLst>
    <dgm:cxn modelId="{F3AD6386-3757-4027-BD72-2AECF1259E66}" type="presOf" srcId="{F21DCE1C-128A-438A-B78C-D0313D271901}" destId="{0B088B1E-7386-4DBA-AC74-4BEB3318C692}" srcOrd="0" destOrd="0" presId="urn:microsoft.com/office/officeart/2005/8/layout/pList2"/>
    <dgm:cxn modelId="{450E899A-AD2E-48BF-9D90-8D67C5D7B556}" srcId="{D762E99A-69BE-4191-B6C3-7F169472C0CF}" destId="{7E5D75E7-7AA0-42A1-9803-D950ACADBDC2}" srcOrd="1" destOrd="0" parTransId="{EE871BF5-A63B-47D5-B43E-153A1075A991}" sibTransId="{D3E051B8-C19B-45FB-ADD6-E98F93EC23C5}"/>
    <dgm:cxn modelId="{DC25F558-B687-4BBD-BB3D-0A306CDD2E8F}" srcId="{D762E99A-69BE-4191-B6C3-7F169472C0CF}" destId="{B1BB08EA-B8F8-4F59-96E1-5A987809DD07}" srcOrd="0" destOrd="0" parTransId="{15F519FD-F2BC-4F0B-B95D-4DF94565037D}" sibTransId="{F21DCE1C-128A-438A-B78C-D0313D271901}"/>
    <dgm:cxn modelId="{65E88D3F-6AC9-4000-A31B-3B7E6819D4D5}" type="presOf" srcId="{7E5D75E7-7AA0-42A1-9803-D950ACADBDC2}" destId="{5C327EB1-B495-45FE-B3D8-22B1E14F2C8C}" srcOrd="0" destOrd="0" presId="urn:microsoft.com/office/officeart/2005/8/layout/pList2"/>
    <dgm:cxn modelId="{76755A55-7540-478F-8873-2A37ACC11B1B}" type="presOf" srcId="{D762E99A-69BE-4191-B6C3-7F169472C0CF}" destId="{B50DDCA0-179D-40DB-A330-1800CEB7DA12}" srcOrd="0" destOrd="0" presId="urn:microsoft.com/office/officeart/2005/8/layout/pList2"/>
    <dgm:cxn modelId="{02F1FA8E-8644-4434-925C-7419CA85093A}" type="presOf" srcId="{B1BB08EA-B8F8-4F59-96E1-5A987809DD07}" destId="{D0388175-8D10-4E2A-95B2-41FBA9A1D226}" srcOrd="0" destOrd="0" presId="urn:microsoft.com/office/officeart/2005/8/layout/pList2"/>
    <dgm:cxn modelId="{B4DBA21E-ACEE-4EAA-976E-60007B4CF7D9}" type="presParOf" srcId="{B50DDCA0-179D-40DB-A330-1800CEB7DA12}" destId="{D9A82287-24DC-47F7-A18F-ADBE3A29483E}" srcOrd="0" destOrd="0" presId="urn:microsoft.com/office/officeart/2005/8/layout/pList2"/>
    <dgm:cxn modelId="{22C8664A-12D1-4FF4-A5D0-D519C9478821}" type="presParOf" srcId="{B50DDCA0-179D-40DB-A330-1800CEB7DA12}" destId="{9633B705-5601-4E31-AB23-C89F666DAF7E}" srcOrd="1" destOrd="0" presId="urn:microsoft.com/office/officeart/2005/8/layout/pList2"/>
    <dgm:cxn modelId="{8EB7966F-7810-40C2-B25E-54CBA09F95A3}" type="presParOf" srcId="{9633B705-5601-4E31-AB23-C89F666DAF7E}" destId="{CA5165AC-56D5-47FA-ACED-30FFF54803D8}" srcOrd="0" destOrd="0" presId="urn:microsoft.com/office/officeart/2005/8/layout/pList2"/>
    <dgm:cxn modelId="{56C72988-F292-41B9-8A69-3BBB172E6EB9}" type="presParOf" srcId="{CA5165AC-56D5-47FA-ACED-30FFF54803D8}" destId="{D0388175-8D10-4E2A-95B2-41FBA9A1D226}" srcOrd="0" destOrd="0" presId="urn:microsoft.com/office/officeart/2005/8/layout/pList2"/>
    <dgm:cxn modelId="{1A894086-DCA7-4027-886A-1509EE9F76B2}" type="presParOf" srcId="{CA5165AC-56D5-47FA-ACED-30FFF54803D8}" destId="{2DCE929D-69C4-4FCE-85EC-C27500DA2506}" srcOrd="1" destOrd="0" presId="urn:microsoft.com/office/officeart/2005/8/layout/pList2"/>
    <dgm:cxn modelId="{586F09BA-D23B-4DF6-B38F-DC153C8921FB}" type="presParOf" srcId="{CA5165AC-56D5-47FA-ACED-30FFF54803D8}" destId="{EE086794-7DB0-4F0E-83C1-0D84B0169FB6}" srcOrd="2" destOrd="0" presId="urn:microsoft.com/office/officeart/2005/8/layout/pList2"/>
    <dgm:cxn modelId="{78D53BEC-C0B3-437A-8F7A-D05C76335724}" type="presParOf" srcId="{9633B705-5601-4E31-AB23-C89F666DAF7E}" destId="{0B088B1E-7386-4DBA-AC74-4BEB3318C692}" srcOrd="1" destOrd="0" presId="urn:microsoft.com/office/officeart/2005/8/layout/pList2"/>
    <dgm:cxn modelId="{C4478190-5F79-4EB1-BE59-FDE8693B5E93}" type="presParOf" srcId="{9633B705-5601-4E31-AB23-C89F666DAF7E}" destId="{D7C8469C-5D3C-49D3-B1A6-D4CE8A68511F}" srcOrd="2" destOrd="0" presId="urn:microsoft.com/office/officeart/2005/8/layout/pList2"/>
    <dgm:cxn modelId="{D5CF8F97-A6C6-4B11-B8F3-9C6B9C58AA36}" type="presParOf" srcId="{D7C8469C-5D3C-49D3-B1A6-D4CE8A68511F}" destId="{5C327EB1-B495-45FE-B3D8-22B1E14F2C8C}" srcOrd="0" destOrd="0" presId="urn:microsoft.com/office/officeart/2005/8/layout/pList2"/>
    <dgm:cxn modelId="{944FCD32-9FF3-4F50-98CB-57E998F60FF0}" type="presParOf" srcId="{D7C8469C-5D3C-49D3-B1A6-D4CE8A68511F}" destId="{EE255556-0EA7-4F9B-AD3E-253645B5D928}" srcOrd="1" destOrd="0" presId="urn:microsoft.com/office/officeart/2005/8/layout/pList2"/>
    <dgm:cxn modelId="{F3A29811-0583-40FE-99CC-7D9AEC7B586D}" type="presParOf" srcId="{D7C8469C-5D3C-49D3-B1A6-D4CE8A68511F}" destId="{7FA6D6B7-A751-43BD-8D22-839E3B58B9EF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762E99A-69BE-4191-B6C3-7F169472C0CF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B1BB08EA-B8F8-4F59-96E1-5A987809DD07}">
      <dgm:prSet phldrT="[Text]"/>
      <dgm:spPr/>
      <dgm:t>
        <a:bodyPr/>
        <a:lstStyle/>
        <a:p>
          <a:pPr algn="l"/>
          <a:r>
            <a:rPr lang="en-US" dirty="0"/>
            <a:t>- </a:t>
          </a:r>
          <a:r>
            <a:rPr lang="en-US" dirty="0">
              <a:latin typeface="+mj-lt"/>
            </a:rPr>
            <a:t>NL </a:t>
          </a:r>
          <a:r>
            <a:rPr lang="en-US" dirty="0" err="1">
              <a:latin typeface="+mj-lt"/>
            </a:rPr>
            <a:t>mặt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trời</a:t>
          </a:r>
          <a:endParaRPr lang="en-US" dirty="0">
            <a:latin typeface="+mj-lt"/>
          </a:endParaRPr>
        </a:p>
        <a:p>
          <a:pPr algn="l"/>
          <a:r>
            <a:rPr lang="en-US" dirty="0">
              <a:latin typeface="+mj-lt"/>
            </a:rPr>
            <a:t>- NL </a:t>
          </a:r>
          <a:r>
            <a:rPr lang="en-US" dirty="0" err="1">
              <a:latin typeface="+mj-lt"/>
            </a:rPr>
            <a:t>điện</a:t>
          </a:r>
          <a:endParaRPr lang="en-US" dirty="0">
            <a:latin typeface="+mj-lt"/>
          </a:endParaRPr>
        </a:p>
        <a:p>
          <a:pPr algn="l"/>
          <a:r>
            <a:rPr lang="en-US" dirty="0">
              <a:latin typeface="+mj-lt"/>
            </a:rPr>
            <a:t>- NL </a:t>
          </a:r>
          <a:r>
            <a:rPr lang="en-US" dirty="0" err="1">
              <a:latin typeface="+mj-lt"/>
            </a:rPr>
            <a:t>nước</a:t>
          </a:r>
          <a:endParaRPr lang="en-US" dirty="0">
            <a:latin typeface="+mj-lt"/>
          </a:endParaRPr>
        </a:p>
        <a:p>
          <a:pPr algn="l"/>
          <a:r>
            <a:rPr lang="en-US" dirty="0">
              <a:latin typeface="+mj-lt"/>
            </a:rPr>
            <a:t>- </a:t>
          </a:r>
          <a:r>
            <a:rPr lang="en-US" dirty="0" err="1">
              <a:latin typeface="+mj-lt"/>
            </a:rPr>
            <a:t>Nl</a:t>
          </a:r>
          <a:r>
            <a:rPr lang="en-US" dirty="0">
              <a:latin typeface="+mj-lt"/>
            </a:rPr>
            <a:t> </a:t>
          </a:r>
          <a:r>
            <a:rPr lang="en-US" dirty="0" err="1">
              <a:latin typeface="+mj-lt"/>
            </a:rPr>
            <a:t>gió</a:t>
          </a:r>
          <a:endParaRPr lang="en-US" dirty="0">
            <a:latin typeface="+mj-lt"/>
          </a:endParaRPr>
        </a:p>
        <a:p>
          <a:pPr algn="ctr"/>
          <a:r>
            <a:rPr lang="en-US" dirty="0"/>
            <a:t>..</a:t>
          </a:r>
        </a:p>
      </dgm:t>
    </dgm:pt>
    <dgm:pt modelId="{15F519FD-F2BC-4F0B-B95D-4DF94565037D}" type="parTrans" cxnId="{DC25F558-B687-4BBD-BB3D-0A306CDD2E8F}">
      <dgm:prSet/>
      <dgm:spPr/>
      <dgm:t>
        <a:bodyPr/>
        <a:lstStyle/>
        <a:p>
          <a:endParaRPr lang="en-US"/>
        </a:p>
      </dgm:t>
    </dgm:pt>
    <dgm:pt modelId="{F21DCE1C-128A-438A-B78C-D0313D271901}" type="sibTrans" cxnId="{DC25F558-B687-4BBD-BB3D-0A306CDD2E8F}">
      <dgm:prSet/>
      <dgm:spPr/>
      <dgm:t>
        <a:bodyPr/>
        <a:lstStyle/>
        <a:p>
          <a:endParaRPr lang="en-US"/>
        </a:p>
      </dgm:t>
    </dgm:pt>
    <dgm:pt modelId="{7E5D75E7-7AA0-42A1-9803-D950ACADBDC2}">
      <dgm:prSet phldrT="[Text]" custT="1"/>
      <dgm:spPr/>
      <dgm:t>
        <a:bodyPr/>
        <a:lstStyle/>
        <a:p>
          <a:pPr algn="just"/>
          <a:r>
            <a:rPr lang="en-US" sz="2200" dirty="0">
              <a:latin typeface="+mj-lt"/>
            </a:rPr>
            <a:t>- NL </a:t>
          </a:r>
          <a:r>
            <a:rPr lang="en-US" sz="2200" dirty="0" err="1">
              <a:latin typeface="+mj-lt"/>
            </a:rPr>
            <a:t>càng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lớn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thì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lực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tác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dụng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càng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lớn</a:t>
          </a:r>
          <a:endParaRPr lang="en-US" sz="2200" dirty="0">
            <a:latin typeface="+mj-lt"/>
          </a:endParaRPr>
        </a:p>
        <a:p>
          <a:pPr algn="just"/>
          <a:r>
            <a:rPr lang="en-US" sz="2200" dirty="0">
              <a:latin typeface="+mj-lt"/>
            </a:rPr>
            <a:t>- NL </a:t>
          </a:r>
          <a:r>
            <a:rPr lang="en-US" sz="2200" dirty="0" err="1">
              <a:latin typeface="+mj-lt"/>
            </a:rPr>
            <a:t>càng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lớn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thì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thời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gian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tác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dụng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lực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càng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dài</a:t>
          </a:r>
          <a:endParaRPr lang="en-US" sz="2200" dirty="0">
            <a:latin typeface="+mj-lt"/>
          </a:endParaRPr>
        </a:p>
      </dgm:t>
    </dgm:pt>
    <dgm:pt modelId="{EE871BF5-A63B-47D5-B43E-153A1075A991}" type="parTrans" cxnId="{450E899A-AD2E-48BF-9D90-8D67C5D7B556}">
      <dgm:prSet/>
      <dgm:spPr/>
      <dgm:t>
        <a:bodyPr/>
        <a:lstStyle/>
        <a:p>
          <a:endParaRPr lang="en-US"/>
        </a:p>
      </dgm:t>
    </dgm:pt>
    <dgm:pt modelId="{D3E051B8-C19B-45FB-ADD6-E98F93EC23C5}" type="sibTrans" cxnId="{450E899A-AD2E-48BF-9D90-8D67C5D7B556}">
      <dgm:prSet/>
      <dgm:spPr/>
      <dgm:t>
        <a:bodyPr/>
        <a:lstStyle/>
        <a:p>
          <a:endParaRPr lang="en-US"/>
        </a:p>
      </dgm:t>
    </dgm:pt>
    <dgm:pt modelId="{FA987EC6-9A17-4208-8902-C6070BC0989F}">
      <dgm:prSet phldrT="[Text]" custT="1"/>
      <dgm:spPr/>
      <dgm:t>
        <a:bodyPr/>
        <a:lstStyle/>
        <a:p>
          <a:pPr algn="l">
            <a:lnSpc>
              <a:spcPct val="110000"/>
            </a:lnSpc>
            <a:spcAft>
              <a:spcPts val="0"/>
            </a:spcAft>
          </a:pPr>
          <a:r>
            <a:rPr lang="en-US" sz="2200" dirty="0">
              <a:latin typeface="+mj-lt"/>
            </a:rPr>
            <a:t>NL </a:t>
          </a:r>
          <a:r>
            <a:rPr lang="en-US" sz="2200" dirty="0" err="1">
              <a:latin typeface="+mj-lt"/>
            </a:rPr>
            <a:t>truyền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từ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vật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này</a:t>
          </a:r>
          <a:r>
            <a:rPr lang="en-US" sz="2200" dirty="0">
              <a:latin typeface="+mj-lt"/>
            </a:rPr>
            <a:t> sang </a:t>
          </a:r>
          <a:r>
            <a:rPr lang="en-US" sz="2200" dirty="0" err="1">
              <a:latin typeface="+mj-lt"/>
            </a:rPr>
            <a:t>vật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khác</a:t>
          </a:r>
          <a:r>
            <a:rPr lang="en-US" sz="2200" dirty="0">
              <a:latin typeface="+mj-lt"/>
            </a:rPr>
            <a:t>, </a:t>
          </a:r>
          <a:r>
            <a:rPr lang="en-US" sz="2200" dirty="0" err="1">
              <a:latin typeface="+mj-lt"/>
            </a:rPr>
            <a:t>nơi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này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sáng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nơi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khác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bằng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cách</a:t>
          </a:r>
          <a:r>
            <a:rPr lang="en-US" sz="2200" dirty="0">
              <a:latin typeface="+mj-lt"/>
            </a:rPr>
            <a:t>:</a:t>
          </a:r>
        </a:p>
        <a:p>
          <a:pPr algn="l">
            <a:lnSpc>
              <a:spcPct val="110000"/>
            </a:lnSpc>
            <a:spcAft>
              <a:spcPts val="0"/>
            </a:spcAft>
          </a:pPr>
          <a:r>
            <a:rPr lang="en-US" sz="2200" dirty="0">
              <a:latin typeface="+mj-lt"/>
            </a:rPr>
            <a:t>- </a:t>
          </a:r>
          <a:r>
            <a:rPr lang="en-US" sz="2200" dirty="0" err="1">
              <a:latin typeface="+mj-lt"/>
            </a:rPr>
            <a:t>Truyền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nhiệt</a:t>
          </a:r>
          <a:r>
            <a:rPr lang="en-US" sz="2200" dirty="0">
              <a:latin typeface="+mj-lt"/>
            </a:rPr>
            <a:t> </a:t>
          </a:r>
        </a:p>
        <a:p>
          <a:pPr algn="l">
            <a:lnSpc>
              <a:spcPct val="110000"/>
            </a:lnSpc>
            <a:spcAft>
              <a:spcPts val="0"/>
            </a:spcAft>
          </a:pPr>
          <a:r>
            <a:rPr lang="en-US" sz="2200" dirty="0">
              <a:latin typeface="+mj-lt"/>
            </a:rPr>
            <a:t>- </a:t>
          </a:r>
          <a:r>
            <a:rPr lang="en-US" sz="2200" dirty="0" err="1">
              <a:latin typeface="+mj-lt"/>
            </a:rPr>
            <a:t>Tác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dụng</a:t>
          </a:r>
          <a:r>
            <a:rPr lang="en-US" sz="2200" dirty="0">
              <a:latin typeface="+mj-lt"/>
            </a:rPr>
            <a:t> </a:t>
          </a:r>
          <a:r>
            <a:rPr lang="en-US" sz="2200" dirty="0" err="1">
              <a:latin typeface="+mj-lt"/>
            </a:rPr>
            <a:t>lực</a:t>
          </a:r>
          <a:endParaRPr lang="en-US" sz="2200" dirty="0">
            <a:latin typeface="+mj-lt"/>
          </a:endParaRPr>
        </a:p>
      </dgm:t>
    </dgm:pt>
    <dgm:pt modelId="{CD83E788-2DE1-4537-ACBF-3E66615AAC92}" type="parTrans" cxnId="{A059B334-D7C0-416C-93E6-F32D8E2FC133}">
      <dgm:prSet/>
      <dgm:spPr/>
      <dgm:t>
        <a:bodyPr/>
        <a:lstStyle/>
        <a:p>
          <a:endParaRPr lang="en-US"/>
        </a:p>
      </dgm:t>
    </dgm:pt>
    <dgm:pt modelId="{33D0EC7A-F1A4-4C74-9FDE-FCBF0C25DD42}" type="sibTrans" cxnId="{A059B334-D7C0-416C-93E6-F32D8E2FC133}">
      <dgm:prSet/>
      <dgm:spPr/>
      <dgm:t>
        <a:bodyPr/>
        <a:lstStyle/>
        <a:p>
          <a:endParaRPr lang="en-US"/>
        </a:p>
      </dgm:t>
    </dgm:pt>
    <dgm:pt modelId="{B50DDCA0-179D-40DB-A330-1800CEB7DA12}" type="pres">
      <dgm:prSet presAssocID="{D762E99A-69BE-4191-B6C3-7F169472C0CF}" presName="Name0" presStyleCnt="0">
        <dgm:presLayoutVars>
          <dgm:dir/>
          <dgm:resizeHandles val="exact"/>
        </dgm:presLayoutVars>
      </dgm:prSet>
      <dgm:spPr/>
    </dgm:pt>
    <dgm:pt modelId="{D9A82287-24DC-47F7-A18F-ADBE3A29483E}" type="pres">
      <dgm:prSet presAssocID="{D762E99A-69BE-4191-B6C3-7F169472C0CF}" presName="bkgdShp" presStyleLbl="alignAccFollowNode1" presStyleIdx="0" presStyleCnt="1"/>
      <dgm:spPr/>
    </dgm:pt>
    <dgm:pt modelId="{9633B705-5601-4E31-AB23-C89F666DAF7E}" type="pres">
      <dgm:prSet presAssocID="{D762E99A-69BE-4191-B6C3-7F169472C0CF}" presName="linComp" presStyleCnt="0"/>
      <dgm:spPr/>
    </dgm:pt>
    <dgm:pt modelId="{CA5165AC-56D5-47FA-ACED-30FFF54803D8}" type="pres">
      <dgm:prSet presAssocID="{B1BB08EA-B8F8-4F59-96E1-5A987809DD07}" presName="compNode" presStyleCnt="0"/>
      <dgm:spPr/>
    </dgm:pt>
    <dgm:pt modelId="{D0388175-8D10-4E2A-95B2-41FBA9A1D226}" type="pres">
      <dgm:prSet presAssocID="{B1BB08EA-B8F8-4F59-96E1-5A987809DD0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CE929D-69C4-4FCE-85EC-C27500DA2506}" type="pres">
      <dgm:prSet presAssocID="{B1BB08EA-B8F8-4F59-96E1-5A987809DD07}" presName="invisiNode" presStyleLbl="node1" presStyleIdx="0" presStyleCnt="3"/>
      <dgm:spPr/>
    </dgm:pt>
    <dgm:pt modelId="{EE086794-7DB0-4F0E-83C1-0D84B0169FB6}" type="pres">
      <dgm:prSet presAssocID="{B1BB08EA-B8F8-4F59-96E1-5A987809DD07}" presName="imagNode" presStyleLbl="fgImgPlace1" presStyleIdx="0" presStyleCnt="3"/>
      <dgm:spPr/>
    </dgm:pt>
    <dgm:pt modelId="{0B088B1E-7386-4DBA-AC74-4BEB3318C692}" type="pres">
      <dgm:prSet presAssocID="{F21DCE1C-128A-438A-B78C-D0313D27190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D7C8469C-5D3C-49D3-B1A6-D4CE8A68511F}" type="pres">
      <dgm:prSet presAssocID="{7E5D75E7-7AA0-42A1-9803-D950ACADBDC2}" presName="compNode" presStyleCnt="0"/>
      <dgm:spPr/>
    </dgm:pt>
    <dgm:pt modelId="{5C327EB1-B495-45FE-B3D8-22B1E14F2C8C}" type="pres">
      <dgm:prSet presAssocID="{7E5D75E7-7AA0-42A1-9803-D950ACADBDC2}" presName="node" presStyleLbl="node1" presStyleIdx="1" presStyleCnt="3" custAng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255556-0EA7-4F9B-AD3E-253645B5D928}" type="pres">
      <dgm:prSet presAssocID="{7E5D75E7-7AA0-42A1-9803-D950ACADBDC2}" presName="invisiNode" presStyleLbl="node1" presStyleIdx="1" presStyleCnt="3"/>
      <dgm:spPr/>
    </dgm:pt>
    <dgm:pt modelId="{7FA6D6B7-A751-43BD-8D22-839E3B58B9EF}" type="pres">
      <dgm:prSet presAssocID="{7E5D75E7-7AA0-42A1-9803-D950ACADBDC2}" presName="imagNode" presStyleLbl="fgImgPlace1" presStyleIdx="1" presStyleCnt="3"/>
      <dgm:spPr/>
    </dgm:pt>
    <dgm:pt modelId="{066F5E0A-7194-49D3-B682-844C15FE3BF2}" type="pres">
      <dgm:prSet presAssocID="{D3E051B8-C19B-45FB-ADD6-E98F93EC23C5}" presName="sibTrans" presStyleLbl="sibTrans2D1" presStyleIdx="0" presStyleCnt="0"/>
      <dgm:spPr/>
      <dgm:t>
        <a:bodyPr/>
        <a:lstStyle/>
        <a:p>
          <a:endParaRPr lang="en-US"/>
        </a:p>
      </dgm:t>
    </dgm:pt>
    <dgm:pt modelId="{E6D25C33-66E9-41BC-8FC0-6680D78BA9AC}" type="pres">
      <dgm:prSet presAssocID="{FA987EC6-9A17-4208-8902-C6070BC0989F}" presName="compNode" presStyleCnt="0"/>
      <dgm:spPr/>
    </dgm:pt>
    <dgm:pt modelId="{1F99A800-8934-475D-A817-74C0873850D3}" type="pres">
      <dgm:prSet presAssocID="{FA987EC6-9A17-4208-8902-C6070BC0989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0B2AD1-7C55-4335-A6B6-4081BC5DA935}" type="pres">
      <dgm:prSet presAssocID="{FA987EC6-9A17-4208-8902-C6070BC0989F}" presName="invisiNode" presStyleLbl="node1" presStyleIdx="2" presStyleCnt="3"/>
      <dgm:spPr/>
    </dgm:pt>
    <dgm:pt modelId="{0ECB44FC-EEA5-4C32-A5D3-C0A5348A4F92}" type="pres">
      <dgm:prSet presAssocID="{FA987EC6-9A17-4208-8902-C6070BC0989F}" presName="imagNode" presStyleLbl="fgImgPlace1" presStyleIdx="2" presStyleCnt="3"/>
      <dgm:spPr/>
    </dgm:pt>
  </dgm:ptLst>
  <dgm:cxnLst>
    <dgm:cxn modelId="{DC25F558-B687-4BBD-BB3D-0A306CDD2E8F}" srcId="{D762E99A-69BE-4191-B6C3-7F169472C0CF}" destId="{B1BB08EA-B8F8-4F59-96E1-5A987809DD07}" srcOrd="0" destOrd="0" parTransId="{15F519FD-F2BC-4F0B-B95D-4DF94565037D}" sibTransId="{F21DCE1C-128A-438A-B78C-D0313D271901}"/>
    <dgm:cxn modelId="{C60B4840-7E56-44C9-B23D-4B0EEA98E3ED}" type="presOf" srcId="{FA987EC6-9A17-4208-8902-C6070BC0989F}" destId="{1F99A800-8934-475D-A817-74C0873850D3}" srcOrd="0" destOrd="0" presId="urn:microsoft.com/office/officeart/2005/8/layout/pList2"/>
    <dgm:cxn modelId="{A059B334-D7C0-416C-93E6-F32D8E2FC133}" srcId="{D762E99A-69BE-4191-B6C3-7F169472C0CF}" destId="{FA987EC6-9A17-4208-8902-C6070BC0989F}" srcOrd="2" destOrd="0" parTransId="{CD83E788-2DE1-4537-ACBF-3E66615AAC92}" sibTransId="{33D0EC7A-F1A4-4C74-9FDE-FCBF0C25DD42}"/>
    <dgm:cxn modelId="{F3AD6386-3757-4027-BD72-2AECF1259E66}" type="presOf" srcId="{F21DCE1C-128A-438A-B78C-D0313D271901}" destId="{0B088B1E-7386-4DBA-AC74-4BEB3318C692}" srcOrd="0" destOrd="0" presId="urn:microsoft.com/office/officeart/2005/8/layout/pList2"/>
    <dgm:cxn modelId="{450E899A-AD2E-48BF-9D90-8D67C5D7B556}" srcId="{D762E99A-69BE-4191-B6C3-7F169472C0CF}" destId="{7E5D75E7-7AA0-42A1-9803-D950ACADBDC2}" srcOrd="1" destOrd="0" parTransId="{EE871BF5-A63B-47D5-B43E-153A1075A991}" sibTransId="{D3E051B8-C19B-45FB-ADD6-E98F93EC23C5}"/>
    <dgm:cxn modelId="{65E88D3F-6AC9-4000-A31B-3B7E6819D4D5}" type="presOf" srcId="{7E5D75E7-7AA0-42A1-9803-D950ACADBDC2}" destId="{5C327EB1-B495-45FE-B3D8-22B1E14F2C8C}" srcOrd="0" destOrd="0" presId="urn:microsoft.com/office/officeart/2005/8/layout/pList2"/>
    <dgm:cxn modelId="{76755A55-7540-478F-8873-2A37ACC11B1B}" type="presOf" srcId="{D762E99A-69BE-4191-B6C3-7F169472C0CF}" destId="{B50DDCA0-179D-40DB-A330-1800CEB7DA12}" srcOrd="0" destOrd="0" presId="urn:microsoft.com/office/officeart/2005/8/layout/pList2"/>
    <dgm:cxn modelId="{02F1FA8E-8644-4434-925C-7419CA85093A}" type="presOf" srcId="{B1BB08EA-B8F8-4F59-96E1-5A987809DD07}" destId="{D0388175-8D10-4E2A-95B2-41FBA9A1D226}" srcOrd="0" destOrd="0" presId="urn:microsoft.com/office/officeart/2005/8/layout/pList2"/>
    <dgm:cxn modelId="{D86C3972-5AC8-4989-97FB-88F4BA51DCF8}" type="presOf" srcId="{D3E051B8-C19B-45FB-ADD6-E98F93EC23C5}" destId="{066F5E0A-7194-49D3-B682-844C15FE3BF2}" srcOrd="0" destOrd="0" presId="urn:microsoft.com/office/officeart/2005/8/layout/pList2"/>
    <dgm:cxn modelId="{B4DBA21E-ACEE-4EAA-976E-60007B4CF7D9}" type="presParOf" srcId="{B50DDCA0-179D-40DB-A330-1800CEB7DA12}" destId="{D9A82287-24DC-47F7-A18F-ADBE3A29483E}" srcOrd="0" destOrd="0" presId="urn:microsoft.com/office/officeart/2005/8/layout/pList2"/>
    <dgm:cxn modelId="{22C8664A-12D1-4FF4-A5D0-D519C9478821}" type="presParOf" srcId="{B50DDCA0-179D-40DB-A330-1800CEB7DA12}" destId="{9633B705-5601-4E31-AB23-C89F666DAF7E}" srcOrd="1" destOrd="0" presId="urn:microsoft.com/office/officeart/2005/8/layout/pList2"/>
    <dgm:cxn modelId="{8EB7966F-7810-40C2-B25E-54CBA09F95A3}" type="presParOf" srcId="{9633B705-5601-4E31-AB23-C89F666DAF7E}" destId="{CA5165AC-56D5-47FA-ACED-30FFF54803D8}" srcOrd="0" destOrd="0" presId="urn:microsoft.com/office/officeart/2005/8/layout/pList2"/>
    <dgm:cxn modelId="{56C72988-F292-41B9-8A69-3BBB172E6EB9}" type="presParOf" srcId="{CA5165AC-56D5-47FA-ACED-30FFF54803D8}" destId="{D0388175-8D10-4E2A-95B2-41FBA9A1D226}" srcOrd="0" destOrd="0" presId="urn:microsoft.com/office/officeart/2005/8/layout/pList2"/>
    <dgm:cxn modelId="{1A894086-DCA7-4027-886A-1509EE9F76B2}" type="presParOf" srcId="{CA5165AC-56D5-47FA-ACED-30FFF54803D8}" destId="{2DCE929D-69C4-4FCE-85EC-C27500DA2506}" srcOrd="1" destOrd="0" presId="urn:microsoft.com/office/officeart/2005/8/layout/pList2"/>
    <dgm:cxn modelId="{586F09BA-D23B-4DF6-B38F-DC153C8921FB}" type="presParOf" srcId="{CA5165AC-56D5-47FA-ACED-30FFF54803D8}" destId="{EE086794-7DB0-4F0E-83C1-0D84B0169FB6}" srcOrd="2" destOrd="0" presId="urn:microsoft.com/office/officeart/2005/8/layout/pList2"/>
    <dgm:cxn modelId="{78D53BEC-C0B3-437A-8F7A-D05C76335724}" type="presParOf" srcId="{9633B705-5601-4E31-AB23-C89F666DAF7E}" destId="{0B088B1E-7386-4DBA-AC74-4BEB3318C692}" srcOrd="1" destOrd="0" presId="urn:microsoft.com/office/officeart/2005/8/layout/pList2"/>
    <dgm:cxn modelId="{C4478190-5F79-4EB1-BE59-FDE8693B5E93}" type="presParOf" srcId="{9633B705-5601-4E31-AB23-C89F666DAF7E}" destId="{D7C8469C-5D3C-49D3-B1A6-D4CE8A68511F}" srcOrd="2" destOrd="0" presId="urn:microsoft.com/office/officeart/2005/8/layout/pList2"/>
    <dgm:cxn modelId="{D5CF8F97-A6C6-4B11-B8F3-9C6B9C58AA36}" type="presParOf" srcId="{D7C8469C-5D3C-49D3-B1A6-D4CE8A68511F}" destId="{5C327EB1-B495-45FE-B3D8-22B1E14F2C8C}" srcOrd="0" destOrd="0" presId="urn:microsoft.com/office/officeart/2005/8/layout/pList2"/>
    <dgm:cxn modelId="{944FCD32-9FF3-4F50-98CB-57E998F60FF0}" type="presParOf" srcId="{D7C8469C-5D3C-49D3-B1A6-D4CE8A68511F}" destId="{EE255556-0EA7-4F9B-AD3E-253645B5D928}" srcOrd="1" destOrd="0" presId="urn:microsoft.com/office/officeart/2005/8/layout/pList2"/>
    <dgm:cxn modelId="{F3A29811-0583-40FE-99CC-7D9AEC7B586D}" type="presParOf" srcId="{D7C8469C-5D3C-49D3-B1A6-D4CE8A68511F}" destId="{7FA6D6B7-A751-43BD-8D22-839E3B58B9EF}" srcOrd="2" destOrd="0" presId="urn:microsoft.com/office/officeart/2005/8/layout/pList2"/>
    <dgm:cxn modelId="{96125EAB-952E-4399-ACFC-11EC511D1268}" type="presParOf" srcId="{9633B705-5601-4E31-AB23-C89F666DAF7E}" destId="{066F5E0A-7194-49D3-B682-844C15FE3BF2}" srcOrd="3" destOrd="0" presId="urn:microsoft.com/office/officeart/2005/8/layout/pList2"/>
    <dgm:cxn modelId="{1CA209AF-9226-4293-8787-7AE6DE5F9F14}" type="presParOf" srcId="{9633B705-5601-4E31-AB23-C89F666DAF7E}" destId="{E6D25C33-66E9-41BC-8FC0-6680D78BA9AC}" srcOrd="4" destOrd="0" presId="urn:microsoft.com/office/officeart/2005/8/layout/pList2"/>
    <dgm:cxn modelId="{40B3D642-B03D-49C9-B1F4-0173E8117D59}" type="presParOf" srcId="{E6D25C33-66E9-41BC-8FC0-6680D78BA9AC}" destId="{1F99A800-8934-475D-A817-74C0873850D3}" srcOrd="0" destOrd="0" presId="urn:microsoft.com/office/officeart/2005/8/layout/pList2"/>
    <dgm:cxn modelId="{F753E644-25F3-45BA-B482-6ADBC93D69E6}" type="presParOf" srcId="{E6D25C33-66E9-41BC-8FC0-6680D78BA9AC}" destId="{540B2AD1-7C55-4335-A6B6-4081BC5DA935}" srcOrd="1" destOrd="0" presId="urn:microsoft.com/office/officeart/2005/8/layout/pList2"/>
    <dgm:cxn modelId="{D4B21E99-8E0F-4956-8021-EB254A6CF5EC}" type="presParOf" srcId="{E6D25C33-66E9-41BC-8FC0-6680D78BA9AC}" destId="{0ECB44FC-EEA5-4C32-A5D3-C0A5348A4F92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25F41E-148F-40D0-B0A6-A52CEB86C73A}">
      <dsp:nvSpPr>
        <dsp:cNvPr id="0" name=""/>
        <dsp:cNvSpPr/>
      </dsp:nvSpPr>
      <dsp:spPr>
        <a:xfrm>
          <a:off x="3938587" y="2033324"/>
          <a:ext cx="2804934" cy="7028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3710"/>
              </a:lnTo>
              <a:lnTo>
                <a:pt x="2804934" y="493710"/>
              </a:lnTo>
              <a:lnTo>
                <a:pt x="2804934" y="7028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FEC170-035B-4199-8E0F-E7D4F17B6016}">
      <dsp:nvSpPr>
        <dsp:cNvPr id="0" name=""/>
        <dsp:cNvSpPr/>
      </dsp:nvSpPr>
      <dsp:spPr>
        <a:xfrm>
          <a:off x="1150114" y="2033324"/>
          <a:ext cx="2788472" cy="706591"/>
        </a:xfrm>
        <a:custGeom>
          <a:avLst/>
          <a:gdLst/>
          <a:ahLst/>
          <a:cxnLst/>
          <a:rect l="0" t="0" r="0" b="0"/>
          <a:pathLst>
            <a:path>
              <a:moveTo>
                <a:pt x="2788472" y="0"/>
              </a:moveTo>
              <a:lnTo>
                <a:pt x="2788472" y="497465"/>
              </a:lnTo>
              <a:lnTo>
                <a:pt x="0" y="497465"/>
              </a:lnTo>
              <a:lnTo>
                <a:pt x="0" y="7065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BD1CAF-1958-46A2-90F6-7558293BA42B}">
      <dsp:nvSpPr>
        <dsp:cNvPr id="0" name=""/>
        <dsp:cNvSpPr/>
      </dsp:nvSpPr>
      <dsp:spPr>
        <a:xfrm>
          <a:off x="3889837" y="2033324"/>
          <a:ext cx="91440" cy="781847"/>
        </a:xfrm>
        <a:custGeom>
          <a:avLst/>
          <a:gdLst/>
          <a:ahLst/>
          <a:cxnLst/>
          <a:rect l="0" t="0" r="0" b="0"/>
          <a:pathLst>
            <a:path>
              <a:moveTo>
                <a:pt x="48749" y="0"/>
              </a:moveTo>
              <a:lnTo>
                <a:pt x="48749" y="572722"/>
              </a:lnTo>
              <a:lnTo>
                <a:pt x="45720" y="572722"/>
              </a:lnTo>
              <a:lnTo>
                <a:pt x="45720" y="7818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A6592B-25D4-4109-8F3A-B6CDE159ECF6}">
      <dsp:nvSpPr>
        <dsp:cNvPr id="0" name=""/>
        <dsp:cNvSpPr/>
      </dsp:nvSpPr>
      <dsp:spPr>
        <a:xfrm>
          <a:off x="2809875" y="599859"/>
          <a:ext cx="2257424" cy="1433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1A9281-2E17-4DFF-9222-1EA2A4124DC8}">
      <dsp:nvSpPr>
        <dsp:cNvPr id="0" name=""/>
        <dsp:cNvSpPr/>
      </dsp:nvSpPr>
      <dsp:spPr>
        <a:xfrm>
          <a:off x="3060700" y="838143"/>
          <a:ext cx="2257424" cy="14334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>
              <a:solidFill>
                <a:srgbClr val="0070C0"/>
              </a:solidFill>
              <a:latin typeface="+mj-lt"/>
            </a:rPr>
            <a:t>NĂNG LƯỢNG LÀ GÌ ?</a:t>
          </a:r>
          <a:endParaRPr lang="en-US" sz="3000" kern="1200" dirty="0">
            <a:latin typeface="+mj-lt"/>
          </a:endParaRPr>
        </a:p>
      </dsp:txBody>
      <dsp:txXfrm>
        <a:off x="3102685" y="880128"/>
        <a:ext cx="2173454" cy="1349494"/>
      </dsp:txXfrm>
    </dsp:sp>
    <dsp:sp modelId="{A7F12587-349B-41C6-BEDB-4D9A7FAF3964}">
      <dsp:nvSpPr>
        <dsp:cNvPr id="0" name=""/>
        <dsp:cNvSpPr/>
      </dsp:nvSpPr>
      <dsp:spPr>
        <a:xfrm>
          <a:off x="2760985" y="2815172"/>
          <a:ext cx="2349144" cy="1433464"/>
        </a:xfrm>
        <a:prstGeom prst="roundRect">
          <a:avLst>
            <a:gd name="adj" fmla="val 10000"/>
          </a:avLst>
        </a:prstGeom>
        <a:solidFill>
          <a:srgbClr val="CC99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B2AB16-7E5C-422B-BBE8-0DED5DB78E77}">
      <dsp:nvSpPr>
        <dsp:cNvPr id="0" name=""/>
        <dsp:cNvSpPr/>
      </dsp:nvSpPr>
      <dsp:spPr>
        <a:xfrm>
          <a:off x="3011810" y="3053456"/>
          <a:ext cx="2349144" cy="14334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>
              <a:latin typeface="+mj-lt"/>
            </a:rPr>
            <a:t>Nếu không có năng lượng thì sao?</a:t>
          </a:r>
          <a:endParaRPr lang="en-US" sz="2800" kern="1200" dirty="0">
            <a:latin typeface="+mj-lt"/>
          </a:endParaRPr>
        </a:p>
      </dsp:txBody>
      <dsp:txXfrm>
        <a:off x="3053795" y="3095441"/>
        <a:ext cx="2265174" cy="1349494"/>
      </dsp:txXfrm>
    </dsp:sp>
    <dsp:sp modelId="{D2B5FEFF-6F04-40EF-95E7-C842E3567008}">
      <dsp:nvSpPr>
        <dsp:cNvPr id="0" name=""/>
        <dsp:cNvSpPr/>
      </dsp:nvSpPr>
      <dsp:spPr>
        <a:xfrm>
          <a:off x="21402" y="2739915"/>
          <a:ext cx="2257424" cy="1433464"/>
        </a:xfrm>
        <a:prstGeom prst="roundRect">
          <a:avLst>
            <a:gd name="adj" fmla="val 10000"/>
          </a:avLst>
        </a:prstGeom>
        <a:solidFill>
          <a:srgbClr val="CC99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C4E3A1-FA4D-414D-AB41-EBF9D4CBFD52}">
      <dsp:nvSpPr>
        <dsp:cNvPr id="0" name=""/>
        <dsp:cNvSpPr/>
      </dsp:nvSpPr>
      <dsp:spPr>
        <a:xfrm>
          <a:off x="272227" y="2978199"/>
          <a:ext cx="2257424" cy="14334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>
              <a:latin typeface="+mj-lt"/>
            </a:rPr>
            <a:t>Năng</a:t>
          </a:r>
          <a:r>
            <a:rPr lang="en-US" sz="3000" kern="1200" dirty="0">
              <a:latin typeface="+mj-lt"/>
            </a:rPr>
            <a:t> </a:t>
          </a:r>
          <a:r>
            <a:rPr lang="en-US" sz="3000" kern="1200" dirty="0" err="1">
              <a:latin typeface="+mj-lt"/>
            </a:rPr>
            <a:t>lượng</a:t>
          </a:r>
          <a:r>
            <a:rPr lang="en-US" sz="3000" kern="1200" dirty="0">
              <a:latin typeface="+mj-lt"/>
            </a:rPr>
            <a:t> </a:t>
          </a:r>
          <a:r>
            <a:rPr lang="en-US" sz="3000" kern="1200" dirty="0" err="1">
              <a:latin typeface="+mj-lt"/>
            </a:rPr>
            <a:t>có</a:t>
          </a:r>
          <a:r>
            <a:rPr lang="en-US" sz="3000" kern="1200" dirty="0">
              <a:latin typeface="+mj-lt"/>
            </a:rPr>
            <a:t> </a:t>
          </a:r>
          <a:r>
            <a:rPr lang="en-US" sz="3000" kern="1200" dirty="0" err="1">
              <a:latin typeface="+mj-lt"/>
            </a:rPr>
            <a:t>vai</a:t>
          </a:r>
          <a:r>
            <a:rPr lang="en-US" sz="3000" kern="1200" dirty="0">
              <a:latin typeface="+mj-lt"/>
            </a:rPr>
            <a:t> </a:t>
          </a:r>
          <a:r>
            <a:rPr lang="en-US" sz="3000" kern="1200" dirty="0" err="1">
              <a:latin typeface="+mj-lt"/>
            </a:rPr>
            <a:t>trò</a:t>
          </a:r>
          <a:r>
            <a:rPr lang="en-US" sz="3000" kern="1200" dirty="0">
              <a:latin typeface="+mj-lt"/>
            </a:rPr>
            <a:t> </a:t>
          </a:r>
          <a:r>
            <a:rPr lang="en-US" sz="3000" kern="1200" dirty="0" err="1">
              <a:latin typeface="+mj-lt"/>
            </a:rPr>
            <a:t>gì</a:t>
          </a:r>
          <a:r>
            <a:rPr lang="en-US" sz="3000" kern="1200" dirty="0">
              <a:latin typeface="+mj-lt"/>
            </a:rPr>
            <a:t>?</a:t>
          </a:r>
        </a:p>
      </dsp:txBody>
      <dsp:txXfrm>
        <a:off x="314212" y="3020184"/>
        <a:ext cx="2173454" cy="1349494"/>
      </dsp:txXfrm>
    </dsp:sp>
    <dsp:sp modelId="{8188C53F-8F82-4D0B-BC51-43095A58827A}">
      <dsp:nvSpPr>
        <dsp:cNvPr id="0" name=""/>
        <dsp:cNvSpPr/>
      </dsp:nvSpPr>
      <dsp:spPr>
        <a:xfrm>
          <a:off x="5614809" y="2736159"/>
          <a:ext cx="2257424" cy="1433464"/>
        </a:xfrm>
        <a:prstGeom prst="roundRect">
          <a:avLst>
            <a:gd name="adj" fmla="val 10000"/>
          </a:avLst>
        </a:prstGeom>
        <a:solidFill>
          <a:srgbClr val="CC99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8FB535-C62B-41F1-99B2-E0B0EE9E2036}">
      <dsp:nvSpPr>
        <dsp:cNvPr id="0" name=""/>
        <dsp:cNvSpPr/>
      </dsp:nvSpPr>
      <dsp:spPr>
        <a:xfrm>
          <a:off x="5865634" y="2974443"/>
          <a:ext cx="2257424" cy="14334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>
              <a:latin typeface="+mj-lt"/>
            </a:rPr>
            <a:t>Làm</a:t>
          </a:r>
          <a:r>
            <a:rPr lang="en-US" sz="2700" kern="1200" dirty="0">
              <a:latin typeface="+mj-lt"/>
            </a:rPr>
            <a:t> </a:t>
          </a:r>
          <a:r>
            <a:rPr lang="en-US" sz="2700" kern="1200" dirty="0" err="1">
              <a:latin typeface="+mj-lt"/>
            </a:rPr>
            <a:t>thế</a:t>
          </a:r>
          <a:r>
            <a:rPr lang="en-US" sz="2700" kern="1200" dirty="0">
              <a:latin typeface="+mj-lt"/>
            </a:rPr>
            <a:t> </a:t>
          </a:r>
          <a:r>
            <a:rPr lang="en-US" sz="2700" kern="1200" dirty="0" err="1">
              <a:latin typeface="+mj-lt"/>
            </a:rPr>
            <a:t>nào</a:t>
          </a:r>
          <a:r>
            <a:rPr lang="en-US" sz="2700" kern="1200" dirty="0">
              <a:latin typeface="+mj-lt"/>
            </a:rPr>
            <a:t> </a:t>
          </a:r>
          <a:r>
            <a:rPr lang="en-US" sz="2700" kern="1200" dirty="0" err="1">
              <a:latin typeface="+mj-lt"/>
            </a:rPr>
            <a:t>để</a:t>
          </a:r>
          <a:r>
            <a:rPr lang="en-US" sz="2700" kern="1200" dirty="0">
              <a:latin typeface="+mj-lt"/>
            </a:rPr>
            <a:t> </a:t>
          </a:r>
          <a:r>
            <a:rPr lang="en-US" sz="2700" kern="1200" dirty="0" err="1">
              <a:latin typeface="+mj-lt"/>
            </a:rPr>
            <a:t>nhận</a:t>
          </a:r>
          <a:r>
            <a:rPr lang="en-US" sz="2700" kern="1200" dirty="0">
              <a:latin typeface="+mj-lt"/>
            </a:rPr>
            <a:t> </a:t>
          </a:r>
          <a:r>
            <a:rPr lang="en-US" sz="2700" kern="1200" dirty="0" err="1">
              <a:latin typeface="+mj-lt"/>
            </a:rPr>
            <a:t>biết</a:t>
          </a:r>
          <a:r>
            <a:rPr lang="en-US" sz="2700" kern="1200" dirty="0">
              <a:latin typeface="+mj-lt"/>
            </a:rPr>
            <a:t> </a:t>
          </a:r>
          <a:r>
            <a:rPr lang="en-US" sz="2700" kern="1200" dirty="0" err="1">
              <a:latin typeface="+mj-lt"/>
            </a:rPr>
            <a:t>năng</a:t>
          </a:r>
          <a:r>
            <a:rPr lang="en-US" sz="2700" kern="1200" dirty="0">
              <a:latin typeface="+mj-lt"/>
            </a:rPr>
            <a:t> </a:t>
          </a:r>
          <a:r>
            <a:rPr lang="en-US" sz="2700" kern="1200" dirty="0" err="1">
              <a:latin typeface="+mj-lt"/>
            </a:rPr>
            <a:t>lượng</a:t>
          </a:r>
          <a:r>
            <a:rPr lang="en-US" sz="2700" kern="1200" dirty="0">
              <a:latin typeface="+mj-lt"/>
            </a:rPr>
            <a:t>? </a:t>
          </a:r>
        </a:p>
      </dsp:txBody>
      <dsp:txXfrm>
        <a:off x="5907619" y="3016428"/>
        <a:ext cx="2173454" cy="13494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F90333-52EC-4F76-A66C-51F88EFDD17D}">
      <dsp:nvSpPr>
        <dsp:cNvPr id="0" name=""/>
        <dsp:cNvSpPr/>
      </dsp:nvSpPr>
      <dsp:spPr>
        <a:xfrm>
          <a:off x="4299126" y="1980935"/>
          <a:ext cx="2374546" cy="2057929"/>
        </a:xfrm>
        <a:prstGeom prst="ellipse">
          <a:avLst/>
        </a:prstGeom>
        <a:solidFill>
          <a:srgbClr val="008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Năng</a:t>
          </a:r>
          <a:r>
            <a:rPr lang="en-US" sz="4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lượng</a:t>
          </a:r>
          <a:endParaRPr lang="en-US" sz="4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46870" y="2282312"/>
        <a:ext cx="1679058" cy="1455175"/>
      </dsp:txXfrm>
    </dsp:sp>
    <dsp:sp modelId="{22B8F4A3-34F4-4578-A97C-47BD7FFF2F4F}">
      <dsp:nvSpPr>
        <dsp:cNvPr id="0" name=""/>
        <dsp:cNvSpPr/>
      </dsp:nvSpPr>
      <dsp:spPr>
        <a:xfrm rot="16198729">
          <a:off x="5379847" y="1518056"/>
          <a:ext cx="212201" cy="5373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 rot="10800000">
        <a:off x="5411689" y="1657364"/>
        <a:ext cx="148541" cy="322432"/>
      </dsp:txXfrm>
    </dsp:sp>
    <dsp:sp modelId="{BE472624-613E-4D76-AB95-3841CA3E6D14}">
      <dsp:nvSpPr>
        <dsp:cNvPr id="0" name=""/>
        <dsp:cNvSpPr/>
      </dsp:nvSpPr>
      <dsp:spPr>
        <a:xfrm>
          <a:off x="4695302" y="0"/>
          <a:ext cx="1580554" cy="158055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 dirty="0"/>
        </a:p>
      </dsp:txBody>
      <dsp:txXfrm>
        <a:off x="4926769" y="231467"/>
        <a:ext cx="1117620" cy="1117620"/>
      </dsp:txXfrm>
    </dsp:sp>
    <dsp:sp modelId="{E5469BEA-A6E3-494B-B252-65ADD895D7C9}">
      <dsp:nvSpPr>
        <dsp:cNvPr id="0" name=""/>
        <dsp:cNvSpPr/>
      </dsp:nvSpPr>
      <dsp:spPr>
        <a:xfrm rot="19860984">
          <a:off x="6645635" y="1952649"/>
          <a:ext cx="528635" cy="5373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6655566" y="2098550"/>
        <a:ext cx="370045" cy="322432"/>
      </dsp:txXfrm>
    </dsp:sp>
    <dsp:sp modelId="{D2585FAC-4BC7-4909-9517-3673C2E53B64}">
      <dsp:nvSpPr>
        <dsp:cNvPr id="0" name=""/>
        <dsp:cNvSpPr/>
      </dsp:nvSpPr>
      <dsp:spPr>
        <a:xfrm>
          <a:off x="7260319" y="799224"/>
          <a:ext cx="1580554" cy="158055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 dirty="0"/>
        </a:p>
      </dsp:txBody>
      <dsp:txXfrm>
        <a:off x="7491786" y="1030691"/>
        <a:ext cx="1117620" cy="1117620"/>
      </dsp:txXfrm>
    </dsp:sp>
    <dsp:sp modelId="{47BA520F-F0A9-4130-B80A-29FF99EF324F}">
      <dsp:nvSpPr>
        <dsp:cNvPr id="0" name=""/>
        <dsp:cNvSpPr/>
      </dsp:nvSpPr>
      <dsp:spPr>
        <a:xfrm rot="1860984">
          <a:off x="6612980" y="3578338"/>
          <a:ext cx="531477" cy="5373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6624379" y="3644737"/>
        <a:ext cx="372034" cy="322432"/>
      </dsp:txXfrm>
    </dsp:sp>
    <dsp:sp modelId="{A7B614CB-5E72-42DB-BEFE-A00E6C7F39D6}">
      <dsp:nvSpPr>
        <dsp:cNvPr id="0" name=""/>
        <dsp:cNvSpPr/>
      </dsp:nvSpPr>
      <dsp:spPr>
        <a:xfrm>
          <a:off x="7208321" y="3730082"/>
          <a:ext cx="1580554" cy="1580554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 dirty="0"/>
        </a:p>
      </dsp:txBody>
      <dsp:txXfrm>
        <a:off x="7439788" y="3961549"/>
        <a:ext cx="1117620" cy="1117620"/>
      </dsp:txXfrm>
    </dsp:sp>
    <dsp:sp modelId="{542FF9B8-9637-4E08-BFE0-CFA0587B2283}">
      <dsp:nvSpPr>
        <dsp:cNvPr id="0" name=""/>
        <dsp:cNvSpPr/>
      </dsp:nvSpPr>
      <dsp:spPr>
        <a:xfrm rot="5480519">
          <a:off x="5351502" y="3964351"/>
          <a:ext cx="212487" cy="5373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 rot="10800000">
        <a:off x="5384121" y="4039965"/>
        <a:ext cx="148741" cy="322432"/>
      </dsp:txXfrm>
    </dsp:sp>
    <dsp:sp modelId="{74C1B4CA-2840-4A03-9643-8A1F2AC759FC}">
      <dsp:nvSpPr>
        <dsp:cNvPr id="0" name=""/>
        <dsp:cNvSpPr/>
      </dsp:nvSpPr>
      <dsp:spPr>
        <a:xfrm>
          <a:off x="4644125" y="4439245"/>
          <a:ext cx="1580554" cy="1580554"/>
        </a:xfrm>
        <a:prstGeom prst="ellips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/>
            <a:t>…..</a:t>
          </a:r>
        </a:p>
      </dsp:txBody>
      <dsp:txXfrm>
        <a:off x="4875592" y="4670712"/>
        <a:ext cx="1117620" cy="1117620"/>
      </dsp:txXfrm>
    </dsp:sp>
    <dsp:sp modelId="{18F2AC5A-B5FF-4B46-BB0F-410AB8339C5C}">
      <dsp:nvSpPr>
        <dsp:cNvPr id="0" name=""/>
        <dsp:cNvSpPr/>
      </dsp:nvSpPr>
      <dsp:spPr>
        <a:xfrm rot="9020538">
          <a:off x="4036979" y="3466034"/>
          <a:ext cx="352954" cy="5373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 rot="10800000">
        <a:off x="4135929" y="3547315"/>
        <a:ext cx="247068" cy="322432"/>
      </dsp:txXfrm>
    </dsp:sp>
    <dsp:sp modelId="{D10F5123-37E5-4029-9535-B34B53CDB4B3}">
      <dsp:nvSpPr>
        <dsp:cNvPr id="0" name=""/>
        <dsp:cNvSpPr/>
      </dsp:nvSpPr>
      <dsp:spPr>
        <a:xfrm>
          <a:off x="2438395" y="3505199"/>
          <a:ext cx="1580554" cy="1580554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 dirty="0"/>
        </a:p>
      </dsp:txBody>
      <dsp:txXfrm>
        <a:off x="2669862" y="3736666"/>
        <a:ext cx="1117620" cy="1117620"/>
      </dsp:txXfrm>
    </dsp:sp>
    <dsp:sp modelId="{FFB345DB-451A-4F64-8FB9-37A87CC4940F}">
      <dsp:nvSpPr>
        <dsp:cNvPr id="0" name=""/>
        <dsp:cNvSpPr/>
      </dsp:nvSpPr>
      <dsp:spPr>
        <a:xfrm rot="12540672">
          <a:off x="3742636" y="1932770"/>
          <a:ext cx="571961" cy="5373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 rot="10800000">
        <a:off x="3893738" y="2079341"/>
        <a:ext cx="410745" cy="322432"/>
      </dsp:txXfrm>
    </dsp:sp>
    <dsp:sp modelId="{410F6FB5-6249-4444-8D45-06B3403EF580}">
      <dsp:nvSpPr>
        <dsp:cNvPr id="0" name=""/>
        <dsp:cNvSpPr/>
      </dsp:nvSpPr>
      <dsp:spPr>
        <a:xfrm>
          <a:off x="2061184" y="758379"/>
          <a:ext cx="1580554" cy="1580554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 dirty="0"/>
        </a:p>
      </dsp:txBody>
      <dsp:txXfrm>
        <a:off x="2292651" y="989846"/>
        <a:ext cx="1117620" cy="11176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F90333-52EC-4F76-A66C-51F88EFDD17D}">
      <dsp:nvSpPr>
        <dsp:cNvPr id="0" name=""/>
        <dsp:cNvSpPr/>
      </dsp:nvSpPr>
      <dsp:spPr>
        <a:xfrm>
          <a:off x="3409847" y="1515993"/>
          <a:ext cx="1867104" cy="1618148"/>
        </a:xfrm>
        <a:prstGeom prst="ellipse">
          <a:avLst/>
        </a:prstGeom>
        <a:solidFill>
          <a:srgbClr val="008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Tác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dụng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NL</a:t>
          </a:r>
        </a:p>
      </dsp:txBody>
      <dsp:txXfrm>
        <a:off x="3683278" y="1752965"/>
        <a:ext cx="1320242" cy="1144204"/>
      </dsp:txXfrm>
    </dsp:sp>
    <dsp:sp modelId="{22B8F4A3-34F4-4578-A97C-47BD7FFF2F4F}">
      <dsp:nvSpPr>
        <dsp:cNvPr id="0" name=""/>
        <dsp:cNvSpPr/>
      </dsp:nvSpPr>
      <dsp:spPr>
        <a:xfrm rot="16198702">
          <a:off x="4270645" y="1172215"/>
          <a:ext cx="144798" cy="4225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4292373" y="1278444"/>
        <a:ext cx="101359" cy="253528"/>
      </dsp:txXfrm>
    </dsp:sp>
    <dsp:sp modelId="{BE472624-613E-4D76-AB95-3841CA3E6D14}">
      <dsp:nvSpPr>
        <dsp:cNvPr id="0" name=""/>
        <dsp:cNvSpPr/>
      </dsp:nvSpPr>
      <dsp:spPr>
        <a:xfrm>
          <a:off x="3721361" y="0"/>
          <a:ext cx="1242789" cy="124278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900" kern="1200" dirty="0"/>
        </a:p>
      </dsp:txBody>
      <dsp:txXfrm>
        <a:off x="3903363" y="182002"/>
        <a:ext cx="878785" cy="878785"/>
      </dsp:txXfrm>
    </dsp:sp>
    <dsp:sp modelId="{E5469BEA-A6E3-494B-B252-65ADD895D7C9}">
      <dsp:nvSpPr>
        <dsp:cNvPr id="0" name=""/>
        <dsp:cNvSpPr/>
      </dsp:nvSpPr>
      <dsp:spPr>
        <a:xfrm rot="19909932">
          <a:off x="5260986" y="1514738"/>
          <a:ext cx="402310" cy="4225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268133" y="1627735"/>
        <a:ext cx="281617" cy="253528"/>
      </dsp:txXfrm>
    </dsp:sp>
    <dsp:sp modelId="{D2585FAC-4BC7-4909-9517-3673C2E53B64}">
      <dsp:nvSpPr>
        <dsp:cNvPr id="0" name=""/>
        <dsp:cNvSpPr/>
      </dsp:nvSpPr>
      <dsp:spPr>
        <a:xfrm>
          <a:off x="5733176" y="626747"/>
          <a:ext cx="1242789" cy="124278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900" kern="1200" dirty="0"/>
        </a:p>
      </dsp:txBody>
      <dsp:txXfrm>
        <a:off x="5915178" y="808749"/>
        <a:ext cx="878785" cy="878785"/>
      </dsp:txXfrm>
    </dsp:sp>
    <dsp:sp modelId="{47BA520F-F0A9-4130-B80A-29FF99EF324F}">
      <dsp:nvSpPr>
        <dsp:cNvPr id="0" name=""/>
        <dsp:cNvSpPr/>
      </dsp:nvSpPr>
      <dsp:spPr>
        <a:xfrm rot="1908171">
          <a:off x="5220923" y="2790014"/>
          <a:ext cx="425973" cy="4225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230439" y="2841122"/>
        <a:ext cx="299209" cy="253528"/>
      </dsp:txXfrm>
    </dsp:sp>
    <dsp:sp modelId="{A7B614CB-5E72-42DB-BEFE-A00E6C7F39D6}">
      <dsp:nvSpPr>
        <dsp:cNvPr id="0" name=""/>
        <dsp:cNvSpPr/>
      </dsp:nvSpPr>
      <dsp:spPr>
        <a:xfrm>
          <a:off x="5692393" y="2925501"/>
          <a:ext cx="1242789" cy="124278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900" kern="1200" dirty="0"/>
        </a:p>
      </dsp:txBody>
      <dsp:txXfrm>
        <a:off x="5874395" y="3107503"/>
        <a:ext cx="878785" cy="878785"/>
      </dsp:txXfrm>
    </dsp:sp>
    <dsp:sp modelId="{542FF9B8-9637-4E08-BFE0-CFA0587B2283}">
      <dsp:nvSpPr>
        <dsp:cNvPr id="0" name=""/>
        <dsp:cNvSpPr/>
      </dsp:nvSpPr>
      <dsp:spPr>
        <a:xfrm rot="5478843">
          <a:off x="4228786" y="3091387"/>
          <a:ext cx="184377" cy="4225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4257077" y="3148248"/>
        <a:ext cx="129064" cy="253528"/>
      </dsp:txXfrm>
    </dsp:sp>
    <dsp:sp modelId="{74C1B4CA-2840-4A03-9643-8A1F2AC759FC}">
      <dsp:nvSpPr>
        <dsp:cNvPr id="0" name=""/>
        <dsp:cNvSpPr/>
      </dsp:nvSpPr>
      <dsp:spPr>
        <a:xfrm>
          <a:off x="3681222" y="3481610"/>
          <a:ext cx="1242789" cy="1242789"/>
        </a:xfrm>
        <a:prstGeom prst="ellips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dirty="0"/>
            <a:t>…..</a:t>
          </a:r>
        </a:p>
      </dsp:txBody>
      <dsp:txXfrm>
        <a:off x="3863224" y="3663612"/>
        <a:ext cx="878785" cy="878785"/>
      </dsp:txXfrm>
    </dsp:sp>
    <dsp:sp modelId="{18F2AC5A-B5FF-4B46-BB0F-410AB8339C5C}">
      <dsp:nvSpPr>
        <dsp:cNvPr id="0" name=""/>
        <dsp:cNvSpPr/>
      </dsp:nvSpPr>
      <dsp:spPr>
        <a:xfrm rot="8966593">
          <a:off x="3203902" y="2702202"/>
          <a:ext cx="285675" cy="4225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283653" y="2764927"/>
        <a:ext cx="199973" cy="253528"/>
      </dsp:txXfrm>
    </dsp:sp>
    <dsp:sp modelId="{D10F5123-37E5-4029-9535-B34B53CDB4B3}">
      <dsp:nvSpPr>
        <dsp:cNvPr id="0" name=""/>
        <dsp:cNvSpPr/>
      </dsp:nvSpPr>
      <dsp:spPr>
        <a:xfrm>
          <a:off x="1951206" y="2749119"/>
          <a:ext cx="1242789" cy="1242789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900" kern="1200" dirty="0"/>
        </a:p>
      </dsp:txBody>
      <dsp:txXfrm>
        <a:off x="2133208" y="2931121"/>
        <a:ext cx="878785" cy="878785"/>
      </dsp:txXfrm>
    </dsp:sp>
    <dsp:sp modelId="{FFB345DB-451A-4F64-8FB9-37A87CC4940F}">
      <dsp:nvSpPr>
        <dsp:cNvPr id="0" name=""/>
        <dsp:cNvSpPr/>
      </dsp:nvSpPr>
      <dsp:spPr>
        <a:xfrm rot="12493074">
          <a:off x="2979709" y="1499100"/>
          <a:ext cx="436304" cy="4225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098940" y="1613579"/>
        <a:ext cx="309540" cy="253528"/>
      </dsp:txXfrm>
    </dsp:sp>
    <dsp:sp modelId="{410F6FB5-6249-4444-8D45-06B3403EF580}">
      <dsp:nvSpPr>
        <dsp:cNvPr id="0" name=""/>
        <dsp:cNvSpPr/>
      </dsp:nvSpPr>
      <dsp:spPr>
        <a:xfrm>
          <a:off x="1655349" y="594711"/>
          <a:ext cx="1242789" cy="1242789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230" tIns="62230" rIns="62230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900" kern="1200" dirty="0"/>
        </a:p>
      </dsp:txBody>
      <dsp:txXfrm>
        <a:off x="1837351" y="776713"/>
        <a:ext cx="878785" cy="8787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564E25-5EFE-43E3-9DA8-870B1A2261F0}">
      <dsp:nvSpPr>
        <dsp:cNvPr id="0" name=""/>
        <dsp:cNvSpPr/>
      </dsp:nvSpPr>
      <dsp:spPr>
        <a:xfrm>
          <a:off x="6083" y="1761991"/>
          <a:ext cx="2135745" cy="1894684"/>
        </a:xfrm>
        <a:prstGeom prst="roundRect">
          <a:avLst>
            <a:gd name="adj" fmla="val 10000"/>
          </a:avLst>
        </a:prstGeom>
        <a:solidFill>
          <a:srgbClr val="008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Nếu</a:t>
          </a:r>
          <a:r>
            <a:rPr lang="en-US" sz="37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7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sz="37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7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37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NL</a:t>
          </a:r>
        </a:p>
      </dsp:txBody>
      <dsp:txXfrm>
        <a:off x="61576" y="1817484"/>
        <a:ext cx="2024759" cy="1783698"/>
      </dsp:txXfrm>
    </dsp:sp>
    <dsp:sp modelId="{7D337FF8-F01F-4F98-A94B-873831884271}">
      <dsp:nvSpPr>
        <dsp:cNvPr id="0" name=""/>
        <dsp:cNvSpPr/>
      </dsp:nvSpPr>
      <dsp:spPr>
        <a:xfrm rot="18289469">
          <a:off x="1820990" y="2077570"/>
          <a:ext cx="1495975" cy="35473"/>
        </a:xfrm>
        <a:custGeom>
          <a:avLst/>
          <a:gdLst/>
          <a:ahLst/>
          <a:cxnLst/>
          <a:rect l="0" t="0" r="0" b="0"/>
          <a:pathLst>
            <a:path>
              <a:moveTo>
                <a:pt x="0" y="17736"/>
              </a:moveTo>
              <a:lnTo>
                <a:pt x="1495975" y="177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531578" y="2057907"/>
        <a:ext cx="74798" cy="74798"/>
      </dsp:txXfrm>
    </dsp:sp>
    <dsp:sp modelId="{2BEE1BB9-0E6C-4EC8-A184-3BF83D61EE2B}">
      <dsp:nvSpPr>
        <dsp:cNvPr id="0" name=""/>
        <dsp:cNvSpPr/>
      </dsp:nvSpPr>
      <dsp:spPr>
        <a:xfrm>
          <a:off x="2996127" y="947343"/>
          <a:ext cx="2135745" cy="1067872"/>
        </a:xfrm>
        <a:prstGeom prst="roundRect">
          <a:avLst>
            <a:gd name="adj" fmla="val 10000"/>
          </a:avLst>
        </a:prstGeom>
        <a:solidFill>
          <a:srgbClr val="CC99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>
              <a:latin typeface="+mj-lt"/>
            </a:rPr>
            <a:t>Con </a:t>
          </a:r>
          <a:r>
            <a:rPr lang="en-US" sz="3000" b="1" kern="1200" dirty="0" err="1">
              <a:latin typeface="+mj-lt"/>
            </a:rPr>
            <a:t>người</a:t>
          </a:r>
          <a:endParaRPr lang="en-US" sz="3000" b="1" kern="1200" dirty="0">
            <a:latin typeface="+mj-lt"/>
          </a:endParaRPr>
        </a:p>
      </dsp:txBody>
      <dsp:txXfrm>
        <a:off x="3027404" y="978620"/>
        <a:ext cx="2073191" cy="1005318"/>
      </dsp:txXfrm>
    </dsp:sp>
    <dsp:sp modelId="{3B0E4E55-CF6B-496F-B3E7-F614DFDCBD23}">
      <dsp:nvSpPr>
        <dsp:cNvPr id="0" name=""/>
        <dsp:cNvSpPr/>
      </dsp:nvSpPr>
      <dsp:spPr>
        <a:xfrm>
          <a:off x="5131872" y="1463543"/>
          <a:ext cx="854298" cy="35473"/>
        </a:xfrm>
        <a:custGeom>
          <a:avLst/>
          <a:gdLst/>
          <a:ahLst/>
          <a:cxnLst/>
          <a:rect l="0" t="0" r="0" b="0"/>
          <a:pathLst>
            <a:path>
              <a:moveTo>
                <a:pt x="0" y="17736"/>
              </a:moveTo>
              <a:lnTo>
                <a:pt x="854298" y="177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537664" y="1459922"/>
        <a:ext cx="42714" cy="42714"/>
      </dsp:txXfrm>
    </dsp:sp>
    <dsp:sp modelId="{7EAC72F1-0321-45DD-995F-3FE3CE293342}">
      <dsp:nvSpPr>
        <dsp:cNvPr id="0" name=""/>
        <dsp:cNvSpPr/>
      </dsp:nvSpPr>
      <dsp:spPr>
        <a:xfrm>
          <a:off x="5986171" y="947343"/>
          <a:ext cx="2135745" cy="1067872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>
              <a:latin typeface="+mj-lt"/>
            </a:rPr>
            <a:t>…</a:t>
          </a:r>
        </a:p>
      </dsp:txBody>
      <dsp:txXfrm>
        <a:off x="6017448" y="978620"/>
        <a:ext cx="2073191" cy="1005318"/>
      </dsp:txXfrm>
    </dsp:sp>
    <dsp:sp modelId="{15F2CEA0-D598-4DC3-AACE-22B3B9FBED47}">
      <dsp:nvSpPr>
        <dsp:cNvPr id="0" name=""/>
        <dsp:cNvSpPr/>
      </dsp:nvSpPr>
      <dsp:spPr>
        <a:xfrm>
          <a:off x="2141828" y="2691596"/>
          <a:ext cx="854298" cy="35473"/>
        </a:xfrm>
        <a:custGeom>
          <a:avLst/>
          <a:gdLst/>
          <a:ahLst/>
          <a:cxnLst/>
          <a:rect l="0" t="0" r="0" b="0"/>
          <a:pathLst>
            <a:path>
              <a:moveTo>
                <a:pt x="0" y="17736"/>
              </a:moveTo>
              <a:lnTo>
                <a:pt x="854298" y="177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547620" y="2687976"/>
        <a:ext cx="42714" cy="42714"/>
      </dsp:txXfrm>
    </dsp:sp>
    <dsp:sp modelId="{6D9A8DD0-3F7D-4E6E-BB8F-DD53209B79A8}">
      <dsp:nvSpPr>
        <dsp:cNvPr id="0" name=""/>
        <dsp:cNvSpPr/>
      </dsp:nvSpPr>
      <dsp:spPr>
        <a:xfrm>
          <a:off x="2996127" y="2175397"/>
          <a:ext cx="2135745" cy="1067872"/>
        </a:xfrm>
        <a:prstGeom prst="roundRect">
          <a:avLst>
            <a:gd name="adj" fmla="val 10000"/>
          </a:avLst>
        </a:prstGeom>
        <a:solidFill>
          <a:srgbClr val="CC99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>
              <a:latin typeface="+mj-lt"/>
            </a:rPr>
            <a:t>Đèn</a:t>
          </a:r>
          <a:r>
            <a:rPr lang="en-US" sz="3000" b="1" kern="1200" dirty="0">
              <a:latin typeface="+mj-lt"/>
            </a:rPr>
            <a:t> pin, </a:t>
          </a:r>
          <a:r>
            <a:rPr lang="en-US" sz="3000" b="1" kern="1200" dirty="0" err="1">
              <a:latin typeface="+mj-lt"/>
            </a:rPr>
            <a:t>các</a:t>
          </a:r>
          <a:r>
            <a:rPr lang="en-US" sz="3000" b="1" kern="1200" dirty="0">
              <a:latin typeface="+mj-lt"/>
            </a:rPr>
            <a:t> </a:t>
          </a:r>
          <a:r>
            <a:rPr lang="en-US" sz="3000" b="1" kern="1200" dirty="0" err="1">
              <a:latin typeface="+mj-lt"/>
            </a:rPr>
            <a:t>thiết</a:t>
          </a:r>
          <a:r>
            <a:rPr lang="en-US" sz="3000" b="1" kern="1200" dirty="0">
              <a:latin typeface="+mj-lt"/>
            </a:rPr>
            <a:t> </a:t>
          </a:r>
          <a:r>
            <a:rPr lang="en-US" sz="3000" b="1" kern="1200" dirty="0" err="1">
              <a:latin typeface="+mj-lt"/>
            </a:rPr>
            <a:t>bị</a:t>
          </a:r>
          <a:r>
            <a:rPr lang="en-US" sz="3000" b="1" kern="1200" dirty="0">
              <a:latin typeface="+mj-lt"/>
            </a:rPr>
            <a:t> </a:t>
          </a:r>
          <a:r>
            <a:rPr lang="en-US" sz="3000" b="1" kern="1200" dirty="0" err="1">
              <a:latin typeface="+mj-lt"/>
            </a:rPr>
            <a:t>điện</a:t>
          </a:r>
          <a:endParaRPr lang="en-US" sz="3000" b="1" kern="1200" dirty="0">
            <a:latin typeface="+mj-lt"/>
          </a:endParaRPr>
        </a:p>
      </dsp:txBody>
      <dsp:txXfrm>
        <a:off x="3027404" y="2206674"/>
        <a:ext cx="2073191" cy="1005318"/>
      </dsp:txXfrm>
    </dsp:sp>
    <dsp:sp modelId="{FA0E5D3A-B16A-4819-96B9-396284FA77B6}">
      <dsp:nvSpPr>
        <dsp:cNvPr id="0" name=""/>
        <dsp:cNvSpPr/>
      </dsp:nvSpPr>
      <dsp:spPr>
        <a:xfrm>
          <a:off x="5131872" y="2691596"/>
          <a:ext cx="854298" cy="35473"/>
        </a:xfrm>
        <a:custGeom>
          <a:avLst/>
          <a:gdLst/>
          <a:ahLst/>
          <a:cxnLst/>
          <a:rect l="0" t="0" r="0" b="0"/>
          <a:pathLst>
            <a:path>
              <a:moveTo>
                <a:pt x="0" y="17736"/>
              </a:moveTo>
              <a:lnTo>
                <a:pt x="854298" y="1773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537664" y="2687976"/>
        <a:ext cx="42714" cy="42714"/>
      </dsp:txXfrm>
    </dsp:sp>
    <dsp:sp modelId="{3B1D33F9-847E-4DDB-BE80-342671A03A50}">
      <dsp:nvSpPr>
        <dsp:cNvPr id="0" name=""/>
        <dsp:cNvSpPr/>
      </dsp:nvSpPr>
      <dsp:spPr>
        <a:xfrm>
          <a:off x="5986171" y="2175397"/>
          <a:ext cx="2135745" cy="1067872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>
              <a:latin typeface="+mj-lt"/>
            </a:rPr>
            <a:t>…</a:t>
          </a:r>
        </a:p>
      </dsp:txBody>
      <dsp:txXfrm>
        <a:off x="6017448" y="2206674"/>
        <a:ext cx="2073191" cy="1005318"/>
      </dsp:txXfrm>
    </dsp:sp>
    <dsp:sp modelId="{752F41D9-2E09-482B-8A10-15A3CEB8929F}">
      <dsp:nvSpPr>
        <dsp:cNvPr id="0" name=""/>
        <dsp:cNvSpPr/>
      </dsp:nvSpPr>
      <dsp:spPr>
        <a:xfrm rot="3310531">
          <a:off x="1820990" y="3305623"/>
          <a:ext cx="1495975" cy="35473"/>
        </a:xfrm>
        <a:custGeom>
          <a:avLst/>
          <a:gdLst/>
          <a:ahLst/>
          <a:cxnLst/>
          <a:rect l="0" t="0" r="0" b="0"/>
          <a:pathLst>
            <a:path>
              <a:moveTo>
                <a:pt x="0" y="17736"/>
              </a:moveTo>
              <a:lnTo>
                <a:pt x="1495975" y="177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531578" y="3285961"/>
        <a:ext cx="74798" cy="74798"/>
      </dsp:txXfrm>
    </dsp:sp>
    <dsp:sp modelId="{5B0E3165-DF25-4606-A324-B7F9D2D45000}">
      <dsp:nvSpPr>
        <dsp:cNvPr id="0" name=""/>
        <dsp:cNvSpPr/>
      </dsp:nvSpPr>
      <dsp:spPr>
        <a:xfrm>
          <a:off x="2996127" y="3403450"/>
          <a:ext cx="2135745" cy="1067872"/>
        </a:xfrm>
        <a:prstGeom prst="roundRect">
          <a:avLst>
            <a:gd name="adj" fmla="val 10000"/>
          </a:avLst>
        </a:prstGeom>
        <a:solidFill>
          <a:srgbClr val="CC99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>
              <a:latin typeface="+mj-lt"/>
            </a:rPr>
            <a:t>Cây</a:t>
          </a:r>
          <a:r>
            <a:rPr lang="en-US" sz="3000" b="1" kern="1200" dirty="0">
              <a:latin typeface="+mj-lt"/>
            </a:rPr>
            <a:t> </a:t>
          </a:r>
          <a:r>
            <a:rPr lang="en-US" sz="3000" b="1" kern="1200" dirty="0" err="1">
              <a:latin typeface="+mj-lt"/>
            </a:rPr>
            <a:t>cối</a:t>
          </a:r>
          <a:endParaRPr lang="en-US" sz="3000" b="1" kern="1200" dirty="0">
            <a:latin typeface="+mj-lt"/>
          </a:endParaRPr>
        </a:p>
      </dsp:txBody>
      <dsp:txXfrm>
        <a:off x="3027404" y="3434727"/>
        <a:ext cx="2073191" cy="10053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BF1F7A-9580-4109-A150-459A2D7B0E9B}">
      <dsp:nvSpPr>
        <dsp:cNvPr id="0" name=""/>
        <dsp:cNvSpPr/>
      </dsp:nvSpPr>
      <dsp:spPr>
        <a:xfrm>
          <a:off x="3759625" y="4315"/>
          <a:ext cx="2806247" cy="1012276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>
              <a:latin typeface="+mj-lt"/>
            </a:rPr>
            <a:t>Thực</a:t>
          </a:r>
          <a:r>
            <a:rPr lang="en-US" sz="3000" b="1" kern="1200" dirty="0">
              <a:latin typeface="+mj-lt"/>
            </a:rPr>
            <a:t> </a:t>
          </a:r>
          <a:r>
            <a:rPr lang="en-US" sz="3000" b="1" kern="1200" dirty="0" err="1">
              <a:latin typeface="+mj-lt"/>
            </a:rPr>
            <a:t>vật</a:t>
          </a:r>
          <a:endParaRPr lang="en-US" sz="3000" b="1" kern="1200" dirty="0">
            <a:latin typeface="+mj-lt"/>
          </a:endParaRPr>
        </a:p>
      </dsp:txBody>
      <dsp:txXfrm>
        <a:off x="3759625" y="4315"/>
        <a:ext cx="2806247" cy="1012276"/>
      </dsp:txXfrm>
    </dsp:sp>
    <dsp:sp modelId="{AF79B837-CED3-4089-8B4C-EBC22D4BB57C}">
      <dsp:nvSpPr>
        <dsp:cNvPr id="0" name=""/>
        <dsp:cNvSpPr/>
      </dsp:nvSpPr>
      <dsp:spPr>
        <a:xfrm>
          <a:off x="3759625" y="1024046"/>
          <a:ext cx="2806247" cy="175096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b="1" kern="1200" dirty="0" err="1">
              <a:latin typeface="+mj-lt"/>
            </a:rPr>
            <a:t>Lớn</a:t>
          </a:r>
          <a:r>
            <a:rPr lang="en-US" sz="3000" b="1" kern="1200" dirty="0">
              <a:latin typeface="+mj-lt"/>
            </a:rPr>
            <a:t> </a:t>
          </a:r>
          <a:r>
            <a:rPr lang="en-US" sz="3000" b="1" kern="1200" dirty="0" err="1">
              <a:latin typeface="+mj-lt"/>
            </a:rPr>
            <a:t>lên</a:t>
          </a:r>
          <a:endParaRPr lang="en-US" sz="3000" b="1" kern="1200" dirty="0">
            <a:latin typeface="+mj-lt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b="1" kern="1200" dirty="0" err="1">
              <a:latin typeface="+mj-lt"/>
            </a:rPr>
            <a:t>Phát</a:t>
          </a:r>
          <a:r>
            <a:rPr lang="en-US" sz="3000" b="1" kern="1200" dirty="0">
              <a:latin typeface="+mj-lt"/>
            </a:rPr>
            <a:t> </a:t>
          </a:r>
          <a:r>
            <a:rPr lang="en-US" sz="3000" b="1" kern="1200" dirty="0" err="1">
              <a:latin typeface="+mj-lt"/>
            </a:rPr>
            <a:t>triển</a:t>
          </a:r>
          <a:endParaRPr lang="en-US" sz="3000" b="1" kern="1200" dirty="0">
            <a:latin typeface="+mj-lt"/>
          </a:endParaRPr>
        </a:p>
      </dsp:txBody>
      <dsp:txXfrm>
        <a:off x="3759625" y="1024046"/>
        <a:ext cx="2806247" cy="1750966"/>
      </dsp:txXfrm>
    </dsp:sp>
    <dsp:sp modelId="{8A6038A6-7E58-4BC3-8144-2CA7D3889D00}">
      <dsp:nvSpPr>
        <dsp:cNvPr id="0" name=""/>
        <dsp:cNvSpPr/>
      </dsp:nvSpPr>
      <dsp:spPr>
        <a:xfrm>
          <a:off x="7010621" y="0"/>
          <a:ext cx="3123978" cy="1012276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>
              <a:latin typeface="+mj-lt"/>
            </a:rPr>
            <a:t>Đèn</a:t>
          </a:r>
          <a:r>
            <a:rPr lang="en-US" sz="3000" b="1" kern="1200" dirty="0">
              <a:latin typeface="+mj-lt"/>
            </a:rPr>
            <a:t> pin, </a:t>
          </a:r>
          <a:r>
            <a:rPr lang="en-US" sz="3000" b="1" kern="1200" dirty="0" err="1">
              <a:latin typeface="+mj-lt"/>
            </a:rPr>
            <a:t>các</a:t>
          </a:r>
          <a:r>
            <a:rPr lang="en-US" sz="3000" b="1" kern="1200" dirty="0">
              <a:latin typeface="+mj-lt"/>
            </a:rPr>
            <a:t> </a:t>
          </a:r>
          <a:r>
            <a:rPr lang="en-US" sz="3000" b="1" kern="1200" dirty="0" err="1">
              <a:latin typeface="+mj-lt"/>
            </a:rPr>
            <a:t>thiết</a:t>
          </a:r>
          <a:r>
            <a:rPr lang="en-US" sz="3000" b="1" kern="1200" dirty="0">
              <a:latin typeface="+mj-lt"/>
            </a:rPr>
            <a:t> </a:t>
          </a:r>
          <a:r>
            <a:rPr lang="en-US" sz="3000" b="1" kern="1200" dirty="0" err="1">
              <a:latin typeface="+mj-lt"/>
            </a:rPr>
            <a:t>bị</a:t>
          </a:r>
          <a:endParaRPr lang="en-US" sz="3000" b="1" kern="1200" dirty="0">
            <a:latin typeface="+mj-lt"/>
          </a:endParaRPr>
        </a:p>
      </dsp:txBody>
      <dsp:txXfrm>
        <a:off x="7010621" y="0"/>
        <a:ext cx="3123978" cy="1012276"/>
      </dsp:txXfrm>
    </dsp:sp>
    <dsp:sp modelId="{09278849-6E18-4124-AEE2-82C73AEE527A}">
      <dsp:nvSpPr>
        <dsp:cNvPr id="0" name=""/>
        <dsp:cNvSpPr/>
      </dsp:nvSpPr>
      <dsp:spPr>
        <a:xfrm>
          <a:off x="7010621" y="986591"/>
          <a:ext cx="3123978" cy="175096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b="1" kern="1200" dirty="0" err="1">
              <a:latin typeface="+mj-lt"/>
            </a:rPr>
            <a:t>Đèn</a:t>
          </a:r>
          <a:r>
            <a:rPr lang="en-US" sz="3000" b="1" kern="1200" dirty="0">
              <a:latin typeface="+mj-lt"/>
            </a:rPr>
            <a:t> pin </a:t>
          </a:r>
          <a:r>
            <a:rPr lang="en-US" sz="3000" b="1" kern="1200" dirty="0" err="1">
              <a:latin typeface="+mj-lt"/>
            </a:rPr>
            <a:t>sáng</a:t>
          </a:r>
          <a:endParaRPr lang="en-US" sz="3000" b="1" kern="1200" dirty="0">
            <a:latin typeface="+mj-lt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b="1" kern="1200" dirty="0" err="1">
              <a:latin typeface="+mj-lt"/>
            </a:rPr>
            <a:t>Các</a:t>
          </a:r>
          <a:r>
            <a:rPr lang="en-US" sz="3000" b="1" kern="1200" dirty="0">
              <a:latin typeface="+mj-lt"/>
            </a:rPr>
            <a:t> </a:t>
          </a:r>
          <a:r>
            <a:rPr lang="en-US" sz="3000" b="1" kern="1200" dirty="0" err="1">
              <a:latin typeface="+mj-lt"/>
            </a:rPr>
            <a:t>thiết</a:t>
          </a:r>
          <a:r>
            <a:rPr lang="en-US" sz="3000" b="1" kern="1200" dirty="0">
              <a:latin typeface="+mj-lt"/>
            </a:rPr>
            <a:t> </a:t>
          </a:r>
          <a:r>
            <a:rPr lang="en-US" sz="3000" b="1" kern="1200" dirty="0" err="1">
              <a:latin typeface="+mj-lt"/>
            </a:rPr>
            <a:t>bị</a:t>
          </a:r>
          <a:r>
            <a:rPr lang="en-US" sz="3000" b="1" kern="1200" dirty="0">
              <a:latin typeface="+mj-lt"/>
            </a:rPr>
            <a:t> </a:t>
          </a:r>
          <a:r>
            <a:rPr lang="en-US" sz="3000" b="1" kern="1200" dirty="0" err="1">
              <a:latin typeface="+mj-lt"/>
            </a:rPr>
            <a:t>hoạt</a:t>
          </a:r>
          <a:r>
            <a:rPr lang="en-US" sz="3000" b="1" kern="1200" dirty="0">
              <a:latin typeface="+mj-lt"/>
            </a:rPr>
            <a:t> </a:t>
          </a:r>
          <a:r>
            <a:rPr lang="en-US" sz="3000" b="1" kern="1200" dirty="0" err="1">
              <a:latin typeface="+mj-lt"/>
            </a:rPr>
            <a:t>động</a:t>
          </a:r>
          <a:endParaRPr lang="en-US" sz="3000" b="1" kern="1200" dirty="0">
            <a:latin typeface="+mj-lt"/>
          </a:endParaRPr>
        </a:p>
      </dsp:txBody>
      <dsp:txXfrm>
        <a:off x="7010621" y="986591"/>
        <a:ext cx="3123978" cy="1750966"/>
      </dsp:txXfrm>
    </dsp:sp>
    <dsp:sp modelId="{0039D87B-7D88-4DBC-A4D0-E5F7FB6A9E92}">
      <dsp:nvSpPr>
        <dsp:cNvPr id="0" name=""/>
        <dsp:cNvSpPr/>
      </dsp:nvSpPr>
      <dsp:spPr>
        <a:xfrm>
          <a:off x="0" y="3718"/>
          <a:ext cx="3219725" cy="1012276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latin typeface="+mj-lt"/>
            </a:rPr>
            <a:t>Con </a:t>
          </a:r>
          <a:r>
            <a:rPr lang="en-US" sz="2400" b="1" kern="1200" dirty="0" err="1">
              <a:latin typeface="+mj-lt"/>
            </a:rPr>
            <a:t>người</a:t>
          </a:r>
          <a:r>
            <a:rPr lang="en-US" sz="2400" b="1" kern="1200" dirty="0">
              <a:latin typeface="+mj-lt"/>
            </a:rPr>
            <a:t>,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latin typeface="+mj-lt"/>
            </a:rPr>
            <a:t>Động</a:t>
          </a:r>
          <a:r>
            <a:rPr lang="en-US" sz="2400" b="1" kern="1200" dirty="0">
              <a:latin typeface="+mj-lt"/>
            </a:rPr>
            <a:t> </a:t>
          </a:r>
          <a:r>
            <a:rPr lang="en-US" sz="2400" b="1" kern="1200" dirty="0" err="1">
              <a:latin typeface="+mj-lt"/>
            </a:rPr>
            <a:t>vật</a:t>
          </a:r>
          <a:endParaRPr lang="en-US" sz="2400" b="1" kern="1200" dirty="0">
            <a:latin typeface="+mj-lt"/>
          </a:endParaRPr>
        </a:p>
      </dsp:txBody>
      <dsp:txXfrm>
        <a:off x="0" y="3718"/>
        <a:ext cx="3219725" cy="1012276"/>
      </dsp:txXfrm>
    </dsp:sp>
    <dsp:sp modelId="{E5C48263-D6B8-4EAF-955D-6E7A9B442397}">
      <dsp:nvSpPr>
        <dsp:cNvPr id="0" name=""/>
        <dsp:cNvSpPr/>
      </dsp:nvSpPr>
      <dsp:spPr>
        <a:xfrm>
          <a:off x="0" y="1010649"/>
          <a:ext cx="3219725" cy="175096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b="1" kern="1200">
              <a:latin typeface="+mj-lt"/>
            </a:rPr>
            <a:t>Duy trì sự sống</a:t>
          </a:r>
          <a:endParaRPr lang="en-US" sz="2700" b="1" kern="1200" dirty="0">
            <a:latin typeface="+mj-lt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b="1" kern="1200" dirty="0" err="1">
              <a:latin typeface="+mj-lt"/>
            </a:rPr>
            <a:t>Vận</a:t>
          </a:r>
          <a:r>
            <a:rPr lang="en-US" sz="2700" b="1" kern="1200" dirty="0">
              <a:latin typeface="+mj-lt"/>
            </a:rPr>
            <a:t> </a:t>
          </a:r>
          <a:r>
            <a:rPr lang="en-US" sz="2700" b="1" kern="1200" dirty="0" err="1">
              <a:latin typeface="+mj-lt"/>
            </a:rPr>
            <a:t>động</a:t>
          </a:r>
          <a:endParaRPr lang="en-US" sz="2700" b="1" kern="1200" dirty="0">
            <a:latin typeface="+mj-lt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b="1" kern="1200" dirty="0" err="1">
              <a:latin typeface="+mj-lt"/>
            </a:rPr>
            <a:t>Phát</a:t>
          </a:r>
          <a:r>
            <a:rPr lang="en-US" sz="2700" b="1" kern="1200" dirty="0">
              <a:latin typeface="+mj-lt"/>
            </a:rPr>
            <a:t> </a:t>
          </a:r>
          <a:r>
            <a:rPr lang="en-US" sz="2700" b="1" kern="1200" dirty="0" err="1">
              <a:latin typeface="+mj-lt"/>
            </a:rPr>
            <a:t>triển</a:t>
          </a:r>
          <a:endParaRPr lang="en-US" sz="2700" b="1" kern="1200" dirty="0">
            <a:latin typeface="+mj-lt"/>
          </a:endParaRPr>
        </a:p>
      </dsp:txBody>
      <dsp:txXfrm>
        <a:off x="0" y="1010649"/>
        <a:ext cx="3219725" cy="17509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2DFCBA-5B82-4758-B3E3-7E350C952C73}">
      <dsp:nvSpPr>
        <dsp:cNvPr id="0" name=""/>
        <dsp:cNvSpPr/>
      </dsp:nvSpPr>
      <dsp:spPr>
        <a:xfrm>
          <a:off x="1515" y="581860"/>
          <a:ext cx="3941906" cy="1341193"/>
        </a:xfrm>
        <a:prstGeom prst="roundRect">
          <a:avLst>
            <a:gd name="adj" fmla="val 10000"/>
          </a:avLst>
        </a:prstGeom>
        <a:solidFill>
          <a:srgbClr val="008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err="1">
              <a:latin typeface="+mj-lt"/>
            </a:rPr>
            <a:t>Năng</a:t>
          </a:r>
          <a:r>
            <a:rPr lang="en-US" sz="3700" kern="1200" dirty="0">
              <a:latin typeface="+mj-lt"/>
            </a:rPr>
            <a:t> </a:t>
          </a:r>
          <a:r>
            <a:rPr lang="en-US" sz="3700" kern="1200" dirty="0" err="1">
              <a:latin typeface="+mj-lt"/>
            </a:rPr>
            <a:t>lượng</a:t>
          </a:r>
          <a:r>
            <a:rPr lang="en-US" sz="3700" kern="1200" dirty="0">
              <a:latin typeface="+mj-lt"/>
            </a:rPr>
            <a:t> </a:t>
          </a:r>
          <a:r>
            <a:rPr lang="en-US" sz="3700" kern="1200" dirty="0" err="1">
              <a:latin typeface="+mj-lt"/>
            </a:rPr>
            <a:t>càng</a:t>
          </a:r>
          <a:r>
            <a:rPr lang="en-US" sz="3700" kern="1200" dirty="0">
              <a:latin typeface="+mj-lt"/>
            </a:rPr>
            <a:t> </a:t>
          </a:r>
          <a:r>
            <a:rPr lang="en-US" sz="3700" kern="1200" dirty="0" err="1">
              <a:latin typeface="+mj-lt"/>
            </a:rPr>
            <a:t>lớn</a:t>
          </a:r>
          <a:r>
            <a:rPr lang="en-US" sz="3700" kern="1200" dirty="0">
              <a:latin typeface="+mj-lt"/>
            </a:rPr>
            <a:t> </a:t>
          </a:r>
        </a:p>
      </dsp:txBody>
      <dsp:txXfrm>
        <a:off x="40797" y="621142"/>
        <a:ext cx="3863342" cy="1262629"/>
      </dsp:txXfrm>
    </dsp:sp>
    <dsp:sp modelId="{9A1BA302-9D19-44F6-BE0C-7849E9195458}">
      <dsp:nvSpPr>
        <dsp:cNvPr id="0" name=""/>
        <dsp:cNvSpPr/>
      </dsp:nvSpPr>
      <dsp:spPr>
        <a:xfrm rot="21573040">
          <a:off x="3943397" y="1207393"/>
          <a:ext cx="1574096" cy="77783"/>
        </a:xfrm>
        <a:custGeom>
          <a:avLst/>
          <a:gdLst/>
          <a:ahLst/>
          <a:cxnLst/>
          <a:rect l="0" t="0" r="0" b="0"/>
          <a:pathLst>
            <a:path>
              <a:moveTo>
                <a:pt x="0" y="38891"/>
              </a:moveTo>
              <a:lnTo>
                <a:pt x="1574096" y="388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691092" y="1206932"/>
        <a:ext cx="78704" cy="78704"/>
      </dsp:txXfrm>
    </dsp:sp>
    <dsp:sp modelId="{0814C226-5AED-43A0-95D7-D66A81F7B3C1}">
      <dsp:nvSpPr>
        <dsp:cNvPr id="0" name=""/>
        <dsp:cNvSpPr/>
      </dsp:nvSpPr>
      <dsp:spPr>
        <a:xfrm>
          <a:off x="5517469" y="604416"/>
          <a:ext cx="3931330" cy="1271392"/>
        </a:xfrm>
        <a:prstGeom prst="roundRect">
          <a:avLst>
            <a:gd name="adj" fmla="val 10000"/>
          </a:avLst>
        </a:prstGeom>
        <a:solidFill>
          <a:srgbClr val="008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err="1">
              <a:latin typeface="+mj-lt"/>
            </a:rPr>
            <a:t>lực</a:t>
          </a:r>
          <a:r>
            <a:rPr lang="en-US" sz="3700" kern="1200" dirty="0">
              <a:latin typeface="+mj-lt"/>
            </a:rPr>
            <a:t> </a:t>
          </a:r>
          <a:r>
            <a:rPr lang="en-US" sz="3700" kern="1200" dirty="0" err="1">
              <a:latin typeface="+mj-lt"/>
            </a:rPr>
            <a:t>tác</a:t>
          </a:r>
          <a:r>
            <a:rPr lang="en-US" sz="3700" kern="1200" dirty="0">
              <a:latin typeface="+mj-lt"/>
            </a:rPr>
            <a:t> </a:t>
          </a:r>
          <a:r>
            <a:rPr lang="en-US" sz="3700" kern="1200" dirty="0" err="1">
              <a:latin typeface="+mj-lt"/>
            </a:rPr>
            <a:t>dụng</a:t>
          </a:r>
          <a:r>
            <a:rPr lang="en-US" sz="3700" kern="1200" dirty="0">
              <a:latin typeface="+mj-lt"/>
            </a:rPr>
            <a:t> </a:t>
          </a:r>
          <a:r>
            <a:rPr lang="en-US" sz="3700" kern="1200" dirty="0" err="1">
              <a:latin typeface="+mj-lt"/>
            </a:rPr>
            <a:t>càng</a:t>
          </a:r>
          <a:r>
            <a:rPr lang="en-US" sz="3700" kern="1200" dirty="0">
              <a:latin typeface="+mj-lt"/>
            </a:rPr>
            <a:t> </a:t>
          </a:r>
          <a:r>
            <a:rPr lang="en-US" sz="3700" kern="1200" dirty="0" err="1">
              <a:latin typeface="+mj-lt"/>
            </a:rPr>
            <a:t>mạnh</a:t>
          </a:r>
          <a:endParaRPr lang="en-US" sz="3700" kern="1200" dirty="0">
            <a:latin typeface="+mj-lt"/>
          </a:endParaRPr>
        </a:p>
      </dsp:txBody>
      <dsp:txXfrm>
        <a:off x="5554707" y="641654"/>
        <a:ext cx="3856854" cy="1196916"/>
      </dsp:txXfrm>
    </dsp:sp>
    <dsp:sp modelId="{F709D7C2-5B91-4EB9-B263-DA703CB3A2A5}">
      <dsp:nvSpPr>
        <dsp:cNvPr id="0" name=""/>
        <dsp:cNvSpPr/>
      </dsp:nvSpPr>
      <dsp:spPr>
        <a:xfrm>
          <a:off x="1515" y="2217903"/>
          <a:ext cx="3952795" cy="1262252"/>
        </a:xfrm>
        <a:prstGeom prst="roundRect">
          <a:avLst>
            <a:gd name="adj" fmla="val 10000"/>
          </a:avLst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err="1">
              <a:solidFill>
                <a:srgbClr val="FF0000"/>
              </a:solidFill>
              <a:latin typeface="+mj-lt"/>
            </a:rPr>
            <a:t>Năng</a:t>
          </a:r>
          <a:r>
            <a:rPr lang="en-US" sz="3700" kern="1200" dirty="0">
              <a:solidFill>
                <a:srgbClr val="FF0000"/>
              </a:solidFill>
              <a:latin typeface="+mj-lt"/>
            </a:rPr>
            <a:t> </a:t>
          </a:r>
          <a:r>
            <a:rPr lang="en-US" sz="3700" kern="1200" dirty="0" err="1">
              <a:solidFill>
                <a:srgbClr val="FF0000"/>
              </a:solidFill>
              <a:latin typeface="+mj-lt"/>
            </a:rPr>
            <a:t>lượng</a:t>
          </a:r>
          <a:r>
            <a:rPr lang="en-US" sz="3700" kern="1200" dirty="0">
              <a:solidFill>
                <a:srgbClr val="FF0000"/>
              </a:solidFill>
              <a:latin typeface="+mj-lt"/>
            </a:rPr>
            <a:t> </a:t>
          </a:r>
          <a:r>
            <a:rPr lang="en-US" sz="3700" kern="1200" dirty="0" err="1">
              <a:solidFill>
                <a:srgbClr val="FF0000"/>
              </a:solidFill>
              <a:latin typeface="+mj-lt"/>
            </a:rPr>
            <a:t>càng</a:t>
          </a:r>
          <a:r>
            <a:rPr lang="en-US" sz="3700" kern="1200" dirty="0">
              <a:solidFill>
                <a:srgbClr val="FF0000"/>
              </a:solidFill>
              <a:latin typeface="+mj-lt"/>
            </a:rPr>
            <a:t> </a:t>
          </a:r>
          <a:r>
            <a:rPr lang="en-US" sz="3700" kern="1200" dirty="0" err="1">
              <a:solidFill>
                <a:srgbClr val="FF0000"/>
              </a:solidFill>
              <a:latin typeface="+mj-lt"/>
            </a:rPr>
            <a:t>nhiều</a:t>
          </a:r>
          <a:endParaRPr lang="en-US" sz="3700" kern="1200" dirty="0">
            <a:solidFill>
              <a:srgbClr val="FF0000"/>
            </a:solidFill>
            <a:latin typeface="+mj-lt"/>
          </a:endParaRPr>
        </a:p>
      </dsp:txBody>
      <dsp:txXfrm>
        <a:off x="38485" y="2254873"/>
        <a:ext cx="3878855" cy="118831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A82287-24DC-47F7-A18F-ADBE3A29483E}">
      <dsp:nvSpPr>
        <dsp:cNvPr id="0" name=""/>
        <dsp:cNvSpPr/>
      </dsp:nvSpPr>
      <dsp:spPr>
        <a:xfrm>
          <a:off x="0" y="0"/>
          <a:ext cx="8025319" cy="237406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086794-7DB0-4F0E-83C1-0D84B0169FB6}">
      <dsp:nvSpPr>
        <dsp:cNvPr id="0" name=""/>
        <dsp:cNvSpPr/>
      </dsp:nvSpPr>
      <dsp:spPr>
        <a:xfrm>
          <a:off x="241680" y="316541"/>
          <a:ext cx="3591408" cy="1740979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388175-8D10-4E2A-95B2-41FBA9A1D226}">
      <dsp:nvSpPr>
        <dsp:cNvPr id="0" name=""/>
        <dsp:cNvSpPr/>
      </dsp:nvSpPr>
      <dsp:spPr>
        <a:xfrm rot="10800000">
          <a:off x="241680" y="2374062"/>
          <a:ext cx="3591408" cy="290163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- </a:t>
          </a:r>
          <a:r>
            <a:rPr lang="en-US" sz="2600" kern="1200" dirty="0">
              <a:latin typeface="+mj-lt"/>
            </a:rPr>
            <a:t>NL </a:t>
          </a:r>
          <a:r>
            <a:rPr lang="en-US" sz="2600" kern="1200" dirty="0" err="1">
              <a:latin typeface="+mj-lt"/>
            </a:rPr>
            <a:t>mặt</a:t>
          </a:r>
          <a:r>
            <a:rPr lang="en-US" sz="2600" kern="1200" dirty="0">
              <a:latin typeface="+mj-lt"/>
            </a:rPr>
            <a:t> </a:t>
          </a:r>
          <a:r>
            <a:rPr lang="en-US" sz="2600" kern="1200" dirty="0" err="1">
              <a:latin typeface="+mj-lt"/>
            </a:rPr>
            <a:t>trời</a:t>
          </a:r>
          <a:endParaRPr lang="en-US" sz="2600" kern="1200" dirty="0">
            <a:latin typeface="+mj-lt"/>
          </a:endParaRP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>
              <a:latin typeface="+mj-lt"/>
            </a:rPr>
            <a:t>- NL </a:t>
          </a:r>
          <a:r>
            <a:rPr lang="en-US" sz="2600" kern="1200" dirty="0" err="1">
              <a:latin typeface="+mj-lt"/>
            </a:rPr>
            <a:t>điện</a:t>
          </a:r>
          <a:endParaRPr lang="en-US" sz="2600" kern="1200" dirty="0">
            <a:latin typeface="+mj-lt"/>
          </a:endParaRP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>
              <a:latin typeface="+mj-lt"/>
            </a:rPr>
            <a:t>- NL </a:t>
          </a:r>
          <a:r>
            <a:rPr lang="en-US" sz="2600" kern="1200" dirty="0" err="1">
              <a:latin typeface="+mj-lt"/>
            </a:rPr>
            <a:t>nước</a:t>
          </a:r>
          <a:endParaRPr lang="en-US" sz="2600" kern="1200" dirty="0">
            <a:latin typeface="+mj-lt"/>
          </a:endParaRP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>
              <a:latin typeface="+mj-lt"/>
            </a:rPr>
            <a:t>- </a:t>
          </a:r>
          <a:r>
            <a:rPr lang="en-US" sz="2600" kern="1200" dirty="0" err="1">
              <a:latin typeface="+mj-lt"/>
            </a:rPr>
            <a:t>Nl</a:t>
          </a:r>
          <a:r>
            <a:rPr lang="en-US" sz="2600" kern="1200" dirty="0">
              <a:latin typeface="+mj-lt"/>
            </a:rPr>
            <a:t> </a:t>
          </a:r>
          <a:r>
            <a:rPr lang="en-US" sz="2600" kern="1200" dirty="0" err="1">
              <a:latin typeface="+mj-lt"/>
            </a:rPr>
            <a:t>gió</a:t>
          </a:r>
          <a:endParaRPr lang="en-US" sz="2600" kern="1200" dirty="0">
            <a:latin typeface="+mj-lt"/>
          </a:endParaRP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..</a:t>
          </a:r>
        </a:p>
      </dsp:txBody>
      <dsp:txXfrm rot="10800000">
        <a:off x="330915" y="2374062"/>
        <a:ext cx="3412938" cy="2812397"/>
      </dsp:txXfrm>
    </dsp:sp>
    <dsp:sp modelId="{7FA6D6B7-A751-43BD-8D22-839E3B58B9EF}">
      <dsp:nvSpPr>
        <dsp:cNvPr id="0" name=""/>
        <dsp:cNvSpPr/>
      </dsp:nvSpPr>
      <dsp:spPr>
        <a:xfrm>
          <a:off x="4192229" y="316541"/>
          <a:ext cx="3591408" cy="1740979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327EB1-B495-45FE-B3D8-22B1E14F2C8C}">
      <dsp:nvSpPr>
        <dsp:cNvPr id="0" name=""/>
        <dsp:cNvSpPr/>
      </dsp:nvSpPr>
      <dsp:spPr>
        <a:xfrm rot="10800000">
          <a:off x="4192229" y="2374062"/>
          <a:ext cx="3591408" cy="290163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>
              <a:latin typeface="+mj-lt"/>
            </a:rPr>
            <a:t>- NL </a:t>
          </a:r>
          <a:r>
            <a:rPr lang="en-US" sz="2200" kern="1200" dirty="0" err="1">
              <a:latin typeface="+mj-lt"/>
            </a:rPr>
            <a:t>càng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lớn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thì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lực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tác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dụng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càng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lớn</a:t>
          </a:r>
          <a:endParaRPr lang="en-US" sz="2200" kern="1200" dirty="0">
            <a:latin typeface="+mj-lt"/>
          </a:endParaRPr>
        </a:p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>
              <a:latin typeface="+mj-lt"/>
            </a:rPr>
            <a:t>- NL </a:t>
          </a:r>
          <a:r>
            <a:rPr lang="en-US" sz="2200" kern="1200" dirty="0" err="1">
              <a:latin typeface="+mj-lt"/>
            </a:rPr>
            <a:t>càng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lớn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thì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thời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gian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tác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dụng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lực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càng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dài</a:t>
          </a:r>
          <a:endParaRPr lang="en-US" sz="2200" kern="1200" dirty="0">
            <a:latin typeface="+mj-lt"/>
          </a:endParaRPr>
        </a:p>
      </dsp:txBody>
      <dsp:txXfrm rot="10800000">
        <a:off x="4281464" y="2374062"/>
        <a:ext cx="3412938" cy="281239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A82287-24DC-47F7-A18F-ADBE3A29483E}">
      <dsp:nvSpPr>
        <dsp:cNvPr id="0" name=""/>
        <dsp:cNvSpPr/>
      </dsp:nvSpPr>
      <dsp:spPr>
        <a:xfrm>
          <a:off x="0" y="0"/>
          <a:ext cx="8025319" cy="226314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086794-7DB0-4F0E-83C1-0D84B0169FB6}">
      <dsp:nvSpPr>
        <dsp:cNvPr id="0" name=""/>
        <dsp:cNvSpPr/>
      </dsp:nvSpPr>
      <dsp:spPr>
        <a:xfrm>
          <a:off x="240759" y="301752"/>
          <a:ext cx="2357437" cy="165963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388175-8D10-4E2A-95B2-41FBA9A1D226}">
      <dsp:nvSpPr>
        <dsp:cNvPr id="0" name=""/>
        <dsp:cNvSpPr/>
      </dsp:nvSpPr>
      <dsp:spPr>
        <a:xfrm rot="10800000">
          <a:off x="240759" y="2263140"/>
          <a:ext cx="2357437" cy="276605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- </a:t>
          </a:r>
          <a:r>
            <a:rPr lang="en-US" sz="2500" kern="1200" dirty="0">
              <a:latin typeface="+mj-lt"/>
            </a:rPr>
            <a:t>NL </a:t>
          </a:r>
          <a:r>
            <a:rPr lang="en-US" sz="2500" kern="1200" dirty="0" err="1">
              <a:latin typeface="+mj-lt"/>
            </a:rPr>
            <a:t>mặt</a:t>
          </a:r>
          <a:r>
            <a:rPr lang="en-US" sz="2500" kern="1200" dirty="0">
              <a:latin typeface="+mj-lt"/>
            </a:rPr>
            <a:t> </a:t>
          </a:r>
          <a:r>
            <a:rPr lang="en-US" sz="2500" kern="1200" dirty="0" err="1">
              <a:latin typeface="+mj-lt"/>
            </a:rPr>
            <a:t>trời</a:t>
          </a:r>
          <a:endParaRPr lang="en-US" sz="2500" kern="1200" dirty="0">
            <a:latin typeface="+mj-lt"/>
          </a:endParaRP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>
              <a:latin typeface="+mj-lt"/>
            </a:rPr>
            <a:t>- NL </a:t>
          </a:r>
          <a:r>
            <a:rPr lang="en-US" sz="2500" kern="1200" dirty="0" err="1">
              <a:latin typeface="+mj-lt"/>
            </a:rPr>
            <a:t>điện</a:t>
          </a:r>
          <a:endParaRPr lang="en-US" sz="2500" kern="1200" dirty="0">
            <a:latin typeface="+mj-lt"/>
          </a:endParaRP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>
              <a:latin typeface="+mj-lt"/>
            </a:rPr>
            <a:t>- NL </a:t>
          </a:r>
          <a:r>
            <a:rPr lang="en-US" sz="2500" kern="1200" dirty="0" err="1">
              <a:latin typeface="+mj-lt"/>
            </a:rPr>
            <a:t>nước</a:t>
          </a:r>
          <a:endParaRPr lang="en-US" sz="2500" kern="1200" dirty="0">
            <a:latin typeface="+mj-lt"/>
          </a:endParaRP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>
              <a:latin typeface="+mj-lt"/>
            </a:rPr>
            <a:t>- </a:t>
          </a:r>
          <a:r>
            <a:rPr lang="en-US" sz="2500" kern="1200" dirty="0" err="1">
              <a:latin typeface="+mj-lt"/>
            </a:rPr>
            <a:t>Nl</a:t>
          </a:r>
          <a:r>
            <a:rPr lang="en-US" sz="2500" kern="1200" dirty="0">
              <a:latin typeface="+mj-lt"/>
            </a:rPr>
            <a:t> </a:t>
          </a:r>
          <a:r>
            <a:rPr lang="en-US" sz="2500" kern="1200" dirty="0" err="1">
              <a:latin typeface="+mj-lt"/>
            </a:rPr>
            <a:t>gió</a:t>
          </a:r>
          <a:endParaRPr lang="en-US" sz="2500" kern="1200" dirty="0">
            <a:latin typeface="+mj-lt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..</a:t>
          </a:r>
        </a:p>
      </dsp:txBody>
      <dsp:txXfrm rot="10800000">
        <a:off x="313258" y="2263140"/>
        <a:ext cx="2212439" cy="2693560"/>
      </dsp:txXfrm>
    </dsp:sp>
    <dsp:sp modelId="{7FA6D6B7-A751-43BD-8D22-839E3B58B9EF}">
      <dsp:nvSpPr>
        <dsp:cNvPr id="0" name=""/>
        <dsp:cNvSpPr/>
      </dsp:nvSpPr>
      <dsp:spPr>
        <a:xfrm>
          <a:off x="2833940" y="301752"/>
          <a:ext cx="2357437" cy="165963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327EB1-B495-45FE-B3D8-22B1E14F2C8C}">
      <dsp:nvSpPr>
        <dsp:cNvPr id="0" name=""/>
        <dsp:cNvSpPr/>
      </dsp:nvSpPr>
      <dsp:spPr>
        <a:xfrm rot="10800000">
          <a:off x="2833940" y="2263140"/>
          <a:ext cx="2357437" cy="276605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>
              <a:latin typeface="+mj-lt"/>
            </a:rPr>
            <a:t>- NL </a:t>
          </a:r>
          <a:r>
            <a:rPr lang="en-US" sz="2200" kern="1200" dirty="0" err="1">
              <a:latin typeface="+mj-lt"/>
            </a:rPr>
            <a:t>càng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lớn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thì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lực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tác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dụng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càng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lớn</a:t>
          </a:r>
          <a:endParaRPr lang="en-US" sz="2200" kern="1200" dirty="0">
            <a:latin typeface="+mj-lt"/>
          </a:endParaRPr>
        </a:p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>
              <a:latin typeface="+mj-lt"/>
            </a:rPr>
            <a:t>- NL </a:t>
          </a:r>
          <a:r>
            <a:rPr lang="en-US" sz="2200" kern="1200" dirty="0" err="1">
              <a:latin typeface="+mj-lt"/>
            </a:rPr>
            <a:t>càng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lớn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thì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thời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gian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tác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dụng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lực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càng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dài</a:t>
          </a:r>
          <a:endParaRPr lang="en-US" sz="2200" kern="1200" dirty="0">
            <a:latin typeface="+mj-lt"/>
          </a:endParaRPr>
        </a:p>
      </dsp:txBody>
      <dsp:txXfrm rot="10800000">
        <a:off x="2906439" y="2263140"/>
        <a:ext cx="2212439" cy="2693560"/>
      </dsp:txXfrm>
    </dsp:sp>
    <dsp:sp modelId="{0ECB44FC-EEA5-4C32-A5D3-C0A5348A4F92}">
      <dsp:nvSpPr>
        <dsp:cNvPr id="0" name=""/>
        <dsp:cNvSpPr/>
      </dsp:nvSpPr>
      <dsp:spPr>
        <a:xfrm>
          <a:off x="5427121" y="301752"/>
          <a:ext cx="2357437" cy="1659636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99A800-8934-475D-A817-74C0873850D3}">
      <dsp:nvSpPr>
        <dsp:cNvPr id="0" name=""/>
        <dsp:cNvSpPr/>
      </dsp:nvSpPr>
      <dsp:spPr>
        <a:xfrm rot="10800000">
          <a:off x="5427121" y="2263140"/>
          <a:ext cx="2357437" cy="276605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l" defTabSz="977900">
            <a:lnSpc>
              <a:spcPct val="110000"/>
            </a:lnSpc>
            <a:spcBef>
              <a:spcPct val="0"/>
            </a:spcBef>
            <a:spcAft>
              <a:spcPts val="0"/>
            </a:spcAft>
          </a:pPr>
          <a:r>
            <a:rPr lang="en-US" sz="2200" kern="1200" dirty="0">
              <a:latin typeface="+mj-lt"/>
            </a:rPr>
            <a:t>NL </a:t>
          </a:r>
          <a:r>
            <a:rPr lang="en-US" sz="2200" kern="1200" dirty="0" err="1">
              <a:latin typeface="+mj-lt"/>
            </a:rPr>
            <a:t>truyền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từ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vật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này</a:t>
          </a:r>
          <a:r>
            <a:rPr lang="en-US" sz="2200" kern="1200" dirty="0">
              <a:latin typeface="+mj-lt"/>
            </a:rPr>
            <a:t> sang </a:t>
          </a:r>
          <a:r>
            <a:rPr lang="en-US" sz="2200" kern="1200" dirty="0" err="1">
              <a:latin typeface="+mj-lt"/>
            </a:rPr>
            <a:t>vật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khác</a:t>
          </a:r>
          <a:r>
            <a:rPr lang="en-US" sz="2200" kern="1200" dirty="0">
              <a:latin typeface="+mj-lt"/>
            </a:rPr>
            <a:t>, </a:t>
          </a:r>
          <a:r>
            <a:rPr lang="en-US" sz="2200" kern="1200" dirty="0" err="1">
              <a:latin typeface="+mj-lt"/>
            </a:rPr>
            <a:t>nơi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này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sáng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nơi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khác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bằng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cách</a:t>
          </a:r>
          <a:r>
            <a:rPr lang="en-US" sz="2200" kern="1200" dirty="0">
              <a:latin typeface="+mj-lt"/>
            </a:rPr>
            <a:t>:</a:t>
          </a:r>
        </a:p>
        <a:p>
          <a:pPr lvl="0" algn="l" defTabSz="977900">
            <a:lnSpc>
              <a:spcPct val="110000"/>
            </a:lnSpc>
            <a:spcBef>
              <a:spcPct val="0"/>
            </a:spcBef>
            <a:spcAft>
              <a:spcPts val="0"/>
            </a:spcAft>
          </a:pPr>
          <a:r>
            <a:rPr lang="en-US" sz="2200" kern="1200" dirty="0">
              <a:latin typeface="+mj-lt"/>
            </a:rPr>
            <a:t>- </a:t>
          </a:r>
          <a:r>
            <a:rPr lang="en-US" sz="2200" kern="1200" dirty="0" err="1">
              <a:latin typeface="+mj-lt"/>
            </a:rPr>
            <a:t>Truyền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nhiệt</a:t>
          </a:r>
          <a:r>
            <a:rPr lang="en-US" sz="2200" kern="1200" dirty="0">
              <a:latin typeface="+mj-lt"/>
            </a:rPr>
            <a:t> </a:t>
          </a:r>
        </a:p>
        <a:p>
          <a:pPr lvl="0" algn="l" defTabSz="977900">
            <a:lnSpc>
              <a:spcPct val="110000"/>
            </a:lnSpc>
            <a:spcBef>
              <a:spcPct val="0"/>
            </a:spcBef>
            <a:spcAft>
              <a:spcPts val="0"/>
            </a:spcAft>
          </a:pPr>
          <a:r>
            <a:rPr lang="en-US" sz="2200" kern="1200" dirty="0">
              <a:latin typeface="+mj-lt"/>
            </a:rPr>
            <a:t>- </a:t>
          </a:r>
          <a:r>
            <a:rPr lang="en-US" sz="2200" kern="1200" dirty="0" err="1">
              <a:latin typeface="+mj-lt"/>
            </a:rPr>
            <a:t>Tác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dụng</a:t>
          </a:r>
          <a:r>
            <a:rPr lang="en-US" sz="2200" kern="1200" dirty="0">
              <a:latin typeface="+mj-lt"/>
            </a:rPr>
            <a:t> </a:t>
          </a:r>
          <a:r>
            <a:rPr lang="en-US" sz="2200" kern="1200" dirty="0" err="1">
              <a:latin typeface="+mj-lt"/>
            </a:rPr>
            <a:t>lực</a:t>
          </a:r>
          <a:endParaRPr lang="en-US" sz="2200" kern="1200" dirty="0">
            <a:latin typeface="+mj-lt"/>
          </a:endParaRPr>
        </a:p>
      </dsp:txBody>
      <dsp:txXfrm rot="10800000">
        <a:off x="5499620" y="2263140"/>
        <a:ext cx="2212439" cy="2693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vi-VN" sz="1200"/>
            </a:lvl1pPr>
          </a:lstStyle>
          <a:p>
            <a:endParaRPr lang="vi-VN" dirty="0">
              <a:latin typeface="Segoe UI" panose="020B0502040204020203" pitchFamily="34" charset="0"/>
            </a:endParaRPr>
          </a:p>
        </p:txBody>
      </p:sp>
      <p:sp>
        <p:nvSpPr>
          <p:cNvPr id="3" name="Chỗ dành sẵn cho Ngà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vi-VN" sz="1200"/>
            </a:lvl1pPr>
          </a:lstStyle>
          <a:p>
            <a:fld id="{FFBE2AAA-2CC7-4F9C-A8C6-8B9F2A3E9EF0}" type="datetimeFigureOut">
              <a:rPr lang="vi-VN" smtClean="0">
                <a:latin typeface="Segoe UI" panose="020B0502040204020203" pitchFamily="34" charset="0"/>
              </a:rPr>
              <a:t>21/02/2024</a:t>
            </a:fld>
            <a:endParaRPr lang="vi-VN" dirty="0">
              <a:latin typeface="Segoe UI" panose="020B0502040204020203" pitchFamily="34" charset="0"/>
            </a:endParaRPr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vi-VN" sz="1200"/>
            </a:lvl1pPr>
          </a:lstStyle>
          <a:p>
            <a:endParaRPr lang="vi-VN" dirty="0">
              <a:latin typeface="Segoe UI" panose="020B0502040204020203" pitchFamily="34" charset="0"/>
            </a:endParaRPr>
          </a:p>
        </p:txBody>
      </p:sp>
      <p:sp>
        <p:nvSpPr>
          <p:cNvPr id="5" name="Chỗ dành sẵn cho Số Trang chiế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vi-VN" sz="1200"/>
            </a:lvl1pPr>
          </a:lstStyle>
          <a:p>
            <a:fld id="{950AD62A-9EE1-43E3-A7E5-D268F71DF3EB}" type="slidenum">
              <a:rPr lang="vi-VN" smtClean="0">
                <a:latin typeface="Segoe UI" panose="020B0502040204020203" pitchFamily="34" charset="0"/>
              </a:rPr>
              <a:t>‹#›</a:t>
            </a:fld>
            <a:endParaRPr lang="vi-VN" dirty="0"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vi-VN" sz="1200">
                <a:latin typeface="Segoe UI" panose="020B05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hỗ dành sẵn cho Ngà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vi-VN" sz="1200">
                <a:latin typeface="Segoe UI" panose="020B0502040204020203" pitchFamily="34" charset="0"/>
              </a:defRPr>
            </a:lvl1pPr>
          </a:lstStyle>
          <a:p>
            <a:fld id="{2B37ADBA-1AC7-4CD6-8AFF-4E8087BA5487}" type="datetimeFigureOut">
              <a:rPr lang="en-US" smtClean="0"/>
              <a:t>2/21/2024</a:t>
            </a:fld>
            <a:endParaRPr lang="en-US" dirty="0"/>
          </a:p>
        </p:txBody>
      </p:sp>
      <p:sp>
        <p:nvSpPr>
          <p:cNvPr id="4" name="Chỗ dành sẵn cho Ảnh Trang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 dirty="0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 dirty="0"/>
              <a:t>Bấm để sửa kiểu văn bản </a:t>
            </a:r>
            <a:r>
              <a:rPr lang="vi-VN" dirty="0" err="1"/>
              <a:t>Bản</a:t>
            </a:r>
            <a:r>
              <a:rPr lang="vi-VN" dirty="0"/>
              <a:t> cái</a:t>
            </a:r>
          </a:p>
          <a:p>
            <a:pPr lvl="1"/>
            <a:r>
              <a:rPr lang="vi-VN" dirty="0"/>
              <a:t>Mức hai</a:t>
            </a:r>
          </a:p>
          <a:p>
            <a:pPr lvl="2"/>
            <a:r>
              <a:rPr lang="vi-VN" dirty="0"/>
              <a:t>Mức ba</a:t>
            </a:r>
          </a:p>
          <a:p>
            <a:pPr lvl="3"/>
            <a:r>
              <a:rPr lang="vi-VN" dirty="0"/>
              <a:t>Mức bốn</a:t>
            </a:r>
          </a:p>
          <a:p>
            <a:pPr lvl="4"/>
            <a:r>
              <a:rPr lang="vi-VN" dirty="0"/>
              <a:t>Mức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vi-VN" sz="1200">
                <a:latin typeface="Segoe UI" panose="020B05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vi-VN" sz="1200">
                <a:latin typeface="Segoe UI" panose="020B0502040204020203" pitchFamily="34" charset="0"/>
              </a:defRPr>
            </a:lvl1pPr>
          </a:lstStyle>
          <a:p>
            <a:fld id="{5534C2EF-8A97-4DAF-B099-E567883644D6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vi-VN"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1pPr>
    <a:lvl2pPr marL="457200" algn="l" defTabSz="914400" rtl="0" eaLnBrk="1" latinLnBrk="0" hangingPunct="1">
      <a:defRPr lang="vi-VN"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2pPr>
    <a:lvl3pPr marL="914400" algn="l" defTabSz="914400" rtl="0" eaLnBrk="1" latinLnBrk="0" hangingPunct="1">
      <a:defRPr lang="vi-VN"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3pPr>
    <a:lvl4pPr marL="1371600" algn="l" defTabSz="914400" rtl="0" eaLnBrk="1" latinLnBrk="0" hangingPunct="1">
      <a:defRPr lang="vi-VN"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4pPr>
    <a:lvl5pPr marL="1828800" algn="l" defTabSz="914400" rtl="0" eaLnBrk="1" latinLnBrk="0" hangingPunct="1">
      <a:defRPr lang="vi-VN"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5pPr>
    <a:lvl6pPr marL="2286000" algn="l" defTabSz="914400" rtl="0" eaLnBrk="1" latinLnBrk="0" hangingPunct="1">
      <a:defRPr lang="vi-VN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vi-VN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vi-VN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vi-VN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33F5D-640E-4D37-98D9-B3D4720C8ED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696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433F5D-640E-4D37-98D9-B3D4720C8ED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959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5758F-F9CC-4A93-9589-0F1A75AED0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1274F4-B3D2-4D6A-8D6D-1D84FF5AFD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D4081-D641-429E-9BB7-75B4D2C7C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CB7E69-B5E0-4780-AB4C-6B0ED7FE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B0972-10B2-49FC-A12F-AFDCFD0C5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57506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A74FB-9CC8-4113-BE25-A41E3DEA3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88175-50CF-4C7A-ACC6-0E33D8998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4A53E-78E1-4D17-BF8C-59C85B82E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76F10-F097-4D90-8A67-F9DEE2C07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F7EA2-0035-4E6E-8480-F7440074C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97176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A74FB-9CC8-4113-BE25-A41E3DEA3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88175-50CF-4C7A-ACC6-0E33D8998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4A53E-78E1-4D17-BF8C-59C85B82E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76F10-F097-4D90-8A67-F9DEE2C07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F7EA2-0035-4E6E-8480-F7440074C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00632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A74FB-9CC8-4113-BE25-A41E3DEA3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88175-50CF-4C7A-ACC6-0E33D8998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4A53E-78E1-4D17-BF8C-59C85B82E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76F10-F097-4D90-8A67-F9DEE2C07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F7EA2-0035-4E6E-8480-F7440074C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26749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A74FB-9CC8-4113-BE25-A41E3DEA3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88175-50CF-4C7A-ACC6-0E33D8998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4A53E-78E1-4D17-BF8C-59C85B82E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76F10-F097-4D90-8A67-F9DEE2C07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F7EA2-0035-4E6E-8480-F7440074C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3169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A74FB-9CC8-4113-BE25-A41E3DEA3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88175-50CF-4C7A-ACC6-0E33D8998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4A53E-78E1-4D17-BF8C-59C85B82E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76F10-F097-4D90-8A67-F9DEE2C07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F7EA2-0035-4E6E-8480-F7440074C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44300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A74FB-9CC8-4113-BE25-A41E3DEA3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88175-50CF-4C7A-ACC6-0E33D8998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4A53E-78E1-4D17-BF8C-59C85B82E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76F10-F097-4D90-8A67-F9DEE2C07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F7EA2-0035-4E6E-8480-F7440074C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96946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A74FB-9CC8-4113-BE25-A41E3DEA3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88175-50CF-4C7A-ACC6-0E33D8998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4A53E-78E1-4D17-BF8C-59C85B82E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76F10-F097-4D90-8A67-F9DEE2C07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F7EA2-0035-4E6E-8480-F7440074C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21752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A74FB-9CC8-4113-BE25-A41E3DEA3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88175-50CF-4C7A-ACC6-0E33D8998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4A53E-78E1-4D17-BF8C-59C85B82E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76F10-F097-4D90-8A67-F9DEE2C07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F7EA2-0035-4E6E-8480-F7440074C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49065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3B26B-DC2E-48CC-BF87-DD19E6D48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447FD6-DEE8-42E2-B8A9-25215289C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AB64D-E3C4-47C8-BB02-C22676E2A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553ED-64D4-45A6-A640-CAE2D0AAD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FE341E-3B89-43FC-AE34-8E8D3F87D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00199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78994-1D0B-4183-829D-1DB1C0F61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8EA42-1784-454B-B548-DB3FC1030B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6A2F52-1A9C-40F2-990C-C407F75EF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9BC03-0496-40A7-901C-102428893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E3316E-0536-45FA-9503-903E1CE62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B95AB5-FDA1-489C-96C2-C80DFB220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16562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5758F-F9CC-4A93-9589-0F1A75AED0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1274F4-B3D2-4D6A-8D6D-1D84FF5AFD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D4081-D641-429E-9BB7-75B4D2C7C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CB7E69-B5E0-4780-AB4C-6B0ED7FE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B0972-10B2-49FC-A12F-AFDCFD0C5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17104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78994-1D0B-4183-829D-1DB1C0F61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8EA42-1784-454B-B548-DB3FC1030B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6A2F52-1A9C-40F2-990C-C407F75EF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9BC03-0496-40A7-901C-102428893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E3316E-0536-45FA-9503-903E1CE62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B95AB5-FDA1-489C-96C2-C80DFB220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83998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0D8ED-D8C3-4C88-A0F9-FBED868FE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8A388A-8BEF-46F8-B285-0443257A6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B0080E-ABDC-40AB-855E-AC9DB677F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3375AE-E9F2-4786-81C0-5CB59327D1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CDA70-2E9A-4ECF-AFBC-301D30D1CF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E0C4E6-9470-41F4-97F3-3D0146843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916F43-F18F-4977-8DBB-120DCC803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302BEC-4E4F-401A-8F82-0571B09C3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38968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0D8ED-D8C3-4C88-A0F9-FBED868FE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8A388A-8BEF-46F8-B285-0443257A6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B0080E-ABDC-40AB-855E-AC9DB677F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3375AE-E9F2-4786-81C0-5CB59327D1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CDA70-2E9A-4ECF-AFBC-301D30D1CF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E0C4E6-9470-41F4-97F3-3D0146843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916F43-F18F-4977-8DBB-120DCC803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302BEC-4E4F-401A-8F82-0571B09C3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029593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0D8ED-D8C3-4C88-A0F9-FBED868FE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8A388A-8BEF-46F8-B285-0443257A6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B0080E-ABDC-40AB-855E-AC9DB677F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3375AE-E9F2-4786-81C0-5CB59327D1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CDA70-2E9A-4ECF-AFBC-301D30D1CF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E0C4E6-9470-41F4-97F3-3D0146843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916F43-F18F-4977-8DBB-120DCC803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302BEC-4E4F-401A-8F82-0571B09C3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048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D08BA-01D7-4F0D-86F4-2B9FACA33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2E8F45-2DA0-4510-921E-0D2DB56F2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1E51DB-EADD-4ACA-98AA-20E9A9136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177FC8-ABBD-4A44-ACD1-9472CAF7B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597319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D08BA-01D7-4F0D-86F4-2B9FACA33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2E8F45-2DA0-4510-921E-0D2DB56F2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1E51DB-EADD-4ACA-98AA-20E9A9136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177FC8-ABBD-4A44-ACD1-9472CAF7B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158309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D08BA-01D7-4F0D-86F4-2B9FACA33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2E8F45-2DA0-4510-921E-0D2DB56F2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1E51DB-EADD-4ACA-98AA-20E9A9136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177FC8-ABBD-4A44-ACD1-9472CAF7B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758135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3BCFB4-9AD9-433D-B01D-89D185824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6275FD-BE3A-4871-A1DB-BB3AE96ED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948062-E997-4380-BF6A-B77AB2954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807019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3BCFB4-9AD9-433D-B01D-89D185824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6275FD-BE3A-4871-A1DB-BB3AE96ED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948062-E997-4380-BF6A-B77AB2954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324536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3BCFB4-9AD9-433D-B01D-89D185824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6275FD-BE3A-4871-A1DB-BB3AE96ED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948062-E997-4380-BF6A-B77AB2954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1902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5758F-F9CC-4A93-9589-0F1A75AED0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1274F4-B3D2-4D6A-8D6D-1D84FF5AFD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D4081-D641-429E-9BB7-75B4D2C7C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CB7E69-B5E0-4780-AB4C-6B0ED7FE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B0972-10B2-49FC-A12F-AFDCFD0C5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214630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36617-6271-46E0-8489-61E0168F5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CF41E-7A75-44A4-8F49-47748DD78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C28CF-27A0-4FCD-BFB8-63D48AFC6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8E829-46E2-4064-B774-EBCE3E149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757470-2E29-4060-98DA-5D3BE51DD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C9205-4E94-44C0-9FD5-FCA821EEE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97949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36617-6271-46E0-8489-61E0168F5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CF41E-7A75-44A4-8F49-47748DD78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C28CF-27A0-4FCD-BFB8-63D48AFC6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8E829-46E2-4064-B774-EBCE3E149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757470-2E29-4060-98DA-5D3BE51DD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C9205-4E94-44C0-9FD5-FCA821EEE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113408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0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36617-6271-46E0-8489-61E0168F5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CF41E-7A75-44A4-8F49-47748DD78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C28CF-27A0-4FCD-BFB8-63D48AFC6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8E829-46E2-4064-B774-EBCE3E149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757470-2E29-4060-98DA-5D3BE51DD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C9205-4E94-44C0-9FD5-FCA821EEE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419390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9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36617-6271-46E0-8489-61E0168F5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CF41E-7A75-44A4-8F49-47748DD78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C28CF-27A0-4FCD-BFB8-63D48AFC6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8E829-46E2-4064-B774-EBCE3E149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757470-2E29-4060-98DA-5D3BE51DD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C9205-4E94-44C0-9FD5-FCA821EEE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145426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8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36617-6271-46E0-8489-61E0168F5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CF41E-7A75-44A4-8F49-47748DD78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C28CF-27A0-4FCD-BFB8-63D48AFC6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8E829-46E2-4064-B774-EBCE3E149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757470-2E29-4060-98DA-5D3BE51DD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C9205-4E94-44C0-9FD5-FCA821EEE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404083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7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36617-6271-46E0-8489-61E0168F5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CF41E-7A75-44A4-8F49-47748DD78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C28CF-27A0-4FCD-BFB8-63D48AFC6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8E829-46E2-4064-B774-EBCE3E149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757470-2E29-4060-98DA-5D3BE51DD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C9205-4E94-44C0-9FD5-FCA821EEE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033230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6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36617-6271-46E0-8489-61E0168F5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CF41E-7A75-44A4-8F49-47748DD78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C28CF-27A0-4FCD-BFB8-63D48AFC6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8E829-46E2-4064-B774-EBCE3E149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757470-2E29-4060-98DA-5D3BE51DD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C9205-4E94-44C0-9FD5-FCA821EEE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337041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5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36617-6271-46E0-8489-61E0168F5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CF41E-7A75-44A4-8F49-47748DD78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C28CF-27A0-4FCD-BFB8-63D48AFC6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8E829-46E2-4064-B774-EBCE3E149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757470-2E29-4060-98DA-5D3BE51DD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C9205-4E94-44C0-9FD5-FCA821EEE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123281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36617-6271-46E0-8489-61E0168F5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CF41E-7A75-44A4-8F49-47748DD78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C28CF-27A0-4FCD-BFB8-63D48AFC6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8E829-46E2-4064-B774-EBCE3E149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757470-2E29-4060-98DA-5D3BE51DD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C9205-4E94-44C0-9FD5-FCA821EEE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837731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36617-6271-46E0-8489-61E0168F5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CF41E-7A75-44A4-8F49-47748DD78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C28CF-27A0-4FCD-BFB8-63D48AFC6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8E829-46E2-4064-B774-EBCE3E149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757470-2E29-4060-98DA-5D3BE51DD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C9205-4E94-44C0-9FD5-FCA821EEE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7426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5758F-F9CC-4A93-9589-0F1A75AED0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1274F4-B3D2-4D6A-8D6D-1D84FF5AFD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D4081-D641-429E-9BB7-75B4D2C7C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CB7E69-B5E0-4780-AB4C-6B0ED7FE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B0972-10B2-49FC-A12F-AFDCFD0C5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681220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36617-6271-46E0-8489-61E0168F5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CF41E-7A75-44A4-8F49-47748DD78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C28CF-27A0-4FCD-BFB8-63D48AFC6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8E829-46E2-4064-B774-EBCE3E149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757470-2E29-4060-98DA-5D3BE51DD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C9205-4E94-44C0-9FD5-FCA821EEE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65142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36617-6271-46E0-8489-61E0168F5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CF41E-7A75-44A4-8F49-47748DD78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C28CF-27A0-4FCD-BFB8-63D48AFC6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8E829-46E2-4064-B774-EBCE3E149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757470-2E29-4060-98DA-5D3BE51DD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C9205-4E94-44C0-9FD5-FCA821EEE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309535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59D9D-D7E6-48F0-9667-88052753F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BA53B7-63F2-40D2-839D-A854EE9C4C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D797E-819C-4F00-BFC7-7CB81A833A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17B4EA-5B37-4DF2-9D6B-3FA4A82D4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155D73-2B3A-46B6-A04C-609B68D64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1448E6-E9FE-4856-B92B-FD8BDC87B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900580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E2037-BF8B-4D44-8BEC-1784B504F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18BFC1-128F-40E1-BA78-C1233C2824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EA45F-3BA6-45F4-946F-91BA32DEC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67F90-5BEA-44E0-933F-AEF289CF1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594EED-2D4B-4630-AD3D-05D156D5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408568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72423C-56C8-42D1-A22E-39CBC638E1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A4213F-D170-48FF-A8C5-E93565DCA9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E8EECC-9751-40E6-8AE1-2B4FD3E94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AFC700-F681-4B69-8D6C-6BDD272ED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6889A-68BE-4461-AA9E-FEEA36D8F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21853"/>
      </p:ext>
    </p:extLst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Năm Ả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ỗ dành sẵn cho Ảnh 8"/>
          <p:cNvSpPr>
            <a:spLocks noGrp="1"/>
          </p:cNvSpPr>
          <p:nvPr>
            <p:ph type="pic" sz="quarter" idx="13" hasCustomPrompt="1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1" name="Chỗ dành sẵn cho Ảnh 10"/>
          <p:cNvSpPr>
            <a:spLocks noGrp="1"/>
          </p:cNvSpPr>
          <p:nvPr>
            <p:ph type="pic" sz="quarter" idx="15" hasCustomPrompt="1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7" hasCustomPrompt="1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21" name="Chỗ dành sẵn cho Ảnh 20"/>
          <p:cNvSpPr>
            <a:spLocks noGrp="1"/>
          </p:cNvSpPr>
          <p:nvPr>
            <p:ph type="pic" sz="quarter" idx="18" hasCustomPrompt="1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</p:spTree>
    <p:extLst>
      <p:ext uri="{BB962C8B-B14F-4D97-AF65-F5344CB8AC3E}">
        <p14:creationId xmlns:p14="http://schemas.microsoft.com/office/powerpoint/2010/main" val="267281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Năm Ả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ỗ dành sẵn cho Ảnh 8"/>
          <p:cNvSpPr>
            <a:spLocks noGrp="1"/>
          </p:cNvSpPr>
          <p:nvPr>
            <p:ph type="pic" sz="quarter" idx="13" hasCustomPrompt="1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1" name="Chỗ dành sẵn cho Ảnh 10"/>
          <p:cNvSpPr>
            <a:spLocks noGrp="1"/>
          </p:cNvSpPr>
          <p:nvPr>
            <p:ph type="pic" sz="quarter" idx="15" hasCustomPrompt="1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7" hasCustomPrompt="1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21" name="Chỗ dành sẵn cho Ảnh 20"/>
          <p:cNvSpPr>
            <a:spLocks noGrp="1"/>
          </p:cNvSpPr>
          <p:nvPr>
            <p:ph type="pic" sz="quarter" idx="18" hasCustomPrompt="1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</p:spTree>
    <p:extLst>
      <p:ext uri="{BB962C8B-B14F-4D97-AF65-F5344CB8AC3E}">
        <p14:creationId xmlns:p14="http://schemas.microsoft.com/office/powerpoint/2010/main" val="88491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A6A5D-5135-4C43-BDA2-2D86D3215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C172A-BF95-4FF1-950B-C1363AD55AEE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599A7-582A-4409-B733-DD8DE39E5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CAAD2-F4C2-4E51-8824-0C185651D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E4507-A502-468C-8355-269FBD35CD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411055"/>
      </p:ext>
    </p:extLst>
  </p:cSld>
  <p:clrMapOvr>
    <a:masterClrMapping/>
  </p:clrMapOvr>
  <p:transition spd="slow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09062-76A3-44C4-B39D-477378912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00AB6-5BA2-466C-9AFB-443C32EAC51A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FC5B45-993B-497C-98B2-3D4C6124C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4E6D7-D8AB-405F-8AF8-9F1626F98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5E7F8-4E21-4960-8C49-D0E62145B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934722"/>
      </p:ext>
    </p:extLst>
  </p:cSld>
  <p:clrMapOvr>
    <a:masterClrMapping/>
  </p:clrMapOvr>
  <p:transition spd="slow">
    <p:wip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4E63A-85D8-4D5B-BB80-0346F7D59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9BC3E-A3BB-4975-B541-8950FACA8ADF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3BB5BF-F979-4EDB-B275-992EB9986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5B1CF-110E-44F7-9ACB-B34F2902A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75164-CE6C-4444-8F34-7B9C76001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38097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5758F-F9CC-4A93-9589-0F1A75AED0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1274F4-B3D2-4D6A-8D6D-1D84FF5AFD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D4081-D641-429E-9BB7-75B4D2C7C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CB7E69-B5E0-4780-AB4C-6B0ED7FE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B0972-10B2-49FC-A12F-AFDCFD0C5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730177"/>
      </p:ext>
    </p:extLst>
  </p:cSld>
  <p:clrMapOvr>
    <a:masterClrMapping/>
  </p:clrMapOvr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46DCCCF-884F-453F-8C7D-5AEA05CCA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E817C-B0E9-44DD-A444-74A1EEC5BC5B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8C4A89D-0C22-42CB-AE58-489C76AC4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BD34FF0-A1C4-4810-9E04-CD7903381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2ADED-2B5D-4968-9669-A7A71D42E0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591904"/>
      </p:ext>
    </p:extLst>
  </p:cSld>
  <p:clrMapOvr>
    <a:masterClrMapping/>
  </p:clrMapOvr>
  <p:transition spd="slow">
    <p:wip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4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7"/>
            <a:ext cx="5389033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4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33FB1AC-6C54-4EE2-AC7B-4FDF00836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25C7E-7E65-4180-81F4-6663865F1CFB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797E05D-424C-4E4B-8016-E4D6B39CC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07EA19E-C934-4238-B37F-3CB79764C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2D007-EDA2-466D-B743-308545B28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543405"/>
      </p:ext>
    </p:extLst>
  </p:cSld>
  <p:clrMapOvr>
    <a:masterClrMapping/>
  </p:clrMapOvr>
  <p:transition spd="slow">
    <p:wip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1AAF3E3-F211-4798-A102-F982AFBB3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6BE0F-BCE0-43F7-974F-F139C9DCF65F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BCAC4CA-DF5A-4251-A567-3BAA08594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750418F-C955-450C-823D-E9F416B96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A5D66-6C6A-4836-9A32-868806D7A5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187707"/>
      </p:ext>
    </p:extLst>
  </p:cSld>
  <p:clrMapOvr>
    <a:masterClrMapping/>
  </p:clrMapOvr>
  <p:transition spd="slow">
    <p:wip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F60467A-9299-4098-9C78-9E889BB6E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62AF1-5F9A-4E06-9B34-7B84BFDC734C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F299E9E-4569-4D09-B073-44391A37D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FD0AACF-B911-491D-9F7D-98AECC256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341A6-BB32-4215-8643-CD2043F28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039423"/>
      </p:ext>
    </p:extLst>
  </p:cSld>
  <p:clrMapOvr>
    <a:masterClrMapping/>
  </p:clrMapOvr>
  <p:transition spd="slow">
    <p:wip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F60467A-9299-4098-9C78-9E889BB6E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62AF1-5F9A-4E06-9B34-7B84BFDC734C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F299E9E-4569-4D09-B073-44391A37D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FD0AACF-B911-491D-9F7D-98AECC256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341A6-BB32-4215-8643-CD2043F28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705566"/>
      </p:ext>
    </p:extLst>
  </p:cSld>
  <p:clrMapOvr>
    <a:masterClrMapping/>
  </p:clrMapOvr>
  <p:transition spd="slow">
    <p:wip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F60467A-9299-4098-9C78-9E889BB6E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62AF1-5F9A-4E06-9B34-7B84BFDC734C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F299E9E-4569-4D09-B073-44391A37D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FD0AACF-B911-491D-9F7D-98AECC256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341A6-BB32-4215-8643-CD2043F28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864378"/>
      </p:ext>
    </p:extLst>
  </p:cSld>
  <p:clrMapOvr>
    <a:masterClrMapping/>
  </p:clrMapOvr>
  <p:transition spd="slow">
    <p:wip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F60467A-9299-4098-9C78-9E889BB6E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62AF1-5F9A-4E06-9B34-7B84BFDC734C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F299E9E-4569-4D09-B073-44391A37D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FD0AACF-B911-491D-9F7D-98AECC256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341A6-BB32-4215-8643-CD2043F28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462670"/>
      </p:ext>
    </p:extLst>
  </p:cSld>
  <p:clrMapOvr>
    <a:masterClrMapping/>
  </p:clrMapOvr>
  <p:transition spd="slow">
    <p:wip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9CFB359-8F97-4F19-B7E8-E8F53FF2F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DE756-8AE7-42CA-BEA2-FB37E50647B6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3E3F70-76C1-484F-B542-255A8790C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6FA8862-E65F-4AFB-B041-511E5505E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2EFB5-0328-4A15-9BAE-DE0998F990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693860"/>
      </p:ext>
    </p:extLst>
  </p:cSld>
  <p:clrMapOvr>
    <a:masterClrMapping/>
  </p:clrMapOvr>
  <p:transition spd="slow">
    <p:wip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9EC4177-2DDC-418C-874A-6AC786577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53A0E-1B5D-4905-BD0E-B0DEEC705838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041271-DAFB-44DB-A85D-2C08D2BC7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3A97F49-7BDC-4B6C-97E9-C05116364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4614B-C2E4-4493-BA55-1C6CFD5AC3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461049"/>
      </p:ext>
    </p:extLst>
  </p:cSld>
  <p:clrMapOvr>
    <a:masterClrMapping/>
  </p:clrMapOvr>
  <p:transition spd="slow">
    <p:wip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6C14A28-0CDB-46A3-8F4D-655A77217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7E1F9-37E1-43B5-9DF8-2DA7B3CFAB7D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0B46E8-97A1-47DD-BD0E-EBB45A588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729F915-1E61-4E64-94D5-380CBF769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39824-C2D5-43F3-AF6E-7C5AB92CF4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93619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A74FB-9CC8-4113-BE25-A41E3DEA3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88175-50CF-4C7A-ACC6-0E33D8998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4A53E-78E1-4D17-BF8C-59C85B82E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76F10-F097-4D90-8A67-F9DEE2C07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F7EA2-0035-4E6E-8480-F7440074C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982864"/>
      </p:ext>
    </p:extLst>
  </p:cSld>
  <p:clrMapOvr>
    <a:masterClrMapping/>
  </p:clrMapOvr>
  <p:hf sldNum="0"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3"/>
            <a:ext cx="4011084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6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4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9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F0A43A2-010E-42A9-8C2E-BE47E6001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56879-2F9A-49B5-815C-4231F46AFDD5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6C53185-3F97-47DC-8034-685253441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1CE78B-5E20-4013-A111-464FADF71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C9550-AD2B-45D2-8280-4F1B6934D9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499820"/>
      </p:ext>
    </p:extLst>
  </p:cSld>
  <p:clrMapOvr>
    <a:masterClrMapping/>
  </p:clrMapOvr>
  <p:transition spd="slow">
    <p:wip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4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4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9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541A129-25D8-4CFF-AA5C-F57E0569F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95E6B-B437-49A7-93C4-EFDA349ACED1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87A9719-8D7D-4846-9683-FC4707ABA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845003-146C-4E29-A95F-23F16C60B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AD6B5-BE60-4E69-8149-A3A1ADD7DE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361926"/>
      </p:ext>
    </p:extLst>
  </p:cSld>
  <p:clrMapOvr>
    <a:masterClrMapping/>
  </p:clrMapOvr>
  <p:transition spd="slow">
    <p:wip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17A118-2E9F-4957-8508-58C8E2877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44E5F-D4B6-4E7A-BEE5-F42C583FE9FE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232D1-F64A-4D37-B58A-7169628ED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E1D3C-A03A-4440-8EDA-BF29A5B17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AD246-821F-4FEF-8D69-02E8C2B92A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50838"/>
      </p:ext>
    </p:extLst>
  </p:cSld>
  <p:clrMapOvr>
    <a:masterClrMapping/>
  </p:clrMapOvr>
  <p:transition spd="slow">
    <p:wip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64875-5702-4827-A899-B11294CD4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BF4D7-E771-4761-A24F-9C97D08F8AEE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2D01C-C054-40C6-806C-C617D2AD4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D8F6B7-BAB3-4D29-BD5D-C41F2D9AC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6C0B1-7DD4-42B6-9428-92199C7A63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142690"/>
      </p:ext>
    </p:extLst>
  </p:cSld>
  <p:clrMapOvr>
    <a:masterClrMapping/>
  </p:clrMapOvr>
  <p:transition spd="slow">
    <p:wip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AA41-7A2E-4FD8-A268-39B9DF3F59D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D06FA-BE97-4AC9-9E9C-960CBD6F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3806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AA41-7A2E-4FD8-A268-39B9DF3F59D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D06FA-BE97-4AC9-9E9C-960CBD6F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7539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AA41-7A2E-4FD8-A268-39B9DF3F59D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D06FA-BE97-4AC9-9E9C-960CBD6F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84175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AA41-7A2E-4FD8-A268-39B9DF3F59D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D06FA-BE97-4AC9-9E9C-960CBD6F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57356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AA41-7A2E-4FD8-A268-39B9DF3F59D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D06FA-BE97-4AC9-9E9C-960CBD6F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5050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AA41-7A2E-4FD8-A268-39B9DF3F59D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D06FA-BE97-4AC9-9E9C-960CBD6F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535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A74FB-9CC8-4113-BE25-A41E3DEA3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88175-50CF-4C7A-ACC6-0E33D8998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4A53E-78E1-4D17-BF8C-59C85B82E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76F10-F097-4D90-8A67-F9DEE2C07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F7EA2-0035-4E6E-8480-F7440074C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92365"/>
      </p:ext>
    </p:extLst>
  </p:cSld>
  <p:clrMapOvr>
    <a:masterClrMapping/>
  </p:clrMapOvr>
  <p:hf sldNum="0"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AA41-7A2E-4FD8-A268-39B9DF3F59D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D06FA-BE97-4AC9-9E9C-960CBD6F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2017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AA41-7A2E-4FD8-A268-39B9DF3F59D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D06FA-BE97-4AC9-9E9C-960CBD6F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4435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AA41-7A2E-4FD8-A268-39B9DF3F59D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D06FA-BE97-4AC9-9E9C-960CBD6F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87931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AA41-7A2E-4FD8-A268-39B9DF3F59D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D06FA-BE97-4AC9-9E9C-960CBD6F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77626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AA41-7A2E-4FD8-A268-39B9DF3F59D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D06FA-BE97-4AC9-9E9C-960CBD6F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75581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AA41-7A2E-4FD8-A268-39B9DF3F59D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D06FA-BE97-4AC9-9E9C-960CBD6F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84278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AA41-7A2E-4FD8-A268-39B9DF3F59D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D06FA-BE97-4AC9-9E9C-960CBD6F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506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AA41-7A2E-4FD8-A268-39B9DF3F59D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D06FA-BE97-4AC9-9E9C-960CBD6F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12752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AA41-7A2E-4FD8-A268-39B9DF3F59D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D06FA-BE97-4AC9-9E9C-960CBD6F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97713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AA41-7A2E-4FD8-A268-39B9DF3F59D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D06FA-BE97-4AC9-9E9C-960CBD6F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818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A74FB-9CC8-4113-BE25-A41E3DEA3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88175-50CF-4C7A-ACC6-0E33D8998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4A53E-78E1-4D17-BF8C-59C85B82E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76F10-F097-4D90-8A67-F9DEE2C07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F7EA2-0035-4E6E-8480-F7440074C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491921"/>
      </p:ext>
    </p:extLst>
  </p:cSld>
  <p:clrMapOvr>
    <a:masterClrMapping/>
  </p:clrMapOvr>
  <p:hf sldNum="0"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AA41-7A2E-4FD8-A268-39B9DF3F59D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D06FA-BE97-4AC9-9E9C-960CBD6F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46149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CAA41-7A2E-4FD8-A268-39B9DF3F59D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D06FA-BE97-4AC9-9E9C-960CBD6F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299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A74FB-9CC8-4113-BE25-A41E3DEA3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88175-50CF-4C7A-ACC6-0E33D8998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4A53E-78E1-4D17-BF8C-59C85B82E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76F10-F097-4D90-8A67-F9DEE2C07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F7EA2-0035-4E6E-8480-F7440074C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92122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73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B01C60-B93E-487B-9955-0C46D7EBD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ADBE99-1CEA-4EC8-8C21-DC90ADE67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ED0BCB-37C8-4FCC-BFAA-664FDDDFF0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1254F-DB1A-412F-B68D-4F350F1DF55A}" type="datetime1">
              <a:rPr lang="vi-VN" smtClean="0"/>
              <a:t>21/02/2024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F7CD2-BD5B-44DB-95DD-35BB8F334B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3004A-5106-47CB-87E1-4CA0C87E3F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Ảnh 6">
            <a:extLst>
              <a:ext uri="{FF2B5EF4-FFF2-40B4-BE49-F238E27FC236}">
                <a16:creationId xmlns:a16="http://schemas.microsoft.com/office/drawing/2014/main" id="{F80A84C1-BBF0-44EB-A323-4029769CD3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>
            <a:fillRect/>
          </a:stretch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593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738" r:id="rId2"/>
    <p:sldLayoutId id="2147483737" r:id="rId3"/>
    <p:sldLayoutId id="2147483735" r:id="rId4"/>
    <p:sldLayoutId id="2147483718" r:id="rId5"/>
    <p:sldLayoutId id="2147483665" r:id="rId6"/>
    <p:sldLayoutId id="2147483748" r:id="rId7"/>
    <p:sldLayoutId id="2147483743" r:id="rId8"/>
    <p:sldLayoutId id="2147483742" r:id="rId9"/>
    <p:sldLayoutId id="2147483741" r:id="rId10"/>
    <p:sldLayoutId id="2147483740" r:id="rId11"/>
    <p:sldLayoutId id="2147483736" r:id="rId12"/>
    <p:sldLayoutId id="2147483734" r:id="rId13"/>
    <p:sldLayoutId id="2147483723" r:id="rId14"/>
    <p:sldLayoutId id="2147483722" r:id="rId15"/>
    <p:sldLayoutId id="2147483698" r:id="rId16"/>
    <p:sldLayoutId id="2147483678" r:id="rId17"/>
    <p:sldLayoutId id="2147483666" r:id="rId18"/>
    <p:sldLayoutId id="2147483667" r:id="rId19"/>
    <p:sldLayoutId id="2147483720" r:id="rId20"/>
    <p:sldLayoutId id="2147483668" r:id="rId21"/>
    <p:sldLayoutId id="2147483728" r:id="rId22"/>
    <p:sldLayoutId id="2147483721" r:id="rId23"/>
    <p:sldLayoutId id="2147483669" r:id="rId24"/>
    <p:sldLayoutId id="2147483725" r:id="rId25"/>
    <p:sldLayoutId id="2147483724" r:id="rId26"/>
    <p:sldLayoutId id="2147483670" r:id="rId27"/>
    <p:sldLayoutId id="2147483726" r:id="rId28"/>
    <p:sldLayoutId id="2147483679" r:id="rId29"/>
    <p:sldLayoutId id="2147483671" r:id="rId30"/>
    <p:sldLayoutId id="2147483747" r:id="rId31"/>
    <p:sldLayoutId id="2147483746" r:id="rId32"/>
    <p:sldLayoutId id="2147483744" r:id="rId33"/>
    <p:sldLayoutId id="2147483739" r:id="rId34"/>
    <p:sldLayoutId id="2147483733" r:id="rId35"/>
    <p:sldLayoutId id="2147483731" r:id="rId36"/>
    <p:sldLayoutId id="2147483730" r:id="rId37"/>
    <p:sldLayoutId id="2147483729" r:id="rId38"/>
    <p:sldLayoutId id="2147483697" r:id="rId39"/>
    <p:sldLayoutId id="2147483696" r:id="rId40"/>
    <p:sldLayoutId id="2147483695" r:id="rId41"/>
    <p:sldLayoutId id="2147483672" r:id="rId42"/>
    <p:sldLayoutId id="2147483673" r:id="rId43"/>
    <p:sldLayoutId id="2147483674" r:id="rId44"/>
    <p:sldLayoutId id="2147483677" r:id="rId45"/>
    <p:sldLayoutId id="2147483719" r:id="rId4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>
            <a:extLst>
              <a:ext uri="{FF2B5EF4-FFF2-40B4-BE49-F238E27FC236}">
                <a16:creationId xmlns:a16="http://schemas.microsoft.com/office/drawing/2014/main" id="{095D146B-D526-4D30-8F54-DBA2A7B0D2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8195" name="Text Placeholder 2">
            <a:extLst>
              <a:ext uri="{FF2B5EF4-FFF2-40B4-BE49-F238E27FC236}">
                <a16:creationId xmlns:a16="http://schemas.microsoft.com/office/drawing/2014/main" id="{EA630CF3-9D13-4430-96A5-73F28ECC50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0F5FCB-C3EF-42B6-AB86-8F44829698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98FD6FC-C1BD-4C5D-AB3C-74EC80029E44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8CEB6-BDA0-40FF-9AA6-89DD0B0E3D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7FACE-9B51-407D-8A65-EFF1FCFD54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B725DC8-4860-4448-B727-6A38480ACC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78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745" r:id="rId8"/>
    <p:sldLayoutId id="2147483732" r:id="rId9"/>
    <p:sldLayoutId id="214748372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ransition spd="slow">
    <p:wipe/>
  </p:transition>
  <p:txStyles>
    <p:titleStyle>
      <a:lvl1pPr algn="ctr" defTabSz="684213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684213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2pPr>
      <a:lvl3pPr algn="ctr" defTabSz="684213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3pPr>
      <a:lvl4pPr algn="ctr" defTabSz="684213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4pPr>
      <a:lvl5pPr algn="ctr" defTabSz="684213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684213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684213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684213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684213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55588" indent="-255588" algn="l" defTabSz="684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5625" indent="-212725" algn="l" defTabSz="684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5663" indent="-169863" algn="l" defTabSz="684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98563" indent="-169863" algn="l" defTabSz="684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463" indent="-169863" algn="l" defTabSz="684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4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CAA41-7A2E-4FD8-A268-39B9DF3F59D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D06FA-BE97-4AC9-9E9C-960CBD6F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583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9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2D9FD4-37DF-4518-9233-817B20518C3D}"/>
              </a:ext>
            </a:extLst>
          </p:cNvPr>
          <p:cNvSpPr txBox="1"/>
          <p:nvPr/>
        </p:nvSpPr>
        <p:spPr>
          <a:xfrm>
            <a:off x="3200400" y="166568"/>
            <a:ext cx="49149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0782B96F-483F-43D8-88C6-5C855788B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878" y="1030591"/>
            <a:ext cx="1183005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1. Lực cản </a:t>
            </a:r>
            <a:r>
              <a:rPr lang="en-US" sz="3200" b="1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của</a:t>
            </a: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nước phụ thuộc thế nào vào diện tích mặt cản?      2. Lực cản của nước có tác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dụng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gì</a:t>
            </a: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?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Wingdings 2" pitchFamily="18" charset="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19C943-6570-45B3-8557-26BA030500F8}"/>
              </a:ext>
            </a:extLst>
          </p:cNvPr>
          <p:cNvSpPr txBox="1"/>
          <p:nvPr/>
        </p:nvSpPr>
        <p:spPr>
          <a:xfrm>
            <a:off x="253253" y="2467898"/>
            <a:ext cx="11925300" cy="1077218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Khi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773F24-681B-41FE-B89A-639F6B4EF403}"/>
              </a:ext>
            </a:extLst>
          </p:cNvPr>
          <p:cNvSpPr txBox="1"/>
          <p:nvPr/>
        </p:nvSpPr>
        <p:spPr>
          <a:xfrm>
            <a:off x="293594" y="3869346"/>
            <a:ext cx="11125200" cy="584775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nước. </a:t>
            </a:r>
            <a:endParaRPr lang="en-US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27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4481" y="1097099"/>
            <a:ext cx="36776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Năng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lượng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là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gì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?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060975005"/>
              </p:ext>
            </p:extLst>
          </p:nvPr>
        </p:nvGraphicFramePr>
        <p:xfrm>
          <a:off x="533400" y="3549587"/>
          <a:ext cx="10134600" cy="2775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2954567" y="358423"/>
            <a:ext cx="3962400" cy="7878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latin typeface="+mj-lt"/>
              </a:rPr>
              <a:t>NĂNG LƯỢNG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0" y="1442915"/>
            <a:ext cx="6248400" cy="114788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err="1">
                <a:latin typeface="+mj-lt"/>
              </a:rPr>
              <a:t>không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thể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nhìn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thấy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nhưng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có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thể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cảm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nhận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được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tác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dụng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của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năng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lượng</a:t>
            </a:r>
            <a:endParaRPr lang="en-US" sz="3000" dirty="0">
              <a:latin typeface="+mj-lt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094705" y="1146242"/>
            <a:ext cx="863" cy="79624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094705" y="1914832"/>
            <a:ext cx="848895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057400" y="2895600"/>
            <a:ext cx="63246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057400" y="2895600"/>
            <a:ext cx="0" cy="6858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094705" y="2895600"/>
            <a:ext cx="4488" cy="6858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8382000" y="2895600"/>
            <a:ext cx="0" cy="6858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5094705" y="1867511"/>
            <a:ext cx="0" cy="10280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>
            <a:extLst>
              <a:ext uri="{FF2B5EF4-FFF2-40B4-BE49-F238E27FC236}">
                <a16:creationId xmlns:a16="http://schemas.microsoft.com/office/drawing/2014/main" id="{C6A27D04-2552-4386-A4A2-AFB058A15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412875"/>
            <a:ext cx="8951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vi-V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altLang="vi-VN" sz="36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lượng</a:t>
            </a:r>
            <a:endParaRPr kumimoji="0" lang="en-US" altLang="vi-VN" sz="36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8012ED-F8A4-4CE3-A457-8A332E03FC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556" y="2057400"/>
            <a:ext cx="1087278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7175" indent="-257175"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57175" marR="0" lvl="0" indent="-257175" algn="just" defTabSz="684213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kumimoji="0" lang="en-US" altLang="vi-VN" sz="3200" b="1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lượng không nhìn thấy, nhưng có thể cảm nhận được.</a:t>
            </a:r>
          </a:p>
          <a:p>
            <a:pPr marL="257175" marR="0" lvl="0" indent="-257175" algn="just" defTabSz="684213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altLang="vi-VN" sz="3200" b="1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altLang="vi-VN" sz="32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biến đổi trong đời sống đều cần năng lượng.</a:t>
            </a:r>
            <a:endParaRPr kumimoji="0" lang="en-US" altLang="vi-VN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372" name="Title 1">
            <a:extLst>
              <a:ext uri="{FF2B5EF4-FFF2-40B4-BE49-F238E27FC236}">
                <a16:creationId xmlns:a16="http://schemas.microsoft.com/office/drawing/2014/main" id="{2E0044ED-F956-4D2F-948A-790E55979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260350"/>
            <a:ext cx="11160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altLang="vi-V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46. </a:t>
            </a: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NĂNG LƯỢNG VÀ SỰ TRUYỀN NĂNG LƯỢNG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/>
          <p:cNvSpPr/>
          <p:nvPr/>
        </p:nvSpPr>
        <p:spPr>
          <a:xfrm>
            <a:off x="1565910" y="2268071"/>
            <a:ext cx="3352800" cy="1143000"/>
          </a:xfrm>
          <a:prstGeom prst="flowChartAlternateProcess">
            <a:avLst/>
          </a:prstGeom>
          <a:solidFill>
            <a:srgbClr val="008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atin typeface="+mj-lt"/>
              </a:rPr>
              <a:t>NĂNG LƯỢNG</a:t>
            </a:r>
          </a:p>
        </p:txBody>
      </p:sp>
      <p:sp>
        <p:nvSpPr>
          <p:cNvPr id="5" name="Flowchart: Alternate Process 4"/>
          <p:cNvSpPr/>
          <p:nvPr/>
        </p:nvSpPr>
        <p:spPr>
          <a:xfrm>
            <a:off x="6671310" y="2268071"/>
            <a:ext cx="3352800" cy="1143000"/>
          </a:xfrm>
          <a:prstGeom prst="flowChartAlternateProcess">
            <a:avLst/>
          </a:prstGeom>
          <a:solidFill>
            <a:srgbClr val="008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atin typeface="+mj-lt"/>
              </a:rPr>
              <a:t>LỰC TÁC DỤNG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253990" y="2839571"/>
            <a:ext cx="1188720" cy="0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0700" y="1949693"/>
            <a:ext cx="495300" cy="8477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15076F-BE64-42D4-80BF-A70328FB0379}"/>
              </a:ext>
            </a:extLst>
          </p:cNvPr>
          <p:cNvSpPr txBox="1"/>
          <p:nvPr/>
        </p:nvSpPr>
        <p:spPr>
          <a:xfrm>
            <a:off x="152400" y="228600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6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6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endParaRPr lang="en-US" sz="3600" b="1" dirty="0">
              <a:solidFill>
                <a:srgbClr val="3506E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24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6200"/>
            <a:ext cx="3733800" cy="2590800"/>
          </a:xfrm>
          <a:prstGeom prst="rect">
            <a:avLst/>
          </a:prstGeom>
        </p:spPr>
      </p:pic>
      <p:pic>
        <p:nvPicPr>
          <p:cNvPr id="1028" name="Picture 4" descr="Những thách thức khi đấu nối nhà máy điện gió vào hệ thống điệ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76200"/>
            <a:ext cx="3886201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685800" y="2819400"/>
            <a:ext cx="2471057" cy="6096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 err="1">
                <a:latin typeface="+mj-lt"/>
              </a:rPr>
              <a:t>Gió</a:t>
            </a:r>
            <a:r>
              <a:rPr lang="en-US" sz="2500" dirty="0">
                <a:latin typeface="+mj-lt"/>
              </a:rPr>
              <a:t> </a:t>
            </a:r>
            <a:r>
              <a:rPr lang="en-US" sz="2500" dirty="0" err="1">
                <a:latin typeface="+mj-lt"/>
              </a:rPr>
              <a:t>nhẹ</a:t>
            </a:r>
            <a:endParaRPr lang="en-US" sz="2500" dirty="0">
              <a:latin typeface="+mj-l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648200" y="2819400"/>
            <a:ext cx="2547257" cy="685800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 err="1">
                <a:latin typeface="+mj-lt"/>
              </a:rPr>
              <a:t>Gió</a:t>
            </a:r>
            <a:r>
              <a:rPr lang="en-US" sz="2500" dirty="0">
                <a:latin typeface="+mj-lt"/>
              </a:rPr>
              <a:t> </a:t>
            </a:r>
            <a:r>
              <a:rPr lang="en-US" sz="2500" dirty="0" err="1">
                <a:latin typeface="+mj-lt"/>
              </a:rPr>
              <a:t>mạnh</a:t>
            </a:r>
            <a:endParaRPr lang="en-US" sz="2500" dirty="0"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296400" y="2743199"/>
            <a:ext cx="2057400" cy="914401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 err="1">
                <a:latin typeface="+mj-lt"/>
              </a:rPr>
              <a:t>Gió</a:t>
            </a:r>
            <a:r>
              <a:rPr lang="en-US" sz="2500" dirty="0">
                <a:latin typeface="+mj-lt"/>
              </a:rPr>
              <a:t> </a:t>
            </a:r>
            <a:r>
              <a:rPr lang="en-US" sz="2500" dirty="0" err="1">
                <a:latin typeface="+mj-lt"/>
              </a:rPr>
              <a:t>rất</a:t>
            </a:r>
            <a:r>
              <a:rPr lang="en-US" sz="2500" dirty="0">
                <a:latin typeface="+mj-lt"/>
              </a:rPr>
              <a:t> </a:t>
            </a:r>
            <a:r>
              <a:rPr lang="en-US" sz="2500" dirty="0" err="1">
                <a:latin typeface="+mj-lt"/>
              </a:rPr>
              <a:t>mạnh</a:t>
            </a:r>
            <a:r>
              <a:rPr lang="en-US" sz="2500" dirty="0">
                <a:latin typeface="+mj-lt"/>
              </a:rPr>
              <a:t>, </a:t>
            </a:r>
            <a:r>
              <a:rPr lang="en-US" sz="2500" dirty="0" err="1">
                <a:latin typeface="+mj-lt"/>
              </a:rPr>
              <a:t>lốc</a:t>
            </a:r>
            <a:r>
              <a:rPr lang="en-US" sz="2500" dirty="0">
                <a:latin typeface="+mj-lt"/>
              </a:rPr>
              <a:t> </a:t>
            </a:r>
            <a:r>
              <a:rPr lang="en-US" sz="2500" dirty="0" err="1">
                <a:latin typeface="+mj-lt"/>
              </a:rPr>
              <a:t>xoáy</a:t>
            </a:r>
            <a:endParaRPr lang="en-US" sz="2500" dirty="0">
              <a:latin typeface="+mj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1" y="76200"/>
            <a:ext cx="3733799" cy="25908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04800" y="3695187"/>
            <a:ext cx="6096000" cy="58964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en-US" sz="3000" dirty="0">
                <a:solidFill>
                  <a:srgbClr val="3506E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Quan </a:t>
            </a:r>
            <a:r>
              <a:rPr lang="en-US" sz="3000" dirty="0" err="1">
                <a:solidFill>
                  <a:srgbClr val="3506E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3000" dirty="0">
                <a:solidFill>
                  <a:srgbClr val="3506E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3506E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000" dirty="0">
                <a:solidFill>
                  <a:srgbClr val="3506E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3506E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3000" dirty="0">
                <a:solidFill>
                  <a:srgbClr val="3506E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3506E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000" dirty="0">
                <a:solidFill>
                  <a:srgbClr val="3506E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3506E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3000" dirty="0">
                <a:solidFill>
                  <a:srgbClr val="3506E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3506E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3000" dirty="0">
                <a:solidFill>
                  <a:srgbClr val="3506E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2 ý </a:t>
            </a:r>
            <a:r>
              <a:rPr lang="en-US" sz="3000" dirty="0" err="1">
                <a:solidFill>
                  <a:srgbClr val="3506E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000" dirty="0">
                <a:solidFill>
                  <a:srgbClr val="3506E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000" dirty="0">
              <a:solidFill>
                <a:srgbClr val="3506E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9880" y="4468859"/>
            <a:ext cx="8072120" cy="1794017"/>
          </a:xfrm>
          <a:prstGeom prst="rect">
            <a:avLst/>
          </a:prstGeom>
          <a:solidFill>
            <a:schemeClr val="bg1"/>
          </a:solidFill>
          <a:ln w="19050">
            <a:solidFill>
              <a:srgbClr val="3506E0"/>
            </a:solidFill>
          </a:ln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30000"/>
              </a:lnSpc>
              <a:buFont typeface="Symbol" panose="05050102010706020507" pitchFamily="18" charset="2"/>
              <a:buChar char="-"/>
              <a:tabLst>
                <a:tab pos="450215" algn="l"/>
              </a:tabLst>
            </a:pPr>
            <a:r>
              <a:rPr lang="en-US" sz="2400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gió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càng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mạnh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…………</a:t>
            </a:r>
          </a:p>
          <a:p>
            <a:pPr marL="342900" lvl="0" indent="-342900" algn="just">
              <a:lnSpc>
                <a:spcPct val="130000"/>
              </a:lnSpc>
              <a:buFont typeface="Symbol" panose="05050102010706020507" pitchFamily="18" charset="2"/>
              <a:buChar char="-"/>
              <a:tabLst>
                <a:tab pos="450215" algn="l"/>
              </a:tabLst>
            </a:pPr>
            <a:endParaRPr lang="en-US" sz="1500" b="1" dirty="0">
              <a:solidFill>
                <a:srgbClr val="C00000"/>
              </a:solidFill>
              <a:latin typeface="+mj-lt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30000"/>
              </a:lnSpc>
              <a:buFont typeface="Symbol" panose="05050102010706020507" pitchFamily="18" charset="2"/>
              <a:buChar char="-"/>
              <a:tabLst>
                <a:tab pos="450215" algn="l"/>
              </a:tabLst>
            </a:pPr>
            <a:r>
              <a:rPr lang="en-US" sz="2400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Khi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gió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càng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kéo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dài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năng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lượng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càng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nhiều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thì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thời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gian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tác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dụng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của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lực</a:t>
            </a:r>
            <a:r>
              <a:rPr lang="en-US" sz="2400" b="1" dirty="0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 ………..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85790" y="4191000"/>
            <a:ext cx="3306210" cy="2590800"/>
          </a:xfrm>
          <a:prstGeom prst="rect">
            <a:avLst/>
          </a:prstGeom>
        </p:spPr>
      </p:pic>
      <p:sp>
        <p:nvSpPr>
          <p:cNvPr id="17" name="Striped Right Arrow 16"/>
          <p:cNvSpPr/>
          <p:nvPr/>
        </p:nvSpPr>
        <p:spPr>
          <a:xfrm>
            <a:off x="8454620" y="5076336"/>
            <a:ext cx="914401" cy="820127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7074114" y="4522659"/>
            <a:ext cx="13805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càng</a:t>
            </a:r>
            <a:r>
              <a:rPr lang="en-US" sz="2400" b="1" dirty="0">
                <a:solidFill>
                  <a:srgbClr val="C0000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2400" b="1" dirty="0">
                <a:solidFill>
                  <a:srgbClr val="C0000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62200" y="5765352"/>
            <a:ext cx="13644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càng</a:t>
            </a:r>
            <a:r>
              <a:rPr lang="en-US" sz="2400" b="1" dirty="0">
                <a:solidFill>
                  <a:srgbClr val="C0000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400" b="1" dirty="0">
                <a:solidFill>
                  <a:srgbClr val="C0000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199" y="1143000"/>
            <a:ext cx="6422923" cy="4038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11280" y="70716"/>
            <a:ext cx="5658216" cy="5896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: THỔI XE ĐỒ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CHƠi</a:t>
            </a:r>
            <a:endParaRPr lang="en-US" sz="30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1" y="660365"/>
            <a:ext cx="5562600" cy="36670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en-US" sz="2700" dirty="0">
                <a:solidFill>
                  <a:srgbClr val="4912D4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700" b="1" u="sng" dirty="0" err="1">
                <a:solidFill>
                  <a:srgbClr val="4912D4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2700" b="1" u="sng" dirty="0">
                <a:solidFill>
                  <a:srgbClr val="4912D4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u="sng" dirty="0" err="1">
                <a:solidFill>
                  <a:srgbClr val="4912D4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700" b="1" u="sng" dirty="0">
                <a:solidFill>
                  <a:srgbClr val="4912D4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700" dirty="0" err="1">
                <a:solidFill>
                  <a:srgbClr val="4912D4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2700" dirty="0">
                <a:solidFill>
                  <a:srgbClr val="4912D4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4912D4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700" dirty="0">
                <a:solidFill>
                  <a:srgbClr val="4912D4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4912D4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700" dirty="0">
                <a:solidFill>
                  <a:srgbClr val="4912D4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4912D4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700" dirty="0">
                <a:solidFill>
                  <a:srgbClr val="4912D4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4912D4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ống</a:t>
            </a:r>
            <a:r>
              <a:rPr lang="en-US" sz="2700" dirty="0">
                <a:solidFill>
                  <a:srgbClr val="4912D4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rgbClr val="4912D4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Arial" panose="020B0604020202020204" pitchFamily="34" charset="0"/>
              </a:rPr>
              <a:t>hút</a:t>
            </a:r>
            <a:endParaRPr lang="en-US" sz="2700" dirty="0">
              <a:solidFill>
                <a:srgbClr val="4912D4"/>
              </a:solidFill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en-US" sz="2700" dirty="0">
                <a:solidFill>
                  <a:srgbClr val="4912D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2700" b="1" u="sng" dirty="0" err="1">
                <a:solidFill>
                  <a:srgbClr val="4912D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Tiến</a:t>
            </a:r>
            <a:r>
              <a:rPr lang="en-US" sz="2700" b="1" u="sng" dirty="0">
                <a:solidFill>
                  <a:srgbClr val="4912D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700" b="1" u="sng" dirty="0" err="1">
                <a:solidFill>
                  <a:srgbClr val="4912D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hành</a:t>
            </a:r>
            <a:r>
              <a:rPr lang="en-US" sz="2700" b="1" u="sng" dirty="0">
                <a:solidFill>
                  <a:srgbClr val="4912D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</a:p>
          <a:p>
            <a:pPr lvl="0" indent="22542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en-US" sz="2500" dirty="0">
                <a:solidFill>
                  <a:srgbClr val="4912D4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en-US" sz="2500" dirty="0" err="1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Thổi</a:t>
            </a:r>
            <a:r>
              <a:rPr lang="en-US" sz="2500" dirty="0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hơi</a:t>
            </a:r>
            <a:r>
              <a:rPr lang="en-US" sz="2500" dirty="0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qua </a:t>
            </a:r>
            <a:r>
              <a:rPr lang="en-US" sz="2500" dirty="0" err="1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ống</a:t>
            </a:r>
            <a:r>
              <a:rPr lang="en-US" sz="2500" dirty="0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hút</a:t>
            </a:r>
            <a:r>
              <a:rPr lang="en-US" sz="2500" dirty="0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500" dirty="0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sz="2500" dirty="0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lực</a:t>
            </a:r>
            <a:r>
              <a:rPr lang="en-US" sz="2500" dirty="0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đẩy</a:t>
            </a:r>
            <a:r>
              <a:rPr lang="en-US" sz="2500" dirty="0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500" dirty="0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xe</a:t>
            </a:r>
            <a:r>
              <a:rPr lang="en-US" sz="2500" dirty="0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chuyển</a:t>
            </a:r>
            <a:r>
              <a:rPr lang="en-US" sz="2500" dirty="0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4912D4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động</a:t>
            </a:r>
            <a:endParaRPr lang="en-US" sz="2500" dirty="0">
              <a:solidFill>
                <a:srgbClr val="4912D4"/>
              </a:solidFill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indent="22542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endParaRPr lang="en-US" sz="2500" dirty="0">
              <a:solidFill>
                <a:srgbClr val="4912D4"/>
              </a:solidFill>
              <a:latin typeface="+mj-lt"/>
            </a:endParaRPr>
          </a:p>
          <a:p>
            <a:pPr lvl="0" indent="22542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en-US" sz="2500" b="1" u="sng" dirty="0" err="1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Câu</a:t>
            </a:r>
            <a:r>
              <a:rPr lang="en-US" sz="2500" b="1" u="sng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500" b="1" u="sng" dirty="0" err="1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hỏi</a:t>
            </a:r>
            <a:r>
              <a:rPr lang="en-US" sz="2500" b="1" u="sng" dirty="0">
                <a:solidFill>
                  <a:srgbClr val="FF0000"/>
                </a:solidFill>
                <a:latin typeface="+mj-lt"/>
              </a:rPr>
              <a:t>:  </a:t>
            </a:r>
          </a:p>
          <a:p>
            <a:pPr lvl="0" indent="22542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nhanh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2DF97B-8D9D-4B1A-83F6-EE2E24853E08}"/>
              </a:ext>
            </a:extLst>
          </p:cNvPr>
          <p:cNvSpPr txBox="1"/>
          <p:nvPr/>
        </p:nvSpPr>
        <p:spPr>
          <a:xfrm>
            <a:off x="4114800" y="5453390"/>
            <a:ext cx="53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sz="2800" b="1" dirty="0">
              <a:solidFill>
                <a:srgbClr val="3506E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23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609707042"/>
              </p:ext>
            </p:extLst>
          </p:nvPr>
        </p:nvGraphicFramePr>
        <p:xfrm>
          <a:off x="1295400" y="1143000"/>
          <a:ext cx="9448800" cy="4548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533400" y="5654486"/>
            <a:ext cx="11430001" cy="1165412"/>
            <a:chOff x="-175759" y="3368146"/>
            <a:chExt cx="4393973" cy="2050520"/>
          </a:xfrm>
        </p:grpSpPr>
        <p:sp>
          <p:nvSpPr>
            <p:cNvPr id="7" name="Rounded Rectangle 6"/>
            <p:cNvSpPr/>
            <p:nvPr/>
          </p:nvSpPr>
          <p:spPr>
            <a:xfrm>
              <a:off x="0" y="3368146"/>
              <a:ext cx="4101041" cy="205052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 txBox="1"/>
            <p:nvPr/>
          </p:nvSpPr>
          <p:spPr>
            <a:xfrm>
              <a:off x="-175759" y="3428204"/>
              <a:ext cx="4393973" cy="1930404"/>
            </a:xfrm>
            <a:prstGeom prst="rect">
              <a:avLst/>
            </a:prstGeom>
            <a:solidFill>
              <a:srgbClr val="008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225" tIns="22225" rIns="22225" bIns="22225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2. </a:t>
              </a:r>
              <a:r>
                <a:rPr lang="en-US" sz="3000" b="1" kern="12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3000" b="1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sz="3000" b="1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ví</a:t>
              </a:r>
              <a:r>
                <a:rPr lang="en-US" sz="3000" b="1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dụ</a:t>
              </a:r>
              <a:r>
                <a:rPr lang="en-US" sz="3000" b="1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000" b="1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mối</a:t>
              </a:r>
              <a:r>
                <a:rPr lang="en-US" sz="3000" b="1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liên</a:t>
              </a:r>
              <a:r>
                <a:rPr lang="en-US" sz="3000" b="1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hệ</a:t>
              </a:r>
              <a:r>
                <a:rPr lang="en-US" sz="3000" b="1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giữa</a:t>
              </a:r>
              <a:r>
                <a:rPr lang="en-US" sz="3000" b="1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năng</a:t>
              </a:r>
              <a:r>
                <a:rPr lang="en-US" sz="3000" b="1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lượng</a:t>
              </a:r>
              <a:r>
                <a:rPr lang="en-US" sz="3000" b="1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000" b="1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tác</a:t>
              </a:r>
              <a:r>
                <a:rPr lang="en-US" sz="3000" b="1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sz="3000" b="1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lực</a:t>
              </a:r>
              <a:r>
                <a:rPr lang="en-US" sz="3000" b="1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000" b="1" kern="1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9" name="Picture 2" descr="Thành công với những câu hỏi - IT Văn Phò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54485"/>
            <a:ext cx="1295400" cy="1165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6781800" y="3429000"/>
            <a:ext cx="3967264" cy="1170561"/>
            <a:chOff x="3963956" y="2075155"/>
            <a:chExt cx="5479935" cy="997333"/>
          </a:xfrm>
        </p:grpSpPr>
        <p:sp>
          <p:nvSpPr>
            <p:cNvPr id="11" name="Rounded Rectangle 10"/>
            <p:cNvSpPr/>
            <p:nvPr/>
          </p:nvSpPr>
          <p:spPr>
            <a:xfrm>
              <a:off x="3963956" y="2075155"/>
              <a:ext cx="5479935" cy="997333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4"/>
            <p:cNvSpPr txBox="1"/>
            <p:nvPr/>
          </p:nvSpPr>
          <p:spPr>
            <a:xfrm>
              <a:off x="4497356" y="2104366"/>
              <a:ext cx="4917324" cy="938911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700" kern="1200" dirty="0" err="1">
                  <a:solidFill>
                    <a:srgbClr val="FF0000"/>
                  </a:solidFill>
                  <a:latin typeface="+mj-lt"/>
                </a:rPr>
                <a:t>thời</a:t>
              </a:r>
              <a:r>
                <a:rPr lang="en-US" sz="3700" kern="1200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700" kern="1200" dirty="0" err="1">
                  <a:solidFill>
                    <a:srgbClr val="FF0000"/>
                  </a:solidFill>
                  <a:latin typeface="+mj-lt"/>
                </a:rPr>
                <a:t>gian</a:t>
              </a:r>
              <a:r>
                <a:rPr lang="en-US" sz="3700" kern="1200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700" kern="1200" dirty="0" err="1">
                  <a:solidFill>
                    <a:srgbClr val="FF0000"/>
                  </a:solidFill>
                  <a:latin typeface="+mj-lt"/>
                </a:rPr>
                <a:t>tác</a:t>
              </a:r>
              <a:r>
                <a:rPr lang="en-US" sz="3700" kern="1200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700" kern="1200" dirty="0" err="1">
                  <a:solidFill>
                    <a:srgbClr val="FF0000"/>
                  </a:solidFill>
                  <a:latin typeface="+mj-lt"/>
                </a:rPr>
                <a:t>dụng</a:t>
              </a:r>
              <a:r>
                <a:rPr lang="en-US" sz="3700" kern="1200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700" kern="1200" dirty="0" err="1">
                  <a:solidFill>
                    <a:srgbClr val="FF0000"/>
                  </a:solidFill>
                  <a:latin typeface="+mj-lt"/>
                </a:rPr>
                <a:t>lực</a:t>
              </a:r>
              <a:r>
                <a:rPr lang="en-US" sz="3700" kern="1200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700" kern="1200" dirty="0" err="1">
                  <a:solidFill>
                    <a:srgbClr val="FF0000"/>
                  </a:solidFill>
                  <a:latin typeface="+mj-lt"/>
                </a:rPr>
                <a:t>càng</a:t>
              </a:r>
              <a:r>
                <a:rPr lang="en-US" sz="3700" kern="1200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700" kern="1200" dirty="0" err="1">
                  <a:solidFill>
                    <a:srgbClr val="FF0000"/>
                  </a:solidFill>
                  <a:latin typeface="+mj-lt"/>
                </a:rPr>
                <a:t>kéo</a:t>
              </a:r>
              <a:r>
                <a:rPr lang="en-US" sz="3700" kern="1200" dirty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US" sz="3700" kern="1200" dirty="0" err="1">
                  <a:solidFill>
                    <a:srgbClr val="FF0000"/>
                  </a:solidFill>
                  <a:latin typeface="+mj-lt"/>
                </a:rPr>
                <a:t>dài</a:t>
              </a:r>
              <a:endParaRPr lang="en-US" sz="3700" kern="1200" dirty="0">
                <a:solidFill>
                  <a:srgbClr val="FF0000"/>
                </a:solidFill>
                <a:latin typeface="+mj-lt"/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5238344" y="2362200"/>
            <a:ext cx="164592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181600" y="4038600"/>
            <a:ext cx="164592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1CF2AD66-345E-4B1A-9740-A907F2616A90}"/>
              </a:ext>
            </a:extLst>
          </p:cNvPr>
          <p:cNvSpPr/>
          <p:nvPr/>
        </p:nvSpPr>
        <p:spPr>
          <a:xfrm>
            <a:off x="228600" y="430500"/>
            <a:ext cx="11586228" cy="13332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tabLst>
                <a:tab pos="450215" algn="l"/>
              </a:tabLst>
            </a:pPr>
            <a:r>
              <a:rPr lang="en-US" sz="2800" dirty="0">
                <a:solidFill>
                  <a:srgbClr val="4912D4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Mối</a:t>
            </a:r>
            <a:r>
              <a:rPr lang="en-US" sz="28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quan</a:t>
            </a:r>
            <a:r>
              <a:rPr lang="en-US" sz="28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28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giữa</a:t>
            </a:r>
            <a:r>
              <a:rPr lang="en-US" sz="28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năng</a:t>
            </a:r>
            <a:r>
              <a:rPr lang="en-US" sz="28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28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truyền</a:t>
            </a:r>
            <a:r>
              <a:rPr lang="en-US" sz="28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28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28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lớn</a:t>
            </a:r>
            <a:r>
              <a:rPr lang="en-US" sz="28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lực</a:t>
            </a:r>
            <a:r>
              <a:rPr lang="en-US" sz="28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thời</a:t>
            </a:r>
            <a:r>
              <a:rPr lang="en-US" sz="28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gian</a:t>
            </a:r>
            <a:r>
              <a:rPr lang="en-US" sz="28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lực</a:t>
            </a:r>
            <a:r>
              <a:rPr lang="en-US" sz="28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tác</a:t>
            </a:r>
            <a:r>
              <a:rPr lang="en-US" sz="28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lên</a:t>
            </a:r>
            <a:r>
              <a:rPr lang="en-US" sz="28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vât</a:t>
            </a:r>
            <a:endParaRPr lang="en-US" sz="2800" b="1" dirty="0">
              <a:solidFill>
                <a:srgbClr val="FF0000"/>
              </a:solidFill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tabLst>
                <a:tab pos="450215" algn="l"/>
              </a:tabLst>
            </a:pPr>
            <a:endParaRPr lang="en-US" sz="1500" dirty="0">
              <a:solidFill>
                <a:srgbClr val="4912D4"/>
              </a:solidFill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78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1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>
            <a:extLst>
              <a:ext uri="{FF2B5EF4-FFF2-40B4-BE49-F238E27FC236}">
                <a16:creationId xmlns:a16="http://schemas.microsoft.com/office/drawing/2014/main" id="{C6A27D04-2552-4386-A4A2-AFB058A15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066800"/>
            <a:ext cx="8951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I. </a:t>
            </a: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Năng lượng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8012ED-F8A4-4CE3-A457-8A332E03FC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356" y="1711325"/>
            <a:ext cx="1087278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7175" indent="-257175"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57175" marR="0" lvl="0" indent="-257175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Năng lượng không nhìn thấy, nhưng có thể cảm nhận được.</a:t>
            </a:r>
          </a:p>
          <a:p>
            <a:pPr marL="257175" marR="0" lvl="0" indent="-257175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Mọi biến đổi trong đời sống đều cần năng lượng.</a:t>
            </a:r>
          </a:p>
        </p:txBody>
      </p:sp>
      <p:sp>
        <p:nvSpPr>
          <p:cNvPr id="58372" name="Title 1">
            <a:extLst>
              <a:ext uri="{FF2B5EF4-FFF2-40B4-BE49-F238E27FC236}">
                <a16:creationId xmlns:a16="http://schemas.microsoft.com/office/drawing/2014/main" id="{2E0044ED-F956-4D2F-948A-790E55979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7" y="97820"/>
            <a:ext cx="11160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alt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46. </a:t>
            </a: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NĂNG LƯỢNG VÀ SỰ TRUYỀN NĂNG LƯỢNG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1D03D55-3D90-4ADB-A675-6012ECD158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624157"/>
            <a:ext cx="8951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II</a:t>
            </a:r>
            <a:r>
              <a:rPr kumimoji="0" lang="vi-VN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Năng lượng và tác dụng lực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B26987E-68FC-487D-AE7E-3481272FE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356" y="3227407"/>
            <a:ext cx="1087278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7175" indent="-257175"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57175" marR="0" lvl="0" indent="-257175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altLang="vi-VN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 thường, khi</a:t>
            </a: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năng lượng càng</a:t>
            </a:r>
            <a:r>
              <a:rPr kumimoji="0" lang="en-US" altLang="vi-VN" sz="2800" b="1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nhiều thì lực tác dụng càng mạnh, thời gian tác dụng của lực càng dài.</a:t>
            </a:r>
            <a:endParaRPr kumimoji="0" lang="en-US" altLang="vi-VN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259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Alternate Process 15"/>
          <p:cNvSpPr/>
          <p:nvPr/>
        </p:nvSpPr>
        <p:spPr>
          <a:xfrm>
            <a:off x="2581872" y="76200"/>
            <a:ext cx="9522580" cy="4953000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0000"/>
              </a:lnSpc>
            </a:pP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2500" b="1" dirty="0" err="1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500" b="1" dirty="0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b="1" dirty="0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500" b="1" dirty="0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500" b="1" dirty="0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2500" b="1" dirty="0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500" b="1" dirty="0" err="1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500" b="1" dirty="0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500" b="1" dirty="0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b="1" dirty="0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500" b="1" dirty="0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500" b="1" dirty="0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500" b="1" dirty="0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just">
              <a:lnSpc>
                <a:spcPct val="110000"/>
              </a:lnSpc>
              <a:buAutoNum type="alphaLcParenR"/>
            </a:pP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…..(1)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…..(2)…..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…..(3)….. .</a:t>
            </a:r>
          </a:p>
          <a:p>
            <a:pPr marL="514350" indent="-514350" algn="just">
              <a:lnSpc>
                <a:spcPct val="110000"/>
              </a:lnSpc>
              <a:buAutoNum type="alphaLcParenR"/>
            </a:pPr>
            <a:r>
              <a:rPr lang="en-US" sz="25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.……(4)…....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pin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58738" indent="-58738" algn="just">
              <a:lnSpc>
                <a:spcPct val="110000"/>
              </a:lnSpc>
            </a:pPr>
            <a:r>
              <a:rPr lang="en-US" sz="25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5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……..(5)…….. </a:t>
            </a:r>
            <a:r>
              <a:rPr lang="en-US" sz="25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xăng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ô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bay,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5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khác.</a:t>
            </a: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Xăng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(than,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,…)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5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…….(6)……..,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……..(7)….…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ình ảnh Học Thảo Luận Viết Bài Tập Về Nhà Làm Bài Toán, Bé, Phiên, Dễ  Thương miễn phí tải tập tin PNG PSDComment và Vect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3" y="-9729"/>
            <a:ext cx="2415133" cy="2147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61" y="1981200"/>
            <a:ext cx="2332510" cy="2355311"/>
          </a:xfrm>
          <a:prstGeom prst="rect">
            <a:avLst/>
          </a:prstGeom>
        </p:spPr>
      </p:pic>
      <p:sp>
        <p:nvSpPr>
          <p:cNvPr id="8" name="Flowchart: Alternate Process 7"/>
          <p:cNvSpPr/>
          <p:nvPr/>
        </p:nvSpPr>
        <p:spPr>
          <a:xfrm>
            <a:off x="3333930" y="1490532"/>
            <a:ext cx="1834213" cy="474364"/>
          </a:xfrm>
          <a:prstGeom prst="flowChartAlternateProcess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latin typeface="+mj-lt"/>
              </a:rPr>
              <a:t>Năng </a:t>
            </a:r>
            <a:r>
              <a:rPr lang="en-US" sz="2500" b="1" dirty="0" err="1">
                <a:latin typeface="+mj-lt"/>
              </a:rPr>
              <a:t>lượng</a:t>
            </a:r>
            <a:endParaRPr lang="en-US" sz="2500" b="1" dirty="0">
              <a:latin typeface="+mj-lt"/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8006860" y="1114228"/>
            <a:ext cx="1219200" cy="418120"/>
          </a:xfrm>
          <a:prstGeom prst="flowChartAlternateProcess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latin typeface="+mj-lt"/>
              </a:rPr>
              <a:t>sống</a:t>
            </a:r>
            <a:endParaRPr lang="en-US" sz="2500" b="1" dirty="0">
              <a:latin typeface="+mj-lt"/>
            </a:endParaRPr>
          </a:p>
        </p:txBody>
      </p:sp>
      <p:sp>
        <p:nvSpPr>
          <p:cNvPr id="10" name="Flowchart: Alternate Process 9"/>
          <p:cNvSpPr/>
          <p:nvPr/>
        </p:nvSpPr>
        <p:spPr>
          <a:xfrm>
            <a:off x="5115281" y="661651"/>
            <a:ext cx="1518084" cy="494320"/>
          </a:xfrm>
          <a:prstGeom prst="flowChartAlternateProcess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latin typeface="+mj-lt"/>
              </a:rPr>
              <a:t>ánh </a:t>
            </a:r>
            <a:r>
              <a:rPr lang="en-US" sz="2500" b="1" dirty="0" err="1">
                <a:latin typeface="+mj-lt"/>
              </a:rPr>
              <a:t>sáng</a:t>
            </a:r>
            <a:endParaRPr lang="en-US" sz="2500" b="1" dirty="0">
              <a:latin typeface="+mj-lt"/>
            </a:endParaRPr>
          </a:p>
        </p:txBody>
      </p:sp>
      <p:sp>
        <p:nvSpPr>
          <p:cNvPr id="11" name="Flowchart: Alternate Process 10"/>
          <p:cNvSpPr/>
          <p:nvPr/>
        </p:nvSpPr>
        <p:spPr>
          <a:xfrm>
            <a:off x="9786249" y="1114228"/>
            <a:ext cx="1491351" cy="412106"/>
          </a:xfrm>
          <a:prstGeom prst="flowChartAlternateProcess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latin typeface="+mj-lt"/>
              </a:rPr>
              <a:t>phát </a:t>
            </a:r>
            <a:r>
              <a:rPr lang="en-US" sz="2500" b="1" dirty="0" err="1">
                <a:latin typeface="+mj-lt"/>
              </a:rPr>
              <a:t>triển</a:t>
            </a:r>
            <a:endParaRPr lang="en-US" sz="2500" b="1" dirty="0">
              <a:latin typeface="+mj-lt"/>
            </a:endParaRPr>
          </a:p>
        </p:txBody>
      </p:sp>
      <p:sp>
        <p:nvSpPr>
          <p:cNvPr id="15" name="Flowchart: Alternate Process 7">
            <a:extLst>
              <a:ext uri="{FF2B5EF4-FFF2-40B4-BE49-F238E27FC236}">
                <a16:creationId xmlns:a16="http://schemas.microsoft.com/office/drawing/2014/main" id="{F3D52C84-E5AF-4361-8EF4-F85B933C0100}"/>
              </a:ext>
            </a:extLst>
          </p:cNvPr>
          <p:cNvSpPr/>
          <p:nvPr/>
        </p:nvSpPr>
        <p:spPr>
          <a:xfrm>
            <a:off x="3427769" y="2345036"/>
            <a:ext cx="1834213" cy="474364"/>
          </a:xfrm>
          <a:prstGeom prst="flowChartAlternateProcess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latin typeface="+mj-lt"/>
              </a:rPr>
              <a:t>Năng </a:t>
            </a:r>
            <a:r>
              <a:rPr lang="en-US" sz="2500" b="1" dirty="0" err="1">
                <a:latin typeface="+mj-lt"/>
              </a:rPr>
              <a:t>lượng</a:t>
            </a:r>
            <a:endParaRPr lang="en-US" sz="2500" b="1" dirty="0">
              <a:latin typeface="+mj-lt"/>
            </a:endParaRPr>
          </a:p>
        </p:txBody>
      </p:sp>
      <p:sp>
        <p:nvSpPr>
          <p:cNvPr id="18" name="Flowchart: Alternate Process 7">
            <a:extLst>
              <a:ext uri="{FF2B5EF4-FFF2-40B4-BE49-F238E27FC236}">
                <a16:creationId xmlns:a16="http://schemas.microsoft.com/office/drawing/2014/main" id="{88FC9B3F-262F-4E55-838E-A2426907FE6F}"/>
              </a:ext>
            </a:extLst>
          </p:cNvPr>
          <p:cNvSpPr/>
          <p:nvPr/>
        </p:nvSpPr>
        <p:spPr>
          <a:xfrm>
            <a:off x="7377779" y="4021436"/>
            <a:ext cx="1834213" cy="474364"/>
          </a:xfrm>
          <a:prstGeom prst="flowChartAlternateProcess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latin typeface="+mj-lt"/>
              </a:rPr>
              <a:t>năng </a:t>
            </a:r>
            <a:r>
              <a:rPr lang="en-US" sz="2500" b="1" dirty="0" err="1">
                <a:latin typeface="+mj-lt"/>
              </a:rPr>
              <a:t>lượng</a:t>
            </a:r>
            <a:endParaRPr lang="en-US" sz="2500" b="1" dirty="0">
              <a:latin typeface="+mj-lt"/>
            </a:endParaRPr>
          </a:p>
        </p:txBody>
      </p:sp>
      <p:sp>
        <p:nvSpPr>
          <p:cNvPr id="19" name="Flowchart: Alternate Process 9">
            <a:extLst>
              <a:ext uri="{FF2B5EF4-FFF2-40B4-BE49-F238E27FC236}">
                <a16:creationId xmlns:a16="http://schemas.microsoft.com/office/drawing/2014/main" id="{A5B90226-2E1D-4B61-A94B-D0DFCC6EAE48}"/>
              </a:ext>
            </a:extLst>
          </p:cNvPr>
          <p:cNvSpPr/>
          <p:nvPr/>
        </p:nvSpPr>
        <p:spPr>
          <a:xfrm>
            <a:off x="3211222" y="4466350"/>
            <a:ext cx="1518084" cy="494320"/>
          </a:xfrm>
          <a:prstGeom prst="flowChartAlternateProcess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latin typeface="+mj-lt"/>
              </a:rPr>
              <a:t>ánh </a:t>
            </a:r>
            <a:r>
              <a:rPr lang="en-US" sz="2500" b="1" dirty="0" err="1">
                <a:latin typeface="+mj-lt"/>
              </a:rPr>
              <a:t>sáng</a:t>
            </a:r>
            <a:endParaRPr lang="en-US" sz="25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199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5" grpId="0" animBg="1"/>
      <p:bldP spid="18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252281" y="1125105"/>
            <a:ext cx="8025319" cy="5275695"/>
            <a:chOff x="2667000" y="1617578"/>
            <a:chExt cx="7493000" cy="4520755"/>
          </a:xfrm>
        </p:grpSpPr>
        <p:graphicFrame>
          <p:nvGraphicFramePr>
            <p:cNvPr id="5" name="Diagram 4"/>
            <p:cNvGraphicFramePr/>
            <p:nvPr>
              <p:extLst>
                <p:ext uri="{D42A27DB-BD31-4B8C-83A1-F6EECF244321}">
                  <p14:modId xmlns:p14="http://schemas.microsoft.com/office/powerpoint/2010/main" val="1269558664"/>
                </p:ext>
              </p:extLst>
            </p:nvPr>
          </p:nvGraphicFramePr>
          <p:xfrm>
            <a:off x="2667000" y="1617578"/>
            <a:ext cx="7493000" cy="452075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6" name="Rounded Rectangle 5"/>
            <p:cNvSpPr/>
            <p:nvPr/>
          </p:nvSpPr>
          <p:spPr>
            <a:xfrm>
              <a:off x="2895600" y="2133600"/>
              <a:ext cx="3066806" cy="1295400"/>
            </a:xfrm>
            <a:prstGeom prst="roundRect">
              <a:avLst/>
            </a:prstGeom>
            <a:solidFill>
              <a:srgbClr val="008000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solidFill>
                    <a:srgbClr val="FFFF00"/>
                  </a:solidFill>
                  <a:latin typeface="+mj-lt"/>
                </a:rPr>
                <a:t>Năng</a:t>
              </a:r>
              <a:r>
                <a:rPr lang="en-US" sz="2800" dirty="0">
                  <a:solidFill>
                    <a:srgbClr val="FFFF00"/>
                  </a:solidFill>
                  <a:latin typeface="+mj-lt"/>
                </a:rPr>
                <a:t> </a:t>
              </a:r>
              <a:r>
                <a:rPr lang="en-US" sz="2800" dirty="0" err="1">
                  <a:solidFill>
                    <a:srgbClr val="FFFF00"/>
                  </a:solidFill>
                  <a:latin typeface="+mj-lt"/>
                </a:rPr>
                <a:t>lượng</a:t>
              </a:r>
              <a:r>
                <a:rPr lang="en-US" sz="2800" dirty="0">
                  <a:solidFill>
                    <a:srgbClr val="FFFF00"/>
                  </a:solidFill>
                  <a:latin typeface="+mj-lt"/>
                </a:rPr>
                <a:t> </a:t>
              </a:r>
              <a:r>
                <a:rPr lang="en-US" sz="2800" dirty="0" err="1">
                  <a:solidFill>
                    <a:srgbClr val="FFFF00"/>
                  </a:solidFill>
                  <a:latin typeface="+mj-lt"/>
                </a:rPr>
                <a:t>tồn</a:t>
              </a:r>
              <a:r>
                <a:rPr lang="en-US" sz="2800" dirty="0">
                  <a:solidFill>
                    <a:srgbClr val="FFFF00"/>
                  </a:solidFill>
                  <a:latin typeface="+mj-lt"/>
                </a:rPr>
                <a:t> </a:t>
              </a:r>
              <a:r>
                <a:rPr lang="en-US" sz="2800" dirty="0" err="1">
                  <a:solidFill>
                    <a:srgbClr val="FFFF00"/>
                  </a:solidFill>
                  <a:latin typeface="+mj-lt"/>
                </a:rPr>
                <a:t>tại</a:t>
              </a:r>
              <a:r>
                <a:rPr lang="en-US" sz="2800" dirty="0">
                  <a:solidFill>
                    <a:srgbClr val="FFFF00"/>
                  </a:solidFill>
                  <a:latin typeface="+mj-lt"/>
                </a:rPr>
                <a:t> ở </a:t>
              </a:r>
              <a:r>
                <a:rPr lang="en-US" sz="2800" dirty="0" err="1">
                  <a:solidFill>
                    <a:srgbClr val="FFFF00"/>
                  </a:solidFill>
                  <a:latin typeface="+mj-lt"/>
                </a:rPr>
                <a:t>những</a:t>
              </a:r>
              <a:r>
                <a:rPr lang="en-US" sz="2800" dirty="0">
                  <a:solidFill>
                    <a:srgbClr val="FFFF00"/>
                  </a:solidFill>
                  <a:latin typeface="+mj-lt"/>
                </a:rPr>
                <a:t> </a:t>
              </a:r>
              <a:r>
                <a:rPr lang="en-US" sz="2800" dirty="0" err="1">
                  <a:solidFill>
                    <a:srgbClr val="FFFF00"/>
                  </a:solidFill>
                  <a:latin typeface="+mj-lt"/>
                </a:rPr>
                <a:t>dạng</a:t>
              </a:r>
              <a:r>
                <a:rPr lang="en-US" sz="2800" dirty="0">
                  <a:solidFill>
                    <a:srgbClr val="FFFF00"/>
                  </a:solidFill>
                  <a:latin typeface="+mj-lt"/>
                </a:rPr>
                <a:t> </a:t>
              </a:r>
              <a:r>
                <a:rPr lang="en-US" sz="2800" dirty="0" err="1">
                  <a:solidFill>
                    <a:srgbClr val="FFFF00"/>
                  </a:solidFill>
                  <a:latin typeface="+mj-lt"/>
                </a:rPr>
                <a:t>nào</a:t>
              </a:r>
              <a:r>
                <a:rPr lang="en-US" sz="2800" dirty="0">
                  <a:solidFill>
                    <a:srgbClr val="FFFF00"/>
                  </a:solidFill>
                  <a:latin typeface="+mj-lt"/>
                </a:rPr>
                <a:t>?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6531571" y="2095500"/>
              <a:ext cx="3272700" cy="1371600"/>
            </a:xfrm>
            <a:prstGeom prst="roundRect">
              <a:avLst/>
            </a:prstGeom>
            <a:solidFill>
              <a:srgbClr val="008000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rgbClr val="FFFF00"/>
                  </a:solidFill>
                  <a:latin typeface="+mj-lt"/>
                </a:rPr>
                <a:t>Năng</a:t>
              </a:r>
              <a:r>
                <a:rPr lang="en-US" sz="2800" b="1" dirty="0">
                  <a:solidFill>
                    <a:srgbClr val="FFFF00"/>
                  </a:solidFill>
                  <a:latin typeface="+mj-lt"/>
                </a:rPr>
                <a:t> </a:t>
              </a:r>
              <a:r>
                <a:rPr lang="en-US" sz="2800" b="1" dirty="0" err="1">
                  <a:solidFill>
                    <a:srgbClr val="FFFF00"/>
                  </a:solidFill>
                  <a:latin typeface="+mj-lt"/>
                </a:rPr>
                <a:t>lượng</a:t>
              </a:r>
              <a:r>
                <a:rPr lang="en-US" sz="2800" b="1" dirty="0">
                  <a:solidFill>
                    <a:srgbClr val="FFFF00"/>
                  </a:solidFill>
                  <a:latin typeface="+mj-lt"/>
                </a:rPr>
                <a:t> </a:t>
              </a:r>
              <a:r>
                <a:rPr lang="en-US" sz="2800" b="1" dirty="0" err="1">
                  <a:solidFill>
                    <a:srgbClr val="FFFF00"/>
                  </a:solidFill>
                  <a:latin typeface="+mj-lt"/>
                </a:rPr>
                <a:t>có</a:t>
              </a:r>
              <a:r>
                <a:rPr lang="en-US" sz="2800" b="1" dirty="0">
                  <a:solidFill>
                    <a:srgbClr val="FFFF00"/>
                  </a:solidFill>
                  <a:latin typeface="+mj-lt"/>
                </a:rPr>
                <a:t> </a:t>
              </a:r>
              <a:r>
                <a:rPr lang="en-US" sz="2800" b="1" dirty="0" err="1">
                  <a:solidFill>
                    <a:srgbClr val="FFFF00"/>
                  </a:solidFill>
                  <a:latin typeface="+mj-lt"/>
                </a:rPr>
                <a:t>quan</a:t>
              </a:r>
              <a:r>
                <a:rPr lang="en-US" sz="2800" b="1" dirty="0">
                  <a:solidFill>
                    <a:srgbClr val="FFFF00"/>
                  </a:solidFill>
                  <a:latin typeface="+mj-lt"/>
                </a:rPr>
                <a:t> </a:t>
              </a:r>
              <a:r>
                <a:rPr lang="en-US" sz="2800" b="1" dirty="0" err="1">
                  <a:solidFill>
                    <a:srgbClr val="FFFF00"/>
                  </a:solidFill>
                  <a:latin typeface="+mj-lt"/>
                </a:rPr>
                <a:t>hệ</a:t>
              </a:r>
              <a:r>
                <a:rPr lang="en-US" sz="2800" b="1" dirty="0">
                  <a:solidFill>
                    <a:srgbClr val="FFFF00"/>
                  </a:solidFill>
                  <a:latin typeface="+mj-lt"/>
                </a:rPr>
                <a:t> </a:t>
              </a:r>
              <a:r>
                <a:rPr lang="en-US" sz="2800" b="1" dirty="0" err="1">
                  <a:solidFill>
                    <a:srgbClr val="FFFF00"/>
                  </a:solidFill>
                  <a:latin typeface="+mj-lt"/>
                </a:rPr>
                <a:t>gì</a:t>
              </a:r>
              <a:r>
                <a:rPr lang="en-US" sz="2800" b="1" dirty="0">
                  <a:solidFill>
                    <a:srgbClr val="FFFF00"/>
                  </a:solidFill>
                  <a:latin typeface="+mj-lt"/>
                </a:rPr>
                <a:t> </a:t>
              </a:r>
              <a:r>
                <a:rPr lang="en-US" sz="2800" b="1" dirty="0" err="1">
                  <a:solidFill>
                    <a:srgbClr val="FFFF00"/>
                  </a:solidFill>
                  <a:latin typeface="+mj-lt"/>
                </a:rPr>
                <a:t>với</a:t>
              </a:r>
              <a:r>
                <a:rPr lang="en-US" sz="2800" b="1" dirty="0">
                  <a:solidFill>
                    <a:srgbClr val="FFFF00"/>
                  </a:solidFill>
                  <a:latin typeface="+mj-lt"/>
                </a:rPr>
                <a:t> </a:t>
              </a:r>
              <a:r>
                <a:rPr lang="en-US" sz="2800" b="1" dirty="0" err="1">
                  <a:solidFill>
                    <a:srgbClr val="FFFF00"/>
                  </a:solidFill>
                  <a:latin typeface="+mj-lt"/>
                </a:rPr>
                <a:t>lực</a:t>
              </a:r>
              <a:r>
                <a:rPr lang="en-US" sz="2800" b="1" dirty="0">
                  <a:solidFill>
                    <a:srgbClr val="FFFF00"/>
                  </a:solidFill>
                  <a:latin typeface="+mj-lt"/>
                </a:rPr>
                <a:t> </a:t>
              </a:r>
              <a:r>
                <a:rPr lang="en-US" sz="2800" b="1" dirty="0" err="1">
                  <a:solidFill>
                    <a:srgbClr val="FFFF00"/>
                  </a:solidFill>
                  <a:latin typeface="+mj-lt"/>
                </a:rPr>
                <a:t>tác</a:t>
              </a:r>
              <a:r>
                <a:rPr lang="en-US" sz="2800" b="1" dirty="0">
                  <a:solidFill>
                    <a:srgbClr val="FFFF00"/>
                  </a:solidFill>
                  <a:latin typeface="+mj-lt"/>
                </a:rPr>
                <a:t> </a:t>
              </a:r>
              <a:r>
                <a:rPr lang="en-US" sz="2800" b="1" dirty="0" err="1">
                  <a:solidFill>
                    <a:srgbClr val="FFFF00"/>
                  </a:solidFill>
                  <a:latin typeface="+mj-lt"/>
                </a:rPr>
                <a:t>dụng</a:t>
              </a:r>
              <a:r>
                <a:rPr lang="en-US" sz="2800" b="1" dirty="0">
                  <a:solidFill>
                    <a:srgbClr val="FFFF00"/>
                  </a:solidFill>
                  <a:latin typeface="+mj-lt"/>
                </a:rPr>
                <a:t>?</a:t>
              </a:r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5562600" y="365597"/>
            <a:ext cx="2899856" cy="67120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LƯỢNG</a:t>
            </a:r>
          </a:p>
        </p:txBody>
      </p:sp>
      <p:cxnSp>
        <p:nvCxnSpPr>
          <p:cNvPr id="13" name="Straight Connector 12"/>
          <p:cNvCxnSpPr>
            <a:stCxn id="11" idx="2"/>
          </p:cNvCxnSpPr>
          <p:nvPr/>
        </p:nvCxnSpPr>
        <p:spPr>
          <a:xfrm flipH="1">
            <a:off x="4715956" y="1036806"/>
            <a:ext cx="2296572" cy="42639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cxnSpLocks/>
            <a:stCxn id="11" idx="2"/>
            <a:endCxn id="5" idx="0"/>
          </p:cNvCxnSpPr>
          <p:nvPr/>
        </p:nvCxnSpPr>
        <p:spPr>
          <a:xfrm>
            <a:off x="7012528" y="1036806"/>
            <a:ext cx="252412" cy="8829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endCxn id="11" idx="2"/>
          </p:cNvCxnSpPr>
          <p:nvPr/>
        </p:nvCxnSpPr>
        <p:spPr>
          <a:xfrm flipH="1" flipV="1">
            <a:off x="7012528" y="1036806"/>
            <a:ext cx="2360072" cy="3347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69B605B-976C-4A75-B814-EC6A3166BE27}"/>
              </a:ext>
            </a:extLst>
          </p:cNvPr>
          <p:cNvSpPr txBox="1"/>
          <p:nvPr/>
        </p:nvSpPr>
        <p:spPr>
          <a:xfrm>
            <a:off x="1212032" y="142701"/>
            <a:ext cx="46522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 NHỚ</a:t>
            </a:r>
          </a:p>
        </p:txBody>
      </p:sp>
    </p:spTree>
    <p:extLst>
      <p:ext uri="{BB962C8B-B14F-4D97-AF65-F5344CB8AC3E}">
        <p14:creationId xmlns:p14="http://schemas.microsoft.com/office/powerpoint/2010/main" val="263019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OINSET3">
            <a:extLst>
              <a:ext uri="{FF2B5EF4-FFF2-40B4-BE49-F238E27FC236}">
                <a16:creationId xmlns:a16="http://schemas.microsoft.com/office/drawing/2014/main" id="{402A1F38-372F-49C4-90AE-70471BB6B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2481" y="5257800"/>
            <a:ext cx="1125538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87" name="Group 4">
            <a:extLst>
              <a:ext uri="{FF2B5EF4-FFF2-40B4-BE49-F238E27FC236}">
                <a16:creationId xmlns:a16="http://schemas.microsoft.com/office/drawing/2014/main" id="{5E027E95-4E4A-4A04-97DE-A5B5C1A95F94}"/>
              </a:ext>
            </a:extLst>
          </p:cNvPr>
          <p:cNvGrpSpPr>
            <a:grpSpLocks/>
          </p:cNvGrpSpPr>
          <p:nvPr/>
        </p:nvGrpSpPr>
        <p:grpSpPr bwMode="auto">
          <a:xfrm>
            <a:off x="3962401" y="228600"/>
            <a:ext cx="3171825" cy="514350"/>
            <a:chOff x="1104" y="1296"/>
            <a:chExt cx="3552" cy="432"/>
          </a:xfrm>
        </p:grpSpPr>
        <p:sp>
          <p:nvSpPr>
            <p:cNvPr id="21509" name="Rectangle 5">
              <a:extLst>
                <a:ext uri="{FF2B5EF4-FFF2-40B4-BE49-F238E27FC236}">
                  <a16:creationId xmlns:a16="http://schemas.microsoft.com/office/drawing/2014/main" id="{493C5162-5693-4A36-B886-1C77B721B6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1296"/>
              <a:ext cx="3552" cy="43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vi-VN" altLang="en-US" sz="1350" b="1"/>
            </a:p>
          </p:txBody>
        </p:sp>
        <p:sp>
          <p:nvSpPr>
            <p:cNvPr id="16391" name="WordArt 6">
              <a:extLst>
                <a:ext uri="{FF2B5EF4-FFF2-40B4-BE49-F238E27FC236}">
                  <a16:creationId xmlns:a16="http://schemas.microsoft.com/office/drawing/2014/main" id="{C41F6C22-209D-4DED-94A6-015975B909A5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584" y="1344"/>
              <a:ext cx="2724" cy="2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2400" kern="10"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HƯỚNG DẪN VỀ NHÀ</a:t>
              </a:r>
              <a:endParaRPr lang="en-US" sz="2400" kern="1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Text Box 7">
            <a:extLst>
              <a:ext uri="{FF2B5EF4-FFF2-40B4-BE49-F238E27FC236}">
                <a16:creationId xmlns:a16="http://schemas.microsoft.com/office/drawing/2014/main" id="{551DB09F-0CA6-4619-86EE-9633FBC06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1" y="990600"/>
            <a:ext cx="10648949" cy="4516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 typeface="Wingdings 2" panose="05020102010507070707" pitchFamily="18" charset="2"/>
              <a:buChar char="ã"/>
              <a:defRPr/>
            </a:pP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Học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bài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theo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nội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dung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ghi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Wingdings 2" pitchFamily="18" charset="2"/>
            </a:endParaRPr>
          </a:p>
          <a:p>
            <a:pPr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 </a:t>
            </a:r>
            <a:r>
              <a:rPr lang="en-US" sz="32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Bài</a:t>
            </a:r>
            <a:r>
              <a:rPr lang="en-US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tập</a:t>
            </a:r>
            <a:r>
              <a:rPr lang="en-US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về</a:t>
            </a:r>
            <a:r>
              <a:rPr lang="en-US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nhà</a:t>
            </a:r>
            <a:r>
              <a:rPr lang="en-US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: </a:t>
            </a:r>
          </a:p>
          <a:p>
            <a:pPr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?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Năng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lượng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là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gì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Wingdings 2" pitchFamily="18" charset="2"/>
            </a:endParaRPr>
          </a:p>
          <a:p>
            <a:pPr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?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Tìm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mối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quan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hệ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giữa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năng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lượng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và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lực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tác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dụng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, </a:t>
            </a:r>
            <a:r>
              <a:rPr lang="en-US" sz="3200" b="1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ví</a:t>
            </a: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dụ.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Wingdings 2" pitchFamily="18" charset="2"/>
            </a:endParaRPr>
          </a:p>
          <a:p>
            <a:pPr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?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Năng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lượng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được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truyền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từ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vật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này</a:t>
            </a: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sang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vật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khác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như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thế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nào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.</a:t>
            </a:r>
          </a:p>
          <a:p>
            <a:pPr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0181869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1143000" y="533400"/>
            <a:ext cx="8458200" cy="685800"/>
          </a:xfrm>
        </p:spPr>
        <p:txBody>
          <a:bodyPr>
            <a:normAutofit/>
          </a:bodyPr>
          <a:lstStyle/>
          <a:p>
            <a:r>
              <a:rPr lang="en-US" altLang="vi-VN" sz="3600" b="1" i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Chương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vi-VN" sz="3600" b="1" i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IX</a:t>
            </a:r>
            <a:r>
              <a:rPr lang="en-US" altLang="vi-VN" sz="36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. NĂNG LƯỢNG</a:t>
            </a: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/>
          </p:nvPr>
        </p:nvSpPr>
        <p:spPr>
          <a:xfrm>
            <a:off x="24384" y="1676400"/>
            <a:ext cx="11786616" cy="5334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altLang="vi-VN" sz="3600" b="1" dirty="0" smtClean="0">
                <a:solidFill>
                  <a:srgbClr val="3506E0"/>
                </a:solidFill>
                <a:latin typeface="Times New Roman" panose="02020603050405020304" charset="0"/>
                <a:cs typeface="Times New Roman" panose="02020603050405020304" charset="0"/>
              </a:rPr>
              <a:t>BÀI </a:t>
            </a:r>
            <a:r>
              <a:rPr lang="en-US" altLang="vi-VN" sz="3600" b="1" dirty="0">
                <a:solidFill>
                  <a:srgbClr val="3506E0"/>
                </a:solidFill>
                <a:latin typeface="Times New Roman" panose="02020603050405020304" charset="0"/>
                <a:cs typeface="Times New Roman" panose="02020603050405020304" charset="0"/>
              </a:rPr>
              <a:t>46. NĂNG LƯỢNG VÀ SỰ TRUYỀN NĂNG </a:t>
            </a:r>
            <a:r>
              <a:rPr lang="en-US" altLang="vi-VN" sz="3600" b="1" dirty="0" smtClean="0">
                <a:solidFill>
                  <a:srgbClr val="3506E0"/>
                </a:solidFill>
                <a:latin typeface="Times New Roman" panose="02020603050405020304" charset="0"/>
                <a:cs typeface="Times New Roman" panose="02020603050405020304" charset="0"/>
              </a:rPr>
              <a:t>LƯỢNG</a:t>
            </a:r>
            <a:endParaRPr lang="en-US" altLang="vi-VN" sz="3600" b="1" dirty="0">
              <a:solidFill>
                <a:srgbClr val="3506E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2D9FD4-37DF-4518-9233-817B20518C3D}"/>
              </a:ext>
            </a:extLst>
          </p:cNvPr>
          <p:cNvSpPr txBox="1"/>
          <p:nvPr/>
        </p:nvSpPr>
        <p:spPr>
          <a:xfrm>
            <a:off x="1638300" y="195782"/>
            <a:ext cx="702945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 TRA BÀI CŨ  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0782B96F-483F-43D8-88C6-5C855788B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0" y="864236"/>
            <a:ext cx="11830050" cy="377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Câu1: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Năng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lượng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tồn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tại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ở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những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dạng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nào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?</a:t>
            </a:r>
          </a:p>
          <a:p>
            <a:pPr>
              <a:spcBef>
                <a:spcPct val="50000"/>
              </a:spcBef>
              <a:defRPr/>
            </a:pP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Câu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2: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Năng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lượng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có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quan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hệ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gì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với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lực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tác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dụng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?</a:t>
            </a:r>
          </a:p>
          <a:p>
            <a:pPr>
              <a:spcBef>
                <a:spcPct val="50000"/>
              </a:spcBef>
              <a:defRPr/>
            </a:pP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Wingdings 2" pitchFamily="18" charset="2"/>
            </a:endParaRPr>
          </a:p>
          <a:p>
            <a:pPr>
              <a:spcBef>
                <a:spcPct val="50000"/>
              </a:spcBef>
              <a:defRPr/>
            </a:pPr>
            <a:endParaRPr lang="en-US" sz="32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Wingdings 2" pitchFamily="18" charset="2"/>
            </a:endParaRPr>
          </a:p>
          <a:p>
            <a:pPr>
              <a:spcBef>
                <a:spcPct val="50000"/>
              </a:spcBef>
              <a:defRPr/>
            </a:pPr>
            <a:endParaRPr lang="en-US" sz="21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Wingdings 2" pitchFamily="18" charset="2"/>
            </a:endParaRPr>
          </a:p>
          <a:p>
            <a:pPr>
              <a:spcBef>
                <a:spcPct val="50000"/>
              </a:spcBef>
              <a:defRPr/>
            </a:pPr>
            <a:endParaRPr lang="en-US" sz="21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Wingdings 2" pitchFamily="18" charset="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46479B-CD3B-45E6-B93A-9C479B4C3DFC}"/>
              </a:ext>
            </a:extLst>
          </p:cNvPr>
          <p:cNvSpPr txBox="1"/>
          <p:nvPr/>
        </p:nvSpPr>
        <p:spPr>
          <a:xfrm>
            <a:off x="532784" y="2370391"/>
            <a:ext cx="10744200" cy="954107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C76E18-AED8-4867-9DB1-D12AF25429A7}"/>
              </a:ext>
            </a:extLst>
          </p:cNvPr>
          <p:cNvSpPr txBox="1"/>
          <p:nvPr/>
        </p:nvSpPr>
        <p:spPr>
          <a:xfrm>
            <a:off x="532785" y="3560542"/>
            <a:ext cx="10744199" cy="954107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51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3581400" y="636639"/>
            <a:ext cx="4157870" cy="106680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altLang="vi-VN" sz="3600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BÀI </a:t>
            </a:r>
            <a:r>
              <a:rPr lang="en-US" altLang="vi-VN" sz="36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46. </a:t>
            </a: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/>
          </p:nvPr>
        </p:nvSpPr>
        <p:spPr>
          <a:xfrm>
            <a:off x="24384" y="1676400"/>
            <a:ext cx="11786616" cy="7620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altLang="vi-VN" sz="3600" b="1" dirty="0">
                <a:solidFill>
                  <a:srgbClr val="3506E0"/>
                </a:solidFill>
                <a:latin typeface="Times New Roman" panose="02020603050405020304" charset="0"/>
                <a:cs typeface="Times New Roman" panose="02020603050405020304" charset="0"/>
              </a:rPr>
              <a:t>NĂNG LƯỢNG VÀ SỰ TRUYỀN </a:t>
            </a:r>
            <a:r>
              <a:rPr lang="en-US" altLang="vi-VN" sz="3600" b="1">
                <a:solidFill>
                  <a:srgbClr val="3506E0"/>
                </a:solidFill>
                <a:latin typeface="Times New Roman" panose="02020603050405020304" charset="0"/>
                <a:cs typeface="Times New Roman" panose="02020603050405020304" charset="0"/>
              </a:rPr>
              <a:t>NĂNG LƯỢNG (Tiết 2)</a:t>
            </a:r>
            <a:endParaRPr lang="en-US" altLang="vi-VN" sz="3600" b="1" dirty="0">
              <a:solidFill>
                <a:srgbClr val="3506E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88F01E-85E6-4552-936B-F603E8A9F5AD}"/>
              </a:ext>
            </a:extLst>
          </p:cNvPr>
          <p:cNvSpPr txBox="1"/>
          <p:nvPr/>
        </p:nvSpPr>
        <p:spPr>
          <a:xfrm>
            <a:off x="1743222" y="2501725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AutoNum type="romanUcPeriod"/>
            </a:pP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endParaRPr 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indent="-400050">
              <a:buAutoNum type="romanUcPeriod"/>
            </a:pP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6D0436-1CDF-463C-A88B-E61F99D7A3A0}"/>
              </a:ext>
            </a:extLst>
          </p:cNvPr>
          <p:cNvSpPr txBox="1"/>
          <p:nvPr/>
        </p:nvSpPr>
        <p:spPr>
          <a:xfrm>
            <a:off x="1743222" y="3657600"/>
            <a:ext cx="6711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49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09600" y="865239"/>
            <a:ext cx="115824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vi-VN" sz="32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xu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xu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32" name="Picture 8" descr="Xu Việt Nam 19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191261"/>
            <a:ext cx="4572000" cy="379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9FC80F4-51BC-4F62-9D86-F04CF9CC5216}"/>
              </a:ext>
            </a:extLst>
          </p:cNvPr>
          <p:cNvSpPr txBox="1"/>
          <p:nvPr/>
        </p:nvSpPr>
        <p:spPr>
          <a:xfrm>
            <a:off x="152400" y="22399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32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2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endParaRPr lang="en-US" sz="3200" b="1" dirty="0">
              <a:solidFill>
                <a:srgbClr val="3506E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07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9" name="Picture 7" descr="IMGP0174">
            <a:extLst>
              <a:ext uri="{FF2B5EF4-FFF2-40B4-BE49-F238E27FC236}">
                <a16:creationId xmlns:a16="http://schemas.microsoft.com/office/drawing/2014/main" id="{EB3B12ED-8B37-439E-B17E-F124CAF95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4640"/>
            <a:ext cx="3200400" cy="2025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Picture 8" descr="100_0191">
            <a:extLst>
              <a:ext uri="{FF2B5EF4-FFF2-40B4-BE49-F238E27FC236}">
                <a16:creationId xmlns:a16="http://schemas.microsoft.com/office/drawing/2014/main" id="{CF7D7DBD-8D5C-4FC0-BB4C-BB209DEE9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28629"/>
            <a:ext cx="3200400" cy="1961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1">
            <a:extLst>
              <a:ext uri="{FF2B5EF4-FFF2-40B4-BE49-F238E27FC236}">
                <a16:creationId xmlns:a16="http://schemas.microsoft.com/office/drawing/2014/main" id="{E98EDE47-31E5-4057-BC95-04E76175E8E7}"/>
              </a:ext>
            </a:extLst>
          </p:cNvPr>
          <p:cNvGrpSpPr>
            <a:grpSpLocks/>
          </p:cNvGrpSpPr>
          <p:nvPr/>
        </p:nvGrpSpPr>
        <p:grpSpPr bwMode="auto">
          <a:xfrm>
            <a:off x="4516192" y="2992182"/>
            <a:ext cx="3315243" cy="2161677"/>
            <a:chOff x="3312" y="2880"/>
            <a:chExt cx="1152" cy="576"/>
          </a:xfrm>
        </p:grpSpPr>
        <p:sp>
          <p:nvSpPr>
            <p:cNvPr id="187404" name="Rectangle 12">
              <a:extLst>
                <a:ext uri="{FF2B5EF4-FFF2-40B4-BE49-F238E27FC236}">
                  <a16:creationId xmlns:a16="http://schemas.microsoft.com/office/drawing/2014/main" id="{E2907036-39EA-4475-8583-61E598CA7C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2880"/>
              <a:ext cx="1152" cy="57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7405" name="Oval 13">
              <a:extLst>
                <a:ext uri="{FF2B5EF4-FFF2-40B4-BE49-F238E27FC236}">
                  <a16:creationId xmlns:a16="http://schemas.microsoft.com/office/drawing/2014/main" id="{325D7F40-1B6D-4D2E-9A92-E07FE68670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0" y="3216"/>
              <a:ext cx="240" cy="192"/>
            </a:xfrm>
            <a:prstGeom prst="ellipse">
              <a:avLst/>
            </a:prstGeom>
            <a:solidFill>
              <a:srgbClr val="D0D77B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7185" name="Picture 14" descr="sun12[1]">
              <a:extLst>
                <a:ext uri="{FF2B5EF4-FFF2-40B4-BE49-F238E27FC236}">
                  <a16:creationId xmlns:a16="http://schemas.microsoft.com/office/drawing/2014/main" id="{00CFFDF9-30EB-469D-B146-4FB911CDA556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9" y="2880"/>
              <a:ext cx="343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7407" name="Line 15">
              <a:extLst>
                <a:ext uri="{FF2B5EF4-FFF2-40B4-BE49-F238E27FC236}">
                  <a16:creationId xmlns:a16="http://schemas.microsoft.com/office/drawing/2014/main" id="{5FE9004C-A979-4C5A-9100-50E08B8A9C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2" y="3072"/>
              <a:ext cx="240" cy="144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7408" name="Line 16">
              <a:extLst>
                <a:ext uri="{FF2B5EF4-FFF2-40B4-BE49-F238E27FC236}">
                  <a16:creationId xmlns:a16="http://schemas.microsoft.com/office/drawing/2014/main" id="{2900E743-D616-4745-A56E-FBCE31E8D1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3120"/>
              <a:ext cx="240" cy="144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72717" name="Picture 17" descr="IMGP0189">
            <a:extLst>
              <a:ext uri="{FF2B5EF4-FFF2-40B4-BE49-F238E27FC236}">
                <a16:creationId xmlns:a16="http://schemas.microsoft.com/office/drawing/2014/main" id="{4C8B26C5-63AE-44E2-BD9F-034178D5B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790" y="3128242"/>
            <a:ext cx="3049774" cy="2025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20" name="Text Box 6">
            <a:extLst>
              <a:ext uri="{FF2B5EF4-FFF2-40B4-BE49-F238E27FC236}">
                <a16:creationId xmlns:a16="http://schemas.microsoft.com/office/drawing/2014/main" id="{0BA99231-567B-4554-8542-7B034418DF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505" y="5179622"/>
            <a:ext cx="3105059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Hơ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đồng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 xu </a:t>
            </a: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trên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lửa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sp>
        <p:nvSpPr>
          <p:cNvPr id="72721" name="Text Box 6">
            <a:extLst>
              <a:ext uri="{FF2B5EF4-FFF2-40B4-BE49-F238E27FC236}">
                <a16:creationId xmlns:a16="http://schemas.microsoft.com/office/drawing/2014/main" id="{89DB2E32-7B36-49D8-8D14-42BF75237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790" y="2287888"/>
            <a:ext cx="3011469" cy="83099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Thả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đồng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 xu </a:t>
            </a: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vào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nước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nóng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sp>
        <p:nvSpPr>
          <p:cNvPr id="72722" name="Text Box 6">
            <a:extLst>
              <a:ext uri="{FF2B5EF4-FFF2-40B4-BE49-F238E27FC236}">
                <a16:creationId xmlns:a16="http://schemas.microsoft.com/office/drawing/2014/main" id="{05FB133A-9984-48B2-94A4-A391FB880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5612" y="2368124"/>
            <a:ext cx="2107849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Sấy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đồng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 xu.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sp>
        <p:nvSpPr>
          <p:cNvPr id="72724" name="Text Box 6">
            <a:extLst>
              <a:ext uri="{FF2B5EF4-FFF2-40B4-BE49-F238E27FC236}">
                <a16:creationId xmlns:a16="http://schemas.microsoft.com/office/drawing/2014/main" id="{346C3087-2D09-4CCA-8136-61FDE303E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6192" y="5333999"/>
            <a:ext cx="3461294" cy="83099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Phơi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đồng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 xu </a:t>
            </a: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ngoài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nắng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sp>
        <p:nvSpPr>
          <p:cNvPr id="20" name="Notched Right Arrow 9">
            <a:extLst>
              <a:ext uri="{FF2B5EF4-FFF2-40B4-BE49-F238E27FC236}">
                <a16:creationId xmlns:a16="http://schemas.microsoft.com/office/drawing/2014/main" id="{96977BCB-00B7-4D78-909A-DF726FCC445D}"/>
              </a:ext>
            </a:extLst>
          </p:cNvPr>
          <p:cNvSpPr/>
          <p:nvPr/>
        </p:nvSpPr>
        <p:spPr>
          <a:xfrm>
            <a:off x="7977486" y="2399276"/>
            <a:ext cx="1118582" cy="609600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11">
            <a:extLst>
              <a:ext uri="{FF2B5EF4-FFF2-40B4-BE49-F238E27FC236}">
                <a16:creationId xmlns:a16="http://schemas.microsoft.com/office/drawing/2014/main" id="{364F6315-BF8B-4B7A-817A-7939F6351665}"/>
              </a:ext>
            </a:extLst>
          </p:cNvPr>
          <p:cNvSpPr/>
          <p:nvPr/>
        </p:nvSpPr>
        <p:spPr>
          <a:xfrm>
            <a:off x="9242118" y="2256887"/>
            <a:ext cx="2819400" cy="990600"/>
          </a:xfrm>
          <a:prstGeom prst="round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2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2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2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2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2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2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2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2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2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2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20" grpId="0" animBg="1"/>
      <p:bldP spid="72721" grpId="0" animBg="1"/>
      <p:bldP spid="72722" grpId="0" animBg="1"/>
      <p:bldP spid="72724" grpId="0" animBg="1"/>
      <p:bldP spid="20" grpId="0" animBg="1"/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18" name="Picture 18" descr="IMGP0176">
            <a:extLst>
              <a:ext uri="{FF2B5EF4-FFF2-40B4-BE49-F238E27FC236}">
                <a16:creationId xmlns:a16="http://schemas.microsoft.com/office/drawing/2014/main" id="{DF85521D-C1F1-481F-A552-447F184E3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3886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9" name="Text Box 6">
            <a:extLst>
              <a:ext uri="{FF2B5EF4-FFF2-40B4-BE49-F238E27FC236}">
                <a16:creationId xmlns:a16="http://schemas.microsoft.com/office/drawing/2014/main" id="{BDF26767-6196-4C79-AA7A-7C1795F0F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789545"/>
            <a:ext cx="2819400" cy="46166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Cọ</a:t>
            </a:r>
            <a:r>
              <a:rPr lang="en-US" altLang="en-US" sz="24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xát</a:t>
            </a:r>
            <a:r>
              <a:rPr lang="en-US" altLang="en-US" sz="24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đồng</a:t>
            </a:r>
            <a:r>
              <a:rPr lang="en-US" altLang="en-US" sz="2400" b="1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xu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  <a:endParaRPr lang="en-US" altLang="en-US" sz="2400" b="1" i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723" name="Text Box 6">
            <a:extLst>
              <a:ext uri="{FF2B5EF4-FFF2-40B4-BE49-F238E27FC236}">
                <a16:creationId xmlns:a16="http://schemas.microsoft.com/office/drawing/2014/main" id="{3A4134A4-F8E4-4B8F-B653-5D833FDD6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0" y="3612696"/>
            <a:ext cx="3162300" cy="83099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Dùng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búa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đập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nhiều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lần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vào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latin typeface="Times New Roman" pitchFamily="18" charset="0"/>
              </a:rPr>
              <a:t>đồng</a:t>
            </a: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</a:rPr>
              <a:t> xu.</a:t>
            </a: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pic>
        <p:nvPicPr>
          <p:cNvPr id="19" name="Picture 22" descr="GAVEL1">
            <a:extLst>
              <a:ext uri="{FF2B5EF4-FFF2-40B4-BE49-F238E27FC236}">
                <a16:creationId xmlns:a16="http://schemas.microsoft.com/office/drawing/2014/main" id="{21938E92-6A84-4281-9EF2-5B70453F2F9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1514475"/>
            <a:ext cx="22098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Notched Right Arrow 15">
            <a:extLst>
              <a:ext uri="{FF2B5EF4-FFF2-40B4-BE49-F238E27FC236}">
                <a16:creationId xmlns:a16="http://schemas.microsoft.com/office/drawing/2014/main" id="{A60FA95C-7973-4462-AED8-19F37CF17B2A}"/>
              </a:ext>
            </a:extLst>
          </p:cNvPr>
          <p:cNvSpPr/>
          <p:nvPr/>
        </p:nvSpPr>
        <p:spPr>
          <a:xfrm>
            <a:off x="7543800" y="1905000"/>
            <a:ext cx="1524000" cy="1190625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16">
            <a:extLst>
              <a:ext uri="{FF2B5EF4-FFF2-40B4-BE49-F238E27FC236}">
                <a16:creationId xmlns:a16="http://schemas.microsoft.com/office/drawing/2014/main" id="{233FB97F-0F41-4B3B-A244-FC66FE245AA5}"/>
              </a:ext>
            </a:extLst>
          </p:cNvPr>
          <p:cNvSpPr/>
          <p:nvPr/>
        </p:nvSpPr>
        <p:spPr>
          <a:xfrm>
            <a:off x="9220200" y="2047977"/>
            <a:ext cx="2819400" cy="904670"/>
          </a:xfrm>
          <a:prstGeom prst="round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88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27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2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2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2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9" grpId="0" animBg="1"/>
      <p:bldP spid="72723" grpId="0" animBg="1"/>
      <p:bldP spid="20" grpId="0" animBg="1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35" name="Picture 11" descr="Dau hoi">
            <a:extLst>
              <a:ext uri="{FF2B5EF4-FFF2-40B4-BE49-F238E27FC236}">
                <a16:creationId xmlns:a16="http://schemas.microsoft.com/office/drawing/2014/main" id="{398A3F63-10A3-4685-BC41-4FCE860AEFA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411162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39" name="Text Box 15">
            <a:extLst>
              <a:ext uri="{FF2B5EF4-FFF2-40B4-BE49-F238E27FC236}">
                <a16:creationId xmlns:a16="http://schemas.microsoft.com/office/drawing/2014/main" id="{3726E874-2BF6-4AD0-AF0D-66C966B310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962" y="152400"/>
            <a:ext cx="123444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Nêu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ví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dụ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tế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 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thay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đổi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năng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lượng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một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bằng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cách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truyền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nhiệt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1C460F-99CC-4A3F-AF40-EE3D185842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752600"/>
            <a:ext cx="3276600" cy="27568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846B7C-C64B-409F-97D5-0C8A59C8ADE9}"/>
              </a:ext>
            </a:extLst>
          </p:cNvPr>
          <p:cNvSpPr txBox="1"/>
          <p:nvPr/>
        </p:nvSpPr>
        <p:spPr>
          <a:xfrm>
            <a:off x="5029200" y="1981200"/>
            <a:ext cx="6934199" cy="230832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xoong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3600" dirty="0">
              <a:solidFill>
                <a:srgbClr val="3506E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xoong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03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205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1000"/>
                                        <p:tgtEl>
                                          <p:spTgt spid="205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39" grpId="0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35" name="Picture 11" descr="Dau hoi">
            <a:extLst>
              <a:ext uri="{FF2B5EF4-FFF2-40B4-BE49-F238E27FC236}">
                <a16:creationId xmlns:a16="http://schemas.microsoft.com/office/drawing/2014/main" id="{398A3F63-10A3-4685-BC41-4FCE860AEFA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411162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39" name="Text Box 15">
            <a:extLst>
              <a:ext uri="{FF2B5EF4-FFF2-40B4-BE49-F238E27FC236}">
                <a16:creationId xmlns:a16="http://schemas.microsoft.com/office/drawing/2014/main" id="{3726E874-2BF6-4AD0-AF0D-66C966B310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962" y="152400"/>
            <a:ext cx="123444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Nêu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ví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dụ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tế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 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thay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đổi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năng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lượng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một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bằng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cách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  <a:p>
            <a:pPr>
              <a:spcBef>
                <a:spcPct val="50000"/>
              </a:spcBef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tác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lực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pic>
        <p:nvPicPr>
          <p:cNvPr id="8" name="Picture 4" descr="Những thách thức khi đấu nối nhà máy điện gió vào hệ thống điện">
            <a:extLst>
              <a:ext uri="{FF2B5EF4-FFF2-40B4-BE49-F238E27FC236}">
                <a16:creationId xmlns:a16="http://schemas.microsoft.com/office/drawing/2014/main" id="{0C2C958D-BD59-4DD6-8CBB-A17442A7D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48768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0B3426-7DFD-4ED3-8494-BD191D79B8FD}"/>
              </a:ext>
            </a:extLst>
          </p:cNvPr>
          <p:cNvSpPr txBox="1"/>
          <p:nvPr/>
        </p:nvSpPr>
        <p:spPr>
          <a:xfrm>
            <a:off x="5486400" y="2667000"/>
            <a:ext cx="5715000" cy="175432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3600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quay: </a:t>
            </a:r>
          </a:p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dụng lực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53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205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1000"/>
                                        <p:tgtEl>
                                          <p:spTgt spid="205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39" grpId="0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652254" y="990600"/>
            <a:ext cx="10887492" cy="3977930"/>
          </a:xfrm>
          <a:prstGeom prst="roundRect">
            <a:avLst>
              <a:gd name="adj" fmla="val 10000"/>
            </a:avLst>
          </a:prstGeom>
          <a:solidFill>
            <a:srgbClr val="006600">
              <a:alpha val="90000"/>
            </a:srgb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en-US" sz="2500" dirty="0">
                <a:solidFill>
                  <a:srgbClr val="002060"/>
                </a:solidFill>
                <a:latin typeface="+mj-lt"/>
              </a:rPr>
              <a:t>        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47800" y="2430434"/>
            <a:ext cx="6096000" cy="37343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1333500">
              <a:lnSpc>
                <a:spcPct val="11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C8D1BE-A48C-4C0F-95AC-1367668EFEA7}"/>
              </a:ext>
            </a:extLst>
          </p:cNvPr>
          <p:cNvSpPr txBox="1"/>
          <p:nvPr/>
        </p:nvSpPr>
        <p:spPr>
          <a:xfrm>
            <a:off x="990600" y="317212"/>
            <a:ext cx="25908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84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>
            <a:extLst>
              <a:ext uri="{FF2B5EF4-FFF2-40B4-BE49-F238E27FC236}">
                <a16:creationId xmlns:a16="http://schemas.microsoft.com/office/drawing/2014/main" id="{C6A27D04-2552-4386-A4A2-AFB058A15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066800"/>
            <a:ext cx="8951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I. </a:t>
            </a: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Năng lượng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8012ED-F8A4-4CE3-A457-8A332E03FC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356" y="1711325"/>
            <a:ext cx="1087278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7175" indent="-257175"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57175" marR="0" lvl="0" indent="-257175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Năng lượng không nhìn thấy, nhưng có thể cảm nhận được.</a:t>
            </a:r>
          </a:p>
          <a:p>
            <a:pPr marL="257175" marR="0" lvl="0" indent="-257175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Mọi biến đổi trong đời sống đều cần năng lượng.</a:t>
            </a:r>
          </a:p>
        </p:txBody>
      </p:sp>
      <p:sp>
        <p:nvSpPr>
          <p:cNvPr id="58372" name="Title 1">
            <a:extLst>
              <a:ext uri="{FF2B5EF4-FFF2-40B4-BE49-F238E27FC236}">
                <a16:creationId xmlns:a16="http://schemas.microsoft.com/office/drawing/2014/main" id="{2E0044ED-F956-4D2F-948A-790E55979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7" y="97820"/>
            <a:ext cx="11160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alt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46. </a:t>
            </a:r>
          </a:p>
          <a:p>
            <a:pPr marL="0" marR="0" lvl="0" indent="0" algn="ct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NĂNG LƯỢNG VÀ SỰ TRUYỀN NĂNG LƯỢNG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1D03D55-3D90-4ADB-A675-6012ECD158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624157"/>
            <a:ext cx="8951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II</a:t>
            </a:r>
            <a:r>
              <a:rPr kumimoji="0" lang="vi-VN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Năng lượng và tác dụng lực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B26987E-68FC-487D-AE7E-3481272FE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356" y="3227407"/>
            <a:ext cx="1087278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7175" indent="-257175"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57175" marR="0" lvl="0" indent="-257175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Thông thường, khi năng lượng càng nhiều thì lực tác dụng càng mạnh, thời gian tác dụng của lực càng dài.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BBC8389-EE16-491B-8A52-4AD22233C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249991"/>
            <a:ext cx="8951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II</a:t>
            </a:r>
            <a:r>
              <a:rPr kumimoji="0" lang="vi-VN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Sự truyền năng lượng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EAD55C76-9930-4FBF-9056-6FCBD07B2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356" y="4873094"/>
            <a:ext cx="1087278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7175" indent="-257175" defTabSz="6842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213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2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213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57175" marR="0" lvl="0" indent="-257175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Năng lượng có thể truyền từ vật này sang vật khác bằng nhiều cách:</a:t>
            </a:r>
          </a:p>
          <a:p>
            <a:pPr marL="0" marR="0" lvl="0" indent="0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+ Tác dụng lực</a:t>
            </a:r>
          </a:p>
          <a:p>
            <a:pPr marL="0" marR="0" lvl="0" indent="0" algn="just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en-US" altLang="vi-VN" sz="28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+ Truyền nhiệt</a:t>
            </a:r>
            <a:endParaRPr kumimoji="0" lang="en-US" altLang="vi-VN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9392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0"/>
            <a:ext cx="4038600" cy="275681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49865" y="1"/>
            <a:ext cx="12251735" cy="6858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vi-VN" sz="3200" kern="1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3500" b="1" dirty="0" err="1">
                <a:solidFill>
                  <a:srgbClr val="C00000"/>
                </a:solidFill>
                <a:latin typeface="+mj-lt"/>
              </a:rPr>
              <a:t>Trong</a:t>
            </a:r>
            <a:r>
              <a:rPr lang="en-US" sz="35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+mj-lt"/>
              </a:rPr>
              <a:t>những</a:t>
            </a:r>
            <a:r>
              <a:rPr lang="en-US" sz="35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+mj-lt"/>
              </a:rPr>
              <a:t>hình</a:t>
            </a:r>
            <a:r>
              <a:rPr lang="en-US" sz="35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+mj-lt"/>
              </a:rPr>
              <a:t>bên</a:t>
            </a:r>
            <a:r>
              <a:rPr lang="en-US" sz="3500" b="1" dirty="0">
                <a:solidFill>
                  <a:srgbClr val="C00000"/>
                </a:solidFill>
                <a:latin typeface="+mj-lt"/>
              </a:rPr>
              <a:t>, </a:t>
            </a:r>
            <a:r>
              <a:rPr lang="en-US" sz="3500" b="1" dirty="0" err="1">
                <a:solidFill>
                  <a:srgbClr val="C00000"/>
                </a:solidFill>
                <a:latin typeface="+mj-lt"/>
              </a:rPr>
              <a:t>năng</a:t>
            </a:r>
            <a:r>
              <a:rPr lang="en-US" sz="35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+mj-lt"/>
              </a:rPr>
              <a:t>lượng</a:t>
            </a:r>
            <a:r>
              <a:rPr lang="en-US" sz="35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+mj-lt"/>
              </a:rPr>
              <a:t>đã</a:t>
            </a:r>
            <a:r>
              <a:rPr lang="en-US" sz="35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+mj-lt"/>
              </a:rPr>
              <a:t>truyền</a:t>
            </a:r>
            <a:r>
              <a:rPr lang="en-US" sz="35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+mj-lt"/>
              </a:rPr>
              <a:t>như</a:t>
            </a:r>
            <a:r>
              <a:rPr lang="en-US" sz="35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+mj-lt"/>
              </a:rPr>
              <a:t>thế</a:t>
            </a:r>
            <a:r>
              <a:rPr lang="en-US" sz="35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500" b="1" dirty="0" err="1">
                <a:solidFill>
                  <a:srgbClr val="C00000"/>
                </a:solidFill>
                <a:latin typeface="+mj-lt"/>
              </a:rPr>
              <a:t>nào</a:t>
            </a:r>
            <a:r>
              <a:rPr lang="en-US" sz="3500" b="1" dirty="0">
                <a:solidFill>
                  <a:srgbClr val="C00000"/>
                </a:solidFill>
                <a:latin typeface="+mj-lt"/>
              </a:rPr>
              <a:t>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0575" y="1390788"/>
            <a:ext cx="2990850" cy="30232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6267" y="1524000"/>
            <a:ext cx="4745990" cy="30232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857CEE-EDA4-4BF7-805D-6897D5E5BBB5}"/>
              </a:ext>
            </a:extLst>
          </p:cNvPr>
          <p:cNvSpPr txBox="1"/>
          <p:nvPr/>
        </p:nvSpPr>
        <p:spPr>
          <a:xfrm>
            <a:off x="838200" y="4403136"/>
            <a:ext cx="1367518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3506E0"/>
                </a:solidFill>
              </a:rPr>
              <a:t>Hình</a:t>
            </a:r>
            <a:r>
              <a:rPr lang="en-US" sz="2800" b="1" dirty="0">
                <a:solidFill>
                  <a:srgbClr val="3506E0"/>
                </a:solidFill>
              </a:rPr>
              <a:t> 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3DF53F-D4C1-444F-9F8D-66A2CCB9E58B}"/>
              </a:ext>
            </a:extLst>
          </p:cNvPr>
          <p:cNvSpPr txBox="1"/>
          <p:nvPr/>
        </p:nvSpPr>
        <p:spPr>
          <a:xfrm>
            <a:off x="5608932" y="4375264"/>
            <a:ext cx="1219200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3506E0"/>
                </a:solidFill>
              </a:rPr>
              <a:t>Hình</a:t>
            </a:r>
            <a:r>
              <a:rPr lang="en-US" sz="2800" b="1" dirty="0">
                <a:solidFill>
                  <a:srgbClr val="3506E0"/>
                </a:solidFill>
              </a:rPr>
              <a:t> 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8E2406-43EB-47B2-B7D2-BA7E26E5E782}"/>
              </a:ext>
            </a:extLst>
          </p:cNvPr>
          <p:cNvSpPr txBox="1"/>
          <p:nvPr/>
        </p:nvSpPr>
        <p:spPr>
          <a:xfrm>
            <a:off x="8458200" y="4403136"/>
            <a:ext cx="1219200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3506E0"/>
                </a:solidFill>
              </a:rPr>
              <a:t>Hình</a:t>
            </a:r>
            <a:r>
              <a:rPr lang="en-US" sz="2800" b="1" dirty="0">
                <a:solidFill>
                  <a:srgbClr val="3506E0"/>
                </a:solidFill>
              </a:rPr>
              <a:t> c</a:t>
            </a:r>
          </a:p>
        </p:txBody>
      </p:sp>
    </p:spTree>
    <p:extLst>
      <p:ext uri="{BB962C8B-B14F-4D97-AF65-F5344CB8AC3E}">
        <p14:creationId xmlns:p14="http://schemas.microsoft.com/office/powerpoint/2010/main" val="188911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animBg="1"/>
      <p:bldP spid="11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ành công với những câu hỏi - IT Văn Phò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81986"/>
            <a:ext cx="1676400" cy="174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9166"/>
            <a:ext cx="11860034" cy="5172433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19" name="Rounded Rectangle 18"/>
          <p:cNvSpPr/>
          <p:nvPr/>
        </p:nvSpPr>
        <p:spPr>
          <a:xfrm>
            <a:off x="1476981" y="5181599"/>
            <a:ext cx="10459253" cy="164559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sz="27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1.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  </a:t>
            </a:r>
          </a:p>
          <a:p>
            <a:pPr>
              <a:lnSpc>
                <a:spcPct val="130000"/>
              </a:lnSpc>
            </a:pP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2.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124202" y="1371600"/>
            <a:ext cx="8153399" cy="5029200"/>
            <a:chOff x="2547416" y="1828800"/>
            <a:chExt cx="7612584" cy="4309533"/>
          </a:xfrm>
        </p:grpSpPr>
        <p:graphicFrame>
          <p:nvGraphicFramePr>
            <p:cNvPr id="5" name="Diagram 4"/>
            <p:cNvGraphicFramePr/>
            <p:nvPr/>
          </p:nvGraphicFramePr>
          <p:xfrm>
            <a:off x="2667000" y="1828800"/>
            <a:ext cx="7493000" cy="430953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6" name="Rounded Rectangle 5"/>
            <p:cNvSpPr/>
            <p:nvPr/>
          </p:nvSpPr>
          <p:spPr>
            <a:xfrm>
              <a:off x="2547416" y="2133600"/>
              <a:ext cx="2513535" cy="1295400"/>
            </a:xfrm>
            <a:prstGeom prst="roundRect">
              <a:avLst/>
            </a:prstGeom>
            <a:solidFill>
              <a:srgbClr val="FFFF00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Năng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lượng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tồn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tại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dạng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5334000" y="2133600"/>
              <a:ext cx="2391263" cy="1371600"/>
            </a:xfrm>
            <a:prstGeom prst="roundRect">
              <a:avLst/>
            </a:prstGeom>
            <a:solidFill>
              <a:srgbClr val="FFFF00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Năng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lượng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hệ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lực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tác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7800975" y="2133600"/>
              <a:ext cx="2085975" cy="1446179"/>
            </a:xfrm>
            <a:prstGeom prst="roundRect">
              <a:avLst/>
            </a:prstGeom>
            <a:solidFill>
              <a:srgbClr val="FFFF00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Năng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lượng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truyền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như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5562600" y="365597"/>
            <a:ext cx="3429000" cy="67120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4912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LƯỢNG</a:t>
            </a:r>
          </a:p>
        </p:txBody>
      </p:sp>
      <p:cxnSp>
        <p:nvCxnSpPr>
          <p:cNvPr id="13" name="Straight Connector 12"/>
          <p:cNvCxnSpPr>
            <a:cxnSpLocks/>
            <a:stCxn id="11" idx="2"/>
          </p:cNvCxnSpPr>
          <p:nvPr/>
        </p:nvCxnSpPr>
        <p:spPr>
          <a:xfrm flipH="1">
            <a:off x="4715956" y="1036806"/>
            <a:ext cx="2561144" cy="42639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cxnSpLocks/>
            <a:stCxn id="11" idx="2"/>
            <a:endCxn id="5" idx="0"/>
          </p:cNvCxnSpPr>
          <p:nvPr/>
        </p:nvCxnSpPr>
        <p:spPr>
          <a:xfrm flipH="1">
            <a:off x="7264940" y="1036806"/>
            <a:ext cx="12160" cy="3347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cxnSpLocks/>
            <a:endCxn id="11" idx="2"/>
          </p:cNvCxnSpPr>
          <p:nvPr/>
        </p:nvCxnSpPr>
        <p:spPr>
          <a:xfrm flipH="1" flipV="1">
            <a:off x="7277100" y="1036806"/>
            <a:ext cx="2095500" cy="3347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3510769" y="3683274"/>
            <a:ext cx="2182238" cy="2362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6160679" y="3810000"/>
            <a:ext cx="2182238" cy="2362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8750985" y="3756934"/>
            <a:ext cx="2182238" cy="2643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7C9A2D-F22B-47C9-8493-DBC99D642F5C}"/>
              </a:ext>
            </a:extLst>
          </p:cNvPr>
          <p:cNvSpPr txBox="1"/>
          <p:nvPr/>
        </p:nvSpPr>
        <p:spPr>
          <a:xfrm>
            <a:off x="88929" y="570785"/>
            <a:ext cx="46522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 NHỚ</a:t>
            </a:r>
          </a:p>
        </p:txBody>
      </p:sp>
    </p:spTree>
    <p:extLst>
      <p:ext uri="{BB962C8B-B14F-4D97-AF65-F5344CB8AC3E}">
        <p14:creationId xmlns:p14="http://schemas.microsoft.com/office/powerpoint/2010/main" val="194616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OINSET3">
            <a:extLst>
              <a:ext uri="{FF2B5EF4-FFF2-40B4-BE49-F238E27FC236}">
                <a16:creationId xmlns:a16="http://schemas.microsoft.com/office/drawing/2014/main" id="{402A1F38-372F-49C4-90AE-70471BB6B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2481" y="5257800"/>
            <a:ext cx="1125538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87" name="Group 4">
            <a:extLst>
              <a:ext uri="{FF2B5EF4-FFF2-40B4-BE49-F238E27FC236}">
                <a16:creationId xmlns:a16="http://schemas.microsoft.com/office/drawing/2014/main" id="{5E027E95-4E4A-4A04-97DE-A5B5C1A95F94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228600"/>
            <a:ext cx="4114799" cy="762000"/>
            <a:chOff x="1104" y="1296"/>
            <a:chExt cx="3552" cy="432"/>
          </a:xfrm>
        </p:grpSpPr>
        <p:sp>
          <p:nvSpPr>
            <p:cNvPr id="21509" name="Rectangle 5">
              <a:extLst>
                <a:ext uri="{FF2B5EF4-FFF2-40B4-BE49-F238E27FC236}">
                  <a16:creationId xmlns:a16="http://schemas.microsoft.com/office/drawing/2014/main" id="{493C5162-5693-4A36-B886-1C77B721B6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1296"/>
              <a:ext cx="3552" cy="43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  <a:defRPr/>
              </a:pPr>
              <a:endParaRPr lang="vi-VN" altLang="en-US" sz="1350" b="1"/>
            </a:p>
          </p:txBody>
        </p:sp>
        <p:sp>
          <p:nvSpPr>
            <p:cNvPr id="16391" name="WordArt 6">
              <a:extLst>
                <a:ext uri="{FF2B5EF4-FFF2-40B4-BE49-F238E27FC236}">
                  <a16:creationId xmlns:a16="http://schemas.microsoft.com/office/drawing/2014/main" id="{C41F6C22-209D-4DED-94A6-015975B909A5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584" y="1344"/>
              <a:ext cx="2724" cy="2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2400" kern="10"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HƯỚNG DẪN VỀ NHÀ</a:t>
              </a:r>
              <a:endParaRPr lang="en-US" sz="2400" kern="1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Text Box 7">
            <a:extLst>
              <a:ext uri="{FF2B5EF4-FFF2-40B4-BE49-F238E27FC236}">
                <a16:creationId xmlns:a16="http://schemas.microsoft.com/office/drawing/2014/main" id="{551DB09F-0CA6-4619-86EE-9633FBC06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1" y="990600"/>
            <a:ext cx="11506200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 typeface="Wingdings 2" panose="05020102010507070707" pitchFamily="18" charset="2"/>
              <a:buChar char="ã"/>
              <a:defRPr/>
            </a:pP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Học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bài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theo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nội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dung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ghi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Wingdings 2" pitchFamily="18" charset="2"/>
            </a:endParaRPr>
          </a:p>
          <a:p>
            <a:pPr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 </a:t>
            </a:r>
            <a:r>
              <a:rPr lang="en-US" sz="32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Bài</a:t>
            </a:r>
            <a:r>
              <a:rPr lang="en-US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tập</a:t>
            </a:r>
            <a:r>
              <a:rPr lang="en-US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về</a:t>
            </a:r>
            <a:r>
              <a:rPr lang="en-US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nhà</a:t>
            </a:r>
            <a:r>
              <a:rPr lang="en-US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: 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Wingdings 2" pitchFamily="18" charset="2"/>
            </a:endParaRPr>
          </a:p>
          <a:p>
            <a:pPr>
              <a:spcBef>
                <a:spcPct val="50000"/>
              </a:spcBef>
              <a:defRPr/>
            </a:pP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- Năng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lượng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được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truyền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từ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vật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này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sang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vật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khác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thông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qua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cách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nào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?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Nêu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ví</a:t>
            </a: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dụ.</a:t>
            </a:r>
          </a:p>
          <a:p>
            <a:pPr>
              <a:spcBef>
                <a:spcPct val="50000"/>
              </a:spcBef>
              <a:defRPr/>
            </a:pP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- Làm mô hình thuyền hoặc xe tự hành ứng dụng lực đàn hồi.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Wingdings 2" pitchFamily="18" charset="2"/>
            </a:endParaRPr>
          </a:p>
          <a:p>
            <a:pPr>
              <a:spcBef>
                <a:spcPct val="50000"/>
              </a:spcBef>
              <a:defRPr/>
            </a:pPr>
            <a:r>
              <a:rPr lang="en-US" sz="3200" b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Đọc trước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bài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47: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Một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số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dạng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năng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lượng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Wingdings 2" pitchFamily="18" charset="2"/>
            </a:endParaRPr>
          </a:p>
          <a:p>
            <a:pPr>
              <a:spcBef>
                <a:spcPct val="50000"/>
              </a:spcBef>
              <a:defRPr/>
            </a:pP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- Kể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tên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các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dạng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năng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lượng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và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nguồn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phát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ra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năng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r>
              <a:rPr lang="en-US" sz="3200" b="1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lượng</a:t>
            </a: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đó.</a:t>
            </a:r>
            <a:r>
              <a:rPr lang="en-US" sz="21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Wingdings 2" pitchFamily="18" charset="2"/>
              </a:rPr>
              <a:t> </a:t>
            </a:r>
            <a:endParaRPr lang="en-US" sz="21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Wingdings 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7404185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3046" y="1350498"/>
            <a:ext cx="5964702" cy="2335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(1488) Tự Chế Chiếc Tàu Từ Que Kem Chạy Bằng Động Cơ Dây Thun - Sáng Tạo Trò Chơi Thú Vị - YouTube - Google Chrome 2021-05-19 10-58-4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6025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87648" y="203366"/>
            <a:ext cx="922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CHẾ TẠO THUYỀN TỰ HÀNH ỨNG DỤNG LỰC ĐÀN HỒI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293669"/>
            <a:ext cx="27295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DỤNG CỤ: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 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Vòng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chun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nến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kéo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624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ỗ dành sẵn cho Nội dung 2"/>
          <p:cNvSpPr>
            <a:spLocks noGrp="1"/>
          </p:cNvSpPr>
          <p:nvPr>
            <p:ph sz="half" idx="1"/>
          </p:nvPr>
        </p:nvSpPr>
        <p:spPr>
          <a:xfrm>
            <a:off x="1520757" y="1836975"/>
            <a:ext cx="4389120" cy="3474720"/>
          </a:xfrm>
          <a:solidFill>
            <a:schemeClr val="accent1"/>
          </a:solidFill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3" y="-8106"/>
            <a:ext cx="7543800" cy="6877455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9" name="Right Arrow 8"/>
          <p:cNvSpPr/>
          <p:nvPr/>
        </p:nvSpPr>
        <p:spPr>
          <a:xfrm>
            <a:off x="7429013" y="1034752"/>
            <a:ext cx="1569720" cy="533400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Flowchart: Punched Tape 10"/>
          <p:cNvSpPr/>
          <p:nvPr/>
        </p:nvSpPr>
        <p:spPr>
          <a:xfrm>
            <a:off x="9303532" y="882352"/>
            <a:ext cx="2627441" cy="685800"/>
          </a:xfrm>
          <a:prstGeom prst="flowChartPunchedTap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  <a:latin typeface="+mj-lt"/>
              </a:rPr>
              <a:t>Năng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lượng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gió</a:t>
            </a:r>
            <a:endParaRPr lang="en-US" sz="2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7409558" y="1935876"/>
            <a:ext cx="1569720" cy="533400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Flowchart: Punched Tape 12"/>
          <p:cNvSpPr/>
          <p:nvPr/>
        </p:nvSpPr>
        <p:spPr>
          <a:xfrm>
            <a:off x="9284077" y="1783476"/>
            <a:ext cx="2627441" cy="685800"/>
          </a:xfrm>
          <a:prstGeom prst="flowChartPunchedTap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  <a:latin typeface="+mj-lt"/>
              </a:rPr>
              <a:t>Năng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lượng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điện</a:t>
            </a:r>
            <a:endParaRPr lang="en-US" sz="2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7429013" y="2759868"/>
            <a:ext cx="1569720" cy="533400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Flowchart: Punched Tape 14"/>
          <p:cNvSpPr/>
          <p:nvPr/>
        </p:nvSpPr>
        <p:spPr>
          <a:xfrm>
            <a:off x="9303532" y="2607468"/>
            <a:ext cx="2627441" cy="685800"/>
          </a:xfrm>
          <a:prstGeom prst="flowChartPunchedTap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 err="1">
                <a:solidFill>
                  <a:schemeClr val="bg1"/>
                </a:solidFill>
                <a:latin typeface="+mj-lt"/>
              </a:rPr>
              <a:t>Năng</a:t>
            </a:r>
            <a:r>
              <a:rPr lang="en-US" sz="21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+mj-lt"/>
              </a:rPr>
              <a:t>lượng</a:t>
            </a:r>
            <a:r>
              <a:rPr lang="en-US" sz="21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+mj-lt"/>
              </a:rPr>
              <a:t>nước</a:t>
            </a:r>
            <a:endParaRPr lang="en-US" sz="21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7458196" y="147836"/>
            <a:ext cx="1569720" cy="533400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7" name="Flowchart: Punched Tape 16"/>
          <p:cNvSpPr/>
          <p:nvPr/>
        </p:nvSpPr>
        <p:spPr>
          <a:xfrm>
            <a:off x="9332715" y="-4564"/>
            <a:ext cx="2627441" cy="685800"/>
          </a:xfrm>
          <a:prstGeom prst="flowChartPunchedTap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  <a:latin typeface="+mj-lt"/>
              </a:rPr>
              <a:t>Năng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lượng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mặt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trời</a:t>
            </a:r>
            <a:endParaRPr lang="en-US" sz="2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7458196" y="3555215"/>
            <a:ext cx="1569720" cy="533400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9" name="Flowchart: Punched Tape 18"/>
          <p:cNvSpPr/>
          <p:nvPr/>
        </p:nvSpPr>
        <p:spPr>
          <a:xfrm>
            <a:off x="9332715" y="3402815"/>
            <a:ext cx="2627441" cy="685800"/>
          </a:xfrm>
          <a:prstGeom prst="flowChartPunchedTap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  <a:latin typeface="+mj-lt"/>
              </a:rPr>
              <a:t>Năng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lượng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hạt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nhân</a:t>
            </a:r>
            <a:endParaRPr lang="en-US" sz="2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7458196" y="4368228"/>
            <a:ext cx="1569720" cy="533400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1" name="Flowchart: Punched Tape 20"/>
          <p:cNvSpPr/>
          <p:nvPr/>
        </p:nvSpPr>
        <p:spPr>
          <a:xfrm>
            <a:off x="9332715" y="4215828"/>
            <a:ext cx="2627441" cy="685800"/>
          </a:xfrm>
          <a:prstGeom prst="flowChartPunchedTap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+mj-lt"/>
              </a:rPr>
              <a:t>….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141041264"/>
              </p:ext>
            </p:extLst>
          </p:nvPr>
        </p:nvGraphicFramePr>
        <p:xfrm>
          <a:off x="1828800" y="-228600"/>
          <a:ext cx="8128000" cy="496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F93E61D-54FD-436C-B6EE-3FE6C0BD0911}"/>
              </a:ext>
            </a:extLst>
          </p:cNvPr>
          <p:cNvSpPr txBox="1"/>
          <p:nvPr/>
        </p:nvSpPr>
        <p:spPr>
          <a:xfrm>
            <a:off x="254000" y="228600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NĂNG LƯỢNG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6382227"/>
              </p:ext>
            </p:extLst>
          </p:nvPr>
        </p:nvGraphicFramePr>
        <p:xfrm>
          <a:off x="76200" y="762000"/>
          <a:ext cx="109728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-1635224" y="34907"/>
            <a:ext cx="115824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000" b="1" dirty="0" err="1">
                <a:solidFill>
                  <a:srgbClr val="FF0000"/>
                </a:solidFill>
                <a:latin typeface="+mj-lt"/>
              </a:rPr>
              <a:t>Em</a:t>
            </a:r>
            <a:r>
              <a:rPr lang="en-US" sz="3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+mj-lt"/>
              </a:rPr>
              <a:t>hãy</a:t>
            </a:r>
            <a:r>
              <a:rPr lang="en-US" sz="3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+mj-lt"/>
              </a:rPr>
              <a:t>nêu</a:t>
            </a:r>
            <a:r>
              <a:rPr lang="en-US" sz="3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+mj-lt"/>
              </a:rPr>
              <a:t>vai</a:t>
            </a:r>
            <a:r>
              <a:rPr lang="en-US" sz="3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+mj-lt"/>
              </a:rPr>
              <a:t>trò</a:t>
            </a:r>
            <a:r>
              <a:rPr lang="en-US" sz="3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+mj-lt"/>
              </a:rPr>
              <a:t>của</a:t>
            </a:r>
            <a:r>
              <a:rPr lang="en-US" sz="3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+mj-lt"/>
              </a:rPr>
              <a:t>từng</a:t>
            </a:r>
            <a:r>
              <a:rPr lang="en-US" sz="3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+mj-lt"/>
              </a:rPr>
              <a:t>dạng</a:t>
            </a:r>
            <a:r>
              <a:rPr lang="en-US" sz="3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+mj-lt"/>
              </a:rPr>
              <a:t>năng</a:t>
            </a:r>
            <a:r>
              <a:rPr lang="en-US" sz="3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+mj-lt"/>
              </a:rPr>
              <a:t>lượng</a:t>
            </a:r>
            <a:r>
              <a:rPr lang="en-US" sz="3000" b="1" dirty="0">
                <a:solidFill>
                  <a:srgbClr val="FF0000"/>
                </a:solidFill>
                <a:latin typeface="+mj-lt"/>
              </a:rPr>
              <a:t>?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04800" y="846385"/>
            <a:ext cx="10520738" cy="3995748"/>
            <a:chOff x="304800" y="846385"/>
            <a:chExt cx="10520738" cy="3995748"/>
          </a:xfrm>
        </p:grpSpPr>
        <p:grpSp>
          <p:nvGrpSpPr>
            <p:cNvPr id="13" name="Group 12"/>
            <p:cNvGrpSpPr/>
            <p:nvPr/>
          </p:nvGrpSpPr>
          <p:grpSpPr>
            <a:xfrm>
              <a:off x="8458200" y="2057400"/>
              <a:ext cx="2367338" cy="2593032"/>
              <a:chOff x="8458200" y="2057400"/>
              <a:chExt cx="2367338" cy="2593032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8915400" y="2057400"/>
                <a:ext cx="1910138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400" b="1" dirty="0">
                    <a:solidFill>
                      <a:srgbClr val="7030A0"/>
                    </a:solidFill>
                    <a:latin typeface="+mj-lt"/>
                  </a:rPr>
                  <a:t>NL 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+mj-lt"/>
                  </a:rPr>
                  <a:t>mặt</a:t>
                </a:r>
                <a:r>
                  <a:rPr lang="en-US" sz="24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+mj-lt"/>
                  </a:rPr>
                  <a:t>trời</a:t>
                </a:r>
                <a:r>
                  <a:rPr lang="en-US" sz="2400" b="1" dirty="0">
                    <a:solidFill>
                      <a:srgbClr val="7030A0"/>
                    </a:solidFill>
                    <a:latin typeface="+mj-lt"/>
                  </a:rPr>
                  <a:t>?</a:t>
                </a: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8458200" y="4188767"/>
                <a:ext cx="1488549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400" b="1" dirty="0">
                    <a:solidFill>
                      <a:srgbClr val="7030A0"/>
                    </a:solidFill>
                    <a:latin typeface="+mj-lt"/>
                  </a:rPr>
                  <a:t>NL 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+mj-lt"/>
                  </a:rPr>
                  <a:t>nước</a:t>
                </a:r>
                <a:r>
                  <a:rPr lang="en-US" sz="2400" b="1" dirty="0">
                    <a:solidFill>
                      <a:srgbClr val="7030A0"/>
                    </a:solidFill>
                    <a:latin typeface="+mj-lt"/>
                  </a:rPr>
                  <a:t>?</a:t>
                </a: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304800" y="846385"/>
              <a:ext cx="4546559" cy="3995748"/>
              <a:chOff x="304800" y="846385"/>
              <a:chExt cx="4546559" cy="3995748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3460594" y="846385"/>
                <a:ext cx="1390765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400" b="1" dirty="0">
                    <a:solidFill>
                      <a:srgbClr val="7030A0"/>
                    </a:solidFill>
                    <a:latin typeface="+mj-lt"/>
                  </a:rPr>
                  <a:t>NL 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+mj-lt"/>
                  </a:rPr>
                  <a:t>điện</a:t>
                </a:r>
                <a:r>
                  <a:rPr lang="en-US" sz="2400" b="1" dirty="0">
                    <a:solidFill>
                      <a:srgbClr val="7030A0"/>
                    </a:solidFill>
                    <a:latin typeface="+mj-lt"/>
                  </a:rPr>
                  <a:t>?</a:t>
                </a: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524000" y="4380468"/>
                <a:ext cx="1219245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400" b="1" dirty="0">
                    <a:solidFill>
                      <a:srgbClr val="7030A0"/>
                    </a:solidFill>
                    <a:latin typeface="+mj-lt"/>
                  </a:rPr>
                  <a:t>NL 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+mj-lt"/>
                  </a:rPr>
                  <a:t>gió</a:t>
                </a:r>
                <a:r>
                  <a:rPr lang="en-US" sz="2400" b="1" dirty="0">
                    <a:solidFill>
                      <a:srgbClr val="7030A0"/>
                    </a:solidFill>
                    <a:latin typeface="+mj-lt"/>
                  </a:rPr>
                  <a:t>?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304800" y="1595735"/>
                <a:ext cx="1999906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400" b="1" dirty="0">
                    <a:solidFill>
                      <a:srgbClr val="7030A0"/>
                    </a:solidFill>
                    <a:latin typeface="+mj-lt"/>
                  </a:rPr>
                  <a:t>NL 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+mj-lt"/>
                  </a:rPr>
                  <a:t>hạt</a:t>
                </a:r>
                <a:r>
                  <a:rPr lang="en-US" sz="2400" b="1" dirty="0">
                    <a:solidFill>
                      <a:srgbClr val="7030A0"/>
                    </a:solidFill>
                    <a:latin typeface="+mj-lt"/>
                  </a:rPr>
                  <a:t> </a:t>
                </a:r>
                <a:r>
                  <a:rPr lang="en-US" sz="2400" b="1" dirty="0" err="1">
                    <a:solidFill>
                      <a:srgbClr val="7030A0"/>
                    </a:solidFill>
                    <a:latin typeface="+mj-lt"/>
                  </a:rPr>
                  <a:t>nhân</a:t>
                </a:r>
                <a:r>
                  <a:rPr lang="en-US" sz="2400" b="1" dirty="0">
                    <a:solidFill>
                      <a:srgbClr val="7030A0"/>
                    </a:solidFill>
                    <a:latin typeface="+mj-lt"/>
                  </a:rPr>
                  <a:t>?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1746" y="5549678"/>
            <a:ext cx="2925238" cy="110799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- </a:t>
            </a:r>
            <a:r>
              <a:rPr lang="vi-VN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hỗ trợ vận hành cho một số máy móc – thiết bị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, …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4640759"/>
            <a:ext cx="2848211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- </a:t>
            </a:r>
            <a:r>
              <a:rPr lang="vi-VN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làm quay tuabin, sản xuất điện 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Notched Right Arrow 6"/>
          <p:cNvSpPr/>
          <p:nvPr/>
        </p:nvSpPr>
        <p:spPr>
          <a:xfrm rot="8131668">
            <a:off x="3137489" y="5704034"/>
            <a:ext cx="621873" cy="29217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otched Right Arrow 7"/>
          <p:cNvSpPr/>
          <p:nvPr/>
        </p:nvSpPr>
        <p:spPr>
          <a:xfrm rot="12577714">
            <a:off x="3069655" y="5049018"/>
            <a:ext cx="538427" cy="24404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372600" y="5244643"/>
            <a:ext cx="2590800" cy="110799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làm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quay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tuabin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máy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phát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điện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…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10" name="Notched Right Arrow 9"/>
          <p:cNvSpPr/>
          <p:nvPr/>
        </p:nvSpPr>
        <p:spPr>
          <a:xfrm rot="914108">
            <a:off x="8664803" y="5465325"/>
            <a:ext cx="681322" cy="28732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693380" y="125887"/>
            <a:ext cx="1802730" cy="110799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-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Vận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nhà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máy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xí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nghiệp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351021" y="118197"/>
            <a:ext cx="2660295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thiết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bị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điện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hoạt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động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đèn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sáng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, quay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động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cơ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, …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231703" y="1774632"/>
            <a:ext cx="2590800" cy="4308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chiếu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sáng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270534" y="2441501"/>
            <a:ext cx="2590800" cy="4308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tỏa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nhiệt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273330" y="3097184"/>
            <a:ext cx="2590800" cy="4308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suất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điện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278541" y="3723239"/>
            <a:ext cx="2590800" cy="4308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…</a:t>
            </a:r>
          </a:p>
        </p:txBody>
      </p:sp>
      <p:sp>
        <p:nvSpPr>
          <p:cNvPr id="17" name="Notched Right Arrow 16"/>
          <p:cNvSpPr/>
          <p:nvPr/>
        </p:nvSpPr>
        <p:spPr>
          <a:xfrm rot="914108">
            <a:off x="8777491" y="3094292"/>
            <a:ext cx="533400" cy="2286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Notched Right Arrow 17"/>
          <p:cNvSpPr/>
          <p:nvPr/>
        </p:nvSpPr>
        <p:spPr>
          <a:xfrm rot="18950195">
            <a:off x="8558370" y="2342276"/>
            <a:ext cx="533400" cy="2286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Notched Right Arrow 18"/>
          <p:cNvSpPr/>
          <p:nvPr/>
        </p:nvSpPr>
        <p:spPr>
          <a:xfrm rot="20605648">
            <a:off x="8704911" y="2727238"/>
            <a:ext cx="468207" cy="22508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Notched Right Arrow 19"/>
          <p:cNvSpPr/>
          <p:nvPr/>
        </p:nvSpPr>
        <p:spPr>
          <a:xfrm rot="2372546">
            <a:off x="8650359" y="3377268"/>
            <a:ext cx="533400" cy="2286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Notched Right Arrow 20"/>
          <p:cNvSpPr/>
          <p:nvPr/>
        </p:nvSpPr>
        <p:spPr>
          <a:xfrm rot="18153183">
            <a:off x="6138511" y="1340896"/>
            <a:ext cx="643119" cy="316698"/>
          </a:xfrm>
          <a:prstGeom prst="notchedRightArrow">
            <a:avLst>
              <a:gd name="adj1" fmla="val 4691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Notched Right Arrow 21"/>
          <p:cNvSpPr/>
          <p:nvPr/>
        </p:nvSpPr>
        <p:spPr>
          <a:xfrm rot="13642175">
            <a:off x="5245951" y="1395151"/>
            <a:ext cx="635222" cy="2948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53364" y="2432408"/>
            <a:ext cx="2022967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ra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nguồn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điện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</a:rPr>
              <a:t>, …</a:t>
            </a:r>
          </a:p>
        </p:txBody>
      </p:sp>
      <p:sp>
        <p:nvSpPr>
          <p:cNvPr id="25" name="Notched Right Arrow 24"/>
          <p:cNvSpPr/>
          <p:nvPr/>
        </p:nvSpPr>
        <p:spPr>
          <a:xfrm rot="11346636">
            <a:off x="2592325" y="2837194"/>
            <a:ext cx="687998" cy="25683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6525889"/>
              </p:ext>
            </p:extLst>
          </p:nvPr>
        </p:nvGraphicFramePr>
        <p:xfrm>
          <a:off x="1752600" y="1891349"/>
          <a:ext cx="86868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" name="Rectangle 7">
            <a:extLst>
              <a:ext uri="{FF2B5EF4-FFF2-40B4-BE49-F238E27FC236}">
                <a16:creationId xmlns:a16="http://schemas.microsoft.com/office/drawing/2014/main" id="{07363306-5F18-4E2C-A74A-9D7DA1CC560E}"/>
              </a:ext>
            </a:extLst>
          </p:cNvPr>
          <p:cNvSpPr/>
          <p:nvPr/>
        </p:nvSpPr>
        <p:spPr>
          <a:xfrm>
            <a:off x="7319375" y="3795613"/>
            <a:ext cx="1724816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srgbClr val="7030A0"/>
                </a:solidFill>
                <a:latin typeface="+mj-lt"/>
              </a:rPr>
              <a:t>NL </a:t>
            </a:r>
            <a:r>
              <a:rPr lang="en-US" sz="2400" b="1" dirty="0" err="1">
                <a:solidFill>
                  <a:srgbClr val="7030A0"/>
                </a:solidFill>
                <a:latin typeface="+mj-lt"/>
              </a:rPr>
              <a:t>mặt</a:t>
            </a:r>
            <a:r>
              <a:rPr lang="en-US" sz="24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+mj-lt"/>
              </a:rPr>
              <a:t>trời</a:t>
            </a:r>
            <a:r>
              <a:rPr lang="en-US" sz="2400" b="1" dirty="0">
                <a:solidFill>
                  <a:srgbClr val="7030A0"/>
                </a:solidFill>
                <a:latin typeface="+mj-lt"/>
              </a:rPr>
              <a:t>?</a:t>
            </a:r>
          </a:p>
        </p:txBody>
      </p:sp>
      <p:sp>
        <p:nvSpPr>
          <p:cNvPr id="27" name="Rectangle 8">
            <a:extLst>
              <a:ext uri="{FF2B5EF4-FFF2-40B4-BE49-F238E27FC236}">
                <a16:creationId xmlns:a16="http://schemas.microsoft.com/office/drawing/2014/main" id="{36DD6B88-A2A9-446B-A620-7B3733457460}"/>
              </a:ext>
            </a:extLst>
          </p:cNvPr>
          <p:cNvSpPr/>
          <p:nvPr/>
        </p:nvSpPr>
        <p:spPr>
          <a:xfrm>
            <a:off x="8627630" y="4745401"/>
            <a:ext cx="1488549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/>
            <a:r>
              <a:rPr lang="en-US" sz="2400" b="1" dirty="0">
                <a:solidFill>
                  <a:srgbClr val="7030A0"/>
                </a:solidFill>
                <a:latin typeface="+mj-lt"/>
              </a:rPr>
              <a:t>NL </a:t>
            </a:r>
            <a:r>
              <a:rPr lang="en-US" sz="2400" b="1" dirty="0" err="1">
                <a:solidFill>
                  <a:srgbClr val="7030A0"/>
                </a:solidFill>
                <a:latin typeface="+mj-lt"/>
              </a:rPr>
              <a:t>nước</a:t>
            </a:r>
            <a:r>
              <a:rPr lang="en-US" sz="2400" b="1" dirty="0">
                <a:solidFill>
                  <a:srgbClr val="7030A0"/>
                </a:solidFill>
                <a:latin typeface="+mj-lt"/>
              </a:rPr>
              <a:t>?</a:t>
            </a:r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id="{3CE6517B-7B4D-4208-A1F1-AA87C0AF220A}"/>
              </a:ext>
            </a:extLst>
          </p:cNvPr>
          <p:cNvSpPr/>
          <p:nvPr/>
        </p:nvSpPr>
        <p:spPr>
          <a:xfrm>
            <a:off x="6647749" y="1600807"/>
            <a:ext cx="1390765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/>
            <a:r>
              <a:rPr lang="en-US" sz="2400" b="1" dirty="0">
                <a:solidFill>
                  <a:srgbClr val="7030A0"/>
                </a:solidFill>
                <a:latin typeface="+mj-lt"/>
              </a:rPr>
              <a:t>NL </a:t>
            </a:r>
            <a:r>
              <a:rPr lang="en-US" sz="2400" b="1" dirty="0" err="1">
                <a:solidFill>
                  <a:srgbClr val="7030A0"/>
                </a:solidFill>
                <a:latin typeface="+mj-lt"/>
              </a:rPr>
              <a:t>điện</a:t>
            </a:r>
            <a:r>
              <a:rPr lang="en-US" sz="2400" b="1" dirty="0">
                <a:solidFill>
                  <a:srgbClr val="7030A0"/>
                </a:solidFill>
                <a:latin typeface="+mj-lt"/>
              </a:rPr>
              <a:t>?</a:t>
            </a:r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0780A7EB-D096-48AF-A317-15955737CB8D}"/>
              </a:ext>
            </a:extLst>
          </p:cNvPr>
          <p:cNvSpPr/>
          <p:nvPr/>
        </p:nvSpPr>
        <p:spPr>
          <a:xfrm>
            <a:off x="3296317" y="4125244"/>
            <a:ext cx="1219245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/>
            <a:r>
              <a:rPr lang="en-US" sz="2400" b="1" dirty="0">
                <a:solidFill>
                  <a:srgbClr val="7030A0"/>
                </a:solidFill>
                <a:latin typeface="+mj-lt"/>
              </a:rPr>
              <a:t>NL </a:t>
            </a:r>
            <a:r>
              <a:rPr lang="en-US" sz="2400" b="1" dirty="0" err="1">
                <a:solidFill>
                  <a:srgbClr val="7030A0"/>
                </a:solidFill>
                <a:latin typeface="+mj-lt"/>
              </a:rPr>
              <a:t>gió</a:t>
            </a:r>
            <a:r>
              <a:rPr lang="en-US" sz="2400" b="1" dirty="0">
                <a:solidFill>
                  <a:srgbClr val="7030A0"/>
                </a:solidFill>
                <a:latin typeface="+mj-lt"/>
              </a:rPr>
              <a:t>?</a:t>
            </a:r>
          </a:p>
        </p:txBody>
      </p:sp>
      <p:sp>
        <p:nvSpPr>
          <p:cNvPr id="30" name="Rectangle 10">
            <a:extLst>
              <a:ext uri="{FF2B5EF4-FFF2-40B4-BE49-F238E27FC236}">
                <a16:creationId xmlns:a16="http://schemas.microsoft.com/office/drawing/2014/main" id="{C1F9EACC-8889-4ADB-B9AB-CB48A1EBB1CA}"/>
              </a:ext>
            </a:extLst>
          </p:cNvPr>
          <p:cNvSpPr/>
          <p:nvPr/>
        </p:nvSpPr>
        <p:spPr>
          <a:xfrm>
            <a:off x="2905986" y="1957937"/>
            <a:ext cx="1999906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/>
            <a:r>
              <a:rPr lang="en-US" sz="2400" b="1" dirty="0">
                <a:solidFill>
                  <a:srgbClr val="7030A0"/>
                </a:solidFill>
                <a:latin typeface="+mj-lt"/>
              </a:rPr>
              <a:t>NL </a:t>
            </a:r>
            <a:r>
              <a:rPr lang="en-US" sz="2400" b="1" dirty="0" err="1">
                <a:solidFill>
                  <a:srgbClr val="7030A0"/>
                </a:solidFill>
                <a:latin typeface="+mj-lt"/>
              </a:rPr>
              <a:t>hạt</a:t>
            </a:r>
            <a:r>
              <a:rPr lang="en-US" sz="24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+mj-lt"/>
              </a:rPr>
              <a:t>nhân</a:t>
            </a:r>
            <a:r>
              <a:rPr lang="en-US" sz="2400" b="1" dirty="0">
                <a:solidFill>
                  <a:srgbClr val="7030A0"/>
                </a:solidFill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82445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152400" y="178329"/>
            <a:ext cx="7696200" cy="1082674"/>
          </a:xfrm>
        </p:spPr>
        <p:txBody>
          <a:bodyPr>
            <a:noAutofit/>
          </a:bodyPr>
          <a:lstStyle/>
          <a:p>
            <a:pPr lvl="0"/>
            <a:r>
              <a:rPr lang="en-US" sz="3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sz="3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476956717"/>
              </p:ext>
            </p:extLst>
          </p:nvPr>
        </p:nvGraphicFramePr>
        <p:xfrm>
          <a:off x="228600" y="60960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5334000" y="4572000"/>
            <a:ext cx="1219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6248400" y="4076700"/>
            <a:ext cx="2108200" cy="99060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latin typeface="+mj-lt"/>
              </a:rPr>
              <a:t>...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77515" y="2057400"/>
            <a:ext cx="3014486" cy="2362200"/>
          </a:xfrm>
          <a:prstGeom prst="rect">
            <a:avLst/>
          </a:prstGeom>
        </p:spPr>
      </p:pic>
      <p:sp>
        <p:nvSpPr>
          <p:cNvPr id="6" name="Striped Right Arrow 5"/>
          <p:cNvSpPr/>
          <p:nvPr/>
        </p:nvSpPr>
        <p:spPr>
          <a:xfrm>
            <a:off x="8382000" y="2850930"/>
            <a:ext cx="914401" cy="820127"/>
          </a:xfrm>
          <a:prstGeom prst="striped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8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245357"/>
            <a:ext cx="760176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45624" y="980194"/>
            <a:ext cx="7162800" cy="990600"/>
          </a:xfrm>
          <a:prstGeom prst="round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Right Arrow 5"/>
          <p:cNvSpPr/>
          <p:nvPr/>
        </p:nvSpPr>
        <p:spPr>
          <a:xfrm>
            <a:off x="7708538" y="1056394"/>
            <a:ext cx="990600" cy="838200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9327348" y="605011"/>
            <a:ext cx="1447800" cy="1447800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95835" y="2245018"/>
            <a:ext cx="7044447" cy="104598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Right Arrow 8"/>
          <p:cNvSpPr/>
          <p:nvPr/>
        </p:nvSpPr>
        <p:spPr>
          <a:xfrm>
            <a:off x="7768942" y="2348912"/>
            <a:ext cx="990600" cy="838200"/>
          </a:xfrm>
          <a:prstGeom prst="rightArrow">
            <a:avLst/>
          </a:prstGeom>
          <a:solidFill>
            <a:srgbClr val="4912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9309419" y="2052811"/>
            <a:ext cx="1447801" cy="1447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dirty="0">
                <a:solidFill>
                  <a:srgbClr val="3506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68917" y="1128856"/>
            <a:ext cx="964661" cy="400110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</a:rPr>
              <a:t>KHÔNG</a:t>
            </a:r>
          </a:p>
        </p:txBody>
      </p:sp>
      <p:sp>
        <p:nvSpPr>
          <p:cNvPr id="12" name="Rounded Rectangle 4">
            <a:extLst>
              <a:ext uri="{FF2B5EF4-FFF2-40B4-BE49-F238E27FC236}">
                <a16:creationId xmlns:a16="http://schemas.microsoft.com/office/drawing/2014/main" id="{913DE0B0-2713-4259-9424-271428B53E44}"/>
              </a:ext>
            </a:extLst>
          </p:cNvPr>
          <p:cNvSpPr/>
          <p:nvPr/>
        </p:nvSpPr>
        <p:spPr>
          <a:xfrm>
            <a:off x="6372844" y="3905572"/>
            <a:ext cx="5496428" cy="990600"/>
          </a:xfrm>
          <a:prstGeom prst="round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Mọi biến đổi trong đời sống đều cần năng lượng.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D07E0008-814A-4D4B-BC9A-24B8CE3DEF07}"/>
              </a:ext>
            </a:extLst>
          </p:cNvPr>
          <p:cNvSpPr/>
          <p:nvPr/>
        </p:nvSpPr>
        <p:spPr>
          <a:xfrm>
            <a:off x="322728" y="3783800"/>
            <a:ext cx="47073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5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lượng có vai trò như thế nào?</a:t>
            </a:r>
            <a:endParaRPr lang="en-US" sz="3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ight Arrow 5">
            <a:extLst>
              <a:ext uri="{FF2B5EF4-FFF2-40B4-BE49-F238E27FC236}">
                <a16:creationId xmlns:a16="http://schemas.microsoft.com/office/drawing/2014/main" id="{FB2A37F3-1EB9-4A1F-9615-97842716C321}"/>
              </a:ext>
            </a:extLst>
          </p:cNvPr>
          <p:cNvSpPr/>
          <p:nvPr/>
        </p:nvSpPr>
        <p:spPr>
          <a:xfrm>
            <a:off x="5105400" y="3949475"/>
            <a:ext cx="990600" cy="838200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01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2" animBg="1"/>
      <p:bldP spid="9" grpId="1" animBg="1"/>
      <p:bldP spid="10" grpId="1" animBg="1"/>
      <p:bldP spid="11" grpId="0" animBg="1"/>
      <p:bldP spid="12" grpId="0" animBg="1"/>
      <p:bldP spid="13" grpId="0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28462490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1591</Words>
  <Application>Microsoft Office PowerPoint</Application>
  <PresentationFormat>Widescreen</PresentationFormat>
  <Paragraphs>224</Paragraphs>
  <Slides>32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4" baseType="lpstr">
      <vt:lpstr>Arial</vt:lpstr>
      <vt:lpstr>Calibri</vt:lpstr>
      <vt:lpstr>Calibri Light</vt:lpstr>
      <vt:lpstr>Segoe UI</vt:lpstr>
      <vt:lpstr>Symbol</vt:lpstr>
      <vt:lpstr>times new roman</vt:lpstr>
      <vt:lpstr>times new roman</vt:lpstr>
      <vt:lpstr>Wingdings</vt:lpstr>
      <vt:lpstr>Wingdings 2</vt:lpstr>
      <vt:lpstr>Office Theme</vt:lpstr>
      <vt:lpstr>2_Office Theme</vt:lpstr>
      <vt:lpstr>1_Office Theme</vt:lpstr>
      <vt:lpstr>PowerPoint Presentation</vt:lpstr>
      <vt:lpstr>Chương IX. NĂNG LƯỢNG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Nếu không có năng lượng thì sao?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46.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</cp:revision>
  <dcterms:created xsi:type="dcterms:W3CDTF">2013-07-31T14:55:00Z</dcterms:created>
  <dcterms:modified xsi:type="dcterms:W3CDTF">2024-02-21T08:55:53Z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  <property fmtid="{D5CDD505-2E9C-101B-9397-08002B2CF9AE}" pid="3" name="KSOProductBuildVer">
    <vt:lpwstr>1033-11.2.0.9052</vt:lpwstr>
  </property>
</Properties>
</file>