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 id="2147483757" r:id="rId2"/>
  </p:sldMasterIdLst>
  <p:notesMasterIdLst>
    <p:notesMasterId r:id="rId17"/>
  </p:notesMasterIdLst>
  <p:sldIdLst>
    <p:sldId id="271" r:id="rId3"/>
    <p:sldId id="275" r:id="rId4"/>
    <p:sldId id="277" r:id="rId5"/>
    <p:sldId id="590" r:id="rId6"/>
    <p:sldId id="276" r:id="rId7"/>
    <p:sldId id="278" r:id="rId8"/>
    <p:sldId id="282" r:id="rId9"/>
    <p:sldId id="262" r:id="rId10"/>
    <p:sldId id="279" r:id="rId11"/>
    <p:sldId id="269" r:id="rId12"/>
    <p:sldId id="591" r:id="rId13"/>
    <p:sldId id="589" r:id="rId14"/>
    <p:sldId id="280" r:id="rId15"/>
    <p:sldId id="281" r:id="rId16"/>
  </p:sldIdLst>
  <p:sldSz cx="12192000" cy="6858000"/>
  <p:notesSz cx="6858000" cy="91440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EF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9E9B15-5938-4172-ACBC-9F4B76460F06}" type="datetimeFigureOut">
              <a:rPr lang="en-US" smtClean="0"/>
              <a:t>2/21/2024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03D42F-B996-46F9-BDB3-1B6D9843F752}" type="slidenum">
              <a:rPr lang="en-US" smtClean="0"/>
              <a:t>‹#›</a:t>
            </a:fld>
            <a:endParaRPr lang="en-US"/>
          </a:p>
        </p:txBody>
      </p:sp>
    </p:spTree>
    <p:extLst>
      <p:ext uri="{BB962C8B-B14F-4D97-AF65-F5344CB8AC3E}">
        <p14:creationId xmlns:p14="http://schemas.microsoft.com/office/powerpoint/2010/main" val="699919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14CAA41-7A2E-4FD8-A268-39B9DF3F59DB}"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677207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4CAA41-7A2E-4FD8-A268-39B9DF3F59DB}"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1840645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4CAA41-7A2E-4FD8-A268-39B9DF3F59DB}"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35179480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4CAA41-7A2E-4FD8-A268-39B9DF3F59DB}"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1767973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4CAA41-7A2E-4FD8-A268-39B9DF3F59DB}"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5477319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4CAA41-7A2E-4FD8-A268-39B9DF3F59DB}" type="datetimeFigureOut">
              <a:rPr lang="en-US" smtClean="0"/>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1371706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14CAA41-7A2E-4FD8-A268-39B9DF3F59DB}" type="datetimeFigureOut">
              <a:rPr lang="en-US" smtClean="0"/>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3371835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4CAA41-7A2E-4FD8-A268-39B9DF3F59DB}"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18460417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4CAA41-7A2E-4FD8-A268-39B9DF3F59DB}"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35439549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4CAA41-7A2E-4FD8-A268-39B9DF3F59DB}"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7369433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14CAA41-7A2E-4FD8-A268-39B9DF3F59DB}"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1404271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4CAA41-7A2E-4FD8-A268-39B9DF3F59DB}"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37115646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14CAA41-7A2E-4FD8-A268-39B9DF3F59DB}"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1167219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4CAA41-7A2E-4FD8-A268-39B9DF3F59DB}"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40480351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4CAA41-7A2E-4FD8-A268-39B9DF3F59DB}"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9917246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4"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922A6A5D-5135-4C43-BDA2-2D86D3215F87}"/>
              </a:ext>
            </a:extLst>
          </p:cNvPr>
          <p:cNvSpPr>
            <a:spLocks noGrp="1"/>
          </p:cNvSpPr>
          <p:nvPr>
            <p:ph type="dt" sz="half" idx="10"/>
          </p:nvPr>
        </p:nvSpPr>
        <p:spPr/>
        <p:txBody>
          <a:bodyPr/>
          <a:lstStyle>
            <a:lvl1pPr>
              <a:defRPr/>
            </a:lvl1pPr>
          </a:lstStyle>
          <a:p>
            <a:pPr>
              <a:defRPr/>
            </a:pPr>
            <a:fld id="{E07C172A-BF95-4FF1-950B-C1363AD55AEE}" type="datetimeFigureOut">
              <a:rPr lang="en-US"/>
              <a:pPr>
                <a:defRPr/>
              </a:pPr>
              <a:t>2/21/2024</a:t>
            </a:fld>
            <a:endParaRPr lang="en-US"/>
          </a:p>
        </p:txBody>
      </p:sp>
      <p:sp>
        <p:nvSpPr>
          <p:cNvPr id="5" name="Footer Placeholder 4">
            <a:extLst>
              <a:ext uri="{FF2B5EF4-FFF2-40B4-BE49-F238E27FC236}">
                <a16:creationId xmlns:a16="http://schemas.microsoft.com/office/drawing/2014/main" id="{0B4599A7-582A-4409-B733-DD8DE39E58C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21CAAD2-F4C2-4E51-8824-0C185651D001}"/>
              </a:ext>
            </a:extLst>
          </p:cNvPr>
          <p:cNvSpPr>
            <a:spLocks noGrp="1"/>
          </p:cNvSpPr>
          <p:nvPr>
            <p:ph type="sldNum" sz="quarter" idx="12"/>
          </p:nvPr>
        </p:nvSpPr>
        <p:spPr/>
        <p:txBody>
          <a:bodyPr/>
          <a:lstStyle>
            <a:lvl1pPr>
              <a:defRPr/>
            </a:lvl1pPr>
          </a:lstStyle>
          <a:p>
            <a:pPr>
              <a:defRPr/>
            </a:pPr>
            <a:fld id="{F7AE4507-A502-468C-8355-269FBD35CDF2}" type="slidenum">
              <a:rPr lang="en-US"/>
              <a:pPr>
                <a:defRPr/>
              </a:pPr>
              <a:t>‹#›</a:t>
            </a:fld>
            <a:endParaRPr lang="en-US"/>
          </a:p>
        </p:txBody>
      </p:sp>
    </p:spTree>
    <p:extLst>
      <p:ext uri="{BB962C8B-B14F-4D97-AF65-F5344CB8AC3E}">
        <p14:creationId xmlns:p14="http://schemas.microsoft.com/office/powerpoint/2010/main" val="2447921605"/>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409062-76A3-44C4-B39D-477378912BEE}"/>
              </a:ext>
            </a:extLst>
          </p:cNvPr>
          <p:cNvSpPr>
            <a:spLocks noGrp="1"/>
          </p:cNvSpPr>
          <p:nvPr>
            <p:ph type="dt" sz="half" idx="10"/>
          </p:nvPr>
        </p:nvSpPr>
        <p:spPr/>
        <p:txBody>
          <a:bodyPr/>
          <a:lstStyle>
            <a:lvl1pPr>
              <a:defRPr/>
            </a:lvl1pPr>
          </a:lstStyle>
          <a:p>
            <a:pPr>
              <a:defRPr/>
            </a:pPr>
            <a:fld id="{65B00AB6-5BA2-466C-9AFB-443C32EAC51A}" type="datetimeFigureOut">
              <a:rPr lang="en-US"/>
              <a:pPr>
                <a:defRPr/>
              </a:pPr>
              <a:t>2/21/2024</a:t>
            </a:fld>
            <a:endParaRPr lang="en-US"/>
          </a:p>
        </p:txBody>
      </p:sp>
      <p:sp>
        <p:nvSpPr>
          <p:cNvPr id="5" name="Footer Placeholder 4">
            <a:extLst>
              <a:ext uri="{FF2B5EF4-FFF2-40B4-BE49-F238E27FC236}">
                <a16:creationId xmlns:a16="http://schemas.microsoft.com/office/drawing/2014/main" id="{6EFC5B45-993B-497C-98B2-3D4C6124C50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DF4E6D7-D8AB-405F-8AF8-9F1626F98C50}"/>
              </a:ext>
            </a:extLst>
          </p:cNvPr>
          <p:cNvSpPr>
            <a:spLocks noGrp="1"/>
          </p:cNvSpPr>
          <p:nvPr>
            <p:ph type="sldNum" sz="quarter" idx="12"/>
          </p:nvPr>
        </p:nvSpPr>
        <p:spPr/>
        <p:txBody>
          <a:bodyPr/>
          <a:lstStyle>
            <a:lvl1pPr>
              <a:defRPr/>
            </a:lvl1pPr>
          </a:lstStyle>
          <a:p>
            <a:pPr>
              <a:defRPr/>
            </a:pPr>
            <a:fld id="{91B5E7F8-4E21-4960-8C49-D0E62145B2FE}" type="slidenum">
              <a:rPr lang="en-US"/>
              <a:pPr>
                <a:defRPr/>
              </a:pPr>
              <a:t>‹#›</a:t>
            </a:fld>
            <a:endParaRPr lang="en-US"/>
          </a:p>
        </p:txBody>
      </p:sp>
    </p:spTree>
    <p:extLst>
      <p:ext uri="{BB962C8B-B14F-4D97-AF65-F5344CB8AC3E}">
        <p14:creationId xmlns:p14="http://schemas.microsoft.com/office/powerpoint/2010/main" val="182503208"/>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4"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9"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D4E63A-85D8-4D5B-BB80-0346F7D59866}"/>
              </a:ext>
            </a:extLst>
          </p:cNvPr>
          <p:cNvSpPr>
            <a:spLocks noGrp="1"/>
          </p:cNvSpPr>
          <p:nvPr>
            <p:ph type="dt" sz="half" idx="10"/>
          </p:nvPr>
        </p:nvSpPr>
        <p:spPr/>
        <p:txBody>
          <a:bodyPr/>
          <a:lstStyle>
            <a:lvl1pPr>
              <a:defRPr/>
            </a:lvl1pPr>
          </a:lstStyle>
          <a:p>
            <a:pPr>
              <a:defRPr/>
            </a:pPr>
            <a:fld id="{0369BC3E-A3BB-4975-B541-8950FACA8ADF}" type="datetimeFigureOut">
              <a:rPr lang="en-US"/>
              <a:pPr>
                <a:defRPr/>
              </a:pPr>
              <a:t>2/21/2024</a:t>
            </a:fld>
            <a:endParaRPr lang="en-US"/>
          </a:p>
        </p:txBody>
      </p:sp>
      <p:sp>
        <p:nvSpPr>
          <p:cNvPr id="5" name="Footer Placeholder 4">
            <a:extLst>
              <a:ext uri="{FF2B5EF4-FFF2-40B4-BE49-F238E27FC236}">
                <a16:creationId xmlns:a16="http://schemas.microsoft.com/office/drawing/2014/main" id="{FC3BB5BF-F979-4EDB-B275-992EB998695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085B1CF-110E-44F7-9ACB-B34F2902A9DD}"/>
              </a:ext>
            </a:extLst>
          </p:cNvPr>
          <p:cNvSpPr>
            <a:spLocks noGrp="1"/>
          </p:cNvSpPr>
          <p:nvPr>
            <p:ph type="sldNum" sz="quarter" idx="12"/>
          </p:nvPr>
        </p:nvSpPr>
        <p:spPr/>
        <p:txBody>
          <a:bodyPr/>
          <a:lstStyle>
            <a:lvl1pPr>
              <a:defRPr/>
            </a:lvl1pPr>
          </a:lstStyle>
          <a:p>
            <a:pPr>
              <a:defRPr/>
            </a:pPr>
            <a:fld id="{0B075164-CE6C-4444-8F34-7B9C760019BE}" type="slidenum">
              <a:rPr lang="en-US"/>
              <a:pPr>
                <a:defRPr/>
              </a:pPr>
              <a:t>‹#›</a:t>
            </a:fld>
            <a:endParaRPr lang="en-US"/>
          </a:p>
        </p:txBody>
      </p:sp>
    </p:spTree>
    <p:extLst>
      <p:ext uri="{BB962C8B-B14F-4D97-AF65-F5344CB8AC3E}">
        <p14:creationId xmlns:p14="http://schemas.microsoft.com/office/powerpoint/2010/main" val="74642931"/>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46DCCCF-884F-453F-8C7D-5AEA05CCA660}"/>
              </a:ext>
            </a:extLst>
          </p:cNvPr>
          <p:cNvSpPr>
            <a:spLocks noGrp="1"/>
          </p:cNvSpPr>
          <p:nvPr>
            <p:ph type="dt" sz="half" idx="10"/>
          </p:nvPr>
        </p:nvSpPr>
        <p:spPr/>
        <p:txBody>
          <a:bodyPr/>
          <a:lstStyle>
            <a:lvl1pPr>
              <a:defRPr/>
            </a:lvl1pPr>
          </a:lstStyle>
          <a:p>
            <a:pPr>
              <a:defRPr/>
            </a:pPr>
            <a:fld id="{CFEE817C-B0E9-44DD-A444-74A1EEC5BC5B}" type="datetimeFigureOut">
              <a:rPr lang="en-US"/>
              <a:pPr>
                <a:defRPr/>
              </a:pPr>
              <a:t>2/21/2024</a:t>
            </a:fld>
            <a:endParaRPr lang="en-US"/>
          </a:p>
        </p:txBody>
      </p:sp>
      <p:sp>
        <p:nvSpPr>
          <p:cNvPr id="6" name="Footer Placeholder 4">
            <a:extLst>
              <a:ext uri="{FF2B5EF4-FFF2-40B4-BE49-F238E27FC236}">
                <a16:creationId xmlns:a16="http://schemas.microsoft.com/office/drawing/2014/main" id="{E8C4A89D-0C22-42CB-AE58-489C76AC477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BD34FF0-A1C4-4810-9E04-CD7903381C3B}"/>
              </a:ext>
            </a:extLst>
          </p:cNvPr>
          <p:cNvSpPr>
            <a:spLocks noGrp="1"/>
          </p:cNvSpPr>
          <p:nvPr>
            <p:ph type="sldNum" sz="quarter" idx="12"/>
          </p:nvPr>
        </p:nvSpPr>
        <p:spPr/>
        <p:txBody>
          <a:bodyPr/>
          <a:lstStyle>
            <a:lvl1pPr>
              <a:defRPr/>
            </a:lvl1pPr>
          </a:lstStyle>
          <a:p>
            <a:pPr>
              <a:defRPr/>
            </a:pPr>
            <a:fld id="{8462ADED-2B5D-4968-9669-A7A71D42E0EF}" type="slidenum">
              <a:rPr lang="en-US"/>
              <a:pPr>
                <a:defRPr/>
              </a:pPr>
              <a:t>‹#›</a:t>
            </a:fld>
            <a:endParaRPr lang="en-US"/>
          </a:p>
        </p:txBody>
      </p:sp>
    </p:spTree>
    <p:extLst>
      <p:ext uri="{BB962C8B-B14F-4D97-AF65-F5344CB8AC3E}">
        <p14:creationId xmlns:p14="http://schemas.microsoft.com/office/powerpoint/2010/main" val="2127193903"/>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7"/>
            <a:ext cx="5386917" cy="639763"/>
          </a:xfrm>
        </p:spPr>
        <p:txBody>
          <a:bodyPr anchor="b"/>
          <a:lstStyle>
            <a:lvl1pPr marL="0" indent="0">
              <a:buNone/>
              <a:defRPr sz="1800" b="1"/>
            </a:lvl1pPr>
            <a:lvl2pPr marL="342892" indent="0">
              <a:buNone/>
              <a:defRPr sz="1500" b="1"/>
            </a:lvl2pPr>
            <a:lvl3pPr marL="685784" indent="0">
              <a:buNone/>
              <a:defRPr sz="1350" b="1"/>
            </a:lvl3pPr>
            <a:lvl4pPr marL="1028675"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7"/>
            <a:ext cx="5389033" cy="639763"/>
          </a:xfrm>
        </p:spPr>
        <p:txBody>
          <a:bodyPr anchor="b"/>
          <a:lstStyle>
            <a:lvl1pPr marL="0" indent="0">
              <a:buNone/>
              <a:defRPr sz="1800" b="1"/>
            </a:lvl1pPr>
            <a:lvl2pPr marL="342892" indent="0">
              <a:buNone/>
              <a:defRPr sz="1500" b="1"/>
            </a:lvl2pPr>
            <a:lvl3pPr marL="685784" indent="0">
              <a:buNone/>
              <a:defRPr sz="1350" b="1"/>
            </a:lvl3pPr>
            <a:lvl4pPr marL="1028675"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F33FB1AC-6C54-4EE2-AC7B-4FDF00836068}"/>
              </a:ext>
            </a:extLst>
          </p:cNvPr>
          <p:cNvSpPr>
            <a:spLocks noGrp="1"/>
          </p:cNvSpPr>
          <p:nvPr>
            <p:ph type="dt" sz="half" idx="10"/>
          </p:nvPr>
        </p:nvSpPr>
        <p:spPr/>
        <p:txBody>
          <a:bodyPr/>
          <a:lstStyle>
            <a:lvl1pPr>
              <a:defRPr/>
            </a:lvl1pPr>
          </a:lstStyle>
          <a:p>
            <a:pPr>
              <a:defRPr/>
            </a:pPr>
            <a:fld id="{52425C7E-7E65-4180-81F4-6663865F1CFB}" type="datetimeFigureOut">
              <a:rPr lang="en-US"/>
              <a:pPr>
                <a:defRPr/>
              </a:pPr>
              <a:t>2/21/2024</a:t>
            </a:fld>
            <a:endParaRPr lang="en-US"/>
          </a:p>
        </p:txBody>
      </p:sp>
      <p:sp>
        <p:nvSpPr>
          <p:cNvPr id="8" name="Footer Placeholder 4">
            <a:extLst>
              <a:ext uri="{FF2B5EF4-FFF2-40B4-BE49-F238E27FC236}">
                <a16:creationId xmlns:a16="http://schemas.microsoft.com/office/drawing/2014/main" id="{F797E05D-424C-4E4B-8016-E4D6B39CCA00}"/>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A07EA19E-C934-4238-B37F-3CB79764C1DD}"/>
              </a:ext>
            </a:extLst>
          </p:cNvPr>
          <p:cNvSpPr>
            <a:spLocks noGrp="1"/>
          </p:cNvSpPr>
          <p:nvPr>
            <p:ph type="sldNum" sz="quarter" idx="12"/>
          </p:nvPr>
        </p:nvSpPr>
        <p:spPr/>
        <p:txBody>
          <a:bodyPr/>
          <a:lstStyle>
            <a:lvl1pPr>
              <a:defRPr/>
            </a:lvl1pPr>
          </a:lstStyle>
          <a:p>
            <a:pPr>
              <a:defRPr/>
            </a:pPr>
            <a:fld id="{5622D007-EDA2-466D-B743-308545B28644}" type="slidenum">
              <a:rPr lang="en-US"/>
              <a:pPr>
                <a:defRPr/>
              </a:pPr>
              <a:t>‹#›</a:t>
            </a:fld>
            <a:endParaRPr lang="en-US"/>
          </a:p>
        </p:txBody>
      </p:sp>
    </p:spTree>
    <p:extLst>
      <p:ext uri="{BB962C8B-B14F-4D97-AF65-F5344CB8AC3E}">
        <p14:creationId xmlns:p14="http://schemas.microsoft.com/office/powerpoint/2010/main" val="1121393240"/>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1AAF3E3-F211-4798-A102-F982AFBB39F3}"/>
              </a:ext>
            </a:extLst>
          </p:cNvPr>
          <p:cNvSpPr>
            <a:spLocks noGrp="1"/>
          </p:cNvSpPr>
          <p:nvPr>
            <p:ph type="dt" sz="half" idx="10"/>
          </p:nvPr>
        </p:nvSpPr>
        <p:spPr/>
        <p:txBody>
          <a:bodyPr/>
          <a:lstStyle>
            <a:lvl1pPr>
              <a:defRPr/>
            </a:lvl1pPr>
          </a:lstStyle>
          <a:p>
            <a:pPr>
              <a:defRPr/>
            </a:pPr>
            <a:fld id="{AA36BE0F-BCE0-43F7-974F-F139C9DCF65F}" type="datetimeFigureOut">
              <a:rPr lang="en-US"/>
              <a:pPr>
                <a:defRPr/>
              </a:pPr>
              <a:t>2/21/2024</a:t>
            </a:fld>
            <a:endParaRPr lang="en-US"/>
          </a:p>
        </p:txBody>
      </p:sp>
      <p:sp>
        <p:nvSpPr>
          <p:cNvPr id="4" name="Footer Placeholder 4">
            <a:extLst>
              <a:ext uri="{FF2B5EF4-FFF2-40B4-BE49-F238E27FC236}">
                <a16:creationId xmlns:a16="http://schemas.microsoft.com/office/drawing/2014/main" id="{8BCAC4CA-DF5A-4251-A567-3BAA0859415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750418F-C955-450C-823D-E9F416B965FC}"/>
              </a:ext>
            </a:extLst>
          </p:cNvPr>
          <p:cNvSpPr>
            <a:spLocks noGrp="1"/>
          </p:cNvSpPr>
          <p:nvPr>
            <p:ph type="sldNum" sz="quarter" idx="12"/>
          </p:nvPr>
        </p:nvSpPr>
        <p:spPr/>
        <p:txBody>
          <a:bodyPr/>
          <a:lstStyle>
            <a:lvl1pPr>
              <a:defRPr/>
            </a:lvl1pPr>
          </a:lstStyle>
          <a:p>
            <a:pPr>
              <a:defRPr/>
            </a:pPr>
            <a:fld id="{7D1A5D66-6C6A-4836-9A32-868806D7A55C}" type="slidenum">
              <a:rPr lang="en-US"/>
              <a:pPr>
                <a:defRPr/>
              </a:pPr>
              <a:t>‹#›</a:t>
            </a:fld>
            <a:endParaRPr lang="en-US"/>
          </a:p>
        </p:txBody>
      </p:sp>
    </p:spTree>
    <p:extLst>
      <p:ext uri="{BB962C8B-B14F-4D97-AF65-F5344CB8AC3E}">
        <p14:creationId xmlns:p14="http://schemas.microsoft.com/office/powerpoint/2010/main" val="1217338754"/>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a:defRPr/>
            </a:pPr>
            <a:fld id="{4A562AF1-5F9A-4E06-9B34-7B84BFDC734C}" type="datetimeFigureOut">
              <a:rPr lang="en-US"/>
              <a:pPr>
                <a:defRPr/>
              </a:pPr>
              <a:t>2/21/2024</a:t>
            </a:fld>
            <a:endParaRPr lang="en-US"/>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a:defRPr/>
            </a:pPr>
            <a:fld id="{F4F341A6-BB32-4215-8643-CD2043F28AFA}" type="slidenum">
              <a:rPr lang="en-US"/>
              <a:pPr>
                <a:defRPr/>
              </a:pPr>
              <a:t>‹#›</a:t>
            </a:fld>
            <a:endParaRPr lang="en-US"/>
          </a:p>
        </p:txBody>
      </p:sp>
    </p:spTree>
    <p:extLst>
      <p:ext uri="{BB962C8B-B14F-4D97-AF65-F5344CB8AC3E}">
        <p14:creationId xmlns:p14="http://schemas.microsoft.com/office/powerpoint/2010/main" val="978424259"/>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4CAA41-7A2E-4FD8-A268-39B9DF3F59DB}"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24376213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a:defRPr/>
            </a:pPr>
            <a:fld id="{4A562AF1-5F9A-4E06-9B34-7B84BFDC734C}" type="datetimeFigureOut">
              <a:rPr lang="en-US"/>
              <a:pPr>
                <a:defRPr/>
              </a:pPr>
              <a:t>2/21/2024</a:t>
            </a:fld>
            <a:endParaRPr lang="en-US"/>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a:defRPr/>
            </a:pPr>
            <a:fld id="{F4F341A6-BB32-4215-8643-CD2043F28AFA}" type="slidenum">
              <a:rPr lang="en-US"/>
              <a:pPr>
                <a:defRPr/>
              </a:pPr>
              <a:t>‹#›</a:t>
            </a:fld>
            <a:endParaRPr lang="en-US"/>
          </a:p>
        </p:txBody>
      </p:sp>
    </p:spTree>
    <p:extLst>
      <p:ext uri="{BB962C8B-B14F-4D97-AF65-F5344CB8AC3E}">
        <p14:creationId xmlns:p14="http://schemas.microsoft.com/office/powerpoint/2010/main" val="1455156913"/>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a:defRPr/>
            </a:pPr>
            <a:fld id="{4A562AF1-5F9A-4E06-9B34-7B84BFDC734C}" type="datetimeFigureOut">
              <a:rPr lang="en-US"/>
              <a:pPr>
                <a:defRPr/>
              </a:pPr>
              <a:t>2/21/2024</a:t>
            </a:fld>
            <a:endParaRPr lang="en-US"/>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a:defRPr/>
            </a:pPr>
            <a:fld id="{F4F341A6-BB32-4215-8643-CD2043F28AFA}" type="slidenum">
              <a:rPr lang="en-US"/>
              <a:pPr>
                <a:defRPr/>
              </a:pPr>
              <a:t>‹#›</a:t>
            </a:fld>
            <a:endParaRPr lang="en-US"/>
          </a:p>
        </p:txBody>
      </p:sp>
    </p:spTree>
    <p:extLst>
      <p:ext uri="{BB962C8B-B14F-4D97-AF65-F5344CB8AC3E}">
        <p14:creationId xmlns:p14="http://schemas.microsoft.com/office/powerpoint/2010/main" val="2410789961"/>
      </p:ext>
    </p:extLst>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a:defRPr/>
            </a:pPr>
            <a:fld id="{4A562AF1-5F9A-4E06-9B34-7B84BFDC734C}" type="datetimeFigureOut">
              <a:rPr lang="en-US"/>
              <a:pPr>
                <a:defRPr/>
              </a:pPr>
              <a:t>2/21/2024</a:t>
            </a:fld>
            <a:endParaRPr lang="en-US"/>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a:defRPr/>
            </a:pPr>
            <a:fld id="{F4F341A6-BB32-4215-8643-CD2043F28AFA}" type="slidenum">
              <a:rPr lang="en-US"/>
              <a:pPr>
                <a:defRPr/>
              </a:pPr>
              <a:t>‹#›</a:t>
            </a:fld>
            <a:endParaRPr lang="en-US"/>
          </a:p>
        </p:txBody>
      </p:sp>
    </p:spTree>
    <p:extLst>
      <p:ext uri="{BB962C8B-B14F-4D97-AF65-F5344CB8AC3E}">
        <p14:creationId xmlns:p14="http://schemas.microsoft.com/office/powerpoint/2010/main" val="2159093970"/>
      </p:ext>
    </p:extLst>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a:defRPr/>
            </a:pPr>
            <a:fld id="{4A562AF1-5F9A-4E06-9B34-7B84BFDC734C}" type="datetimeFigureOut">
              <a:rPr lang="en-US"/>
              <a:pPr>
                <a:defRPr/>
              </a:pPr>
              <a:t>2/21/2024</a:t>
            </a:fld>
            <a:endParaRPr lang="en-US"/>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a:defRPr/>
            </a:pPr>
            <a:fld id="{F4F341A6-BB32-4215-8643-CD2043F28AFA}" type="slidenum">
              <a:rPr lang="en-US"/>
              <a:pPr>
                <a:defRPr/>
              </a:pPr>
              <a:t>‹#›</a:t>
            </a:fld>
            <a:endParaRPr lang="en-US"/>
          </a:p>
        </p:txBody>
      </p:sp>
    </p:spTree>
    <p:extLst>
      <p:ext uri="{BB962C8B-B14F-4D97-AF65-F5344CB8AC3E}">
        <p14:creationId xmlns:p14="http://schemas.microsoft.com/office/powerpoint/2010/main" val="3324540434"/>
      </p:ext>
    </p:extLst>
  </p:cSld>
  <p:clrMapOvr>
    <a:masterClrMapping/>
  </p:clrMapOvr>
  <p:transition spd="slow">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a:defRPr/>
            </a:pPr>
            <a:fld id="{4A562AF1-5F9A-4E06-9B34-7B84BFDC734C}" type="datetimeFigureOut">
              <a:rPr lang="en-US"/>
              <a:pPr>
                <a:defRPr/>
              </a:pPr>
              <a:t>2/21/2024</a:t>
            </a:fld>
            <a:endParaRPr lang="en-US"/>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a:defRPr/>
            </a:pPr>
            <a:fld id="{F4F341A6-BB32-4215-8643-CD2043F28AFA}" type="slidenum">
              <a:rPr lang="en-US"/>
              <a:pPr>
                <a:defRPr/>
              </a:pPr>
              <a:t>‹#›</a:t>
            </a:fld>
            <a:endParaRPr lang="en-US"/>
          </a:p>
        </p:txBody>
      </p:sp>
    </p:spTree>
    <p:extLst>
      <p:ext uri="{BB962C8B-B14F-4D97-AF65-F5344CB8AC3E}">
        <p14:creationId xmlns:p14="http://schemas.microsoft.com/office/powerpoint/2010/main" val="4267388779"/>
      </p:ext>
    </p:extLst>
  </p:cSld>
  <p:clrMapOvr>
    <a:masterClrMapping/>
  </p:clrMapOvr>
  <p:transition spd="slow">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9CFB359-8F97-4F19-B7E8-E8F53FF2F11A}"/>
              </a:ext>
            </a:extLst>
          </p:cNvPr>
          <p:cNvSpPr>
            <a:spLocks noGrp="1"/>
          </p:cNvSpPr>
          <p:nvPr>
            <p:ph type="dt" sz="half" idx="10"/>
          </p:nvPr>
        </p:nvSpPr>
        <p:spPr/>
        <p:txBody>
          <a:bodyPr/>
          <a:lstStyle>
            <a:lvl1pPr>
              <a:defRPr/>
            </a:lvl1pPr>
          </a:lstStyle>
          <a:p>
            <a:pPr>
              <a:defRPr/>
            </a:pPr>
            <a:fld id="{AE7DE756-8AE7-42CA-BEA2-FB37E50647B6}" type="datetimeFigureOut">
              <a:rPr lang="en-US"/>
              <a:pPr>
                <a:defRPr/>
              </a:pPr>
              <a:t>2/21/2024</a:t>
            </a:fld>
            <a:endParaRPr lang="en-US"/>
          </a:p>
        </p:txBody>
      </p:sp>
      <p:sp>
        <p:nvSpPr>
          <p:cNvPr id="3" name="Footer Placeholder 4">
            <a:extLst>
              <a:ext uri="{FF2B5EF4-FFF2-40B4-BE49-F238E27FC236}">
                <a16:creationId xmlns:a16="http://schemas.microsoft.com/office/drawing/2014/main" id="{5A3E3F70-76C1-484F-B542-255A8790C4E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6FA8862-E65F-4AFB-B041-511E5505E59A}"/>
              </a:ext>
            </a:extLst>
          </p:cNvPr>
          <p:cNvSpPr>
            <a:spLocks noGrp="1"/>
          </p:cNvSpPr>
          <p:nvPr>
            <p:ph type="sldNum" sz="quarter" idx="12"/>
          </p:nvPr>
        </p:nvSpPr>
        <p:spPr/>
        <p:txBody>
          <a:bodyPr/>
          <a:lstStyle>
            <a:lvl1pPr>
              <a:defRPr/>
            </a:lvl1pPr>
          </a:lstStyle>
          <a:p>
            <a:pPr>
              <a:defRPr/>
            </a:pPr>
            <a:fld id="{77E2EFB5-0328-4A15-9BAE-DE0998F99031}" type="slidenum">
              <a:rPr lang="en-US"/>
              <a:pPr>
                <a:defRPr/>
              </a:pPr>
              <a:t>‹#›</a:t>
            </a:fld>
            <a:endParaRPr lang="en-US"/>
          </a:p>
        </p:txBody>
      </p:sp>
    </p:spTree>
    <p:extLst>
      <p:ext uri="{BB962C8B-B14F-4D97-AF65-F5344CB8AC3E}">
        <p14:creationId xmlns:p14="http://schemas.microsoft.com/office/powerpoint/2010/main" val="3659263317"/>
      </p:ext>
    </p:extLst>
  </p:cSld>
  <p:clrMapOvr>
    <a:masterClrMapping/>
  </p:clrMapOvr>
  <p:transition spd="slow">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9EC4177-2DDC-418C-874A-6AC7865775B7}"/>
              </a:ext>
            </a:extLst>
          </p:cNvPr>
          <p:cNvSpPr>
            <a:spLocks noGrp="1"/>
          </p:cNvSpPr>
          <p:nvPr>
            <p:ph type="dt" sz="half" idx="10"/>
          </p:nvPr>
        </p:nvSpPr>
        <p:spPr/>
        <p:txBody>
          <a:bodyPr/>
          <a:lstStyle>
            <a:lvl1pPr>
              <a:defRPr/>
            </a:lvl1pPr>
          </a:lstStyle>
          <a:p>
            <a:pPr>
              <a:defRPr/>
            </a:pPr>
            <a:fld id="{EB953A0E-1B5D-4905-BD0E-B0DEEC705838}" type="datetimeFigureOut">
              <a:rPr lang="en-US"/>
              <a:pPr>
                <a:defRPr/>
              </a:pPr>
              <a:t>2/21/2024</a:t>
            </a:fld>
            <a:endParaRPr lang="en-US"/>
          </a:p>
        </p:txBody>
      </p:sp>
      <p:sp>
        <p:nvSpPr>
          <p:cNvPr id="3" name="Footer Placeholder 4">
            <a:extLst>
              <a:ext uri="{FF2B5EF4-FFF2-40B4-BE49-F238E27FC236}">
                <a16:creationId xmlns:a16="http://schemas.microsoft.com/office/drawing/2014/main" id="{5A041271-DAFB-44DB-A85D-2C08D2BC71CB}"/>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F3A97F49-7BDC-4B6C-97E9-C05116364FA3}"/>
              </a:ext>
            </a:extLst>
          </p:cNvPr>
          <p:cNvSpPr>
            <a:spLocks noGrp="1"/>
          </p:cNvSpPr>
          <p:nvPr>
            <p:ph type="sldNum" sz="quarter" idx="12"/>
          </p:nvPr>
        </p:nvSpPr>
        <p:spPr/>
        <p:txBody>
          <a:bodyPr/>
          <a:lstStyle>
            <a:lvl1pPr>
              <a:defRPr/>
            </a:lvl1pPr>
          </a:lstStyle>
          <a:p>
            <a:pPr>
              <a:defRPr/>
            </a:pPr>
            <a:fld id="{7E94614B-C2E4-4493-BA55-1C6CFD5AC39C}" type="slidenum">
              <a:rPr lang="en-US"/>
              <a:pPr>
                <a:defRPr/>
              </a:pPr>
              <a:t>‹#›</a:t>
            </a:fld>
            <a:endParaRPr lang="en-US"/>
          </a:p>
        </p:txBody>
      </p:sp>
    </p:spTree>
    <p:extLst>
      <p:ext uri="{BB962C8B-B14F-4D97-AF65-F5344CB8AC3E}">
        <p14:creationId xmlns:p14="http://schemas.microsoft.com/office/powerpoint/2010/main" val="3560643973"/>
      </p:ext>
    </p:extLst>
  </p:cSld>
  <p:clrMapOvr>
    <a:masterClrMapping/>
  </p:clrMapOvr>
  <p:transition spd="slow">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6C14A28-0CDB-46A3-8F4D-655A77217AAF}"/>
              </a:ext>
            </a:extLst>
          </p:cNvPr>
          <p:cNvSpPr>
            <a:spLocks noGrp="1"/>
          </p:cNvSpPr>
          <p:nvPr>
            <p:ph type="dt" sz="half" idx="10"/>
          </p:nvPr>
        </p:nvSpPr>
        <p:spPr/>
        <p:txBody>
          <a:bodyPr/>
          <a:lstStyle>
            <a:lvl1pPr>
              <a:defRPr/>
            </a:lvl1pPr>
          </a:lstStyle>
          <a:p>
            <a:pPr>
              <a:defRPr/>
            </a:pPr>
            <a:fld id="{4487E1F9-37E1-43B5-9DF8-2DA7B3CFAB7D}" type="datetimeFigureOut">
              <a:rPr lang="en-US"/>
              <a:pPr>
                <a:defRPr/>
              </a:pPr>
              <a:t>2/21/2024</a:t>
            </a:fld>
            <a:endParaRPr lang="en-US"/>
          </a:p>
        </p:txBody>
      </p:sp>
      <p:sp>
        <p:nvSpPr>
          <p:cNvPr id="3" name="Footer Placeholder 4">
            <a:extLst>
              <a:ext uri="{FF2B5EF4-FFF2-40B4-BE49-F238E27FC236}">
                <a16:creationId xmlns:a16="http://schemas.microsoft.com/office/drawing/2014/main" id="{BD0B46E8-97A1-47DD-BD0E-EBB45A5881CA}"/>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729F915-1E61-4E64-94D5-380CBF7696D7}"/>
              </a:ext>
            </a:extLst>
          </p:cNvPr>
          <p:cNvSpPr>
            <a:spLocks noGrp="1"/>
          </p:cNvSpPr>
          <p:nvPr>
            <p:ph type="sldNum" sz="quarter" idx="12"/>
          </p:nvPr>
        </p:nvSpPr>
        <p:spPr/>
        <p:txBody>
          <a:bodyPr/>
          <a:lstStyle>
            <a:lvl1pPr>
              <a:defRPr/>
            </a:lvl1pPr>
          </a:lstStyle>
          <a:p>
            <a:pPr>
              <a:defRPr/>
            </a:pPr>
            <a:fld id="{74439824-C2D5-43F3-AF6E-7C5AB92CF4A5}" type="slidenum">
              <a:rPr lang="en-US"/>
              <a:pPr>
                <a:defRPr/>
              </a:pPr>
              <a:t>‹#›</a:t>
            </a:fld>
            <a:endParaRPr lang="en-US"/>
          </a:p>
        </p:txBody>
      </p:sp>
    </p:spTree>
    <p:extLst>
      <p:ext uri="{BB962C8B-B14F-4D97-AF65-F5344CB8AC3E}">
        <p14:creationId xmlns:p14="http://schemas.microsoft.com/office/powerpoint/2010/main" val="2556289531"/>
      </p:ext>
    </p:extLst>
  </p:cSld>
  <p:clrMapOvr>
    <a:masterClrMapping/>
  </p:clrMapOvr>
  <p:transition spd="slow">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3"/>
            <a:ext cx="4011084" cy="1162051"/>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56"/>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4" indent="0">
              <a:buNone/>
              <a:defRPr sz="750"/>
            </a:lvl3pPr>
            <a:lvl4pPr marL="1028675"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1F0A43A2-010E-42A9-8C2E-BE47E60018E2}"/>
              </a:ext>
            </a:extLst>
          </p:cNvPr>
          <p:cNvSpPr>
            <a:spLocks noGrp="1"/>
          </p:cNvSpPr>
          <p:nvPr>
            <p:ph type="dt" sz="half" idx="10"/>
          </p:nvPr>
        </p:nvSpPr>
        <p:spPr/>
        <p:txBody>
          <a:bodyPr/>
          <a:lstStyle>
            <a:lvl1pPr>
              <a:defRPr/>
            </a:lvl1pPr>
          </a:lstStyle>
          <a:p>
            <a:pPr>
              <a:defRPr/>
            </a:pPr>
            <a:fld id="{74556879-2F9A-49B5-815C-4231F46AFDD5}" type="datetimeFigureOut">
              <a:rPr lang="en-US"/>
              <a:pPr>
                <a:defRPr/>
              </a:pPr>
              <a:t>2/21/2024</a:t>
            </a:fld>
            <a:endParaRPr lang="en-US"/>
          </a:p>
        </p:txBody>
      </p:sp>
      <p:sp>
        <p:nvSpPr>
          <p:cNvPr id="6" name="Footer Placeholder 4">
            <a:extLst>
              <a:ext uri="{FF2B5EF4-FFF2-40B4-BE49-F238E27FC236}">
                <a16:creationId xmlns:a16="http://schemas.microsoft.com/office/drawing/2014/main" id="{C6C53185-3F97-47DC-8034-6852534414C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1CE78B-5E20-4013-A111-464FADF71148}"/>
              </a:ext>
            </a:extLst>
          </p:cNvPr>
          <p:cNvSpPr>
            <a:spLocks noGrp="1"/>
          </p:cNvSpPr>
          <p:nvPr>
            <p:ph type="sldNum" sz="quarter" idx="12"/>
          </p:nvPr>
        </p:nvSpPr>
        <p:spPr/>
        <p:txBody>
          <a:bodyPr/>
          <a:lstStyle>
            <a:lvl1pPr>
              <a:defRPr/>
            </a:lvl1pPr>
          </a:lstStyle>
          <a:p>
            <a:pPr>
              <a:defRPr/>
            </a:pPr>
            <a:fld id="{810C9550-AD2B-45D2-8280-4F1B6934D9BD}" type="slidenum">
              <a:rPr lang="en-US"/>
              <a:pPr>
                <a:defRPr/>
              </a:pPr>
              <a:t>‹#›</a:t>
            </a:fld>
            <a:endParaRPr lang="en-US"/>
          </a:p>
        </p:txBody>
      </p:sp>
    </p:spTree>
    <p:extLst>
      <p:ext uri="{BB962C8B-B14F-4D97-AF65-F5344CB8AC3E}">
        <p14:creationId xmlns:p14="http://schemas.microsoft.com/office/powerpoint/2010/main" val="2647557801"/>
      </p:ext>
    </p:extLst>
  </p:cSld>
  <p:clrMapOvr>
    <a:masterClrMapping/>
  </p:clrMapOvr>
  <p:transition spd="slow">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4"/>
            <a:ext cx="7315200" cy="566739"/>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2400"/>
            </a:lvl1pPr>
            <a:lvl2pPr marL="342892" indent="0">
              <a:buNone/>
              <a:defRPr sz="2100"/>
            </a:lvl2pPr>
            <a:lvl3pPr marL="685784" indent="0">
              <a:buNone/>
              <a:defRPr sz="1800"/>
            </a:lvl3pPr>
            <a:lvl4pPr marL="1028675"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2" indent="0">
              <a:buNone/>
              <a:defRPr sz="1500"/>
            </a:lvl9pPr>
          </a:lstStyle>
          <a:p>
            <a:pPr lvl="0"/>
            <a:endParaRPr lang="en-US" noProof="0"/>
          </a:p>
        </p:txBody>
      </p:sp>
      <p:sp>
        <p:nvSpPr>
          <p:cNvPr id="4" name="Text Placeholder 3"/>
          <p:cNvSpPr>
            <a:spLocks noGrp="1"/>
          </p:cNvSpPr>
          <p:nvPr>
            <p:ph type="body" sz="half" idx="2"/>
          </p:nvPr>
        </p:nvSpPr>
        <p:spPr>
          <a:xfrm>
            <a:off x="2389717" y="5367342"/>
            <a:ext cx="7315200" cy="804863"/>
          </a:xfrm>
        </p:spPr>
        <p:txBody>
          <a:bodyPr/>
          <a:lstStyle>
            <a:lvl1pPr marL="0" indent="0">
              <a:buNone/>
              <a:defRPr sz="1050"/>
            </a:lvl1pPr>
            <a:lvl2pPr marL="342892" indent="0">
              <a:buNone/>
              <a:defRPr sz="900"/>
            </a:lvl2pPr>
            <a:lvl3pPr marL="685784" indent="0">
              <a:buNone/>
              <a:defRPr sz="750"/>
            </a:lvl3pPr>
            <a:lvl4pPr marL="1028675"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B541A129-25D8-4CFF-AA5C-F57E0569F0A3}"/>
              </a:ext>
            </a:extLst>
          </p:cNvPr>
          <p:cNvSpPr>
            <a:spLocks noGrp="1"/>
          </p:cNvSpPr>
          <p:nvPr>
            <p:ph type="dt" sz="half" idx="10"/>
          </p:nvPr>
        </p:nvSpPr>
        <p:spPr/>
        <p:txBody>
          <a:bodyPr/>
          <a:lstStyle>
            <a:lvl1pPr>
              <a:defRPr/>
            </a:lvl1pPr>
          </a:lstStyle>
          <a:p>
            <a:pPr>
              <a:defRPr/>
            </a:pPr>
            <a:fld id="{BEF95E6B-B437-49A7-93C4-EFDA349ACED1}" type="datetimeFigureOut">
              <a:rPr lang="en-US"/>
              <a:pPr>
                <a:defRPr/>
              </a:pPr>
              <a:t>2/21/2024</a:t>
            </a:fld>
            <a:endParaRPr lang="en-US"/>
          </a:p>
        </p:txBody>
      </p:sp>
      <p:sp>
        <p:nvSpPr>
          <p:cNvPr id="6" name="Footer Placeholder 4">
            <a:extLst>
              <a:ext uri="{FF2B5EF4-FFF2-40B4-BE49-F238E27FC236}">
                <a16:creationId xmlns:a16="http://schemas.microsoft.com/office/drawing/2014/main" id="{A87A9719-8D7D-4846-9683-FC4707ABA26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1845003-146C-4E29-A95F-23F16C60B3D2}"/>
              </a:ext>
            </a:extLst>
          </p:cNvPr>
          <p:cNvSpPr>
            <a:spLocks noGrp="1"/>
          </p:cNvSpPr>
          <p:nvPr>
            <p:ph type="sldNum" sz="quarter" idx="12"/>
          </p:nvPr>
        </p:nvSpPr>
        <p:spPr/>
        <p:txBody>
          <a:bodyPr/>
          <a:lstStyle>
            <a:lvl1pPr>
              <a:defRPr/>
            </a:lvl1pPr>
          </a:lstStyle>
          <a:p>
            <a:pPr>
              <a:defRPr/>
            </a:pPr>
            <a:fld id="{5ABAD6B5-BE60-4E69-8149-A3A1ADD7DE04}" type="slidenum">
              <a:rPr lang="en-US"/>
              <a:pPr>
                <a:defRPr/>
              </a:pPr>
              <a:t>‹#›</a:t>
            </a:fld>
            <a:endParaRPr lang="en-US"/>
          </a:p>
        </p:txBody>
      </p:sp>
    </p:spTree>
    <p:extLst>
      <p:ext uri="{BB962C8B-B14F-4D97-AF65-F5344CB8AC3E}">
        <p14:creationId xmlns:p14="http://schemas.microsoft.com/office/powerpoint/2010/main" val="2472943547"/>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4CAA41-7A2E-4FD8-A268-39B9DF3F59DB}"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13858917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17A118-2E9F-4957-8508-58C8E2877D2A}"/>
              </a:ext>
            </a:extLst>
          </p:cNvPr>
          <p:cNvSpPr>
            <a:spLocks noGrp="1"/>
          </p:cNvSpPr>
          <p:nvPr>
            <p:ph type="dt" sz="half" idx="10"/>
          </p:nvPr>
        </p:nvSpPr>
        <p:spPr/>
        <p:txBody>
          <a:bodyPr/>
          <a:lstStyle>
            <a:lvl1pPr>
              <a:defRPr/>
            </a:lvl1pPr>
          </a:lstStyle>
          <a:p>
            <a:pPr>
              <a:defRPr/>
            </a:pPr>
            <a:fld id="{FA244E5F-D4B6-4E7A-BEE5-F42C583FE9FE}" type="datetimeFigureOut">
              <a:rPr lang="en-US"/>
              <a:pPr>
                <a:defRPr/>
              </a:pPr>
              <a:t>2/21/2024</a:t>
            </a:fld>
            <a:endParaRPr lang="en-US"/>
          </a:p>
        </p:txBody>
      </p:sp>
      <p:sp>
        <p:nvSpPr>
          <p:cNvPr id="5" name="Footer Placeholder 4">
            <a:extLst>
              <a:ext uri="{FF2B5EF4-FFF2-40B4-BE49-F238E27FC236}">
                <a16:creationId xmlns:a16="http://schemas.microsoft.com/office/drawing/2014/main" id="{F21232D1-F64A-4D37-B58A-7169628ED6F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ECE1D3C-A03A-4440-8EDA-BF29A5B175A8}"/>
              </a:ext>
            </a:extLst>
          </p:cNvPr>
          <p:cNvSpPr>
            <a:spLocks noGrp="1"/>
          </p:cNvSpPr>
          <p:nvPr>
            <p:ph type="sldNum" sz="quarter" idx="12"/>
          </p:nvPr>
        </p:nvSpPr>
        <p:spPr/>
        <p:txBody>
          <a:bodyPr/>
          <a:lstStyle>
            <a:lvl1pPr>
              <a:defRPr/>
            </a:lvl1pPr>
          </a:lstStyle>
          <a:p>
            <a:pPr>
              <a:defRPr/>
            </a:pPr>
            <a:fld id="{B07AD246-821F-4FEF-8D69-02E8C2B92A69}" type="slidenum">
              <a:rPr lang="en-US"/>
              <a:pPr>
                <a:defRPr/>
              </a:pPr>
              <a:t>‹#›</a:t>
            </a:fld>
            <a:endParaRPr lang="en-US"/>
          </a:p>
        </p:txBody>
      </p:sp>
    </p:spTree>
    <p:extLst>
      <p:ext uri="{BB962C8B-B14F-4D97-AF65-F5344CB8AC3E}">
        <p14:creationId xmlns:p14="http://schemas.microsoft.com/office/powerpoint/2010/main" val="460260900"/>
      </p:ext>
    </p:extLst>
  </p:cSld>
  <p:clrMapOvr>
    <a:masterClrMapping/>
  </p:clrMapOvr>
  <p:transition spd="slow">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264875-5702-4827-A899-B11294CD4B0F}"/>
              </a:ext>
            </a:extLst>
          </p:cNvPr>
          <p:cNvSpPr>
            <a:spLocks noGrp="1"/>
          </p:cNvSpPr>
          <p:nvPr>
            <p:ph type="dt" sz="half" idx="10"/>
          </p:nvPr>
        </p:nvSpPr>
        <p:spPr/>
        <p:txBody>
          <a:bodyPr/>
          <a:lstStyle>
            <a:lvl1pPr>
              <a:defRPr/>
            </a:lvl1pPr>
          </a:lstStyle>
          <a:p>
            <a:pPr>
              <a:defRPr/>
            </a:pPr>
            <a:fld id="{308BF4D7-E771-4761-A24F-9C97D08F8AEE}" type="datetimeFigureOut">
              <a:rPr lang="en-US"/>
              <a:pPr>
                <a:defRPr/>
              </a:pPr>
              <a:t>2/21/2024</a:t>
            </a:fld>
            <a:endParaRPr lang="en-US"/>
          </a:p>
        </p:txBody>
      </p:sp>
      <p:sp>
        <p:nvSpPr>
          <p:cNvPr id="5" name="Footer Placeholder 4">
            <a:extLst>
              <a:ext uri="{FF2B5EF4-FFF2-40B4-BE49-F238E27FC236}">
                <a16:creationId xmlns:a16="http://schemas.microsoft.com/office/drawing/2014/main" id="{8502D01C-C054-40C6-806C-C617D2AD492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3D8F6B7-BAB3-4D29-BD5D-C41F2D9AC00B}"/>
              </a:ext>
            </a:extLst>
          </p:cNvPr>
          <p:cNvSpPr>
            <a:spLocks noGrp="1"/>
          </p:cNvSpPr>
          <p:nvPr>
            <p:ph type="sldNum" sz="quarter" idx="12"/>
          </p:nvPr>
        </p:nvSpPr>
        <p:spPr/>
        <p:txBody>
          <a:bodyPr/>
          <a:lstStyle>
            <a:lvl1pPr>
              <a:defRPr/>
            </a:lvl1pPr>
          </a:lstStyle>
          <a:p>
            <a:pPr>
              <a:defRPr/>
            </a:pPr>
            <a:fld id="{3666C0B1-7DD4-42B6-9428-92199C7A630C}" type="slidenum">
              <a:rPr lang="en-US"/>
              <a:pPr>
                <a:defRPr/>
              </a:pPr>
              <a:t>‹#›</a:t>
            </a:fld>
            <a:endParaRPr lang="en-US"/>
          </a:p>
        </p:txBody>
      </p:sp>
    </p:spTree>
    <p:extLst>
      <p:ext uri="{BB962C8B-B14F-4D97-AF65-F5344CB8AC3E}">
        <p14:creationId xmlns:p14="http://schemas.microsoft.com/office/powerpoint/2010/main" val="2921740900"/>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4CAA41-7A2E-4FD8-A268-39B9DF3F59DB}"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1038166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4CAA41-7A2E-4FD8-A268-39B9DF3F59DB}"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44315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4CAA41-7A2E-4FD8-A268-39B9DF3F59DB}"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9416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4CAA41-7A2E-4FD8-A268-39B9DF3F59DB}"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3603867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4CAA41-7A2E-4FD8-A268-39B9DF3F59DB}"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1D06FA-BE97-4AC9-9E9C-960CBD6F6D75}" type="slidenum">
              <a:rPr lang="en-US" smtClean="0"/>
              <a:t>‹#›</a:t>
            </a:fld>
            <a:endParaRPr lang="en-US"/>
          </a:p>
        </p:txBody>
      </p:sp>
    </p:spTree>
    <p:extLst>
      <p:ext uri="{BB962C8B-B14F-4D97-AF65-F5344CB8AC3E}">
        <p14:creationId xmlns:p14="http://schemas.microsoft.com/office/powerpoint/2010/main" val="2980756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theme" Target="../theme/theme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DEFE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4CAA41-7A2E-4FD8-A268-39B9DF3F59DB}" type="datetimeFigureOut">
              <a:rPr lang="en-US" smtClean="0"/>
              <a:t>2/21/2024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1D06FA-BE97-4AC9-9E9C-960CBD6F6D75}" type="slidenum">
              <a:rPr lang="en-US" smtClean="0"/>
              <a:t>‹#›</a:t>
            </a:fld>
            <a:endParaRPr lang="en-US"/>
          </a:p>
        </p:txBody>
      </p:sp>
    </p:spTree>
    <p:extLst>
      <p:ext uri="{BB962C8B-B14F-4D97-AF65-F5344CB8AC3E}">
        <p14:creationId xmlns:p14="http://schemas.microsoft.com/office/powerpoint/2010/main" val="2652578452"/>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85" r:id="rId3"/>
    <p:sldLayoutId id="2147483784" r:id="rId4"/>
    <p:sldLayoutId id="2147483782" r:id="rId5"/>
    <p:sldLayoutId id="2147483781" r:id="rId6"/>
    <p:sldLayoutId id="2147483780" r:id="rId7"/>
    <p:sldLayoutId id="2147483778" r:id="rId8"/>
    <p:sldLayoutId id="2147483777" r:id="rId9"/>
    <p:sldLayoutId id="2147483776" r:id="rId10"/>
    <p:sldLayoutId id="2147483775" r:id="rId11"/>
    <p:sldLayoutId id="2147483748" r:id="rId12"/>
    <p:sldLayoutId id="2147483749" r:id="rId13"/>
    <p:sldLayoutId id="2147483750" r:id="rId14"/>
    <p:sldLayoutId id="2147483751" r:id="rId15"/>
    <p:sldLayoutId id="2147483752" r:id="rId16"/>
    <p:sldLayoutId id="2147483786" r:id="rId17"/>
    <p:sldLayoutId id="2147483779" r:id="rId18"/>
    <p:sldLayoutId id="2147483753" r:id="rId19"/>
    <p:sldLayoutId id="2147483754" r:id="rId20"/>
    <p:sldLayoutId id="2147483755" r:id="rId21"/>
    <p:sldLayoutId id="2147483756"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3600"/>
        </a:solidFill>
        <a:effectLst/>
      </p:bgPr>
    </p:bg>
    <p:spTree>
      <p:nvGrpSpPr>
        <p:cNvPr id="1" name=""/>
        <p:cNvGrpSpPr/>
        <p:nvPr/>
      </p:nvGrpSpPr>
      <p:grpSpPr>
        <a:xfrm>
          <a:off x="0" y="0"/>
          <a:ext cx="0" cy="0"/>
          <a:chOff x="0" y="0"/>
          <a:chExt cx="0" cy="0"/>
        </a:xfrm>
      </p:grpSpPr>
      <p:sp>
        <p:nvSpPr>
          <p:cNvPr id="8194" name="Title Placeholder 1">
            <a:extLst>
              <a:ext uri="{FF2B5EF4-FFF2-40B4-BE49-F238E27FC236}">
                <a16:creationId xmlns:a16="http://schemas.microsoft.com/office/drawing/2014/main" id="{095D146B-D526-4D30-8F54-DBA2A7B0D26E}"/>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8195" name="Text Placeholder 2">
            <a:extLst>
              <a:ext uri="{FF2B5EF4-FFF2-40B4-BE49-F238E27FC236}">
                <a16:creationId xmlns:a16="http://schemas.microsoft.com/office/drawing/2014/main" id="{EA630CF3-9D13-4430-96A5-73F28ECC5038}"/>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4" name="Date Placeholder 3">
            <a:extLst>
              <a:ext uri="{FF2B5EF4-FFF2-40B4-BE49-F238E27FC236}">
                <a16:creationId xmlns:a16="http://schemas.microsoft.com/office/drawing/2014/main" id="{350F5FCB-C3EF-42B6-AB86-8F4482969823}"/>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A98FD6FC-C1BD-4C5D-AB3C-74EC80029E44}" type="datetimeFigureOut">
              <a:rPr lang="en-US"/>
              <a:pPr>
                <a:defRPr/>
              </a:pPr>
              <a:t>2/21/2024</a:t>
            </a:fld>
            <a:endParaRPr lang="en-US"/>
          </a:p>
        </p:txBody>
      </p:sp>
      <p:sp>
        <p:nvSpPr>
          <p:cNvPr id="5" name="Footer Placeholder 4">
            <a:extLst>
              <a:ext uri="{FF2B5EF4-FFF2-40B4-BE49-F238E27FC236}">
                <a16:creationId xmlns:a16="http://schemas.microsoft.com/office/drawing/2014/main" id="{C4C8CEB6-BDA0-40FF-9AA6-89DD0B0E3D81}"/>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BB57FACE-9B51-407D-8A65-EFF1FCFD5495}"/>
              </a:ext>
            </a:extLst>
          </p:cNvPr>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CB725DC8-4860-4448-B727-6A38480ACCCD}" type="slidenum">
              <a:rPr lang="en-US"/>
              <a:pPr>
                <a:defRPr/>
              </a:pPr>
              <a:t>‹#›</a:t>
            </a:fld>
            <a:endParaRPr lang="en-US"/>
          </a:p>
        </p:txBody>
      </p:sp>
    </p:spTree>
    <p:extLst>
      <p:ext uri="{BB962C8B-B14F-4D97-AF65-F5344CB8AC3E}">
        <p14:creationId xmlns:p14="http://schemas.microsoft.com/office/powerpoint/2010/main" val="624433687"/>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87" r:id="rId8"/>
    <p:sldLayoutId id="2147483783" r:id="rId9"/>
    <p:sldLayoutId id="2147483765" r:id="rId10"/>
    <p:sldLayoutId id="2147483766" r:id="rId11"/>
    <p:sldLayoutId id="2147483767" r:id="rId12"/>
    <p:sldLayoutId id="2147483768" r:id="rId13"/>
    <p:sldLayoutId id="2147483769" r:id="rId14"/>
    <p:sldLayoutId id="2147483770" r:id="rId15"/>
    <p:sldLayoutId id="2147483771" r:id="rId16"/>
    <p:sldLayoutId id="2147483772" r:id="rId17"/>
    <p:sldLayoutId id="2147483773" r:id="rId18"/>
    <p:sldLayoutId id="2147483774" r:id="rId19"/>
  </p:sldLayoutIdLst>
  <p:transition spd="slow">
    <p:wipe/>
  </p:transition>
  <p:txStyles>
    <p:titleStyle>
      <a:lvl1pPr algn="ctr" defTabSz="684213" rtl="0" eaLnBrk="0" fontAlgn="base" hangingPunct="0">
        <a:spcBef>
          <a:spcPct val="0"/>
        </a:spcBef>
        <a:spcAft>
          <a:spcPct val="0"/>
        </a:spcAft>
        <a:defRPr sz="3300" kern="1200">
          <a:solidFill>
            <a:schemeClr val="tx1"/>
          </a:solidFill>
          <a:latin typeface="+mj-lt"/>
          <a:ea typeface="+mj-ea"/>
          <a:cs typeface="+mj-cs"/>
        </a:defRPr>
      </a:lvl1pPr>
      <a:lvl2pPr algn="ctr" defTabSz="684213" rtl="0" eaLnBrk="0" fontAlgn="base" hangingPunct="0">
        <a:spcBef>
          <a:spcPct val="0"/>
        </a:spcBef>
        <a:spcAft>
          <a:spcPct val="0"/>
        </a:spcAft>
        <a:defRPr sz="3300">
          <a:solidFill>
            <a:schemeClr val="tx1"/>
          </a:solidFill>
          <a:latin typeface="Calibri" panose="020F0502020204030204" pitchFamily="34" charset="0"/>
        </a:defRPr>
      </a:lvl2pPr>
      <a:lvl3pPr algn="ctr" defTabSz="684213" rtl="0" eaLnBrk="0" fontAlgn="base" hangingPunct="0">
        <a:spcBef>
          <a:spcPct val="0"/>
        </a:spcBef>
        <a:spcAft>
          <a:spcPct val="0"/>
        </a:spcAft>
        <a:defRPr sz="3300">
          <a:solidFill>
            <a:schemeClr val="tx1"/>
          </a:solidFill>
          <a:latin typeface="Calibri" panose="020F0502020204030204" pitchFamily="34" charset="0"/>
        </a:defRPr>
      </a:lvl3pPr>
      <a:lvl4pPr algn="ctr" defTabSz="684213" rtl="0" eaLnBrk="0" fontAlgn="base" hangingPunct="0">
        <a:spcBef>
          <a:spcPct val="0"/>
        </a:spcBef>
        <a:spcAft>
          <a:spcPct val="0"/>
        </a:spcAft>
        <a:defRPr sz="3300">
          <a:solidFill>
            <a:schemeClr val="tx1"/>
          </a:solidFill>
          <a:latin typeface="Calibri" panose="020F0502020204030204" pitchFamily="34" charset="0"/>
        </a:defRPr>
      </a:lvl4pPr>
      <a:lvl5pPr algn="ctr" defTabSz="684213" rtl="0" eaLnBrk="0" fontAlgn="base" hangingPunct="0">
        <a:spcBef>
          <a:spcPct val="0"/>
        </a:spcBef>
        <a:spcAft>
          <a:spcPct val="0"/>
        </a:spcAft>
        <a:defRPr sz="3300">
          <a:solidFill>
            <a:schemeClr val="tx1"/>
          </a:solidFill>
          <a:latin typeface="Calibri" panose="020F0502020204030204" pitchFamily="34" charset="0"/>
        </a:defRPr>
      </a:lvl5pPr>
      <a:lvl6pPr marL="457200" algn="ctr" defTabSz="684213" rtl="0" fontAlgn="base">
        <a:spcBef>
          <a:spcPct val="0"/>
        </a:spcBef>
        <a:spcAft>
          <a:spcPct val="0"/>
        </a:spcAft>
        <a:defRPr sz="3300">
          <a:solidFill>
            <a:schemeClr val="tx1"/>
          </a:solidFill>
          <a:latin typeface="Calibri" panose="020F0502020204030204" pitchFamily="34" charset="0"/>
        </a:defRPr>
      </a:lvl6pPr>
      <a:lvl7pPr marL="914400" algn="ctr" defTabSz="684213" rtl="0" fontAlgn="base">
        <a:spcBef>
          <a:spcPct val="0"/>
        </a:spcBef>
        <a:spcAft>
          <a:spcPct val="0"/>
        </a:spcAft>
        <a:defRPr sz="3300">
          <a:solidFill>
            <a:schemeClr val="tx1"/>
          </a:solidFill>
          <a:latin typeface="Calibri" panose="020F0502020204030204" pitchFamily="34" charset="0"/>
        </a:defRPr>
      </a:lvl7pPr>
      <a:lvl8pPr marL="1371600" algn="ctr" defTabSz="684213" rtl="0" fontAlgn="base">
        <a:spcBef>
          <a:spcPct val="0"/>
        </a:spcBef>
        <a:spcAft>
          <a:spcPct val="0"/>
        </a:spcAft>
        <a:defRPr sz="3300">
          <a:solidFill>
            <a:schemeClr val="tx1"/>
          </a:solidFill>
          <a:latin typeface="Calibri" panose="020F0502020204030204" pitchFamily="34" charset="0"/>
        </a:defRPr>
      </a:lvl8pPr>
      <a:lvl9pPr marL="1828800" algn="ctr" defTabSz="684213" rtl="0" fontAlgn="base">
        <a:spcBef>
          <a:spcPct val="0"/>
        </a:spcBef>
        <a:spcAft>
          <a:spcPct val="0"/>
        </a:spcAft>
        <a:defRPr sz="3300">
          <a:solidFill>
            <a:schemeClr val="tx1"/>
          </a:solidFill>
          <a:latin typeface="Calibri" panose="020F0502020204030204" pitchFamily="34" charset="0"/>
        </a:defRPr>
      </a:lvl9pPr>
    </p:titleStyle>
    <p:bodyStyle>
      <a:lvl1pPr marL="255588" indent="-255588" algn="l" defTabSz="684213"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5625" indent="-212725" algn="l" defTabSz="684213"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5663" indent="-169863" algn="l" defTabSz="684213"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198563" indent="-169863" algn="l" defTabSz="684213"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1463" indent="-169863" algn="l" defTabSz="684213"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03"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4" rtl="0" eaLnBrk="1" latinLnBrk="0" hangingPunct="1">
        <a:defRPr sz="1350" kern="1200">
          <a:solidFill>
            <a:schemeClr val="tx1"/>
          </a:solidFill>
          <a:latin typeface="+mn-lt"/>
          <a:ea typeface="+mn-ea"/>
          <a:cs typeface="+mn-cs"/>
        </a:defRPr>
      </a:lvl1pPr>
      <a:lvl2pPr marL="342892" algn="l" defTabSz="685784" rtl="0" eaLnBrk="1" latinLnBrk="0" hangingPunct="1">
        <a:defRPr sz="1350" kern="1200">
          <a:solidFill>
            <a:schemeClr val="tx1"/>
          </a:solidFill>
          <a:latin typeface="+mn-lt"/>
          <a:ea typeface="+mn-ea"/>
          <a:cs typeface="+mn-cs"/>
        </a:defRPr>
      </a:lvl2pPr>
      <a:lvl3pPr marL="685784" algn="l" defTabSz="685784" rtl="0" eaLnBrk="1" latinLnBrk="0" hangingPunct="1">
        <a:defRPr sz="1350" kern="1200">
          <a:solidFill>
            <a:schemeClr val="tx1"/>
          </a:solidFill>
          <a:latin typeface="+mn-lt"/>
          <a:ea typeface="+mn-ea"/>
          <a:cs typeface="+mn-cs"/>
        </a:defRPr>
      </a:lvl3pPr>
      <a:lvl4pPr marL="1028675" algn="l" defTabSz="685784" rtl="0" eaLnBrk="1" latinLnBrk="0" hangingPunct="1">
        <a:defRPr sz="1350" kern="1200">
          <a:solidFill>
            <a:schemeClr val="tx1"/>
          </a:solidFill>
          <a:latin typeface="+mn-lt"/>
          <a:ea typeface="+mn-ea"/>
          <a:cs typeface="+mn-cs"/>
        </a:defRPr>
      </a:lvl4pPr>
      <a:lvl5pPr marL="1371566" algn="l" defTabSz="685784" rtl="0" eaLnBrk="1" latinLnBrk="0" hangingPunct="1">
        <a:defRPr sz="1350" kern="1200">
          <a:solidFill>
            <a:schemeClr val="tx1"/>
          </a:solidFill>
          <a:latin typeface="+mn-lt"/>
          <a:ea typeface="+mn-ea"/>
          <a:cs typeface="+mn-cs"/>
        </a:defRPr>
      </a:lvl5pPr>
      <a:lvl6pPr marL="1714457" algn="l" defTabSz="685784" rtl="0" eaLnBrk="1" latinLnBrk="0" hangingPunct="1">
        <a:defRPr sz="1350" kern="1200">
          <a:solidFill>
            <a:schemeClr val="tx1"/>
          </a:solidFill>
          <a:latin typeface="+mn-lt"/>
          <a:ea typeface="+mn-ea"/>
          <a:cs typeface="+mn-cs"/>
        </a:defRPr>
      </a:lvl6pPr>
      <a:lvl7pPr marL="2057349" algn="l" defTabSz="685784" rtl="0" eaLnBrk="1" latinLnBrk="0" hangingPunct="1">
        <a:defRPr sz="1350" kern="1200">
          <a:solidFill>
            <a:schemeClr val="tx1"/>
          </a:solidFill>
          <a:latin typeface="+mn-lt"/>
          <a:ea typeface="+mn-ea"/>
          <a:cs typeface="+mn-cs"/>
        </a:defRPr>
      </a:lvl7pPr>
      <a:lvl8pPr marL="2400240" algn="l" defTabSz="685784" rtl="0" eaLnBrk="1" latinLnBrk="0" hangingPunct="1">
        <a:defRPr sz="1350" kern="1200">
          <a:solidFill>
            <a:schemeClr val="tx1"/>
          </a:solidFill>
          <a:latin typeface="+mn-lt"/>
          <a:ea typeface="+mn-ea"/>
          <a:cs typeface="+mn-cs"/>
        </a:defRPr>
      </a:lvl8pPr>
      <a:lvl9pPr marL="2743132" algn="l" defTabSz="685784"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g"/><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27796" y="5795470"/>
            <a:ext cx="10944664" cy="523220"/>
          </a:xfrm>
          <a:prstGeom prst="rect">
            <a:avLst/>
          </a:prstGeom>
          <a:noFill/>
        </p:spPr>
        <p:txBody>
          <a:bodyPr wrap="square" rtlCol="0">
            <a:spAutoFit/>
          </a:bodyPr>
          <a:lstStyle/>
          <a:p>
            <a:r>
              <a:rPr lang="en-US" sz="2800" b="1" dirty="0" err="1">
                <a:solidFill>
                  <a:srgbClr val="FF0000"/>
                </a:solidFill>
                <a:latin typeface="Times New Roman" panose="02020603050405020304" pitchFamily="18" charset="0"/>
                <a:cs typeface="Times New Roman" panose="02020603050405020304" pitchFamily="18" charset="0"/>
              </a:rPr>
              <a:t>Em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hãy</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chỉ</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ra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các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dạng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năng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lượng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xuất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hiện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trong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những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hình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trên</a:t>
            </a:r>
            <a:r>
              <a:rPr lang="en-US" sz="2800" b="1" dirty="0">
                <a:solidFill>
                  <a:srgbClr val="FF0000"/>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193" y="1488793"/>
            <a:ext cx="10637119" cy="3956663"/>
          </a:xfrm>
          <a:prstGeom prst="rect">
            <a:avLst/>
          </a:prstGeom>
        </p:spPr>
      </p:pic>
      <p:sp>
        <p:nvSpPr>
          <p:cNvPr id="6" name="Title 1"/>
          <p:cNvSpPr>
            <a:spLocks noGrp="1"/>
          </p:cNvSpPr>
          <p:nvPr>
            <p:ph type="title"/>
          </p:nvPr>
        </p:nvSpPr>
        <p:spPr>
          <a:xfrm>
            <a:off x="321193" y="219552"/>
            <a:ext cx="10515600" cy="1269241"/>
          </a:xfrm>
        </p:spPr>
        <p:txBody>
          <a:bodyPr>
            <a:normAutofit fontScale="90000"/>
          </a:bodyPr>
          <a:lstStyle/>
          <a:p>
            <a:pPr algn="ctr"/>
            <a:r>
              <a:rPr lang="en-US" b="1" dirty="0" smtClean="0">
                <a:solidFill>
                  <a:srgbClr val="FF0000"/>
                </a:solidFill>
                <a:latin typeface="+mn-lt"/>
              </a:rPr>
              <a:t>BÀI </a:t>
            </a:r>
            <a:r>
              <a:rPr lang="en-US" b="1" dirty="0">
                <a:solidFill>
                  <a:srgbClr val="FF0000"/>
                </a:solidFill>
                <a:latin typeface="+mn-lt"/>
              </a:rPr>
              <a:t>47: </a:t>
            </a:r>
            <a:br>
              <a:rPr lang="en-US" b="1" dirty="0">
                <a:solidFill>
                  <a:srgbClr val="FF0000"/>
                </a:solidFill>
                <a:latin typeface="+mn-lt"/>
              </a:rPr>
            </a:br>
            <a:r>
              <a:rPr lang="en-US" b="1" dirty="0">
                <a:solidFill>
                  <a:srgbClr val="FF0000"/>
                </a:solidFill>
                <a:latin typeface="+mn-lt"/>
              </a:rPr>
              <a:t>MỘT SỐ DẠNG NĂNG LƯỢNG</a:t>
            </a:r>
          </a:p>
        </p:txBody>
      </p:sp>
    </p:spTree>
    <p:extLst>
      <p:ext uri="{BB962C8B-B14F-4D97-AF65-F5344CB8AC3E}">
        <p14:creationId xmlns:p14="http://schemas.microsoft.com/office/powerpoint/2010/main" val="4132126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318782" y="42706"/>
            <a:ext cx="3883855" cy="689952"/>
          </a:xfrm>
        </p:spPr>
        <p:txBody>
          <a:bodyPr>
            <a:normAutofit/>
          </a:bodyPr>
          <a:lstStyle/>
          <a:p>
            <a:pPr algn="ctr"/>
            <a:r>
              <a:rPr lang="en-US" sz="3200" b="1" dirty="0">
                <a:solidFill>
                  <a:srgbClr val="FF0000"/>
                </a:solidFill>
                <a:latin typeface="Times New Roman" panose="02020603050405020304" pitchFamily="18" charset="0"/>
                <a:cs typeface="Times New Roman" panose="02020603050405020304" pitchFamily="18" charset="0"/>
              </a:rPr>
              <a:t>LUYỆN TẬP</a:t>
            </a:r>
          </a:p>
        </p:txBody>
      </p:sp>
      <p:sp>
        <p:nvSpPr>
          <p:cNvPr id="2" name="Rounded Rectangle 1"/>
          <p:cNvSpPr/>
          <p:nvPr/>
        </p:nvSpPr>
        <p:spPr>
          <a:xfrm>
            <a:off x="4318782" y="1153550"/>
            <a:ext cx="2926080" cy="8721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FF0000"/>
                </a:solidFill>
              </a:rPr>
              <a:t>NĂNG LƯỢNG</a:t>
            </a:r>
          </a:p>
        </p:txBody>
      </p:sp>
      <p:sp>
        <p:nvSpPr>
          <p:cNvPr id="3" name="Freeform 2"/>
          <p:cNvSpPr/>
          <p:nvPr/>
        </p:nvSpPr>
        <p:spPr>
          <a:xfrm>
            <a:off x="1406769" y="2025746"/>
            <a:ext cx="3193366" cy="1364567"/>
          </a:xfrm>
          <a:custGeom>
            <a:avLst/>
            <a:gdLst>
              <a:gd name="connsiteX0" fmla="*/ 3193366 w 3193366"/>
              <a:gd name="connsiteY0" fmla="*/ 0 h 1364567"/>
              <a:gd name="connsiteX1" fmla="*/ 872197 w 3193366"/>
              <a:gd name="connsiteY1" fmla="*/ 295422 h 1364567"/>
              <a:gd name="connsiteX2" fmla="*/ 0 w 3193366"/>
              <a:gd name="connsiteY2" fmla="*/ 1364567 h 1364567"/>
            </a:gdLst>
            <a:ahLst/>
            <a:cxnLst>
              <a:cxn ang="0">
                <a:pos x="connsiteX0" y="connsiteY0"/>
              </a:cxn>
              <a:cxn ang="0">
                <a:pos x="connsiteX1" y="connsiteY1"/>
              </a:cxn>
              <a:cxn ang="0">
                <a:pos x="connsiteX2" y="connsiteY2"/>
              </a:cxn>
            </a:cxnLst>
            <a:rect l="l" t="t" r="r" b="b"/>
            <a:pathLst>
              <a:path w="3193366" h="1364567">
                <a:moveTo>
                  <a:pt x="3193366" y="0"/>
                </a:moveTo>
                <a:cubicBezTo>
                  <a:pt x="2298895" y="33997"/>
                  <a:pt x="1404425" y="67994"/>
                  <a:pt x="872197" y="295422"/>
                </a:cubicBezTo>
                <a:cubicBezTo>
                  <a:pt x="339969" y="522850"/>
                  <a:pt x="169984" y="943708"/>
                  <a:pt x="0" y="1364567"/>
                </a:cubicBezTo>
              </a:path>
            </a:pathLst>
          </a:cu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7118253" y="2011680"/>
            <a:ext cx="3474720" cy="1364566"/>
          </a:xfrm>
          <a:custGeom>
            <a:avLst/>
            <a:gdLst>
              <a:gd name="connsiteX0" fmla="*/ 0 w 3474720"/>
              <a:gd name="connsiteY0" fmla="*/ 0 h 1364566"/>
              <a:gd name="connsiteX1" fmla="*/ 2743200 w 3474720"/>
              <a:gd name="connsiteY1" fmla="*/ 576775 h 1364566"/>
              <a:gd name="connsiteX2" fmla="*/ 3474720 w 3474720"/>
              <a:gd name="connsiteY2" fmla="*/ 1364566 h 1364566"/>
            </a:gdLst>
            <a:ahLst/>
            <a:cxnLst>
              <a:cxn ang="0">
                <a:pos x="connsiteX0" y="connsiteY0"/>
              </a:cxn>
              <a:cxn ang="0">
                <a:pos x="connsiteX1" y="connsiteY1"/>
              </a:cxn>
              <a:cxn ang="0">
                <a:pos x="connsiteX2" y="connsiteY2"/>
              </a:cxn>
            </a:cxnLst>
            <a:rect l="l" t="t" r="r" b="b"/>
            <a:pathLst>
              <a:path w="3474720" h="1364566">
                <a:moveTo>
                  <a:pt x="0" y="0"/>
                </a:moveTo>
                <a:cubicBezTo>
                  <a:pt x="1082040" y="174673"/>
                  <a:pt x="2164080" y="349347"/>
                  <a:pt x="2743200" y="576775"/>
                </a:cubicBezTo>
                <a:cubicBezTo>
                  <a:pt x="3322320" y="804203"/>
                  <a:pt x="3398520" y="1084384"/>
                  <a:pt x="3474720" y="1364566"/>
                </a:cubicBezTo>
              </a:path>
            </a:pathLst>
          </a:cu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2532185" y="2039815"/>
            <a:ext cx="2363372" cy="2700997"/>
          </a:xfrm>
          <a:custGeom>
            <a:avLst/>
            <a:gdLst>
              <a:gd name="connsiteX0" fmla="*/ 2363372 w 2363372"/>
              <a:gd name="connsiteY0" fmla="*/ 0 h 2700997"/>
              <a:gd name="connsiteX1" fmla="*/ 1941341 w 2363372"/>
              <a:gd name="connsiteY1" fmla="*/ 168813 h 2700997"/>
              <a:gd name="connsiteX2" fmla="*/ 365760 w 2363372"/>
              <a:gd name="connsiteY2" fmla="*/ 731520 h 2700997"/>
              <a:gd name="connsiteX3" fmla="*/ 0 w 2363372"/>
              <a:gd name="connsiteY3" fmla="*/ 2700997 h 2700997"/>
            </a:gdLst>
            <a:ahLst/>
            <a:cxnLst>
              <a:cxn ang="0">
                <a:pos x="connsiteX0" y="connsiteY0"/>
              </a:cxn>
              <a:cxn ang="0">
                <a:pos x="connsiteX1" y="connsiteY1"/>
              </a:cxn>
              <a:cxn ang="0">
                <a:pos x="connsiteX2" y="connsiteY2"/>
              </a:cxn>
              <a:cxn ang="0">
                <a:pos x="connsiteX3" y="connsiteY3"/>
              </a:cxn>
            </a:cxnLst>
            <a:rect l="l" t="t" r="r" b="b"/>
            <a:pathLst>
              <a:path w="2363372" h="2700997">
                <a:moveTo>
                  <a:pt x="2363372" y="0"/>
                </a:moveTo>
                <a:cubicBezTo>
                  <a:pt x="2318824" y="23446"/>
                  <a:pt x="1941341" y="168813"/>
                  <a:pt x="1941341" y="168813"/>
                </a:cubicBezTo>
                <a:cubicBezTo>
                  <a:pt x="1608406" y="290733"/>
                  <a:pt x="689317" y="309489"/>
                  <a:pt x="365760" y="731520"/>
                </a:cubicBezTo>
                <a:cubicBezTo>
                  <a:pt x="42203" y="1153551"/>
                  <a:pt x="21101" y="1927274"/>
                  <a:pt x="0" y="2700997"/>
                </a:cubicBezTo>
              </a:path>
            </a:pathLst>
          </a:cu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4149969" y="2011680"/>
            <a:ext cx="1181686" cy="1223889"/>
          </a:xfrm>
          <a:custGeom>
            <a:avLst/>
            <a:gdLst>
              <a:gd name="connsiteX0" fmla="*/ 1181686 w 1181686"/>
              <a:gd name="connsiteY0" fmla="*/ 0 h 1223889"/>
              <a:gd name="connsiteX1" fmla="*/ 393896 w 1181686"/>
              <a:gd name="connsiteY1" fmla="*/ 393895 h 1223889"/>
              <a:gd name="connsiteX2" fmla="*/ 0 w 1181686"/>
              <a:gd name="connsiteY2" fmla="*/ 1223889 h 1223889"/>
            </a:gdLst>
            <a:ahLst/>
            <a:cxnLst>
              <a:cxn ang="0">
                <a:pos x="connsiteX0" y="connsiteY0"/>
              </a:cxn>
              <a:cxn ang="0">
                <a:pos x="connsiteX1" y="connsiteY1"/>
              </a:cxn>
              <a:cxn ang="0">
                <a:pos x="connsiteX2" y="connsiteY2"/>
              </a:cxn>
            </a:cxnLst>
            <a:rect l="l" t="t" r="r" b="b"/>
            <a:pathLst>
              <a:path w="1181686" h="1223889">
                <a:moveTo>
                  <a:pt x="1181686" y="0"/>
                </a:moveTo>
                <a:cubicBezTo>
                  <a:pt x="886265" y="94957"/>
                  <a:pt x="590844" y="189914"/>
                  <a:pt x="393896" y="393895"/>
                </a:cubicBezTo>
                <a:cubicBezTo>
                  <a:pt x="196948" y="597876"/>
                  <a:pt x="98474" y="910882"/>
                  <a:pt x="0" y="1223889"/>
                </a:cubicBezTo>
              </a:path>
            </a:pathLst>
          </a:cu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5627077" y="2067951"/>
            <a:ext cx="42203" cy="2588455"/>
          </a:xfrm>
          <a:custGeom>
            <a:avLst/>
            <a:gdLst>
              <a:gd name="connsiteX0" fmla="*/ 0 w 42203"/>
              <a:gd name="connsiteY0" fmla="*/ 0 h 2588455"/>
              <a:gd name="connsiteX1" fmla="*/ 42203 w 42203"/>
              <a:gd name="connsiteY1" fmla="*/ 2588455 h 2588455"/>
            </a:gdLst>
            <a:ahLst/>
            <a:cxnLst>
              <a:cxn ang="0">
                <a:pos x="connsiteX0" y="connsiteY0"/>
              </a:cxn>
              <a:cxn ang="0">
                <a:pos x="connsiteX1" y="connsiteY1"/>
              </a:cxn>
            </a:cxnLst>
            <a:rect l="l" t="t" r="r" b="b"/>
            <a:pathLst>
              <a:path w="42203" h="2588455">
                <a:moveTo>
                  <a:pt x="0" y="0"/>
                </a:moveTo>
                <a:lnTo>
                  <a:pt x="42203" y="2588455"/>
                </a:lnTo>
              </a:path>
            </a:pathLst>
          </a:custGeom>
          <a:noFill/>
          <a:ln w="3492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32"/>
          <p:cNvSpPr/>
          <p:nvPr/>
        </p:nvSpPr>
        <p:spPr>
          <a:xfrm>
            <a:off x="5908431" y="2053883"/>
            <a:ext cx="847130" cy="1181686"/>
          </a:xfrm>
          <a:custGeom>
            <a:avLst/>
            <a:gdLst>
              <a:gd name="connsiteX0" fmla="*/ 0 w 847130"/>
              <a:gd name="connsiteY0" fmla="*/ 0 h 1181686"/>
              <a:gd name="connsiteX1" fmla="*/ 717452 w 847130"/>
              <a:gd name="connsiteY1" fmla="*/ 407963 h 1181686"/>
              <a:gd name="connsiteX2" fmla="*/ 844061 w 847130"/>
              <a:gd name="connsiteY2" fmla="*/ 1181686 h 1181686"/>
            </a:gdLst>
            <a:ahLst/>
            <a:cxnLst>
              <a:cxn ang="0">
                <a:pos x="connsiteX0" y="connsiteY0"/>
              </a:cxn>
              <a:cxn ang="0">
                <a:pos x="connsiteX1" y="connsiteY1"/>
              </a:cxn>
              <a:cxn ang="0">
                <a:pos x="connsiteX2" y="connsiteY2"/>
              </a:cxn>
            </a:cxnLst>
            <a:rect l="l" t="t" r="r" b="b"/>
            <a:pathLst>
              <a:path w="847130" h="1181686">
                <a:moveTo>
                  <a:pt x="0" y="0"/>
                </a:moveTo>
                <a:cubicBezTo>
                  <a:pt x="288387" y="105507"/>
                  <a:pt x="576775" y="211015"/>
                  <a:pt x="717452" y="407963"/>
                </a:cubicBezTo>
                <a:cubicBezTo>
                  <a:pt x="858129" y="604911"/>
                  <a:pt x="851095" y="893298"/>
                  <a:pt x="844061" y="1181686"/>
                </a:cubicBezTo>
              </a:path>
            </a:pathLst>
          </a:custGeom>
          <a:noFill/>
          <a:ln w="3492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a:off x="6428935" y="1997612"/>
            <a:ext cx="1730327" cy="2686930"/>
          </a:xfrm>
          <a:custGeom>
            <a:avLst/>
            <a:gdLst>
              <a:gd name="connsiteX0" fmla="*/ 0 w 1730327"/>
              <a:gd name="connsiteY0" fmla="*/ 0 h 2686930"/>
              <a:gd name="connsiteX1" fmla="*/ 1223890 w 1730327"/>
              <a:gd name="connsiteY1" fmla="*/ 506437 h 2686930"/>
              <a:gd name="connsiteX2" fmla="*/ 1730327 w 1730327"/>
              <a:gd name="connsiteY2" fmla="*/ 2686930 h 2686930"/>
            </a:gdLst>
            <a:ahLst/>
            <a:cxnLst>
              <a:cxn ang="0">
                <a:pos x="connsiteX0" y="connsiteY0"/>
              </a:cxn>
              <a:cxn ang="0">
                <a:pos x="connsiteX1" y="connsiteY1"/>
              </a:cxn>
              <a:cxn ang="0">
                <a:pos x="connsiteX2" y="connsiteY2"/>
              </a:cxn>
            </a:cxnLst>
            <a:rect l="l" t="t" r="r" b="b"/>
            <a:pathLst>
              <a:path w="1730327" h="2686930">
                <a:moveTo>
                  <a:pt x="0" y="0"/>
                </a:moveTo>
                <a:cubicBezTo>
                  <a:pt x="467751" y="29307"/>
                  <a:pt x="935502" y="58615"/>
                  <a:pt x="1223890" y="506437"/>
                </a:cubicBezTo>
                <a:cubicBezTo>
                  <a:pt x="1512278" y="954259"/>
                  <a:pt x="1621302" y="1820594"/>
                  <a:pt x="1730327" y="2686930"/>
                </a:cubicBezTo>
              </a:path>
            </a:pathLst>
          </a:custGeom>
          <a:noFill/>
          <a:ln w="444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604911" y="3362178"/>
            <a:ext cx="1167619" cy="954107"/>
          </a:xfrm>
          <a:prstGeom prst="rect">
            <a:avLst/>
          </a:prstGeom>
          <a:noFill/>
        </p:spPr>
        <p:txBody>
          <a:bodyPr wrap="square" rtlCol="0">
            <a:spAutoFit/>
          </a:bodyPr>
          <a:lstStyle/>
          <a:p>
            <a:r>
              <a:rPr lang="en-US" sz="2800" b="1" dirty="0">
                <a:solidFill>
                  <a:srgbClr val="7030A0"/>
                </a:solidFill>
              </a:rPr>
              <a:t>ĐỘNG NĂNG</a:t>
            </a:r>
          </a:p>
        </p:txBody>
      </p:sp>
      <p:sp>
        <p:nvSpPr>
          <p:cNvPr id="36" name="TextBox 35"/>
          <p:cNvSpPr txBox="1"/>
          <p:nvPr/>
        </p:nvSpPr>
        <p:spPr>
          <a:xfrm>
            <a:off x="1561515" y="4754880"/>
            <a:ext cx="1842868" cy="954107"/>
          </a:xfrm>
          <a:prstGeom prst="rect">
            <a:avLst/>
          </a:prstGeom>
          <a:noFill/>
        </p:spPr>
        <p:txBody>
          <a:bodyPr wrap="square" rtlCol="0">
            <a:spAutoFit/>
          </a:bodyPr>
          <a:lstStyle/>
          <a:p>
            <a:r>
              <a:rPr lang="en-US" sz="2800" b="1" dirty="0">
                <a:solidFill>
                  <a:srgbClr val="00B050"/>
                </a:solidFill>
              </a:rPr>
              <a:t>THẾ NĂNG HẤP DẪN</a:t>
            </a:r>
          </a:p>
        </p:txBody>
      </p:sp>
      <p:sp>
        <p:nvSpPr>
          <p:cNvPr id="37" name="TextBox 36"/>
          <p:cNvSpPr txBox="1"/>
          <p:nvPr/>
        </p:nvSpPr>
        <p:spPr>
          <a:xfrm>
            <a:off x="3193367" y="3264487"/>
            <a:ext cx="2321170" cy="954107"/>
          </a:xfrm>
          <a:prstGeom prst="rect">
            <a:avLst/>
          </a:prstGeom>
          <a:noFill/>
        </p:spPr>
        <p:txBody>
          <a:bodyPr wrap="square" rtlCol="0">
            <a:spAutoFit/>
          </a:bodyPr>
          <a:lstStyle/>
          <a:p>
            <a:r>
              <a:rPr lang="en-US" sz="2800" b="1" dirty="0">
                <a:solidFill>
                  <a:srgbClr val="FF0000"/>
                </a:solidFill>
              </a:rPr>
              <a:t>NĂNG LƯỢNG HÓA HỌC</a:t>
            </a:r>
          </a:p>
        </p:txBody>
      </p:sp>
      <p:sp>
        <p:nvSpPr>
          <p:cNvPr id="38" name="TextBox 37"/>
          <p:cNvSpPr txBox="1"/>
          <p:nvPr/>
        </p:nvSpPr>
        <p:spPr>
          <a:xfrm>
            <a:off x="4740812" y="4754880"/>
            <a:ext cx="1603718" cy="1384995"/>
          </a:xfrm>
          <a:prstGeom prst="rect">
            <a:avLst/>
          </a:prstGeom>
          <a:noFill/>
        </p:spPr>
        <p:txBody>
          <a:bodyPr wrap="square" rtlCol="0">
            <a:spAutoFit/>
          </a:bodyPr>
          <a:lstStyle/>
          <a:p>
            <a:r>
              <a:rPr lang="en-US" sz="2800" b="1" dirty="0">
                <a:solidFill>
                  <a:srgbClr val="7030A0"/>
                </a:solidFill>
                <a:latin typeface="Times New Roman" panose="02020603050405020304" pitchFamily="18" charset="0"/>
                <a:cs typeface="Times New Roman" panose="02020603050405020304" pitchFamily="18" charset="0"/>
              </a:rPr>
              <a:t>NĂNG LƯỢNG ĐIỆN</a:t>
            </a:r>
          </a:p>
        </p:txBody>
      </p:sp>
      <p:sp>
        <p:nvSpPr>
          <p:cNvPr id="39" name="TextBox 38"/>
          <p:cNvSpPr txBox="1"/>
          <p:nvPr/>
        </p:nvSpPr>
        <p:spPr>
          <a:xfrm>
            <a:off x="6344530" y="3180863"/>
            <a:ext cx="1336429" cy="1815882"/>
          </a:xfrm>
          <a:prstGeom prst="rect">
            <a:avLst/>
          </a:prstGeom>
          <a:noFill/>
        </p:spPr>
        <p:txBody>
          <a:bodyPr wrap="square" rtlCol="0">
            <a:spAutoFit/>
          </a:bodyPr>
          <a:lstStyle/>
          <a:p>
            <a:r>
              <a:rPr lang="en-US" sz="2800" b="1" dirty="0">
                <a:solidFill>
                  <a:srgbClr val="C00000"/>
                </a:solidFill>
              </a:rPr>
              <a:t>NĂNG LƯỢNG ÁNH SÁNG</a:t>
            </a:r>
          </a:p>
        </p:txBody>
      </p:sp>
      <p:sp>
        <p:nvSpPr>
          <p:cNvPr id="40" name="TextBox 39"/>
          <p:cNvSpPr txBox="1"/>
          <p:nvPr/>
        </p:nvSpPr>
        <p:spPr>
          <a:xfrm>
            <a:off x="7744266" y="4841243"/>
            <a:ext cx="1385666" cy="1384995"/>
          </a:xfrm>
          <a:prstGeom prst="rect">
            <a:avLst/>
          </a:prstGeom>
          <a:noFill/>
        </p:spPr>
        <p:txBody>
          <a:bodyPr wrap="square" rtlCol="0">
            <a:spAutoFit/>
          </a:bodyPr>
          <a:lstStyle/>
          <a:p>
            <a:r>
              <a:rPr lang="en-US" sz="2800" b="1" dirty="0">
                <a:solidFill>
                  <a:schemeClr val="accent2">
                    <a:lumMod val="75000"/>
                  </a:schemeClr>
                </a:solidFill>
              </a:rPr>
              <a:t>NĂNG LƯỢNG ÂM </a:t>
            </a:r>
          </a:p>
        </p:txBody>
      </p:sp>
      <p:sp>
        <p:nvSpPr>
          <p:cNvPr id="41" name="TextBox 40"/>
          <p:cNvSpPr txBox="1"/>
          <p:nvPr/>
        </p:nvSpPr>
        <p:spPr>
          <a:xfrm>
            <a:off x="10002129" y="3462413"/>
            <a:ext cx="1378633" cy="1384995"/>
          </a:xfrm>
          <a:prstGeom prst="rect">
            <a:avLst/>
          </a:prstGeom>
          <a:noFill/>
        </p:spPr>
        <p:txBody>
          <a:bodyPr wrap="square" rtlCol="0">
            <a:spAutoFit/>
          </a:bodyPr>
          <a:lstStyle/>
          <a:p>
            <a:r>
              <a:rPr lang="en-US" sz="2800" b="1" dirty="0">
                <a:solidFill>
                  <a:srgbClr val="0070C0"/>
                </a:solidFill>
              </a:rPr>
              <a:t>NĂNG LƯỢNG NHIỆT</a:t>
            </a:r>
          </a:p>
        </p:txBody>
      </p:sp>
    </p:spTree>
    <p:extLst>
      <p:ext uri="{BB962C8B-B14F-4D97-AF65-F5344CB8AC3E}">
        <p14:creationId xmlns:p14="http://schemas.microsoft.com/office/powerpoint/2010/main" val="2946324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57300" y="42706"/>
            <a:ext cx="10086975" cy="689952"/>
          </a:xfrm>
        </p:spPr>
        <p:txBody>
          <a:bodyPr>
            <a:normAutofit/>
          </a:bodyPr>
          <a:lstStyle/>
          <a:p>
            <a:pPr algn="ctr"/>
            <a:r>
              <a:rPr lang="en-US" sz="3600" b="1">
                <a:solidFill>
                  <a:srgbClr val="FF0000"/>
                </a:solidFill>
                <a:latin typeface="Times New Roman" panose="02020603050405020304" pitchFamily="18" charset="0"/>
                <a:cs typeface="Times New Roman" panose="02020603050405020304" pitchFamily="18" charset="0"/>
              </a:rPr>
              <a:t>CÁC DẠNG NĂNG LƯỢNG</a:t>
            </a:r>
            <a:endParaRPr lang="en-US" sz="3600" b="1" dirty="0">
              <a:solidFill>
                <a:srgbClr val="FF0000"/>
              </a:solidFill>
              <a:latin typeface="Times New Roman" panose="02020603050405020304" pitchFamily="18" charset="0"/>
              <a:cs typeface="Times New Roman" panose="02020603050405020304" pitchFamily="18" charset="0"/>
            </a:endParaRPr>
          </a:p>
        </p:txBody>
      </p:sp>
      <p:pic>
        <p:nvPicPr>
          <p:cNvPr id="5" name="CÁC DẠNG NĂNG LƯỢNG_ ENERGY">
            <a:hlinkClick r:id="" action="ppaction://media"/>
            <a:extLst>
              <a:ext uri="{FF2B5EF4-FFF2-40B4-BE49-F238E27FC236}">
                <a16:creationId xmlns:a16="http://schemas.microsoft.com/office/drawing/2014/main" id="{4017CFD0-7BD8-4CBE-8126-9823C3E3D33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47725" y="722366"/>
            <a:ext cx="10672763" cy="6003430"/>
          </a:xfrm>
          <a:prstGeom prst="rect">
            <a:avLst/>
          </a:prstGeom>
        </p:spPr>
      </p:pic>
    </p:spTree>
    <p:extLst>
      <p:ext uri="{BB962C8B-B14F-4D97-AF65-F5344CB8AC3E}">
        <p14:creationId xmlns:p14="http://schemas.microsoft.com/office/powerpoint/2010/main" val="15985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821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304800" y="2069805"/>
            <a:ext cx="8951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lang="en-US" altLang="vi-VN" sz="3200" b="1">
                <a:solidFill>
                  <a:srgbClr val="FFFF00"/>
                </a:solidFill>
                <a:latin typeface="Arial" panose="020B0604020202020204" pitchFamily="34" charset="0"/>
                <a:cs typeface="Arial" panose="020B0604020202020204" pitchFamily="34" charset="0"/>
              </a:rPr>
              <a:t>II. Các dạng năng lượng</a:t>
            </a:r>
            <a:endParaRPr kumimoji="0" lang="en-US" altLang="vi-VN" sz="32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3" name="Rectangle 2">
            <a:extLst>
              <a:ext uri="{FF2B5EF4-FFF2-40B4-BE49-F238E27FC236}">
                <a16:creationId xmlns:a16="http://schemas.microsoft.com/office/drawing/2014/main" id="{E88012ED-F8A4-4CE3-A457-8A332E03FCBA}"/>
              </a:ext>
            </a:extLst>
          </p:cNvPr>
          <p:cNvSpPr>
            <a:spLocks noChangeArrowheads="1"/>
          </p:cNvSpPr>
          <p:nvPr/>
        </p:nvSpPr>
        <p:spPr bwMode="auto">
          <a:xfrm>
            <a:off x="623887" y="2647009"/>
            <a:ext cx="11160125"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57175" indent="-257175"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257175" marR="0" lvl="0" indent="-257175" algn="just" defTabSz="684213" rtl="0" eaLnBrk="1" fontAlgn="base" latinLnBrk="0" hangingPunct="1">
              <a:lnSpc>
                <a:spcPct val="100000"/>
              </a:lnSpc>
              <a:spcBef>
                <a:spcPct val="0"/>
              </a:spcBef>
              <a:spcAft>
                <a:spcPct val="0"/>
              </a:spcAft>
              <a:buClrTx/>
              <a:buSzTx/>
              <a:buFontTx/>
              <a:buChar char="-"/>
              <a:tabLst/>
              <a:defRPr/>
            </a:pPr>
            <a:r>
              <a:rPr kumimoji="0" lang="en-US" altLang="vi-VN" sz="2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Động năng: VD: năng lượng có được do chuyển động…</a:t>
            </a:r>
          </a:p>
          <a:p>
            <a:pPr marL="257175" marR="0" lvl="0" indent="-257175" algn="just" defTabSz="684213" rtl="0" eaLnBrk="1" fontAlgn="base" latinLnBrk="0" hangingPunct="1">
              <a:lnSpc>
                <a:spcPct val="100000"/>
              </a:lnSpc>
              <a:spcBef>
                <a:spcPct val="0"/>
              </a:spcBef>
              <a:spcAft>
                <a:spcPct val="0"/>
              </a:spcAft>
              <a:buClrTx/>
              <a:buSzTx/>
              <a:buFontTx/>
              <a:buChar char="-"/>
              <a:tabLst/>
              <a:defRPr/>
            </a:pPr>
            <a:r>
              <a:rPr kumimoji="0" lang="en-US" altLang="vi-VN" sz="2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Thế năng hấp dẫn: năng lượng có khi vật có độ cao so với mặt đất.</a:t>
            </a:r>
          </a:p>
          <a:p>
            <a:pPr marL="257175" marR="0" lvl="0" indent="-257175" algn="just" defTabSz="684213" rtl="0" eaLnBrk="1" fontAlgn="base" latinLnBrk="0" hangingPunct="1">
              <a:lnSpc>
                <a:spcPct val="100000"/>
              </a:lnSpc>
              <a:spcBef>
                <a:spcPct val="0"/>
              </a:spcBef>
              <a:spcAft>
                <a:spcPct val="0"/>
              </a:spcAft>
              <a:buClrTx/>
              <a:buSzTx/>
              <a:buFontTx/>
              <a:buChar char="-"/>
              <a:tabLst/>
              <a:defRPr/>
            </a:pPr>
            <a:r>
              <a:rPr lang="en-US" altLang="vi-VN" sz="2800" b="1">
                <a:solidFill>
                  <a:srgbClr val="FFFFFF"/>
                </a:solidFill>
                <a:latin typeface="Arial" panose="020B0604020202020204" pitchFamily="34" charset="0"/>
                <a:cs typeface="Arial" panose="020B0604020202020204" pitchFamily="34" charset="0"/>
              </a:rPr>
              <a:t>Năng lượng hoá học (hoá năng): năng lượng sinh ra trong các phản ứng hoá học.</a:t>
            </a:r>
          </a:p>
          <a:p>
            <a:pPr marL="257175" marR="0" lvl="0" indent="-257175" algn="just" defTabSz="684213" rtl="0" eaLnBrk="1" fontAlgn="base" latinLnBrk="0" hangingPunct="1">
              <a:lnSpc>
                <a:spcPct val="100000"/>
              </a:lnSpc>
              <a:spcBef>
                <a:spcPct val="0"/>
              </a:spcBef>
              <a:spcAft>
                <a:spcPct val="0"/>
              </a:spcAft>
              <a:buClrTx/>
              <a:buSzTx/>
              <a:buFontTx/>
              <a:buChar char="-"/>
              <a:tabLst/>
              <a:defRPr/>
            </a:pPr>
            <a:r>
              <a:rPr kumimoji="0" lang="en-US" altLang="vi-VN" sz="2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a:t>
            </a:r>
            <a:r>
              <a:rPr lang="en-US" altLang="vi-VN" sz="2800" b="1">
                <a:solidFill>
                  <a:srgbClr val="FFFFFF"/>
                </a:solidFill>
                <a:latin typeface="Arial" panose="020B0604020202020204" pitchFamily="34" charset="0"/>
                <a:cs typeface="Arial" panose="020B0604020202020204" pitchFamily="34" charset="0"/>
              </a:rPr>
              <a:t>ăng lượng điện (điện năng): năng lượng của dòng điện.</a:t>
            </a:r>
          </a:p>
          <a:p>
            <a:pPr marL="257175" marR="0" lvl="0" indent="-257175" algn="just" defTabSz="684213" rtl="0" eaLnBrk="1" fontAlgn="base" latinLnBrk="0" hangingPunct="1">
              <a:lnSpc>
                <a:spcPct val="100000"/>
              </a:lnSpc>
              <a:spcBef>
                <a:spcPct val="0"/>
              </a:spcBef>
              <a:spcAft>
                <a:spcPct val="0"/>
              </a:spcAft>
              <a:buClrTx/>
              <a:buSzTx/>
              <a:buFontTx/>
              <a:buChar char="-"/>
              <a:tabLst/>
              <a:defRPr/>
            </a:pPr>
            <a:r>
              <a:rPr kumimoji="0" lang="en-US" altLang="vi-VN" sz="2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a:t>
            </a:r>
            <a:r>
              <a:rPr lang="en-US" altLang="vi-VN" sz="2800" b="1">
                <a:solidFill>
                  <a:srgbClr val="FFFFFF"/>
                </a:solidFill>
                <a:latin typeface="Arial" panose="020B0604020202020204" pitchFamily="34" charset="0"/>
                <a:cs typeface="Arial" panose="020B0604020202020204" pitchFamily="34" charset="0"/>
              </a:rPr>
              <a:t>ăng lượng ánh sáng (quang năng)</a:t>
            </a:r>
          </a:p>
          <a:p>
            <a:pPr marL="257175" marR="0" lvl="0" indent="-257175" algn="just" defTabSz="684213" rtl="0" eaLnBrk="1" fontAlgn="base" latinLnBrk="0" hangingPunct="1">
              <a:lnSpc>
                <a:spcPct val="100000"/>
              </a:lnSpc>
              <a:spcBef>
                <a:spcPct val="0"/>
              </a:spcBef>
              <a:spcAft>
                <a:spcPct val="0"/>
              </a:spcAft>
              <a:buClrTx/>
              <a:buSzTx/>
              <a:buFontTx/>
              <a:buChar char="-"/>
              <a:tabLst/>
              <a:defRPr/>
            </a:pPr>
            <a:r>
              <a:rPr kumimoji="0" lang="en-US" altLang="vi-VN" sz="2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a:t>
            </a:r>
            <a:r>
              <a:rPr lang="en-US" altLang="vi-VN" sz="2800" b="1">
                <a:solidFill>
                  <a:srgbClr val="FFFFFF"/>
                </a:solidFill>
                <a:latin typeface="Arial" panose="020B0604020202020204" pitchFamily="34" charset="0"/>
                <a:cs typeface="Arial" panose="020B0604020202020204" pitchFamily="34" charset="0"/>
              </a:rPr>
              <a:t>ăng lượng âm: năng lượng của âm thanh.</a:t>
            </a:r>
          </a:p>
          <a:p>
            <a:pPr marL="257175" marR="0" lvl="0" indent="-257175" algn="just" defTabSz="684213" rtl="0" eaLnBrk="1" fontAlgn="base" latinLnBrk="0" hangingPunct="1">
              <a:lnSpc>
                <a:spcPct val="100000"/>
              </a:lnSpc>
              <a:spcBef>
                <a:spcPct val="0"/>
              </a:spcBef>
              <a:spcAft>
                <a:spcPct val="0"/>
              </a:spcAft>
              <a:buClrTx/>
              <a:buSzTx/>
              <a:buFontTx/>
              <a:buChar char="-"/>
              <a:tabLst/>
              <a:defRPr/>
            </a:pPr>
            <a:r>
              <a:rPr kumimoji="0" lang="en-US" altLang="vi-VN" sz="2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a:t>
            </a:r>
            <a:r>
              <a:rPr lang="en-US" altLang="vi-VN" sz="2800" b="1">
                <a:solidFill>
                  <a:srgbClr val="FFFFFF"/>
                </a:solidFill>
                <a:latin typeface="Arial" panose="020B0604020202020204" pitchFamily="34" charset="0"/>
                <a:cs typeface="Arial" panose="020B0604020202020204" pitchFamily="34" charset="0"/>
              </a:rPr>
              <a:t>ăng lượng nhiệt (nhiệt năng)</a:t>
            </a:r>
            <a:endParaRPr kumimoji="0" lang="en-US" altLang="vi-VN" sz="2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623887" y="97820"/>
            <a:ext cx="11160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47. MỘT SỐ DẠNG NĂNG LƯỢNG</a:t>
            </a:r>
          </a:p>
        </p:txBody>
      </p:sp>
      <p:sp>
        <p:nvSpPr>
          <p:cNvPr id="5" name="Title 1">
            <a:extLst>
              <a:ext uri="{FF2B5EF4-FFF2-40B4-BE49-F238E27FC236}">
                <a16:creationId xmlns:a16="http://schemas.microsoft.com/office/drawing/2014/main" id="{AEF67A06-BADD-4F22-8065-538740B6FBE3}"/>
              </a:ext>
            </a:extLst>
          </p:cNvPr>
          <p:cNvSpPr txBox="1">
            <a:spLocks noChangeArrowheads="1"/>
          </p:cNvSpPr>
          <p:nvPr/>
        </p:nvSpPr>
        <p:spPr bwMode="auto">
          <a:xfrm>
            <a:off x="304800" y="567520"/>
            <a:ext cx="8951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rPr>
              <a:t>I. Nhận biết năng lượng</a:t>
            </a:r>
          </a:p>
        </p:txBody>
      </p:sp>
      <p:sp>
        <p:nvSpPr>
          <p:cNvPr id="6" name="Rectangle 2">
            <a:extLst>
              <a:ext uri="{FF2B5EF4-FFF2-40B4-BE49-F238E27FC236}">
                <a16:creationId xmlns:a16="http://schemas.microsoft.com/office/drawing/2014/main" id="{025DF1DD-3FCD-4E83-9EB3-8A158BC2CE37}"/>
              </a:ext>
            </a:extLst>
          </p:cNvPr>
          <p:cNvSpPr>
            <a:spLocks noChangeArrowheads="1"/>
          </p:cNvSpPr>
          <p:nvPr/>
        </p:nvSpPr>
        <p:spPr bwMode="auto">
          <a:xfrm>
            <a:off x="623887" y="1123433"/>
            <a:ext cx="1116012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57175" indent="-257175"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257175" marR="0" lvl="0" indent="-257175" algn="just" defTabSz="684213" rtl="0" eaLnBrk="1" fontAlgn="base" latinLnBrk="0" hangingPunct="1">
              <a:lnSpc>
                <a:spcPct val="100000"/>
              </a:lnSpc>
              <a:spcBef>
                <a:spcPct val="0"/>
              </a:spcBef>
              <a:spcAft>
                <a:spcPct val="0"/>
              </a:spcAft>
              <a:buClrTx/>
              <a:buSzTx/>
              <a:buFontTx/>
              <a:buChar char="-"/>
              <a:tabLst/>
              <a:defRPr/>
            </a:pPr>
            <a:r>
              <a:rPr kumimoji="0" lang="en-US" altLang="vi-VN" sz="2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Trong cuộc sống hàng ngày, chúng ta nhận biết năng lượng nhờ các biểu hiện của chúng. </a:t>
            </a:r>
          </a:p>
        </p:txBody>
      </p:sp>
    </p:spTree>
    <p:extLst>
      <p:ext uri="{BB962C8B-B14F-4D97-AF65-F5344CB8AC3E}">
        <p14:creationId xmlns:p14="http://schemas.microsoft.com/office/powerpoint/2010/main" val="30992592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30629"/>
          </a:xfrm>
        </p:spPr>
        <p:txBody>
          <a:bodyPr>
            <a:normAutofit/>
          </a:bodyPr>
          <a:lstStyle/>
          <a:p>
            <a:pPr algn="ctr"/>
            <a:r>
              <a:rPr lang="en-US" sz="3200" b="1" dirty="0">
                <a:solidFill>
                  <a:srgbClr val="FF0000"/>
                </a:solidFill>
                <a:latin typeface="Times New Roman" panose="02020603050405020304" pitchFamily="18" charset="0"/>
                <a:cs typeface="Times New Roman" panose="02020603050405020304" pitchFamily="18" charset="0"/>
              </a:rPr>
              <a:t>SỰ CHUYỂN HÓA NĂNG LƯỢNG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24438211"/>
              </p:ext>
            </p:extLst>
          </p:nvPr>
        </p:nvGraphicFramePr>
        <p:xfrm>
          <a:off x="0" y="1448972"/>
          <a:ext cx="12192000" cy="5409028"/>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4064000">
                  <a:extLst>
                    <a:ext uri="{9D8B030D-6E8A-4147-A177-3AD203B41FA5}">
                      <a16:colId xmlns:a16="http://schemas.microsoft.com/office/drawing/2014/main" val="20002"/>
                    </a:ext>
                  </a:extLst>
                </a:gridCol>
              </a:tblGrid>
              <a:tr h="1352257">
                <a:tc>
                  <a:txBody>
                    <a:bodyPr/>
                    <a:lstStyle/>
                    <a:p>
                      <a:pPr algn="ctr"/>
                      <a:r>
                        <a:rPr lang="en-US" sz="2800" dirty="0"/>
                        <a:t>VÍ</a:t>
                      </a:r>
                      <a:r>
                        <a:rPr lang="en-US" sz="2800" baseline="0" dirty="0"/>
                        <a:t> DỤ</a:t>
                      </a:r>
                      <a:endParaRPr lang="en-US" sz="2800" dirty="0"/>
                    </a:p>
                  </a:txBody>
                  <a:tcPr>
                    <a:solidFill>
                      <a:schemeClr val="tx1"/>
                    </a:solidFill>
                  </a:tcPr>
                </a:tc>
                <a:tc>
                  <a:txBody>
                    <a:bodyPr/>
                    <a:lstStyle/>
                    <a:p>
                      <a:pPr algn="ctr"/>
                      <a:r>
                        <a:rPr lang="en-US" sz="2800" dirty="0"/>
                        <a:t>DẠNG</a:t>
                      </a:r>
                      <a:r>
                        <a:rPr lang="en-US" sz="2800" baseline="0" dirty="0"/>
                        <a:t> </a:t>
                      </a:r>
                      <a:r>
                        <a:rPr lang="en-US" sz="2800" dirty="0"/>
                        <a:t>NĂNG</a:t>
                      </a:r>
                      <a:r>
                        <a:rPr lang="en-US" sz="2800" baseline="0" dirty="0"/>
                        <a:t> LƯỢNG BAN ĐẦU</a:t>
                      </a:r>
                      <a:endParaRPr lang="en-US" sz="2800" dirty="0"/>
                    </a:p>
                  </a:txBody>
                  <a:tcPr>
                    <a:solidFill>
                      <a:schemeClr val="tx1"/>
                    </a:solidFill>
                  </a:tcPr>
                </a:tc>
                <a:tc>
                  <a:txBody>
                    <a:bodyPr/>
                    <a:lstStyle/>
                    <a:p>
                      <a:pPr algn="ctr"/>
                      <a:r>
                        <a:rPr lang="en-US" sz="2800" dirty="0"/>
                        <a:t>DẠNG</a:t>
                      </a:r>
                      <a:r>
                        <a:rPr lang="en-US" sz="2800" baseline="0" dirty="0"/>
                        <a:t> </a:t>
                      </a:r>
                      <a:r>
                        <a:rPr lang="en-US" sz="2800" dirty="0"/>
                        <a:t>NĂNG</a:t>
                      </a:r>
                      <a:r>
                        <a:rPr lang="en-US" sz="2800" baseline="0" dirty="0"/>
                        <a:t> LƯỢNG SAU ĐÓ</a:t>
                      </a:r>
                      <a:endParaRPr lang="en-US" sz="2800" dirty="0"/>
                    </a:p>
                  </a:txBody>
                  <a:tcPr>
                    <a:solidFill>
                      <a:schemeClr val="tx1"/>
                    </a:solidFill>
                  </a:tcPr>
                </a:tc>
                <a:extLst>
                  <a:ext uri="{0D108BD9-81ED-4DB2-BD59-A6C34878D82A}">
                    <a16:rowId xmlns:a16="http://schemas.microsoft.com/office/drawing/2014/main" val="10000"/>
                  </a:ext>
                </a:extLst>
              </a:tr>
              <a:tr h="1352257">
                <a:tc>
                  <a:txBody>
                    <a:bodyPr/>
                    <a:lstStyle/>
                    <a:p>
                      <a:endParaRPr lang="en-US" sz="2800"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1"/>
                  </a:ext>
                </a:extLst>
              </a:tr>
              <a:tr h="1352257">
                <a:tc>
                  <a:txBody>
                    <a:bodyPr/>
                    <a:lstStyle/>
                    <a:p>
                      <a:endParaRPr lang="en-US" sz="2800"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2"/>
                  </a:ext>
                </a:extLst>
              </a:tr>
              <a:tr h="1352257">
                <a:tc>
                  <a:txBody>
                    <a:bodyPr/>
                    <a:lstStyle/>
                    <a:p>
                      <a:endParaRPr lang="en-US" sz="2800"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3"/>
                  </a:ext>
                </a:extLst>
              </a:tr>
            </a:tbl>
          </a:graphicData>
        </a:graphic>
      </p:graphicFrame>
      <p:sp>
        <p:nvSpPr>
          <p:cNvPr id="5" name="TextBox 4"/>
          <p:cNvSpPr txBox="1"/>
          <p:nvPr/>
        </p:nvSpPr>
        <p:spPr>
          <a:xfrm>
            <a:off x="4135902" y="2954215"/>
            <a:ext cx="3812344" cy="523220"/>
          </a:xfrm>
          <a:prstGeom prst="rect">
            <a:avLst/>
          </a:prstGeom>
          <a:noFill/>
        </p:spPr>
        <p:txBody>
          <a:bodyPr wrap="square" rtlCol="0">
            <a:spAutoFit/>
          </a:bodyPr>
          <a:lstStyle/>
          <a:p>
            <a:r>
              <a:rPr lang="en-US" sz="2800" dirty="0" err="1">
                <a:solidFill>
                  <a:srgbClr val="FF0000"/>
                </a:solidFill>
              </a:rPr>
              <a:t>Ánh</a:t>
            </a:r>
            <a:r>
              <a:rPr lang="en-US" sz="2800" dirty="0">
                <a:solidFill>
                  <a:srgbClr val="FF0000"/>
                </a:solidFill>
              </a:rPr>
              <a:t> </a:t>
            </a:r>
            <a:r>
              <a:rPr lang="en-US" sz="2800" dirty="0" err="1">
                <a:solidFill>
                  <a:srgbClr val="FF0000"/>
                </a:solidFill>
              </a:rPr>
              <a:t>sáng</a:t>
            </a:r>
            <a:r>
              <a:rPr lang="en-US" sz="2800" dirty="0">
                <a:solidFill>
                  <a:srgbClr val="FF0000"/>
                </a:solidFill>
              </a:rPr>
              <a:t> </a:t>
            </a:r>
            <a:r>
              <a:rPr lang="en-US" sz="2800" dirty="0" err="1">
                <a:solidFill>
                  <a:srgbClr val="FF0000"/>
                </a:solidFill>
              </a:rPr>
              <a:t>mặt</a:t>
            </a:r>
            <a:r>
              <a:rPr lang="en-US" sz="2800" dirty="0">
                <a:solidFill>
                  <a:srgbClr val="FF0000"/>
                </a:solidFill>
              </a:rPr>
              <a:t> </a:t>
            </a:r>
            <a:r>
              <a:rPr lang="en-US" sz="2800" dirty="0" err="1">
                <a:solidFill>
                  <a:srgbClr val="FF0000"/>
                </a:solidFill>
              </a:rPr>
              <a:t>trời</a:t>
            </a:r>
            <a:endParaRPr lang="en-US" sz="2800" dirty="0">
              <a:solidFill>
                <a:srgbClr val="FF0000"/>
              </a:solidFill>
            </a:endParaRPr>
          </a:p>
        </p:txBody>
      </p:sp>
      <p:sp>
        <p:nvSpPr>
          <p:cNvPr id="6" name="TextBox 5"/>
          <p:cNvSpPr txBox="1"/>
          <p:nvPr/>
        </p:nvSpPr>
        <p:spPr>
          <a:xfrm>
            <a:off x="4135902" y="5842781"/>
            <a:ext cx="3812344" cy="523220"/>
          </a:xfrm>
          <a:prstGeom prst="rect">
            <a:avLst/>
          </a:prstGeom>
          <a:noFill/>
        </p:spPr>
        <p:txBody>
          <a:bodyPr wrap="square" rtlCol="0">
            <a:spAutoFit/>
          </a:bodyPr>
          <a:lstStyle/>
          <a:p>
            <a:r>
              <a:rPr lang="en-US" sz="2800" dirty="0" err="1">
                <a:solidFill>
                  <a:srgbClr val="FF0000"/>
                </a:solidFill>
              </a:rPr>
              <a:t>Năng</a:t>
            </a:r>
            <a:r>
              <a:rPr lang="en-US" sz="2800" dirty="0">
                <a:solidFill>
                  <a:srgbClr val="FF0000"/>
                </a:solidFill>
              </a:rPr>
              <a:t> </a:t>
            </a:r>
            <a:r>
              <a:rPr lang="en-US" sz="2800" dirty="0" err="1">
                <a:solidFill>
                  <a:srgbClr val="FF0000"/>
                </a:solidFill>
              </a:rPr>
              <a:t>lượng</a:t>
            </a:r>
            <a:r>
              <a:rPr lang="en-US" sz="2800" dirty="0">
                <a:solidFill>
                  <a:srgbClr val="FF0000"/>
                </a:solidFill>
              </a:rPr>
              <a:t> </a:t>
            </a:r>
            <a:r>
              <a:rPr lang="en-US" sz="2800" dirty="0" err="1">
                <a:solidFill>
                  <a:srgbClr val="FF0000"/>
                </a:solidFill>
              </a:rPr>
              <a:t>điện</a:t>
            </a:r>
            <a:endParaRPr lang="en-US" sz="2800" dirty="0">
              <a:solidFill>
                <a:srgbClr val="FF0000"/>
              </a:solidFill>
            </a:endParaRPr>
          </a:p>
        </p:txBody>
      </p:sp>
      <p:sp>
        <p:nvSpPr>
          <p:cNvPr id="7" name="TextBox 6"/>
          <p:cNvSpPr txBox="1"/>
          <p:nvPr/>
        </p:nvSpPr>
        <p:spPr>
          <a:xfrm>
            <a:off x="4135902" y="4398498"/>
            <a:ext cx="3812344" cy="523220"/>
          </a:xfrm>
          <a:prstGeom prst="rect">
            <a:avLst/>
          </a:prstGeom>
          <a:noFill/>
        </p:spPr>
        <p:txBody>
          <a:bodyPr wrap="square" rtlCol="0">
            <a:spAutoFit/>
          </a:bodyPr>
          <a:lstStyle/>
          <a:p>
            <a:r>
              <a:rPr lang="en-US" sz="2800" dirty="0" err="1"/>
              <a:t>Thế</a:t>
            </a:r>
            <a:r>
              <a:rPr lang="en-US" sz="2800" dirty="0"/>
              <a:t> </a:t>
            </a:r>
            <a:r>
              <a:rPr lang="en-US" sz="2800" dirty="0" err="1"/>
              <a:t>năng</a:t>
            </a:r>
            <a:r>
              <a:rPr lang="en-US" sz="2800" dirty="0"/>
              <a:t> </a:t>
            </a:r>
            <a:r>
              <a:rPr lang="en-US" sz="2800" dirty="0" err="1"/>
              <a:t>hấp</a:t>
            </a:r>
            <a:r>
              <a:rPr lang="en-US" sz="2800" dirty="0"/>
              <a:t> </a:t>
            </a:r>
            <a:r>
              <a:rPr lang="en-US" sz="2800" dirty="0" err="1"/>
              <a:t>dẫn</a:t>
            </a:r>
            <a:endParaRPr lang="en-US" sz="2800" dirty="0"/>
          </a:p>
        </p:txBody>
      </p:sp>
      <p:sp>
        <p:nvSpPr>
          <p:cNvPr id="8" name="TextBox 7"/>
          <p:cNvSpPr txBox="1"/>
          <p:nvPr/>
        </p:nvSpPr>
        <p:spPr>
          <a:xfrm>
            <a:off x="8253046" y="4427860"/>
            <a:ext cx="3812344" cy="523220"/>
          </a:xfrm>
          <a:prstGeom prst="rect">
            <a:avLst/>
          </a:prstGeom>
          <a:noFill/>
        </p:spPr>
        <p:txBody>
          <a:bodyPr wrap="square" rtlCol="0">
            <a:spAutoFit/>
          </a:bodyPr>
          <a:lstStyle/>
          <a:p>
            <a:r>
              <a:rPr lang="en-US" sz="2800" dirty="0" err="1"/>
              <a:t>Động</a:t>
            </a:r>
            <a:r>
              <a:rPr lang="en-US" sz="2800" dirty="0"/>
              <a:t> </a:t>
            </a:r>
            <a:r>
              <a:rPr lang="en-US" sz="2800" dirty="0" err="1"/>
              <a:t>năng</a:t>
            </a:r>
            <a:endParaRPr lang="en-US" sz="2800" dirty="0"/>
          </a:p>
        </p:txBody>
      </p:sp>
      <p:sp>
        <p:nvSpPr>
          <p:cNvPr id="9" name="TextBox 8"/>
          <p:cNvSpPr txBox="1"/>
          <p:nvPr/>
        </p:nvSpPr>
        <p:spPr>
          <a:xfrm>
            <a:off x="8253046" y="2954215"/>
            <a:ext cx="3812344" cy="954107"/>
          </a:xfrm>
          <a:prstGeom prst="rect">
            <a:avLst/>
          </a:prstGeom>
          <a:noFill/>
        </p:spPr>
        <p:txBody>
          <a:bodyPr wrap="square" rtlCol="0">
            <a:spAutoFit/>
          </a:bodyPr>
          <a:lstStyle/>
          <a:p>
            <a:r>
              <a:rPr lang="en-US" sz="2800" dirty="0" err="1">
                <a:solidFill>
                  <a:srgbClr val="FF0000"/>
                </a:solidFill>
              </a:rPr>
              <a:t>Làm</a:t>
            </a:r>
            <a:r>
              <a:rPr lang="en-US" sz="2800" dirty="0">
                <a:solidFill>
                  <a:srgbClr val="FF0000"/>
                </a:solidFill>
              </a:rPr>
              <a:t> </a:t>
            </a:r>
            <a:r>
              <a:rPr lang="en-US" sz="2800" dirty="0" err="1">
                <a:solidFill>
                  <a:srgbClr val="FF0000"/>
                </a:solidFill>
              </a:rPr>
              <a:t>nóng</a:t>
            </a:r>
            <a:r>
              <a:rPr lang="en-US" sz="2800" dirty="0">
                <a:solidFill>
                  <a:srgbClr val="FF0000"/>
                </a:solidFill>
              </a:rPr>
              <a:t> </a:t>
            </a:r>
            <a:r>
              <a:rPr lang="en-US" sz="2800" dirty="0" err="1">
                <a:solidFill>
                  <a:srgbClr val="FF0000"/>
                </a:solidFill>
              </a:rPr>
              <a:t>quần</a:t>
            </a:r>
            <a:r>
              <a:rPr lang="en-US" sz="2800" dirty="0">
                <a:solidFill>
                  <a:srgbClr val="FF0000"/>
                </a:solidFill>
              </a:rPr>
              <a:t> </a:t>
            </a:r>
            <a:r>
              <a:rPr lang="en-US" sz="2800" dirty="0" err="1">
                <a:solidFill>
                  <a:srgbClr val="FF0000"/>
                </a:solidFill>
              </a:rPr>
              <a:t>áo</a:t>
            </a:r>
            <a:r>
              <a:rPr lang="en-US" sz="2800" dirty="0">
                <a:solidFill>
                  <a:srgbClr val="FF0000"/>
                </a:solidFill>
              </a:rPr>
              <a:t>, </a:t>
            </a:r>
            <a:r>
              <a:rPr lang="en-US" sz="2800" dirty="0" err="1">
                <a:solidFill>
                  <a:srgbClr val="FF0000"/>
                </a:solidFill>
              </a:rPr>
              <a:t>ấm</a:t>
            </a:r>
            <a:r>
              <a:rPr lang="en-US" sz="2800" dirty="0">
                <a:solidFill>
                  <a:srgbClr val="FF0000"/>
                </a:solidFill>
              </a:rPr>
              <a:t> </a:t>
            </a:r>
            <a:r>
              <a:rPr lang="en-US" sz="2800" dirty="0" err="1">
                <a:solidFill>
                  <a:srgbClr val="FF0000"/>
                </a:solidFill>
              </a:rPr>
              <a:t>không</a:t>
            </a:r>
            <a:r>
              <a:rPr lang="en-US" sz="2800" dirty="0">
                <a:solidFill>
                  <a:srgbClr val="FF0000"/>
                </a:solidFill>
              </a:rPr>
              <a:t> </a:t>
            </a:r>
            <a:r>
              <a:rPr lang="en-US" sz="2800" dirty="0" err="1">
                <a:solidFill>
                  <a:srgbClr val="FF0000"/>
                </a:solidFill>
              </a:rPr>
              <a:t>khí</a:t>
            </a:r>
            <a:endParaRPr lang="en-US" sz="2800" dirty="0">
              <a:solidFill>
                <a:srgbClr val="FF0000"/>
              </a:solidFill>
            </a:endParaRPr>
          </a:p>
        </p:txBody>
      </p:sp>
      <p:sp>
        <p:nvSpPr>
          <p:cNvPr id="10" name="TextBox 9"/>
          <p:cNvSpPr txBox="1"/>
          <p:nvPr/>
        </p:nvSpPr>
        <p:spPr>
          <a:xfrm>
            <a:off x="8253046" y="5919725"/>
            <a:ext cx="3812344" cy="523220"/>
          </a:xfrm>
          <a:prstGeom prst="rect">
            <a:avLst/>
          </a:prstGeom>
          <a:noFill/>
        </p:spPr>
        <p:txBody>
          <a:bodyPr wrap="square" rtlCol="0">
            <a:spAutoFit/>
          </a:bodyPr>
          <a:lstStyle/>
          <a:p>
            <a:r>
              <a:rPr lang="en-US" sz="2800" dirty="0" err="1">
                <a:solidFill>
                  <a:srgbClr val="FF0000"/>
                </a:solidFill>
              </a:rPr>
              <a:t>Ánh</a:t>
            </a:r>
            <a:r>
              <a:rPr lang="en-US" sz="2800" dirty="0">
                <a:solidFill>
                  <a:srgbClr val="FF0000"/>
                </a:solidFill>
              </a:rPr>
              <a:t> </a:t>
            </a:r>
            <a:r>
              <a:rPr lang="en-US" sz="2800" dirty="0" err="1">
                <a:solidFill>
                  <a:srgbClr val="FF0000"/>
                </a:solidFill>
              </a:rPr>
              <a:t>sáng</a:t>
            </a:r>
            <a:endParaRPr lang="en-US" sz="2800" dirty="0">
              <a:solidFill>
                <a:srgbClr val="FF0000"/>
              </a:solidFill>
            </a:endParaRPr>
          </a:p>
        </p:txBody>
      </p:sp>
      <p:sp>
        <p:nvSpPr>
          <p:cNvPr id="12" name="TextBox 11"/>
          <p:cNvSpPr txBox="1"/>
          <p:nvPr/>
        </p:nvSpPr>
        <p:spPr>
          <a:xfrm>
            <a:off x="-9378" y="5825940"/>
            <a:ext cx="3812344" cy="523220"/>
          </a:xfrm>
          <a:prstGeom prst="rect">
            <a:avLst/>
          </a:prstGeom>
          <a:noFill/>
        </p:spPr>
        <p:txBody>
          <a:bodyPr wrap="square" rtlCol="0">
            <a:spAutoFit/>
          </a:bodyPr>
          <a:lstStyle/>
          <a:p>
            <a:r>
              <a:rPr lang="en-US" sz="2800" dirty="0">
                <a:solidFill>
                  <a:srgbClr val="FF0000"/>
                </a:solidFill>
              </a:rPr>
              <a:t>c. </a:t>
            </a:r>
            <a:r>
              <a:rPr lang="en-US" sz="2800" dirty="0" err="1">
                <a:solidFill>
                  <a:srgbClr val="FF0000"/>
                </a:solidFill>
              </a:rPr>
              <a:t>bật</a:t>
            </a:r>
            <a:r>
              <a:rPr lang="en-US" sz="2800" dirty="0">
                <a:solidFill>
                  <a:srgbClr val="FF0000"/>
                </a:solidFill>
              </a:rPr>
              <a:t> </a:t>
            </a:r>
            <a:r>
              <a:rPr lang="en-US" sz="2800" dirty="0" err="1">
                <a:solidFill>
                  <a:srgbClr val="FF0000"/>
                </a:solidFill>
              </a:rPr>
              <a:t>máy</a:t>
            </a:r>
            <a:r>
              <a:rPr lang="en-US" sz="2800" dirty="0">
                <a:solidFill>
                  <a:srgbClr val="FF0000"/>
                </a:solidFill>
              </a:rPr>
              <a:t> vi </a:t>
            </a:r>
            <a:r>
              <a:rPr lang="en-US" sz="2800" dirty="0" err="1">
                <a:solidFill>
                  <a:srgbClr val="FF0000"/>
                </a:solidFill>
              </a:rPr>
              <a:t>tính</a:t>
            </a:r>
            <a:endParaRPr lang="en-US" sz="2800" dirty="0">
              <a:solidFill>
                <a:srgbClr val="FF0000"/>
              </a:solidFill>
            </a:endParaRPr>
          </a:p>
        </p:txBody>
      </p:sp>
      <p:sp>
        <p:nvSpPr>
          <p:cNvPr id="13" name="TextBox 12"/>
          <p:cNvSpPr txBox="1"/>
          <p:nvPr/>
        </p:nvSpPr>
        <p:spPr>
          <a:xfrm>
            <a:off x="-9378" y="4444403"/>
            <a:ext cx="3812344" cy="523220"/>
          </a:xfrm>
          <a:prstGeom prst="rect">
            <a:avLst/>
          </a:prstGeom>
          <a:noFill/>
        </p:spPr>
        <p:txBody>
          <a:bodyPr wrap="square" rtlCol="0">
            <a:spAutoFit/>
          </a:bodyPr>
          <a:lstStyle/>
          <a:p>
            <a:r>
              <a:rPr lang="en-US" sz="2800" dirty="0"/>
              <a:t>b. </a:t>
            </a:r>
            <a:r>
              <a:rPr lang="en-US" sz="2800" dirty="0" err="1"/>
              <a:t>Chơi</a:t>
            </a:r>
            <a:r>
              <a:rPr lang="en-US" sz="2800" dirty="0"/>
              <a:t> </a:t>
            </a:r>
            <a:r>
              <a:rPr lang="en-US" sz="2800" dirty="0" err="1"/>
              <a:t>cầu</a:t>
            </a:r>
            <a:r>
              <a:rPr lang="en-US" sz="2800" dirty="0"/>
              <a:t> </a:t>
            </a:r>
            <a:r>
              <a:rPr lang="en-US" sz="2800" dirty="0" err="1"/>
              <a:t>trượt</a:t>
            </a:r>
            <a:r>
              <a:rPr lang="en-US" sz="2800" dirty="0"/>
              <a:t> </a:t>
            </a:r>
          </a:p>
        </p:txBody>
      </p:sp>
      <p:sp>
        <p:nvSpPr>
          <p:cNvPr id="14" name="TextBox 13"/>
          <p:cNvSpPr txBox="1"/>
          <p:nvPr/>
        </p:nvSpPr>
        <p:spPr>
          <a:xfrm>
            <a:off x="-9378" y="2997405"/>
            <a:ext cx="3812344" cy="523220"/>
          </a:xfrm>
          <a:prstGeom prst="rect">
            <a:avLst/>
          </a:prstGeom>
          <a:noFill/>
        </p:spPr>
        <p:txBody>
          <a:bodyPr wrap="square" rtlCol="0">
            <a:spAutoFit/>
          </a:bodyPr>
          <a:lstStyle/>
          <a:p>
            <a:r>
              <a:rPr lang="en-US" sz="2800" dirty="0">
                <a:solidFill>
                  <a:srgbClr val="FF0000"/>
                </a:solidFill>
              </a:rPr>
              <a:t>a. </a:t>
            </a:r>
            <a:r>
              <a:rPr lang="en-US" sz="2800" dirty="0" err="1">
                <a:solidFill>
                  <a:srgbClr val="FF0000"/>
                </a:solidFill>
              </a:rPr>
              <a:t>Đọc</a:t>
            </a:r>
            <a:r>
              <a:rPr lang="en-US" sz="2800" dirty="0">
                <a:solidFill>
                  <a:srgbClr val="FF0000"/>
                </a:solidFill>
              </a:rPr>
              <a:t> </a:t>
            </a:r>
            <a:r>
              <a:rPr lang="en-US" sz="2800" dirty="0" err="1">
                <a:solidFill>
                  <a:srgbClr val="FF0000"/>
                </a:solidFill>
              </a:rPr>
              <a:t>sách</a:t>
            </a:r>
            <a:r>
              <a:rPr lang="en-US" sz="2800" dirty="0">
                <a:solidFill>
                  <a:srgbClr val="FF0000"/>
                </a:solidFill>
              </a:rPr>
              <a:t> ở </a:t>
            </a:r>
            <a:r>
              <a:rPr lang="en-US" sz="2800" dirty="0" err="1">
                <a:solidFill>
                  <a:srgbClr val="FF0000"/>
                </a:solidFill>
              </a:rPr>
              <a:t>sân</a:t>
            </a:r>
            <a:r>
              <a:rPr lang="en-US" sz="2800" dirty="0">
                <a:solidFill>
                  <a:srgbClr val="FF0000"/>
                </a:solidFill>
              </a:rPr>
              <a:t> </a:t>
            </a:r>
            <a:r>
              <a:rPr lang="en-US" sz="2800" dirty="0" err="1">
                <a:solidFill>
                  <a:srgbClr val="FF0000"/>
                </a:solidFill>
              </a:rPr>
              <a:t>trường</a:t>
            </a:r>
            <a:endParaRPr lang="en-US" sz="2800" dirty="0">
              <a:solidFill>
                <a:srgbClr val="FF0000"/>
              </a:solidFill>
            </a:endParaRPr>
          </a:p>
        </p:txBody>
      </p:sp>
    </p:spTree>
    <p:extLst>
      <p:ext uri="{BB962C8B-B14F-4D97-AF65-F5344CB8AC3E}">
        <p14:creationId xmlns:p14="http://schemas.microsoft.com/office/powerpoint/2010/main" val="727533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down)">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barn(inVertical)">
                                      <p:cBhvr>
                                        <p:cTn id="43" dur="5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fade">
                                      <p:cBhvr>
                                        <p:cTn id="48" dur="1000"/>
                                        <p:tgtEl>
                                          <p:spTgt spid="6"/>
                                        </p:tgtEl>
                                      </p:cBhvr>
                                    </p:animEffect>
                                    <p:anim calcmode="lin" valueType="num">
                                      <p:cBhvr>
                                        <p:cTn id="49" dur="1000" fill="hold"/>
                                        <p:tgtEl>
                                          <p:spTgt spid="6"/>
                                        </p:tgtEl>
                                        <p:attrNameLst>
                                          <p:attrName>ppt_x</p:attrName>
                                        </p:attrNameLst>
                                      </p:cBhvr>
                                      <p:tavLst>
                                        <p:tav tm="0">
                                          <p:val>
                                            <p:strVal val="#ppt_x"/>
                                          </p:val>
                                        </p:tav>
                                        <p:tav tm="100000">
                                          <p:val>
                                            <p:strVal val="#ppt_x"/>
                                          </p:val>
                                        </p:tav>
                                      </p:tavLst>
                                    </p:anim>
                                    <p:anim calcmode="lin" valueType="num">
                                      <p:cBhvr>
                                        <p:cTn id="5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2" grpId="0"/>
      <p:bldP spid="1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0748963" cy="1177924"/>
          </a:xfrm>
        </p:spPr>
        <p:txBody>
          <a:bodyPr>
            <a:normAutofit/>
          </a:bodyPr>
          <a:lstStyle/>
          <a:p>
            <a:pPr algn="ctr"/>
            <a:r>
              <a:rPr lang="en-US" sz="4800" b="1" dirty="0">
                <a:solidFill>
                  <a:srgbClr val="FF0000"/>
                </a:solidFill>
              </a:rPr>
              <a:t>VẬN DỤNG</a:t>
            </a:r>
          </a:p>
        </p:txBody>
      </p:sp>
      <p:sp>
        <p:nvSpPr>
          <p:cNvPr id="3" name="Content Placeholder 2"/>
          <p:cNvSpPr>
            <a:spLocks noGrp="1"/>
          </p:cNvSpPr>
          <p:nvPr>
            <p:ph idx="1"/>
          </p:nvPr>
        </p:nvSpPr>
        <p:spPr>
          <a:xfrm>
            <a:off x="715370" y="1361602"/>
            <a:ext cx="10515600" cy="4351338"/>
          </a:xfrm>
        </p:spPr>
        <p:txBody>
          <a:bodyPr>
            <a:normAutofit/>
          </a:bodyPr>
          <a:lstStyle/>
          <a:p>
            <a:pPr marL="0" indent="0" algn="just">
              <a:buNone/>
            </a:pPr>
            <a:r>
              <a:rPr lang="en-US" sz="4000" b="1">
                <a:latin typeface="Times New Roman" panose="02020603050405020304" pitchFamily="18" charset="0"/>
                <a:cs typeface="Times New Roman" panose="02020603050405020304" pitchFamily="18" charset="0"/>
              </a:rPr>
              <a:t>NHIỆM </a:t>
            </a:r>
            <a:r>
              <a:rPr lang="en-US" sz="4000" b="1" dirty="0">
                <a:latin typeface="Times New Roman" panose="02020603050405020304" pitchFamily="18" charset="0"/>
                <a:cs typeface="Times New Roman" panose="02020603050405020304" pitchFamily="18" charset="0"/>
              </a:rPr>
              <a:t>VỤ VỀ NHÀ:</a:t>
            </a:r>
          </a:p>
          <a:p>
            <a:pPr marL="0" lvl="0" indent="0" algn="just">
              <a:buNone/>
            </a:pPr>
            <a:r>
              <a:rPr lang="en-US" sz="4000"/>
              <a:t>1. Kể </a:t>
            </a:r>
            <a:r>
              <a:rPr lang="en-US" sz="4000" dirty="0" err="1"/>
              <a:t>tên</a:t>
            </a:r>
            <a:r>
              <a:rPr lang="en-US" sz="4000" dirty="0"/>
              <a:t> </a:t>
            </a:r>
            <a:r>
              <a:rPr lang="en-US" sz="4000" dirty="0" err="1"/>
              <a:t>các</a:t>
            </a:r>
            <a:r>
              <a:rPr lang="en-US" sz="4000" dirty="0"/>
              <a:t> </a:t>
            </a:r>
            <a:r>
              <a:rPr lang="en-US" sz="4000" dirty="0" err="1"/>
              <a:t>dạng</a:t>
            </a:r>
            <a:r>
              <a:rPr lang="en-US" sz="4000" dirty="0"/>
              <a:t> </a:t>
            </a:r>
            <a:r>
              <a:rPr lang="en-US" sz="4000" dirty="0" err="1"/>
              <a:t>năng</a:t>
            </a:r>
            <a:r>
              <a:rPr lang="en-US" sz="4000" dirty="0"/>
              <a:t> </a:t>
            </a:r>
            <a:r>
              <a:rPr lang="en-US" sz="4000" dirty="0" err="1"/>
              <a:t>lượng</a:t>
            </a:r>
            <a:r>
              <a:rPr lang="en-US" sz="4000" dirty="0"/>
              <a:t> </a:t>
            </a:r>
            <a:r>
              <a:rPr lang="en-US" sz="4000" dirty="0" err="1"/>
              <a:t>đang</a:t>
            </a:r>
            <a:r>
              <a:rPr lang="en-US" sz="4000" dirty="0"/>
              <a:t> </a:t>
            </a:r>
            <a:r>
              <a:rPr lang="en-US" sz="4000" dirty="0" err="1"/>
              <a:t>tồn</a:t>
            </a:r>
            <a:r>
              <a:rPr lang="en-US" sz="4000" dirty="0"/>
              <a:t> </a:t>
            </a:r>
            <a:r>
              <a:rPr lang="en-US" sz="4000" dirty="0" err="1"/>
              <a:t>tại</a:t>
            </a:r>
            <a:r>
              <a:rPr lang="en-US" sz="4000" dirty="0"/>
              <a:t>, </a:t>
            </a:r>
            <a:r>
              <a:rPr lang="en-US" sz="4000" dirty="0" err="1"/>
              <a:t>đang</a:t>
            </a:r>
            <a:r>
              <a:rPr lang="en-US" sz="4000" dirty="0"/>
              <a:t> </a:t>
            </a:r>
            <a:r>
              <a:rPr lang="en-US" sz="4000" dirty="0" err="1"/>
              <a:t>chuyển</a:t>
            </a:r>
            <a:r>
              <a:rPr lang="en-US" sz="4000" dirty="0"/>
              <a:t> </a:t>
            </a:r>
            <a:r>
              <a:rPr lang="en-US" sz="4000" dirty="0" err="1"/>
              <a:t>hóa</a:t>
            </a:r>
            <a:r>
              <a:rPr lang="en-US" sz="4000" dirty="0"/>
              <a:t> </a:t>
            </a:r>
            <a:r>
              <a:rPr lang="en-US" sz="4000" dirty="0" err="1"/>
              <a:t>thành</a:t>
            </a:r>
            <a:r>
              <a:rPr lang="en-US" sz="4000" dirty="0"/>
              <a:t> </a:t>
            </a:r>
            <a:r>
              <a:rPr lang="en-US" sz="4000" dirty="0" err="1"/>
              <a:t>các</a:t>
            </a:r>
            <a:r>
              <a:rPr lang="en-US" sz="4000" dirty="0"/>
              <a:t> </a:t>
            </a:r>
            <a:r>
              <a:rPr lang="en-US" sz="4000" dirty="0" err="1"/>
              <a:t>dạng</a:t>
            </a:r>
            <a:r>
              <a:rPr lang="en-US" sz="4000" dirty="0"/>
              <a:t> </a:t>
            </a:r>
            <a:r>
              <a:rPr lang="en-US" sz="4000" dirty="0" err="1"/>
              <a:t>năng</a:t>
            </a:r>
            <a:r>
              <a:rPr lang="en-US" sz="4000" dirty="0"/>
              <a:t> </a:t>
            </a:r>
            <a:r>
              <a:rPr lang="en-US" sz="4000" dirty="0" err="1"/>
              <a:t>lượng</a:t>
            </a:r>
            <a:r>
              <a:rPr lang="en-US" sz="4000" dirty="0"/>
              <a:t> </a:t>
            </a:r>
            <a:r>
              <a:rPr lang="en-US" sz="4000" dirty="0" err="1"/>
              <a:t>khác</a:t>
            </a:r>
            <a:r>
              <a:rPr lang="en-US" sz="4000" dirty="0"/>
              <a:t> </a:t>
            </a:r>
            <a:r>
              <a:rPr lang="en-US" sz="4000" dirty="0" err="1"/>
              <a:t>trong</a:t>
            </a:r>
            <a:r>
              <a:rPr lang="en-US" sz="4000" dirty="0"/>
              <a:t> </a:t>
            </a:r>
            <a:r>
              <a:rPr lang="en-US" sz="4000" dirty="0" err="1"/>
              <a:t>lớp</a:t>
            </a:r>
            <a:r>
              <a:rPr lang="en-US" sz="4000" dirty="0"/>
              <a:t>, </a:t>
            </a:r>
            <a:r>
              <a:rPr lang="en-US" sz="4000" dirty="0" err="1"/>
              <a:t>trường</a:t>
            </a:r>
            <a:r>
              <a:rPr lang="en-US" sz="4000" dirty="0"/>
              <a:t> </a:t>
            </a:r>
            <a:r>
              <a:rPr lang="en-US" sz="4000" dirty="0" err="1"/>
              <a:t>học</a:t>
            </a:r>
            <a:r>
              <a:rPr lang="en-US" sz="4000" dirty="0"/>
              <a:t>, </a:t>
            </a:r>
            <a:r>
              <a:rPr lang="en-US" sz="4000" dirty="0" err="1"/>
              <a:t>trong</a:t>
            </a:r>
            <a:r>
              <a:rPr lang="en-US" sz="4000" dirty="0"/>
              <a:t> </a:t>
            </a:r>
            <a:r>
              <a:rPr lang="en-US" sz="4000" dirty="0" err="1"/>
              <a:t>cuộc</a:t>
            </a:r>
            <a:r>
              <a:rPr lang="en-US" sz="4000" dirty="0"/>
              <a:t> </a:t>
            </a:r>
            <a:r>
              <a:rPr lang="en-US" sz="4000" err="1"/>
              <a:t>sống</a:t>
            </a:r>
            <a:r>
              <a:rPr lang="en-US" sz="4000"/>
              <a:t>.</a:t>
            </a:r>
          </a:p>
          <a:p>
            <a:pPr marL="0" indent="0">
              <a:buNone/>
            </a:pPr>
            <a:r>
              <a:rPr lang="en-US" sz="4000"/>
              <a:t>2. Làm btvn trong sbt </a:t>
            </a:r>
          </a:p>
          <a:p>
            <a:pPr marL="0" indent="0">
              <a:buNone/>
            </a:pPr>
            <a:r>
              <a:rPr lang="en-US" sz="4000"/>
              <a:t>3. Nghiên cứu trước bài sau.</a:t>
            </a:r>
          </a:p>
          <a:p>
            <a:pPr marL="0" lvl="0" indent="0" algn="just">
              <a:buNone/>
            </a:pPr>
            <a:endParaRPr lang="en-US" sz="4000" dirty="0"/>
          </a:p>
          <a:p>
            <a:pPr algn="just"/>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5997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6347" y="134308"/>
            <a:ext cx="8610600" cy="1080343"/>
          </a:xfrm>
        </p:spPr>
        <p:txBody>
          <a:bodyPr/>
          <a:lstStyle/>
          <a:p>
            <a:r>
              <a:rPr lang="en-US" b="1" dirty="0">
                <a:solidFill>
                  <a:srgbClr val="FF0000"/>
                </a:solidFill>
                <a:latin typeface="Times New Roman" panose="02020603050405020304" pitchFamily="18" charset="0"/>
                <a:cs typeface="Times New Roman" panose="02020603050405020304" pitchFamily="18" charset="0"/>
              </a:rPr>
              <a:t>NHẬN BIẾT NĂNG LƯỢNG</a:t>
            </a:r>
          </a:p>
        </p:txBody>
      </p:sp>
      <p:graphicFrame>
        <p:nvGraphicFramePr>
          <p:cNvPr id="4" name="Table 3"/>
          <p:cNvGraphicFramePr>
            <a:graphicFrameLocks noGrp="1"/>
          </p:cNvGraphicFramePr>
          <p:nvPr>
            <p:extLst>
              <p:ext uri="{D42A27DB-BD31-4B8C-83A1-F6EECF244321}">
                <p14:modId xmlns:p14="http://schemas.microsoft.com/office/powerpoint/2010/main" val="671777934"/>
              </p:ext>
            </p:extLst>
          </p:nvPr>
        </p:nvGraphicFramePr>
        <p:xfrm>
          <a:off x="163771" y="1675007"/>
          <a:ext cx="11846258" cy="4535118"/>
        </p:xfrm>
        <a:graphic>
          <a:graphicData uri="http://schemas.openxmlformats.org/drawingml/2006/table">
            <a:tbl>
              <a:tblPr firstRow="1" bandRow="1">
                <a:tableStyleId>{5C22544A-7EE6-4342-B048-85BDC9FD1C3A}</a:tableStyleId>
              </a:tblPr>
              <a:tblGrid>
                <a:gridCol w="5923129">
                  <a:extLst>
                    <a:ext uri="{9D8B030D-6E8A-4147-A177-3AD203B41FA5}">
                      <a16:colId xmlns:a16="http://schemas.microsoft.com/office/drawing/2014/main" val="20000"/>
                    </a:ext>
                  </a:extLst>
                </a:gridCol>
                <a:gridCol w="5923129">
                  <a:extLst>
                    <a:ext uri="{9D8B030D-6E8A-4147-A177-3AD203B41FA5}">
                      <a16:colId xmlns:a16="http://schemas.microsoft.com/office/drawing/2014/main" val="20001"/>
                    </a:ext>
                  </a:extLst>
                </a:gridCol>
              </a:tblGrid>
              <a:tr h="647874">
                <a:tc>
                  <a:txBody>
                    <a:bodyPr/>
                    <a:lstStyle/>
                    <a:p>
                      <a:pPr algn="ctr"/>
                      <a:r>
                        <a:rPr lang="en-US" sz="3000" dirty="0">
                          <a:solidFill>
                            <a:srgbClr val="FF0000"/>
                          </a:solidFill>
                          <a:latin typeface="Times New Roman" panose="02020603050405020304" pitchFamily="18" charset="0"/>
                          <a:cs typeface="Times New Roman" panose="02020603050405020304" pitchFamily="18" charset="0"/>
                        </a:rPr>
                        <a:t>DẠNG</a:t>
                      </a:r>
                      <a:r>
                        <a:rPr lang="en-US" sz="3000" baseline="0" dirty="0">
                          <a:solidFill>
                            <a:srgbClr val="FF0000"/>
                          </a:solidFill>
                          <a:latin typeface="Times New Roman" panose="02020603050405020304" pitchFamily="18" charset="0"/>
                          <a:cs typeface="Times New Roman" panose="02020603050405020304" pitchFamily="18" charset="0"/>
                        </a:rPr>
                        <a:t> NĂNG LƯỢNG</a:t>
                      </a:r>
                      <a:endParaRPr lang="en-US" sz="3000" dirty="0">
                        <a:solidFill>
                          <a:srgbClr val="FF0000"/>
                        </a:solidFill>
                        <a:latin typeface="Times New Roman" panose="02020603050405020304" pitchFamily="18" charset="0"/>
                        <a:cs typeface="Times New Roman" panose="02020603050405020304" pitchFamily="18" charset="0"/>
                      </a:endParaRPr>
                    </a:p>
                  </a:txBody>
                  <a:tcPr/>
                </a:tc>
                <a:tc>
                  <a:txBody>
                    <a:bodyPr/>
                    <a:lstStyle/>
                    <a:p>
                      <a:pPr algn="ctr"/>
                      <a:r>
                        <a:rPr lang="en-US" sz="3000" dirty="0">
                          <a:solidFill>
                            <a:srgbClr val="FF0000"/>
                          </a:solidFill>
                          <a:latin typeface="Times New Roman" panose="02020603050405020304" pitchFamily="18" charset="0"/>
                          <a:cs typeface="Times New Roman" panose="02020603050405020304" pitchFamily="18" charset="0"/>
                        </a:rPr>
                        <a:t>NHẬN</a:t>
                      </a:r>
                      <a:r>
                        <a:rPr lang="en-US" sz="3000" baseline="0" dirty="0">
                          <a:solidFill>
                            <a:srgbClr val="FF0000"/>
                          </a:solidFill>
                          <a:latin typeface="Times New Roman" panose="02020603050405020304" pitchFamily="18" charset="0"/>
                          <a:cs typeface="Times New Roman" panose="02020603050405020304" pitchFamily="18" charset="0"/>
                        </a:rPr>
                        <a:t> BIẾT</a:t>
                      </a:r>
                      <a:endParaRPr lang="en-US" sz="3000" dirty="0">
                        <a:solidFill>
                          <a:srgbClr val="FF0000"/>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647874">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1"/>
                  </a:ext>
                </a:extLst>
              </a:tr>
              <a:tr h="647874">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2"/>
                  </a:ext>
                </a:extLst>
              </a:tr>
              <a:tr h="647874">
                <a:tc>
                  <a:txBody>
                    <a:bodyPr/>
                    <a:lstStyle/>
                    <a:p>
                      <a:endParaRPr lang="en-US" dirty="0"/>
                    </a:p>
                  </a:txBody>
                  <a:tcPr/>
                </a:tc>
                <a:tc>
                  <a:txBody>
                    <a:bodyPr/>
                    <a:lstStyle/>
                    <a:p>
                      <a:endParaRPr lang="en-US"/>
                    </a:p>
                  </a:txBody>
                  <a:tcPr/>
                </a:tc>
                <a:extLst>
                  <a:ext uri="{0D108BD9-81ED-4DB2-BD59-A6C34878D82A}">
                    <a16:rowId xmlns:a16="http://schemas.microsoft.com/office/drawing/2014/main" val="10003"/>
                  </a:ext>
                </a:extLst>
              </a:tr>
              <a:tr h="647874">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4"/>
                  </a:ext>
                </a:extLst>
              </a:tr>
              <a:tr h="647874">
                <a:tc>
                  <a:txBody>
                    <a:bodyPr/>
                    <a:lstStyle/>
                    <a:p>
                      <a:endParaRPr lang="en-US"/>
                    </a:p>
                  </a:txBody>
                  <a:tcPr/>
                </a:tc>
                <a:tc>
                  <a:txBody>
                    <a:bodyPr/>
                    <a:lstStyle/>
                    <a:p>
                      <a:endParaRPr lang="en-US"/>
                    </a:p>
                  </a:txBody>
                  <a:tcPr/>
                </a:tc>
                <a:extLst>
                  <a:ext uri="{0D108BD9-81ED-4DB2-BD59-A6C34878D82A}">
                    <a16:rowId xmlns:a16="http://schemas.microsoft.com/office/drawing/2014/main" val="10005"/>
                  </a:ext>
                </a:extLst>
              </a:tr>
              <a:tr h="647874">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6"/>
                  </a:ext>
                </a:extLst>
              </a:tr>
            </a:tbl>
          </a:graphicData>
        </a:graphic>
      </p:graphicFrame>
      <p:sp>
        <p:nvSpPr>
          <p:cNvPr id="5" name="TextBox 4"/>
          <p:cNvSpPr txBox="1"/>
          <p:nvPr/>
        </p:nvSpPr>
        <p:spPr>
          <a:xfrm>
            <a:off x="559558" y="2456597"/>
            <a:ext cx="4599296" cy="523220"/>
          </a:xfrm>
          <a:prstGeom prst="rect">
            <a:avLst/>
          </a:prstGeom>
          <a:noFill/>
        </p:spPr>
        <p:txBody>
          <a:bodyPr wrap="square" rtlCol="0">
            <a:spAutoFit/>
          </a:bodyPr>
          <a:lstStyle/>
          <a:p>
            <a:r>
              <a:rPr lang="en-US" sz="2800" dirty="0" err="1">
                <a:solidFill>
                  <a:srgbClr val="7030A0"/>
                </a:solidFill>
              </a:rPr>
              <a:t>Năng</a:t>
            </a:r>
            <a:r>
              <a:rPr lang="en-US" sz="2800" dirty="0">
                <a:solidFill>
                  <a:srgbClr val="7030A0"/>
                </a:solidFill>
              </a:rPr>
              <a:t> </a:t>
            </a:r>
            <a:r>
              <a:rPr lang="en-US" sz="2800" dirty="0" err="1">
                <a:solidFill>
                  <a:srgbClr val="7030A0"/>
                </a:solidFill>
              </a:rPr>
              <a:t>lượng</a:t>
            </a:r>
            <a:r>
              <a:rPr lang="en-US" sz="2800" dirty="0">
                <a:solidFill>
                  <a:srgbClr val="7030A0"/>
                </a:solidFill>
              </a:rPr>
              <a:t> </a:t>
            </a:r>
            <a:r>
              <a:rPr lang="en-US" sz="2800" dirty="0" err="1">
                <a:solidFill>
                  <a:srgbClr val="7030A0"/>
                </a:solidFill>
              </a:rPr>
              <a:t>tia</a:t>
            </a:r>
            <a:r>
              <a:rPr lang="en-US" sz="2800" dirty="0">
                <a:solidFill>
                  <a:srgbClr val="7030A0"/>
                </a:solidFill>
              </a:rPr>
              <a:t> </a:t>
            </a:r>
            <a:r>
              <a:rPr lang="en-US" sz="2800" dirty="0" err="1">
                <a:solidFill>
                  <a:srgbClr val="7030A0"/>
                </a:solidFill>
              </a:rPr>
              <a:t>sét</a:t>
            </a:r>
            <a:r>
              <a:rPr lang="en-US" sz="2800" dirty="0">
                <a:solidFill>
                  <a:srgbClr val="7030A0"/>
                </a:solidFill>
              </a:rPr>
              <a:t>, </a:t>
            </a:r>
            <a:r>
              <a:rPr lang="en-US" sz="2800" dirty="0" err="1">
                <a:solidFill>
                  <a:srgbClr val="7030A0"/>
                </a:solidFill>
              </a:rPr>
              <a:t>tia</a:t>
            </a:r>
            <a:r>
              <a:rPr lang="en-US" sz="2800" dirty="0">
                <a:solidFill>
                  <a:srgbClr val="7030A0"/>
                </a:solidFill>
              </a:rPr>
              <a:t> </a:t>
            </a:r>
            <a:r>
              <a:rPr lang="en-US" sz="2800" dirty="0" err="1">
                <a:solidFill>
                  <a:srgbClr val="7030A0"/>
                </a:solidFill>
              </a:rPr>
              <a:t>chớp</a:t>
            </a:r>
            <a:endParaRPr lang="en-US" sz="2800" dirty="0">
              <a:solidFill>
                <a:srgbClr val="7030A0"/>
              </a:solidFill>
            </a:endParaRPr>
          </a:p>
        </p:txBody>
      </p:sp>
      <p:sp>
        <p:nvSpPr>
          <p:cNvPr id="6" name="TextBox 5"/>
          <p:cNvSpPr txBox="1"/>
          <p:nvPr/>
        </p:nvSpPr>
        <p:spPr>
          <a:xfrm>
            <a:off x="559558" y="3086668"/>
            <a:ext cx="4599296" cy="523220"/>
          </a:xfrm>
          <a:prstGeom prst="rect">
            <a:avLst/>
          </a:prstGeom>
          <a:noFill/>
        </p:spPr>
        <p:txBody>
          <a:bodyPr wrap="square" rtlCol="0">
            <a:spAutoFit/>
          </a:bodyPr>
          <a:lstStyle/>
          <a:p>
            <a:r>
              <a:rPr lang="en-US" sz="2800" dirty="0" err="1">
                <a:solidFill>
                  <a:srgbClr val="FF0000"/>
                </a:solidFill>
              </a:rPr>
              <a:t>Năng</a:t>
            </a:r>
            <a:r>
              <a:rPr lang="en-US" sz="2800" dirty="0">
                <a:solidFill>
                  <a:srgbClr val="FF0000"/>
                </a:solidFill>
              </a:rPr>
              <a:t> </a:t>
            </a:r>
            <a:r>
              <a:rPr lang="en-US" sz="2800" dirty="0" err="1">
                <a:solidFill>
                  <a:srgbClr val="FF0000"/>
                </a:solidFill>
              </a:rPr>
              <a:t>lượng</a:t>
            </a:r>
            <a:r>
              <a:rPr lang="en-US" sz="2800" dirty="0">
                <a:solidFill>
                  <a:srgbClr val="FF0000"/>
                </a:solidFill>
              </a:rPr>
              <a:t> </a:t>
            </a:r>
            <a:r>
              <a:rPr lang="en-US" sz="2800" dirty="0" err="1">
                <a:solidFill>
                  <a:srgbClr val="FF0000"/>
                </a:solidFill>
              </a:rPr>
              <a:t>từ</a:t>
            </a:r>
            <a:r>
              <a:rPr lang="en-US" sz="2800" dirty="0">
                <a:solidFill>
                  <a:srgbClr val="FF0000"/>
                </a:solidFill>
              </a:rPr>
              <a:t> </a:t>
            </a:r>
            <a:r>
              <a:rPr lang="en-US" sz="2800" dirty="0" err="1">
                <a:solidFill>
                  <a:srgbClr val="FF0000"/>
                </a:solidFill>
              </a:rPr>
              <a:t>pháo</a:t>
            </a:r>
            <a:r>
              <a:rPr lang="en-US" sz="2800" dirty="0">
                <a:solidFill>
                  <a:srgbClr val="FF0000"/>
                </a:solidFill>
              </a:rPr>
              <a:t> </a:t>
            </a:r>
            <a:r>
              <a:rPr lang="en-US" sz="2800" dirty="0" err="1">
                <a:solidFill>
                  <a:srgbClr val="FF0000"/>
                </a:solidFill>
              </a:rPr>
              <a:t>hoa</a:t>
            </a:r>
            <a:r>
              <a:rPr lang="en-US" sz="2800" dirty="0">
                <a:solidFill>
                  <a:srgbClr val="FF0000"/>
                </a:solidFill>
              </a:rPr>
              <a:t> </a:t>
            </a:r>
          </a:p>
        </p:txBody>
      </p:sp>
      <p:sp>
        <p:nvSpPr>
          <p:cNvPr id="7" name="TextBox 6"/>
          <p:cNvSpPr txBox="1"/>
          <p:nvPr/>
        </p:nvSpPr>
        <p:spPr>
          <a:xfrm>
            <a:off x="559558" y="3716739"/>
            <a:ext cx="4599296" cy="523220"/>
          </a:xfrm>
          <a:prstGeom prst="rect">
            <a:avLst/>
          </a:prstGeom>
          <a:noFill/>
        </p:spPr>
        <p:txBody>
          <a:bodyPr wrap="square" rtlCol="0">
            <a:spAutoFit/>
          </a:bodyPr>
          <a:lstStyle/>
          <a:p>
            <a:r>
              <a:rPr lang="en-US" sz="2800" dirty="0" err="1">
                <a:solidFill>
                  <a:srgbClr val="7030A0"/>
                </a:solidFill>
              </a:rPr>
              <a:t>Năng</a:t>
            </a:r>
            <a:r>
              <a:rPr lang="en-US" sz="2800" dirty="0">
                <a:solidFill>
                  <a:srgbClr val="7030A0"/>
                </a:solidFill>
              </a:rPr>
              <a:t> </a:t>
            </a:r>
            <a:r>
              <a:rPr lang="en-US" sz="2800" dirty="0" err="1">
                <a:solidFill>
                  <a:srgbClr val="7030A0"/>
                </a:solidFill>
              </a:rPr>
              <a:t>lượng</a:t>
            </a:r>
            <a:r>
              <a:rPr lang="en-US" sz="2800" dirty="0">
                <a:solidFill>
                  <a:srgbClr val="7030A0"/>
                </a:solidFill>
              </a:rPr>
              <a:t> </a:t>
            </a:r>
            <a:r>
              <a:rPr lang="en-US" sz="2800" dirty="0" err="1">
                <a:solidFill>
                  <a:srgbClr val="7030A0"/>
                </a:solidFill>
              </a:rPr>
              <a:t>từ</a:t>
            </a:r>
            <a:r>
              <a:rPr lang="en-US" sz="2800" dirty="0">
                <a:solidFill>
                  <a:srgbClr val="7030A0"/>
                </a:solidFill>
              </a:rPr>
              <a:t> </a:t>
            </a:r>
            <a:r>
              <a:rPr lang="en-US" sz="2800" dirty="0" err="1">
                <a:solidFill>
                  <a:srgbClr val="7030A0"/>
                </a:solidFill>
              </a:rPr>
              <a:t>ánh</a:t>
            </a:r>
            <a:r>
              <a:rPr lang="en-US" sz="2800" dirty="0">
                <a:solidFill>
                  <a:srgbClr val="7030A0"/>
                </a:solidFill>
              </a:rPr>
              <a:t> </a:t>
            </a:r>
            <a:r>
              <a:rPr lang="en-US" sz="2800" dirty="0" err="1">
                <a:solidFill>
                  <a:srgbClr val="7030A0"/>
                </a:solidFill>
              </a:rPr>
              <a:t>sáng</a:t>
            </a:r>
            <a:r>
              <a:rPr lang="en-US" sz="2800" dirty="0">
                <a:solidFill>
                  <a:srgbClr val="7030A0"/>
                </a:solidFill>
              </a:rPr>
              <a:t> </a:t>
            </a:r>
          </a:p>
        </p:txBody>
      </p:sp>
      <p:sp>
        <p:nvSpPr>
          <p:cNvPr id="8" name="TextBox 7"/>
          <p:cNvSpPr txBox="1"/>
          <p:nvPr/>
        </p:nvSpPr>
        <p:spPr>
          <a:xfrm>
            <a:off x="559558" y="5111084"/>
            <a:ext cx="4599296" cy="523220"/>
          </a:xfrm>
          <a:prstGeom prst="rect">
            <a:avLst/>
          </a:prstGeom>
          <a:noFill/>
        </p:spPr>
        <p:txBody>
          <a:bodyPr wrap="square" rtlCol="0">
            <a:spAutoFit/>
          </a:bodyPr>
          <a:lstStyle/>
          <a:p>
            <a:r>
              <a:rPr lang="en-US" sz="2800" dirty="0">
                <a:solidFill>
                  <a:srgbClr val="FF0000"/>
                </a:solidFill>
              </a:rPr>
              <a:t>…………….. </a:t>
            </a:r>
          </a:p>
        </p:txBody>
      </p:sp>
      <p:sp>
        <p:nvSpPr>
          <p:cNvPr id="9" name="TextBox 8"/>
          <p:cNvSpPr txBox="1"/>
          <p:nvPr/>
        </p:nvSpPr>
        <p:spPr>
          <a:xfrm>
            <a:off x="6096001" y="2346569"/>
            <a:ext cx="5520520" cy="523220"/>
          </a:xfrm>
          <a:prstGeom prst="rect">
            <a:avLst/>
          </a:prstGeom>
          <a:noFill/>
        </p:spPr>
        <p:txBody>
          <a:bodyPr wrap="square" rtlCol="0">
            <a:spAutoFit/>
          </a:bodyPr>
          <a:lstStyle/>
          <a:p>
            <a:r>
              <a:rPr lang="en-US" sz="2800">
                <a:solidFill>
                  <a:srgbClr val="FF0000"/>
                </a:solidFill>
              </a:rPr>
              <a:t>Tia sáng trên bầu trời (kèm tiếng nổ) </a:t>
            </a:r>
            <a:endParaRPr lang="en-US" sz="2800" dirty="0">
              <a:solidFill>
                <a:srgbClr val="FF0000"/>
              </a:solidFill>
            </a:endParaRPr>
          </a:p>
        </p:txBody>
      </p:sp>
      <p:sp>
        <p:nvSpPr>
          <p:cNvPr id="10" name="TextBox 9"/>
          <p:cNvSpPr txBox="1"/>
          <p:nvPr/>
        </p:nvSpPr>
        <p:spPr>
          <a:xfrm>
            <a:off x="6359853" y="3086668"/>
            <a:ext cx="5256663" cy="523220"/>
          </a:xfrm>
          <a:prstGeom prst="rect">
            <a:avLst/>
          </a:prstGeom>
          <a:noFill/>
        </p:spPr>
        <p:txBody>
          <a:bodyPr wrap="square" rtlCol="0">
            <a:spAutoFit/>
          </a:bodyPr>
          <a:lstStyle/>
          <a:p>
            <a:r>
              <a:rPr lang="en-US" sz="2800" dirty="0" err="1">
                <a:solidFill>
                  <a:srgbClr val="7030A0"/>
                </a:solidFill>
              </a:rPr>
              <a:t>Phát</a:t>
            </a:r>
            <a:r>
              <a:rPr lang="en-US" sz="2800" dirty="0">
                <a:solidFill>
                  <a:srgbClr val="7030A0"/>
                </a:solidFill>
              </a:rPr>
              <a:t> </a:t>
            </a:r>
            <a:r>
              <a:rPr lang="en-US" sz="2800" dirty="0" err="1">
                <a:solidFill>
                  <a:srgbClr val="7030A0"/>
                </a:solidFill>
              </a:rPr>
              <a:t>sáng</a:t>
            </a:r>
            <a:r>
              <a:rPr lang="en-US" sz="2800" dirty="0">
                <a:solidFill>
                  <a:srgbClr val="7030A0"/>
                </a:solidFill>
              </a:rPr>
              <a:t>, </a:t>
            </a:r>
            <a:r>
              <a:rPr lang="en-US" sz="2800" dirty="0" err="1">
                <a:solidFill>
                  <a:srgbClr val="7030A0"/>
                </a:solidFill>
              </a:rPr>
              <a:t>tạo</a:t>
            </a:r>
            <a:r>
              <a:rPr lang="en-US" sz="2800" dirty="0">
                <a:solidFill>
                  <a:srgbClr val="7030A0"/>
                </a:solidFill>
              </a:rPr>
              <a:t> </a:t>
            </a:r>
            <a:r>
              <a:rPr lang="en-US" sz="2800" dirty="0" err="1">
                <a:solidFill>
                  <a:srgbClr val="7030A0"/>
                </a:solidFill>
              </a:rPr>
              <a:t>ra</a:t>
            </a:r>
            <a:r>
              <a:rPr lang="en-US" sz="2800" dirty="0">
                <a:solidFill>
                  <a:srgbClr val="7030A0"/>
                </a:solidFill>
              </a:rPr>
              <a:t> </a:t>
            </a:r>
            <a:r>
              <a:rPr lang="en-US" sz="2800" dirty="0" err="1">
                <a:solidFill>
                  <a:srgbClr val="7030A0"/>
                </a:solidFill>
              </a:rPr>
              <a:t>tiếng</a:t>
            </a:r>
            <a:r>
              <a:rPr lang="en-US" sz="2800" dirty="0">
                <a:solidFill>
                  <a:srgbClr val="7030A0"/>
                </a:solidFill>
              </a:rPr>
              <a:t> </a:t>
            </a:r>
            <a:r>
              <a:rPr lang="en-US" sz="2800" dirty="0" err="1">
                <a:solidFill>
                  <a:srgbClr val="7030A0"/>
                </a:solidFill>
              </a:rPr>
              <a:t>nổ</a:t>
            </a:r>
            <a:endParaRPr lang="en-US" sz="2800" dirty="0">
              <a:solidFill>
                <a:srgbClr val="7030A0"/>
              </a:solidFill>
            </a:endParaRPr>
          </a:p>
        </p:txBody>
      </p:sp>
      <p:sp>
        <p:nvSpPr>
          <p:cNvPr id="11" name="TextBox 10"/>
          <p:cNvSpPr txBox="1"/>
          <p:nvPr/>
        </p:nvSpPr>
        <p:spPr>
          <a:xfrm>
            <a:off x="559558" y="4279707"/>
            <a:ext cx="4599296" cy="523220"/>
          </a:xfrm>
          <a:prstGeom prst="rect">
            <a:avLst/>
          </a:prstGeom>
          <a:noFill/>
        </p:spPr>
        <p:txBody>
          <a:bodyPr wrap="square" rtlCol="0">
            <a:spAutoFit/>
          </a:bodyPr>
          <a:lstStyle/>
          <a:p>
            <a:r>
              <a:rPr lang="en-US" sz="2800" dirty="0" err="1">
                <a:solidFill>
                  <a:srgbClr val="FF0000"/>
                </a:solidFill>
              </a:rPr>
              <a:t>Năng</a:t>
            </a:r>
            <a:r>
              <a:rPr lang="en-US" sz="2800" dirty="0">
                <a:solidFill>
                  <a:srgbClr val="FF0000"/>
                </a:solidFill>
              </a:rPr>
              <a:t> </a:t>
            </a:r>
            <a:r>
              <a:rPr lang="en-US" sz="2800" dirty="0" err="1">
                <a:solidFill>
                  <a:srgbClr val="FF0000"/>
                </a:solidFill>
              </a:rPr>
              <a:t>lượng</a:t>
            </a:r>
            <a:r>
              <a:rPr lang="en-US" sz="2800" dirty="0">
                <a:solidFill>
                  <a:srgbClr val="FF0000"/>
                </a:solidFill>
              </a:rPr>
              <a:t> </a:t>
            </a:r>
            <a:r>
              <a:rPr lang="en-US" sz="2800" dirty="0" err="1">
                <a:solidFill>
                  <a:srgbClr val="FF0000"/>
                </a:solidFill>
              </a:rPr>
              <a:t>từ</a:t>
            </a:r>
            <a:r>
              <a:rPr lang="en-US" sz="2800" dirty="0">
                <a:solidFill>
                  <a:srgbClr val="FF0000"/>
                </a:solidFill>
              </a:rPr>
              <a:t> </a:t>
            </a:r>
            <a:r>
              <a:rPr lang="en-US" sz="2800" dirty="0" err="1">
                <a:solidFill>
                  <a:srgbClr val="FF0000"/>
                </a:solidFill>
              </a:rPr>
              <a:t>âm</a:t>
            </a:r>
            <a:r>
              <a:rPr lang="en-US" sz="2800" dirty="0">
                <a:solidFill>
                  <a:srgbClr val="FF0000"/>
                </a:solidFill>
              </a:rPr>
              <a:t> </a:t>
            </a:r>
            <a:r>
              <a:rPr lang="en-US" sz="2800" dirty="0" err="1">
                <a:solidFill>
                  <a:srgbClr val="FF0000"/>
                </a:solidFill>
              </a:rPr>
              <a:t>thanh</a:t>
            </a:r>
            <a:r>
              <a:rPr lang="en-US" sz="2800" dirty="0">
                <a:solidFill>
                  <a:srgbClr val="FF0000"/>
                </a:solidFill>
              </a:rPr>
              <a:t> </a:t>
            </a:r>
          </a:p>
        </p:txBody>
      </p:sp>
      <p:sp>
        <p:nvSpPr>
          <p:cNvPr id="12" name="TextBox 11"/>
          <p:cNvSpPr txBox="1"/>
          <p:nvPr/>
        </p:nvSpPr>
        <p:spPr>
          <a:xfrm>
            <a:off x="6359855" y="3756487"/>
            <a:ext cx="5256663" cy="523220"/>
          </a:xfrm>
          <a:prstGeom prst="rect">
            <a:avLst/>
          </a:prstGeom>
          <a:noFill/>
        </p:spPr>
        <p:txBody>
          <a:bodyPr wrap="square" rtlCol="0">
            <a:spAutoFit/>
          </a:bodyPr>
          <a:lstStyle/>
          <a:p>
            <a:r>
              <a:rPr lang="en-US" sz="2800" dirty="0" err="1">
                <a:solidFill>
                  <a:srgbClr val="FF0000"/>
                </a:solidFill>
              </a:rPr>
              <a:t>Chiếu</a:t>
            </a:r>
            <a:r>
              <a:rPr lang="en-US" sz="2800" dirty="0">
                <a:solidFill>
                  <a:srgbClr val="FF0000"/>
                </a:solidFill>
              </a:rPr>
              <a:t> </a:t>
            </a:r>
            <a:r>
              <a:rPr lang="en-US" sz="2800" dirty="0" err="1">
                <a:solidFill>
                  <a:srgbClr val="FF0000"/>
                </a:solidFill>
              </a:rPr>
              <a:t>sáng</a:t>
            </a:r>
            <a:r>
              <a:rPr lang="en-US" sz="2800" dirty="0">
                <a:solidFill>
                  <a:srgbClr val="FF0000"/>
                </a:solidFill>
              </a:rPr>
              <a:t> </a:t>
            </a:r>
            <a:r>
              <a:rPr lang="en-US" sz="2800" dirty="0" err="1">
                <a:solidFill>
                  <a:srgbClr val="FF0000"/>
                </a:solidFill>
              </a:rPr>
              <a:t>các</a:t>
            </a:r>
            <a:r>
              <a:rPr lang="en-US" sz="2800" dirty="0">
                <a:solidFill>
                  <a:srgbClr val="FF0000"/>
                </a:solidFill>
              </a:rPr>
              <a:t> </a:t>
            </a:r>
            <a:r>
              <a:rPr lang="en-US" sz="2800" dirty="0" err="1">
                <a:solidFill>
                  <a:srgbClr val="FF0000"/>
                </a:solidFill>
              </a:rPr>
              <a:t>vật</a:t>
            </a:r>
            <a:r>
              <a:rPr lang="en-US" sz="2800" dirty="0">
                <a:solidFill>
                  <a:srgbClr val="FF0000"/>
                </a:solidFill>
              </a:rPr>
              <a:t> </a:t>
            </a:r>
          </a:p>
        </p:txBody>
      </p:sp>
      <p:sp>
        <p:nvSpPr>
          <p:cNvPr id="13" name="TextBox 12"/>
          <p:cNvSpPr txBox="1"/>
          <p:nvPr/>
        </p:nvSpPr>
        <p:spPr>
          <a:xfrm>
            <a:off x="6359854" y="4293588"/>
            <a:ext cx="5256663" cy="523220"/>
          </a:xfrm>
          <a:prstGeom prst="rect">
            <a:avLst/>
          </a:prstGeom>
          <a:noFill/>
        </p:spPr>
        <p:txBody>
          <a:bodyPr wrap="square" rtlCol="0">
            <a:spAutoFit/>
          </a:bodyPr>
          <a:lstStyle/>
          <a:p>
            <a:r>
              <a:rPr lang="en-US" sz="2800" dirty="0" err="1">
                <a:solidFill>
                  <a:srgbClr val="7030A0"/>
                </a:solidFill>
              </a:rPr>
              <a:t>Tạo</a:t>
            </a:r>
            <a:r>
              <a:rPr lang="en-US" sz="2800" dirty="0">
                <a:solidFill>
                  <a:srgbClr val="7030A0"/>
                </a:solidFill>
              </a:rPr>
              <a:t> </a:t>
            </a:r>
            <a:r>
              <a:rPr lang="en-US" sz="2800" dirty="0" err="1">
                <a:solidFill>
                  <a:srgbClr val="7030A0"/>
                </a:solidFill>
              </a:rPr>
              <a:t>ra</a:t>
            </a:r>
            <a:r>
              <a:rPr lang="en-US" sz="2800" dirty="0">
                <a:solidFill>
                  <a:srgbClr val="7030A0"/>
                </a:solidFill>
              </a:rPr>
              <a:t> </a:t>
            </a:r>
            <a:r>
              <a:rPr lang="en-US" sz="2800" dirty="0" err="1">
                <a:solidFill>
                  <a:srgbClr val="7030A0"/>
                </a:solidFill>
              </a:rPr>
              <a:t>âm</a:t>
            </a:r>
            <a:r>
              <a:rPr lang="en-US" sz="2800" dirty="0">
                <a:solidFill>
                  <a:srgbClr val="7030A0"/>
                </a:solidFill>
              </a:rPr>
              <a:t> </a:t>
            </a:r>
            <a:r>
              <a:rPr lang="en-US" sz="2800" dirty="0" err="1">
                <a:solidFill>
                  <a:srgbClr val="7030A0"/>
                </a:solidFill>
              </a:rPr>
              <a:t>thanh</a:t>
            </a:r>
            <a:r>
              <a:rPr lang="en-US" sz="2800" dirty="0">
                <a:solidFill>
                  <a:srgbClr val="7030A0"/>
                </a:solidFill>
              </a:rPr>
              <a:t> </a:t>
            </a:r>
          </a:p>
        </p:txBody>
      </p:sp>
      <p:sp>
        <p:nvSpPr>
          <p:cNvPr id="14" name="TextBox 13"/>
          <p:cNvSpPr txBox="1"/>
          <p:nvPr/>
        </p:nvSpPr>
        <p:spPr>
          <a:xfrm>
            <a:off x="6359854" y="5033687"/>
            <a:ext cx="4599296" cy="523220"/>
          </a:xfrm>
          <a:prstGeom prst="rect">
            <a:avLst/>
          </a:prstGeom>
          <a:noFill/>
        </p:spPr>
        <p:txBody>
          <a:bodyPr wrap="square" rtlCol="0">
            <a:spAutoFit/>
          </a:bodyPr>
          <a:lstStyle/>
          <a:p>
            <a:r>
              <a:rPr lang="en-US" sz="2800" dirty="0">
                <a:solidFill>
                  <a:srgbClr val="FF0000"/>
                </a:solidFill>
              </a:rPr>
              <a:t>…………….. </a:t>
            </a:r>
          </a:p>
        </p:txBody>
      </p:sp>
    </p:spTree>
    <p:extLst>
      <p:ext uri="{BB962C8B-B14F-4D97-AF65-F5344CB8AC3E}">
        <p14:creationId xmlns:p14="http://schemas.microsoft.com/office/powerpoint/2010/main" val="301859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additive="base">
                                        <p:cTn id="50" dur="500" fill="hold"/>
                                        <p:tgtEl>
                                          <p:spTgt spid="13"/>
                                        </p:tgtEl>
                                        <p:attrNameLst>
                                          <p:attrName>ppt_x</p:attrName>
                                        </p:attrNameLst>
                                      </p:cBhvr>
                                      <p:tavLst>
                                        <p:tav tm="0">
                                          <p:val>
                                            <p:strVal val="#ppt_x"/>
                                          </p:val>
                                        </p:tav>
                                        <p:tav tm="100000">
                                          <p:val>
                                            <p:strVal val="#ppt_x"/>
                                          </p:val>
                                        </p:tav>
                                      </p:tavLst>
                                    </p:anim>
                                    <p:anim calcmode="lin" valueType="num">
                                      <p:cBhvr additive="base">
                                        <p:cTn id="5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additive="base">
                                        <p:cTn id="56" dur="500" fill="hold"/>
                                        <p:tgtEl>
                                          <p:spTgt spid="14"/>
                                        </p:tgtEl>
                                        <p:attrNameLst>
                                          <p:attrName>ppt_x</p:attrName>
                                        </p:attrNameLst>
                                      </p:cBhvr>
                                      <p:tavLst>
                                        <p:tav tm="0">
                                          <p:val>
                                            <p:strVal val="#ppt_x"/>
                                          </p:val>
                                        </p:tav>
                                        <p:tav tm="100000">
                                          <p:val>
                                            <p:strVal val="#ppt_x"/>
                                          </p:val>
                                        </p:tav>
                                      </p:tavLst>
                                    </p:anim>
                                    <p:anim calcmode="lin" valueType="num">
                                      <p:cBhvr additive="base">
                                        <p:cTn id="5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661" y="218364"/>
            <a:ext cx="11764370" cy="1937982"/>
          </a:xfrm>
        </p:spPr>
        <p:txBody>
          <a:bodyPr>
            <a:normAutofit/>
          </a:bodyPr>
          <a:lstStyle/>
          <a:p>
            <a:pPr algn="ctr"/>
            <a:r>
              <a:rPr lang="en-US" sz="3200" b="1" dirty="0" err="1">
                <a:solidFill>
                  <a:srgbClr val="FF0000"/>
                </a:solidFill>
              </a:rPr>
              <a:t>Nhìn</a:t>
            </a:r>
            <a:r>
              <a:rPr lang="en-US" sz="3200" b="1" dirty="0">
                <a:solidFill>
                  <a:srgbClr val="FF0000"/>
                </a:solidFill>
              </a:rPr>
              <a:t> </a:t>
            </a:r>
            <a:r>
              <a:rPr lang="en-US" sz="3200" b="1" dirty="0" err="1">
                <a:solidFill>
                  <a:srgbClr val="FF0000"/>
                </a:solidFill>
              </a:rPr>
              <a:t>quanh</a:t>
            </a:r>
            <a:r>
              <a:rPr lang="en-US" sz="3200" b="1" dirty="0">
                <a:solidFill>
                  <a:srgbClr val="FF0000"/>
                </a:solidFill>
              </a:rPr>
              <a:t> </a:t>
            </a:r>
            <a:r>
              <a:rPr lang="en-US" sz="3200" b="1" dirty="0" err="1">
                <a:solidFill>
                  <a:srgbClr val="FF0000"/>
                </a:solidFill>
              </a:rPr>
              <a:t>phòng</a:t>
            </a:r>
            <a:r>
              <a:rPr lang="en-US" sz="3200" b="1" dirty="0">
                <a:solidFill>
                  <a:srgbClr val="FF0000"/>
                </a:solidFill>
              </a:rPr>
              <a:t> </a:t>
            </a:r>
            <a:r>
              <a:rPr lang="en-US" sz="3200" b="1" dirty="0" err="1">
                <a:solidFill>
                  <a:srgbClr val="FF0000"/>
                </a:solidFill>
              </a:rPr>
              <a:t>học</a:t>
            </a:r>
            <a:r>
              <a:rPr lang="en-US" sz="3200" b="1" dirty="0">
                <a:solidFill>
                  <a:srgbClr val="FF0000"/>
                </a:solidFill>
              </a:rPr>
              <a:t> </a:t>
            </a:r>
            <a:r>
              <a:rPr lang="en-US" sz="3200" b="1" dirty="0" err="1">
                <a:solidFill>
                  <a:srgbClr val="FF0000"/>
                </a:solidFill>
              </a:rPr>
              <a:t>của</a:t>
            </a:r>
            <a:r>
              <a:rPr lang="en-US" sz="3200" b="1" dirty="0">
                <a:solidFill>
                  <a:srgbClr val="FF0000"/>
                </a:solidFill>
              </a:rPr>
              <a:t> </a:t>
            </a:r>
            <a:r>
              <a:rPr lang="en-US" sz="3200" b="1" dirty="0" err="1">
                <a:solidFill>
                  <a:srgbClr val="FF0000"/>
                </a:solidFill>
              </a:rPr>
              <a:t>em</a:t>
            </a:r>
            <a:r>
              <a:rPr lang="en-US" sz="3200" b="1" dirty="0">
                <a:solidFill>
                  <a:srgbClr val="FF0000"/>
                </a:solidFill>
              </a:rPr>
              <a:t> </a:t>
            </a:r>
            <a:r>
              <a:rPr lang="en-US" sz="3200" b="1" dirty="0" err="1">
                <a:solidFill>
                  <a:srgbClr val="FF0000"/>
                </a:solidFill>
              </a:rPr>
              <a:t>để</a:t>
            </a:r>
            <a:r>
              <a:rPr lang="en-US" sz="3200" b="1" dirty="0">
                <a:solidFill>
                  <a:srgbClr val="FF0000"/>
                </a:solidFill>
              </a:rPr>
              <a:t> </a:t>
            </a:r>
            <a:r>
              <a:rPr lang="en-US" sz="3200" b="1" dirty="0" err="1">
                <a:solidFill>
                  <a:srgbClr val="FF0000"/>
                </a:solidFill>
              </a:rPr>
              <a:t>tìm</a:t>
            </a:r>
            <a:r>
              <a:rPr lang="en-US" sz="3200" b="1" dirty="0">
                <a:solidFill>
                  <a:srgbClr val="FF0000"/>
                </a:solidFill>
              </a:rPr>
              <a:t> </a:t>
            </a:r>
            <a:r>
              <a:rPr lang="en-US" sz="3200" b="1" dirty="0" err="1">
                <a:solidFill>
                  <a:srgbClr val="FF0000"/>
                </a:solidFill>
              </a:rPr>
              <a:t>ra</a:t>
            </a:r>
            <a:r>
              <a:rPr lang="en-US" sz="3200" b="1" dirty="0">
                <a:solidFill>
                  <a:srgbClr val="FF0000"/>
                </a:solidFill>
              </a:rPr>
              <a:t> </a:t>
            </a:r>
            <a:r>
              <a:rPr lang="en-US" sz="3200" b="1" dirty="0" err="1">
                <a:solidFill>
                  <a:srgbClr val="FF0000"/>
                </a:solidFill>
              </a:rPr>
              <a:t>những</a:t>
            </a:r>
            <a:r>
              <a:rPr lang="en-US" sz="3200" b="1" dirty="0">
                <a:solidFill>
                  <a:srgbClr val="FF0000"/>
                </a:solidFill>
              </a:rPr>
              <a:t> </a:t>
            </a:r>
            <a:r>
              <a:rPr lang="en-US" sz="3200" b="1" dirty="0" err="1">
                <a:solidFill>
                  <a:srgbClr val="FF0000"/>
                </a:solidFill>
              </a:rPr>
              <a:t>vật</a:t>
            </a:r>
            <a:r>
              <a:rPr lang="en-US" sz="3200" b="1" dirty="0">
                <a:solidFill>
                  <a:srgbClr val="FF0000"/>
                </a:solidFill>
              </a:rPr>
              <a:t> </a:t>
            </a:r>
            <a:r>
              <a:rPr lang="en-US" sz="3200" b="1" dirty="0" err="1">
                <a:solidFill>
                  <a:srgbClr val="FF0000"/>
                </a:solidFill>
              </a:rPr>
              <a:t>đang</a:t>
            </a:r>
            <a:r>
              <a:rPr lang="en-US" sz="3200" b="1" dirty="0">
                <a:solidFill>
                  <a:srgbClr val="FF0000"/>
                </a:solidFill>
              </a:rPr>
              <a:t> </a:t>
            </a:r>
            <a:r>
              <a:rPr lang="en-US" sz="3200" b="1" dirty="0" err="1">
                <a:solidFill>
                  <a:srgbClr val="FF0000"/>
                </a:solidFill>
              </a:rPr>
              <a:t>sử</a:t>
            </a:r>
            <a:r>
              <a:rPr lang="en-US" sz="3200" b="1" dirty="0">
                <a:solidFill>
                  <a:srgbClr val="FF0000"/>
                </a:solidFill>
              </a:rPr>
              <a:t> </a:t>
            </a:r>
            <a:r>
              <a:rPr lang="en-US" sz="3200" b="1" dirty="0" err="1">
                <a:solidFill>
                  <a:srgbClr val="FF0000"/>
                </a:solidFill>
              </a:rPr>
              <a:t>dụng</a:t>
            </a:r>
            <a:r>
              <a:rPr lang="en-US" sz="3200" b="1" dirty="0">
                <a:solidFill>
                  <a:srgbClr val="FF0000"/>
                </a:solidFill>
              </a:rPr>
              <a:t> </a:t>
            </a:r>
            <a:r>
              <a:rPr lang="en-US" sz="3200" b="1" dirty="0" err="1">
                <a:solidFill>
                  <a:srgbClr val="FF0000"/>
                </a:solidFill>
              </a:rPr>
              <a:t>năng</a:t>
            </a:r>
            <a:r>
              <a:rPr lang="en-US" sz="3200" b="1" dirty="0">
                <a:solidFill>
                  <a:srgbClr val="FF0000"/>
                </a:solidFill>
              </a:rPr>
              <a:t> </a:t>
            </a:r>
            <a:r>
              <a:rPr lang="en-US" sz="3200" b="1" dirty="0" err="1">
                <a:solidFill>
                  <a:srgbClr val="FF0000"/>
                </a:solidFill>
              </a:rPr>
              <a:t>lượng</a:t>
            </a:r>
            <a:r>
              <a:rPr lang="en-US" sz="3200" b="1" dirty="0">
                <a:solidFill>
                  <a:srgbClr val="FF0000"/>
                </a:solidFill>
              </a:rPr>
              <a:t>. </a:t>
            </a:r>
            <a:r>
              <a:rPr lang="en-US" sz="3200" b="1" dirty="0" err="1">
                <a:solidFill>
                  <a:srgbClr val="FF0000"/>
                </a:solidFill>
              </a:rPr>
              <a:t>Sắp</a:t>
            </a:r>
            <a:r>
              <a:rPr lang="en-US" sz="3200" b="1" dirty="0">
                <a:solidFill>
                  <a:srgbClr val="FF0000"/>
                </a:solidFill>
              </a:rPr>
              <a:t> </a:t>
            </a:r>
            <a:r>
              <a:rPr lang="en-US" sz="3200" b="1" dirty="0" err="1">
                <a:solidFill>
                  <a:srgbClr val="FF0000"/>
                </a:solidFill>
              </a:rPr>
              <a:t>xếp</a:t>
            </a:r>
            <a:r>
              <a:rPr lang="en-US" sz="3200" b="1" dirty="0">
                <a:solidFill>
                  <a:srgbClr val="FF0000"/>
                </a:solidFill>
              </a:rPr>
              <a:t> </a:t>
            </a:r>
            <a:r>
              <a:rPr lang="en-US" sz="3200" b="1" dirty="0" err="1">
                <a:solidFill>
                  <a:srgbClr val="FF0000"/>
                </a:solidFill>
              </a:rPr>
              <a:t>những</a:t>
            </a:r>
            <a:r>
              <a:rPr lang="en-US" sz="3200" b="1" dirty="0">
                <a:solidFill>
                  <a:srgbClr val="FF0000"/>
                </a:solidFill>
              </a:rPr>
              <a:t> </a:t>
            </a:r>
            <a:r>
              <a:rPr lang="en-US" sz="3200" b="1" dirty="0" err="1">
                <a:solidFill>
                  <a:srgbClr val="FF0000"/>
                </a:solidFill>
              </a:rPr>
              <a:t>thứ</a:t>
            </a:r>
            <a:r>
              <a:rPr lang="en-US" sz="3200" b="1" dirty="0">
                <a:solidFill>
                  <a:srgbClr val="FF0000"/>
                </a:solidFill>
              </a:rPr>
              <a:t> </a:t>
            </a:r>
            <a:r>
              <a:rPr lang="en-US" sz="3200" b="1" dirty="0" err="1">
                <a:solidFill>
                  <a:srgbClr val="FF0000"/>
                </a:solidFill>
              </a:rPr>
              <a:t>tìm</a:t>
            </a:r>
            <a:r>
              <a:rPr lang="en-US" sz="3200" b="1" dirty="0">
                <a:solidFill>
                  <a:srgbClr val="FF0000"/>
                </a:solidFill>
              </a:rPr>
              <a:t> </a:t>
            </a:r>
            <a:r>
              <a:rPr lang="en-US" sz="3200" b="1" dirty="0" err="1">
                <a:solidFill>
                  <a:srgbClr val="FF0000"/>
                </a:solidFill>
              </a:rPr>
              <a:t>theo</a:t>
            </a:r>
            <a:r>
              <a:rPr lang="en-US" sz="3200" b="1" dirty="0">
                <a:solidFill>
                  <a:srgbClr val="FF0000"/>
                </a:solidFill>
              </a:rPr>
              <a:t> </a:t>
            </a:r>
            <a:r>
              <a:rPr lang="en-US" sz="3200" b="1" dirty="0" err="1">
                <a:solidFill>
                  <a:srgbClr val="FF0000"/>
                </a:solidFill>
              </a:rPr>
              <a:t>các</a:t>
            </a:r>
            <a:r>
              <a:rPr lang="en-US" sz="3200" b="1" dirty="0">
                <a:solidFill>
                  <a:srgbClr val="FF0000"/>
                </a:solidFill>
              </a:rPr>
              <a:t> </a:t>
            </a:r>
            <a:r>
              <a:rPr lang="en-US" sz="3200" b="1" dirty="0" err="1">
                <a:solidFill>
                  <a:srgbClr val="FF0000"/>
                </a:solidFill>
              </a:rPr>
              <a:t>dạng</a:t>
            </a:r>
            <a:r>
              <a:rPr lang="en-US" sz="3200" b="1" dirty="0">
                <a:solidFill>
                  <a:srgbClr val="FF0000"/>
                </a:solidFill>
              </a:rPr>
              <a:t> </a:t>
            </a:r>
            <a:r>
              <a:rPr lang="en-US" sz="3200" b="1" dirty="0" err="1">
                <a:solidFill>
                  <a:srgbClr val="FF0000"/>
                </a:solidFill>
              </a:rPr>
              <a:t>năng</a:t>
            </a:r>
            <a:r>
              <a:rPr lang="en-US" sz="3200" b="1" dirty="0">
                <a:solidFill>
                  <a:srgbClr val="FF0000"/>
                </a:solidFill>
              </a:rPr>
              <a:t> </a:t>
            </a:r>
            <a:r>
              <a:rPr lang="en-US" sz="3200" b="1" dirty="0" err="1">
                <a:solidFill>
                  <a:srgbClr val="FF0000"/>
                </a:solidFill>
              </a:rPr>
              <a:t>lượng</a:t>
            </a:r>
            <a:r>
              <a:rPr lang="en-US" sz="3200" b="1" dirty="0">
                <a:solidFill>
                  <a:srgbClr val="FF0000"/>
                </a:solidFill>
              </a:rPr>
              <a:t> </a:t>
            </a:r>
            <a:r>
              <a:rPr lang="en-US" sz="3200" b="1" dirty="0" err="1">
                <a:solidFill>
                  <a:srgbClr val="FF0000"/>
                </a:solidFill>
              </a:rPr>
              <a:t>sử</a:t>
            </a:r>
            <a:r>
              <a:rPr lang="en-US" sz="3200" b="1" dirty="0">
                <a:solidFill>
                  <a:srgbClr val="FF0000"/>
                </a:solidFill>
              </a:rPr>
              <a:t> </a:t>
            </a:r>
            <a:r>
              <a:rPr lang="en-US" sz="3200" b="1" dirty="0" err="1">
                <a:solidFill>
                  <a:srgbClr val="FF0000"/>
                </a:solidFill>
              </a:rPr>
              <a:t>dụng</a:t>
            </a:r>
            <a:r>
              <a:rPr lang="en-US" sz="3200" b="1" dirty="0">
                <a:solidFill>
                  <a:srgbClr val="FF0000"/>
                </a:solidFill>
              </a:rPr>
              <a:t> </a:t>
            </a:r>
            <a:r>
              <a:rPr lang="en-US" sz="3200" b="1" dirty="0" err="1">
                <a:solidFill>
                  <a:srgbClr val="FF0000"/>
                </a:solidFill>
              </a:rPr>
              <a:t>tương</a:t>
            </a:r>
            <a:r>
              <a:rPr lang="en-US" sz="3200" b="1" dirty="0">
                <a:solidFill>
                  <a:srgbClr val="FF0000"/>
                </a:solidFill>
              </a:rPr>
              <a:t> </a:t>
            </a:r>
            <a:r>
              <a:rPr lang="en-US" sz="3200" b="1" dirty="0" err="1">
                <a:solidFill>
                  <a:srgbClr val="FF0000"/>
                </a:solidFill>
              </a:rPr>
              <a:t>ứng</a:t>
            </a:r>
            <a:r>
              <a:rPr lang="en-US" sz="3200" b="1" dirty="0">
                <a:solidFill>
                  <a:srgbClr val="FF0000"/>
                </a:solidFill>
              </a:rPr>
              <a:t>(</a:t>
            </a:r>
            <a:r>
              <a:rPr lang="en-US" sz="3200" b="1" dirty="0" err="1">
                <a:solidFill>
                  <a:srgbClr val="FF0000"/>
                </a:solidFill>
              </a:rPr>
              <a:t>điện</a:t>
            </a:r>
            <a:r>
              <a:rPr lang="en-US" sz="3200" b="1" dirty="0">
                <a:solidFill>
                  <a:srgbClr val="FF0000"/>
                </a:solidFill>
              </a:rPr>
              <a:t>, </a:t>
            </a:r>
            <a:r>
              <a:rPr lang="en-US" sz="3200" b="1" dirty="0" err="1">
                <a:solidFill>
                  <a:srgbClr val="FF0000"/>
                </a:solidFill>
              </a:rPr>
              <a:t>nhiệt</a:t>
            </a:r>
            <a:r>
              <a:rPr lang="en-US" sz="3200" b="1" dirty="0">
                <a:solidFill>
                  <a:srgbClr val="FF0000"/>
                </a:solidFill>
              </a:rPr>
              <a:t>, </a:t>
            </a:r>
            <a:r>
              <a:rPr lang="en-US" sz="3200" b="1" dirty="0" err="1">
                <a:solidFill>
                  <a:srgbClr val="FF0000"/>
                </a:solidFill>
              </a:rPr>
              <a:t>âm</a:t>
            </a:r>
            <a:r>
              <a:rPr lang="en-US" sz="3200" b="1" dirty="0">
                <a:solidFill>
                  <a:srgbClr val="FF0000"/>
                </a:solidFill>
              </a:rPr>
              <a:t> </a:t>
            </a:r>
            <a:r>
              <a:rPr lang="en-US" sz="3200" b="1" dirty="0" err="1">
                <a:solidFill>
                  <a:srgbClr val="FF0000"/>
                </a:solidFill>
              </a:rPr>
              <a:t>thanh</a:t>
            </a:r>
            <a:r>
              <a:rPr lang="en-US" sz="3200" b="1" dirty="0">
                <a:solidFill>
                  <a:srgbClr val="FF0000"/>
                </a:solidFill>
              </a:rPr>
              <a:t>, </a:t>
            </a:r>
            <a:r>
              <a:rPr lang="en-US" sz="3200" b="1" dirty="0" err="1">
                <a:solidFill>
                  <a:srgbClr val="FF0000"/>
                </a:solidFill>
              </a:rPr>
              <a:t>ánh</a:t>
            </a:r>
            <a:r>
              <a:rPr lang="en-US" sz="3200" b="1" dirty="0">
                <a:solidFill>
                  <a:srgbClr val="FF0000"/>
                </a:solidFill>
              </a:rPr>
              <a:t> </a:t>
            </a:r>
            <a:r>
              <a:rPr lang="en-US" sz="3200" b="1" dirty="0" err="1">
                <a:solidFill>
                  <a:srgbClr val="FF0000"/>
                </a:solidFill>
              </a:rPr>
              <a:t>sáng</a:t>
            </a:r>
            <a:r>
              <a:rPr lang="en-US" sz="3200" b="1" dirty="0">
                <a:solidFill>
                  <a:srgbClr val="FF0000"/>
                </a:solidFill>
              </a:rPr>
              <a:t>). </a:t>
            </a:r>
            <a:r>
              <a:rPr lang="en-US" sz="3200" b="1" dirty="0" err="1">
                <a:solidFill>
                  <a:srgbClr val="FF0000"/>
                </a:solidFill>
              </a:rPr>
              <a:t>Nêu</a:t>
            </a:r>
            <a:r>
              <a:rPr lang="en-US" sz="3200" b="1" dirty="0">
                <a:solidFill>
                  <a:srgbClr val="FF0000"/>
                </a:solidFill>
              </a:rPr>
              <a:t> </a:t>
            </a:r>
            <a:r>
              <a:rPr lang="en-US" sz="3200" b="1" dirty="0" err="1">
                <a:solidFill>
                  <a:srgbClr val="FF0000"/>
                </a:solidFill>
              </a:rPr>
              <a:t>những</a:t>
            </a:r>
            <a:r>
              <a:rPr lang="en-US" sz="3200" b="1" dirty="0">
                <a:solidFill>
                  <a:srgbClr val="FF0000"/>
                </a:solidFill>
              </a:rPr>
              <a:t> </a:t>
            </a:r>
            <a:r>
              <a:rPr lang="en-US" sz="3200" b="1" dirty="0" err="1">
                <a:solidFill>
                  <a:srgbClr val="FF0000"/>
                </a:solidFill>
              </a:rPr>
              <a:t>gì</a:t>
            </a:r>
            <a:r>
              <a:rPr lang="en-US" sz="3200" b="1" dirty="0">
                <a:solidFill>
                  <a:srgbClr val="FF0000"/>
                </a:solidFill>
              </a:rPr>
              <a:t> </a:t>
            </a:r>
            <a:r>
              <a:rPr lang="en-US" sz="3200" b="1" dirty="0" err="1">
                <a:solidFill>
                  <a:srgbClr val="FF0000"/>
                </a:solidFill>
              </a:rPr>
              <a:t>đang</a:t>
            </a:r>
            <a:r>
              <a:rPr lang="en-US" sz="3200" b="1" dirty="0">
                <a:solidFill>
                  <a:srgbClr val="FF0000"/>
                </a:solidFill>
              </a:rPr>
              <a:t> </a:t>
            </a:r>
            <a:r>
              <a:rPr lang="en-US" sz="3200" b="1" dirty="0" err="1">
                <a:solidFill>
                  <a:srgbClr val="FF0000"/>
                </a:solidFill>
              </a:rPr>
              <a:t>xảy</a:t>
            </a:r>
            <a:r>
              <a:rPr lang="en-US" sz="3200" b="1" dirty="0">
                <a:solidFill>
                  <a:srgbClr val="FF0000"/>
                </a:solidFill>
              </a:rPr>
              <a:t> </a:t>
            </a:r>
            <a:r>
              <a:rPr lang="en-US" sz="3200" b="1" dirty="0" err="1">
                <a:solidFill>
                  <a:srgbClr val="FF0000"/>
                </a:solidFill>
              </a:rPr>
              <a:t>ra</a:t>
            </a:r>
            <a:r>
              <a:rPr lang="en-US" sz="3200" b="1" dirty="0">
                <a:solidFill>
                  <a:srgbClr val="FF0000"/>
                </a:solidFill>
              </a:rPr>
              <a:t> </a:t>
            </a:r>
            <a:r>
              <a:rPr lang="en-US" sz="3200" b="1" dirty="0" err="1">
                <a:solidFill>
                  <a:srgbClr val="FF0000"/>
                </a:solidFill>
              </a:rPr>
              <a:t>đối</a:t>
            </a:r>
            <a:r>
              <a:rPr lang="en-US" sz="3200" b="1" dirty="0">
                <a:solidFill>
                  <a:srgbClr val="FF0000"/>
                </a:solidFill>
              </a:rPr>
              <a:t> </a:t>
            </a:r>
            <a:r>
              <a:rPr lang="en-US" sz="3200" b="1" dirty="0" err="1">
                <a:solidFill>
                  <a:srgbClr val="FF0000"/>
                </a:solidFill>
              </a:rPr>
              <a:t>với</a:t>
            </a:r>
            <a:r>
              <a:rPr lang="en-US" sz="3200" b="1" dirty="0">
                <a:solidFill>
                  <a:srgbClr val="FF0000"/>
                </a:solidFill>
              </a:rPr>
              <a:t> </a:t>
            </a:r>
            <a:r>
              <a:rPr lang="en-US" sz="3200" b="1" dirty="0" err="1">
                <a:solidFill>
                  <a:srgbClr val="FF0000"/>
                </a:solidFill>
              </a:rPr>
              <a:t>các</a:t>
            </a:r>
            <a:r>
              <a:rPr lang="en-US" sz="3200" b="1" dirty="0">
                <a:solidFill>
                  <a:srgbClr val="FF0000"/>
                </a:solidFill>
              </a:rPr>
              <a:t> </a:t>
            </a:r>
            <a:r>
              <a:rPr lang="en-US" sz="3200" b="1" dirty="0" err="1">
                <a:solidFill>
                  <a:srgbClr val="FF0000"/>
                </a:solidFill>
              </a:rPr>
              <a:t>vật</a:t>
            </a:r>
            <a:r>
              <a:rPr lang="en-US" sz="3200" b="1" dirty="0">
                <a:solidFill>
                  <a:srgbClr val="FF0000"/>
                </a:solidFill>
              </a:rPr>
              <a:t> </a:t>
            </a:r>
            <a:r>
              <a:rPr lang="en-US" sz="3200" b="1" dirty="0" err="1">
                <a:solidFill>
                  <a:srgbClr val="FF0000"/>
                </a:solidFill>
              </a:rPr>
              <a:t>đó</a:t>
            </a:r>
            <a:r>
              <a:rPr lang="en-US" sz="3200" b="1" dirty="0">
                <a:solidFill>
                  <a:srgbClr val="FF0000"/>
                </a:solidFill>
              </a:rPr>
              <a:t>.</a:t>
            </a:r>
          </a:p>
        </p:txBody>
      </p:sp>
      <p:graphicFrame>
        <p:nvGraphicFramePr>
          <p:cNvPr id="4" name="Table 3"/>
          <p:cNvGraphicFramePr>
            <a:graphicFrameLocks noGrp="1"/>
          </p:cNvGraphicFramePr>
          <p:nvPr>
            <p:extLst>
              <p:ext uri="{D42A27DB-BD31-4B8C-83A1-F6EECF244321}">
                <p14:modId xmlns:p14="http://schemas.microsoft.com/office/powerpoint/2010/main" val="3259539205"/>
              </p:ext>
            </p:extLst>
          </p:nvPr>
        </p:nvGraphicFramePr>
        <p:xfrm>
          <a:off x="1" y="2415652"/>
          <a:ext cx="12191998" cy="4442347"/>
        </p:xfrm>
        <a:graphic>
          <a:graphicData uri="http://schemas.openxmlformats.org/drawingml/2006/table">
            <a:tbl>
              <a:tblPr firstRow="1" bandRow="1">
                <a:tableStyleId>{5C22544A-7EE6-4342-B048-85BDC9FD1C3A}</a:tableStyleId>
              </a:tblPr>
              <a:tblGrid>
                <a:gridCol w="6095999">
                  <a:extLst>
                    <a:ext uri="{9D8B030D-6E8A-4147-A177-3AD203B41FA5}">
                      <a16:colId xmlns:a16="http://schemas.microsoft.com/office/drawing/2014/main" val="20000"/>
                    </a:ext>
                  </a:extLst>
                </a:gridCol>
                <a:gridCol w="6095999">
                  <a:extLst>
                    <a:ext uri="{9D8B030D-6E8A-4147-A177-3AD203B41FA5}">
                      <a16:colId xmlns:a16="http://schemas.microsoft.com/office/drawing/2014/main" val="20001"/>
                    </a:ext>
                  </a:extLst>
                </a:gridCol>
              </a:tblGrid>
              <a:tr h="634621">
                <a:tc>
                  <a:txBody>
                    <a:bodyPr/>
                    <a:lstStyle/>
                    <a:p>
                      <a:pPr algn="ctr"/>
                      <a:r>
                        <a:rPr lang="en-US" sz="2800" dirty="0">
                          <a:solidFill>
                            <a:srgbClr val="FF0000"/>
                          </a:solidFill>
                        </a:rPr>
                        <a:t>DẠNG</a:t>
                      </a:r>
                      <a:r>
                        <a:rPr lang="en-US" sz="2800" baseline="0" dirty="0">
                          <a:solidFill>
                            <a:srgbClr val="FF0000"/>
                          </a:solidFill>
                        </a:rPr>
                        <a:t> NĂNG LƯỢNG</a:t>
                      </a:r>
                      <a:endParaRPr lang="en-US" sz="2800" dirty="0">
                        <a:solidFill>
                          <a:srgbClr val="FF0000"/>
                        </a:solidFill>
                      </a:endParaRPr>
                    </a:p>
                  </a:txBody>
                  <a:tcPr/>
                </a:tc>
                <a:tc>
                  <a:txBody>
                    <a:bodyPr/>
                    <a:lstStyle/>
                    <a:p>
                      <a:pPr algn="ctr"/>
                      <a:r>
                        <a:rPr lang="en-US" sz="2800" dirty="0">
                          <a:solidFill>
                            <a:srgbClr val="FF0000"/>
                          </a:solidFill>
                        </a:rPr>
                        <a:t>VẬT</a:t>
                      </a:r>
                      <a:r>
                        <a:rPr lang="en-US" sz="2800" baseline="0" dirty="0">
                          <a:solidFill>
                            <a:srgbClr val="FF0000"/>
                          </a:solidFill>
                        </a:rPr>
                        <a:t> SỬ DỤNG NĂNG LƯỢNG</a:t>
                      </a:r>
                      <a:endParaRPr lang="en-US" sz="2800" dirty="0">
                        <a:solidFill>
                          <a:srgbClr val="FF0000"/>
                        </a:solidFill>
                      </a:endParaRPr>
                    </a:p>
                  </a:txBody>
                  <a:tcPr/>
                </a:tc>
                <a:extLst>
                  <a:ext uri="{0D108BD9-81ED-4DB2-BD59-A6C34878D82A}">
                    <a16:rowId xmlns:a16="http://schemas.microsoft.com/office/drawing/2014/main" val="10000"/>
                  </a:ext>
                </a:extLst>
              </a:tr>
              <a:tr h="634621">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1"/>
                  </a:ext>
                </a:extLst>
              </a:tr>
              <a:tr h="634621">
                <a:tc>
                  <a:txBody>
                    <a:bodyPr/>
                    <a:lstStyle/>
                    <a:p>
                      <a:endParaRPr lang="en-US" dirty="0"/>
                    </a:p>
                  </a:txBody>
                  <a:tcPr/>
                </a:tc>
                <a:tc>
                  <a:txBody>
                    <a:bodyPr/>
                    <a:lstStyle/>
                    <a:p>
                      <a:endParaRPr lang="en-US"/>
                    </a:p>
                  </a:txBody>
                  <a:tcPr/>
                </a:tc>
                <a:extLst>
                  <a:ext uri="{0D108BD9-81ED-4DB2-BD59-A6C34878D82A}">
                    <a16:rowId xmlns:a16="http://schemas.microsoft.com/office/drawing/2014/main" val="10002"/>
                  </a:ext>
                </a:extLst>
              </a:tr>
              <a:tr h="634621">
                <a:tc>
                  <a:txBody>
                    <a:bodyPr/>
                    <a:lstStyle/>
                    <a:p>
                      <a:endParaRPr lang="en-US"/>
                    </a:p>
                  </a:txBody>
                  <a:tcPr/>
                </a:tc>
                <a:tc>
                  <a:txBody>
                    <a:bodyPr/>
                    <a:lstStyle/>
                    <a:p>
                      <a:endParaRPr lang="en-US"/>
                    </a:p>
                  </a:txBody>
                  <a:tcPr/>
                </a:tc>
                <a:extLst>
                  <a:ext uri="{0D108BD9-81ED-4DB2-BD59-A6C34878D82A}">
                    <a16:rowId xmlns:a16="http://schemas.microsoft.com/office/drawing/2014/main" val="10003"/>
                  </a:ext>
                </a:extLst>
              </a:tr>
              <a:tr h="634621">
                <a:tc>
                  <a:txBody>
                    <a:bodyPr/>
                    <a:lstStyle/>
                    <a:p>
                      <a:endParaRPr lang="en-US"/>
                    </a:p>
                  </a:txBody>
                  <a:tcPr/>
                </a:tc>
                <a:tc>
                  <a:txBody>
                    <a:bodyPr/>
                    <a:lstStyle/>
                    <a:p>
                      <a:endParaRPr lang="en-US"/>
                    </a:p>
                  </a:txBody>
                  <a:tcPr/>
                </a:tc>
                <a:extLst>
                  <a:ext uri="{0D108BD9-81ED-4DB2-BD59-A6C34878D82A}">
                    <a16:rowId xmlns:a16="http://schemas.microsoft.com/office/drawing/2014/main" val="10004"/>
                  </a:ext>
                </a:extLst>
              </a:tr>
              <a:tr h="634621">
                <a:tc>
                  <a:txBody>
                    <a:bodyPr/>
                    <a:lstStyle/>
                    <a:p>
                      <a:endParaRPr lang="en-US"/>
                    </a:p>
                  </a:txBody>
                  <a:tcPr/>
                </a:tc>
                <a:tc>
                  <a:txBody>
                    <a:bodyPr/>
                    <a:lstStyle/>
                    <a:p>
                      <a:endParaRPr lang="en-US"/>
                    </a:p>
                  </a:txBody>
                  <a:tcPr/>
                </a:tc>
                <a:extLst>
                  <a:ext uri="{0D108BD9-81ED-4DB2-BD59-A6C34878D82A}">
                    <a16:rowId xmlns:a16="http://schemas.microsoft.com/office/drawing/2014/main" val="10005"/>
                  </a:ext>
                </a:extLst>
              </a:tr>
              <a:tr h="634621">
                <a:tc>
                  <a:txBody>
                    <a:bodyPr/>
                    <a:lstStyle/>
                    <a:p>
                      <a:endParaRPr lang="en-US"/>
                    </a:p>
                  </a:txBody>
                  <a:tcPr/>
                </a:tc>
                <a:tc>
                  <a:txBody>
                    <a:bodyPr/>
                    <a:lstStyle/>
                    <a:p>
                      <a:endParaRPr lang="en-US" dirty="0"/>
                    </a:p>
                  </a:txBody>
                  <a:tcPr/>
                </a:tc>
                <a:extLst>
                  <a:ext uri="{0D108BD9-81ED-4DB2-BD59-A6C34878D82A}">
                    <a16:rowId xmlns:a16="http://schemas.microsoft.com/office/drawing/2014/main" val="10006"/>
                  </a:ext>
                </a:extLst>
              </a:tr>
            </a:tbl>
          </a:graphicData>
        </a:graphic>
      </p:graphicFrame>
      <p:sp>
        <p:nvSpPr>
          <p:cNvPr id="5" name="TextBox 4"/>
          <p:cNvSpPr txBox="1"/>
          <p:nvPr/>
        </p:nvSpPr>
        <p:spPr>
          <a:xfrm>
            <a:off x="398061" y="3800957"/>
            <a:ext cx="4749420" cy="523220"/>
          </a:xfrm>
          <a:prstGeom prst="rect">
            <a:avLst/>
          </a:prstGeom>
          <a:noFill/>
        </p:spPr>
        <p:txBody>
          <a:bodyPr wrap="square" rtlCol="0">
            <a:spAutoFit/>
          </a:bodyPr>
          <a:lstStyle/>
          <a:p>
            <a:r>
              <a:rPr lang="en-US" sz="2800" dirty="0" err="1">
                <a:solidFill>
                  <a:srgbClr val="FF0000"/>
                </a:solidFill>
              </a:rPr>
              <a:t>Năng</a:t>
            </a:r>
            <a:r>
              <a:rPr lang="en-US" sz="2800" dirty="0">
                <a:solidFill>
                  <a:srgbClr val="FF0000"/>
                </a:solidFill>
              </a:rPr>
              <a:t> </a:t>
            </a:r>
            <a:r>
              <a:rPr lang="en-US" sz="2800" dirty="0" err="1">
                <a:solidFill>
                  <a:srgbClr val="FF0000"/>
                </a:solidFill>
              </a:rPr>
              <a:t>lượng</a:t>
            </a:r>
            <a:r>
              <a:rPr lang="en-US" sz="2800" dirty="0">
                <a:solidFill>
                  <a:srgbClr val="FF0000"/>
                </a:solidFill>
              </a:rPr>
              <a:t> </a:t>
            </a:r>
            <a:r>
              <a:rPr lang="en-US" sz="2800" dirty="0" err="1">
                <a:solidFill>
                  <a:srgbClr val="FF0000"/>
                </a:solidFill>
              </a:rPr>
              <a:t>nhiệt</a:t>
            </a:r>
            <a:endParaRPr lang="en-US" sz="2800" dirty="0">
              <a:solidFill>
                <a:srgbClr val="FF0000"/>
              </a:solidFill>
            </a:endParaRPr>
          </a:p>
        </p:txBody>
      </p:sp>
      <p:sp>
        <p:nvSpPr>
          <p:cNvPr id="6" name="TextBox 5"/>
          <p:cNvSpPr txBox="1"/>
          <p:nvPr/>
        </p:nvSpPr>
        <p:spPr>
          <a:xfrm>
            <a:off x="398061" y="3127611"/>
            <a:ext cx="4749420" cy="523220"/>
          </a:xfrm>
          <a:prstGeom prst="rect">
            <a:avLst/>
          </a:prstGeom>
          <a:noFill/>
        </p:spPr>
        <p:txBody>
          <a:bodyPr wrap="square" rtlCol="0">
            <a:spAutoFit/>
          </a:bodyPr>
          <a:lstStyle/>
          <a:p>
            <a:r>
              <a:rPr lang="en-US" sz="2800" dirty="0" err="1">
                <a:solidFill>
                  <a:srgbClr val="7030A0"/>
                </a:solidFill>
              </a:rPr>
              <a:t>Năng</a:t>
            </a:r>
            <a:r>
              <a:rPr lang="en-US" sz="2800" dirty="0">
                <a:solidFill>
                  <a:srgbClr val="7030A0"/>
                </a:solidFill>
              </a:rPr>
              <a:t> </a:t>
            </a:r>
            <a:r>
              <a:rPr lang="en-US" sz="2800" dirty="0" err="1">
                <a:solidFill>
                  <a:srgbClr val="7030A0"/>
                </a:solidFill>
              </a:rPr>
              <a:t>lượng</a:t>
            </a:r>
            <a:r>
              <a:rPr lang="en-US" sz="2800" dirty="0">
                <a:solidFill>
                  <a:srgbClr val="7030A0"/>
                </a:solidFill>
              </a:rPr>
              <a:t> </a:t>
            </a:r>
            <a:r>
              <a:rPr lang="en-US" sz="2800" dirty="0" err="1">
                <a:solidFill>
                  <a:srgbClr val="7030A0"/>
                </a:solidFill>
              </a:rPr>
              <a:t>điện</a:t>
            </a:r>
            <a:endParaRPr lang="en-US" sz="2800" dirty="0">
              <a:solidFill>
                <a:srgbClr val="7030A0"/>
              </a:solidFill>
            </a:endParaRPr>
          </a:p>
        </p:txBody>
      </p:sp>
      <p:sp>
        <p:nvSpPr>
          <p:cNvPr id="7" name="TextBox 6"/>
          <p:cNvSpPr txBox="1"/>
          <p:nvPr/>
        </p:nvSpPr>
        <p:spPr>
          <a:xfrm>
            <a:off x="398061" y="4474303"/>
            <a:ext cx="4749420" cy="523220"/>
          </a:xfrm>
          <a:prstGeom prst="rect">
            <a:avLst/>
          </a:prstGeom>
          <a:noFill/>
        </p:spPr>
        <p:txBody>
          <a:bodyPr wrap="square" rtlCol="0">
            <a:spAutoFit/>
          </a:bodyPr>
          <a:lstStyle/>
          <a:p>
            <a:r>
              <a:rPr lang="en-US" sz="2800" dirty="0" err="1">
                <a:solidFill>
                  <a:srgbClr val="7030A0"/>
                </a:solidFill>
              </a:rPr>
              <a:t>Năng</a:t>
            </a:r>
            <a:r>
              <a:rPr lang="en-US" sz="2800" dirty="0">
                <a:solidFill>
                  <a:srgbClr val="7030A0"/>
                </a:solidFill>
              </a:rPr>
              <a:t> </a:t>
            </a:r>
            <a:r>
              <a:rPr lang="en-US" sz="2800" dirty="0" err="1">
                <a:solidFill>
                  <a:srgbClr val="7030A0"/>
                </a:solidFill>
              </a:rPr>
              <a:t>lượng</a:t>
            </a:r>
            <a:r>
              <a:rPr lang="en-US" sz="2800" dirty="0">
                <a:solidFill>
                  <a:srgbClr val="7030A0"/>
                </a:solidFill>
              </a:rPr>
              <a:t> </a:t>
            </a:r>
            <a:r>
              <a:rPr lang="en-US" sz="2800" dirty="0" err="1">
                <a:solidFill>
                  <a:srgbClr val="7030A0"/>
                </a:solidFill>
              </a:rPr>
              <a:t>âm</a:t>
            </a:r>
            <a:r>
              <a:rPr lang="en-US" sz="2800" dirty="0">
                <a:solidFill>
                  <a:srgbClr val="7030A0"/>
                </a:solidFill>
              </a:rPr>
              <a:t> </a:t>
            </a:r>
            <a:r>
              <a:rPr lang="en-US" sz="2800" dirty="0" err="1">
                <a:solidFill>
                  <a:srgbClr val="7030A0"/>
                </a:solidFill>
              </a:rPr>
              <a:t>thanh</a:t>
            </a:r>
            <a:endParaRPr lang="en-US" sz="2800" dirty="0">
              <a:solidFill>
                <a:srgbClr val="7030A0"/>
              </a:solidFill>
            </a:endParaRPr>
          </a:p>
        </p:txBody>
      </p:sp>
      <p:sp>
        <p:nvSpPr>
          <p:cNvPr id="8" name="TextBox 7"/>
          <p:cNvSpPr txBox="1"/>
          <p:nvPr/>
        </p:nvSpPr>
        <p:spPr>
          <a:xfrm>
            <a:off x="398061" y="5061296"/>
            <a:ext cx="4749420" cy="523220"/>
          </a:xfrm>
          <a:prstGeom prst="rect">
            <a:avLst/>
          </a:prstGeom>
          <a:noFill/>
        </p:spPr>
        <p:txBody>
          <a:bodyPr wrap="square" rtlCol="0">
            <a:spAutoFit/>
          </a:bodyPr>
          <a:lstStyle/>
          <a:p>
            <a:r>
              <a:rPr lang="en-US" sz="2800" dirty="0" err="1">
                <a:solidFill>
                  <a:srgbClr val="FF0000"/>
                </a:solidFill>
              </a:rPr>
              <a:t>Năng</a:t>
            </a:r>
            <a:r>
              <a:rPr lang="en-US" sz="2800" dirty="0">
                <a:solidFill>
                  <a:srgbClr val="FF0000"/>
                </a:solidFill>
              </a:rPr>
              <a:t> </a:t>
            </a:r>
            <a:r>
              <a:rPr lang="en-US" sz="2800" dirty="0" err="1">
                <a:solidFill>
                  <a:srgbClr val="FF0000"/>
                </a:solidFill>
              </a:rPr>
              <a:t>lượng</a:t>
            </a:r>
            <a:r>
              <a:rPr lang="en-US" sz="2800" dirty="0">
                <a:solidFill>
                  <a:srgbClr val="FF0000"/>
                </a:solidFill>
              </a:rPr>
              <a:t> </a:t>
            </a:r>
            <a:r>
              <a:rPr lang="en-US" sz="2800" dirty="0" err="1">
                <a:solidFill>
                  <a:srgbClr val="FF0000"/>
                </a:solidFill>
              </a:rPr>
              <a:t>ánh</a:t>
            </a:r>
            <a:r>
              <a:rPr lang="en-US" sz="2800" dirty="0">
                <a:solidFill>
                  <a:srgbClr val="FF0000"/>
                </a:solidFill>
              </a:rPr>
              <a:t> </a:t>
            </a:r>
            <a:r>
              <a:rPr lang="en-US" sz="2800" dirty="0" err="1">
                <a:solidFill>
                  <a:srgbClr val="FF0000"/>
                </a:solidFill>
              </a:rPr>
              <a:t>sáng</a:t>
            </a:r>
            <a:endParaRPr lang="en-US" sz="2800" dirty="0">
              <a:solidFill>
                <a:srgbClr val="FF0000"/>
              </a:solidFill>
            </a:endParaRPr>
          </a:p>
        </p:txBody>
      </p:sp>
      <p:sp>
        <p:nvSpPr>
          <p:cNvPr id="9" name="TextBox 8"/>
          <p:cNvSpPr txBox="1"/>
          <p:nvPr/>
        </p:nvSpPr>
        <p:spPr>
          <a:xfrm>
            <a:off x="6760193" y="3098167"/>
            <a:ext cx="5249838" cy="523220"/>
          </a:xfrm>
          <a:prstGeom prst="rect">
            <a:avLst/>
          </a:prstGeom>
          <a:noFill/>
        </p:spPr>
        <p:txBody>
          <a:bodyPr wrap="square" rtlCol="0">
            <a:spAutoFit/>
          </a:bodyPr>
          <a:lstStyle/>
          <a:p>
            <a:r>
              <a:rPr lang="en-US" sz="2800" dirty="0" err="1">
                <a:solidFill>
                  <a:srgbClr val="7030A0"/>
                </a:solidFill>
              </a:rPr>
              <a:t>Quạt</a:t>
            </a:r>
            <a:r>
              <a:rPr lang="en-US" sz="2800" dirty="0">
                <a:solidFill>
                  <a:srgbClr val="7030A0"/>
                </a:solidFill>
              </a:rPr>
              <a:t> </a:t>
            </a:r>
            <a:r>
              <a:rPr lang="en-US" sz="2800" dirty="0" err="1">
                <a:solidFill>
                  <a:srgbClr val="7030A0"/>
                </a:solidFill>
              </a:rPr>
              <a:t>điện</a:t>
            </a:r>
            <a:r>
              <a:rPr lang="en-US" sz="2800" dirty="0">
                <a:solidFill>
                  <a:srgbClr val="7030A0"/>
                </a:solidFill>
              </a:rPr>
              <a:t>, </a:t>
            </a:r>
            <a:r>
              <a:rPr lang="en-US" sz="2800" dirty="0" err="1">
                <a:solidFill>
                  <a:srgbClr val="7030A0"/>
                </a:solidFill>
              </a:rPr>
              <a:t>bóng</a:t>
            </a:r>
            <a:r>
              <a:rPr lang="en-US" sz="2800" dirty="0">
                <a:solidFill>
                  <a:srgbClr val="7030A0"/>
                </a:solidFill>
              </a:rPr>
              <a:t> </a:t>
            </a:r>
            <a:r>
              <a:rPr lang="en-US" sz="2800" dirty="0" err="1">
                <a:solidFill>
                  <a:srgbClr val="7030A0"/>
                </a:solidFill>
              </a:rPr>
              <a:t>đèn</a:t>
            </a:r>
            <a:r>
              <a:rPr lang="en-US" sz="2800" dirty="0">
                <a:solidFill>
                  <a:srgbClr val="7030A0"/>
                </a:solidFill>
              </a:rPr>
              <a:t>, </a:t>
            </a:r>
            <a:r>
              <a:rPr lang="en-US" sz="2800" dirty="0" err="1">
                <a:solidFill>
                  <a:srgbClr val="7030A0"/>
                </a:solidFill>
              </a:rPr>
              <a:t>máy</a:t>
            </a:r>
            <a:r>
              <a:rPr lang="en-US" sz="2800" dirty="0">
                <a:solidFill>
                  <a:srgbClr val="7030A0"/>
                </a:solidFill>
              </a:rPr>
              <a:t> </a:t>
            </a:r>
            <a:r>
              <a:rPr lang="en-US" sz="2800" dirty="0" err="1">
                <a:solidFill>
                  <a:srgbClr val="7030A0"/>
                </a:solidFill>
              </a:rPr>
              <a:t>tính</a:t>
            </a:r>
            <a:r>
              <a:rPr lang="en-US" sz="2800" dirty="0">
                <a:solidFill>
                  <a:srgbClr val="7030A0"/>
                </a:solidFill>
              </a:rPr>
              <a:t>,…</a:t>
            </a:r>
          </a:p>
        </p:txBody>
      </p:sp>
      <p:sp>
        <p:nvSpPr>
          <p:cNvPr id="10" name="TextBox 9"/>
          <p:cNvSpPr txBox="1"/>
          <p:nvPr/>
        </p:nvSpPr>
        <p:spPr>
          <a:xfrm>
            <a:off x="6760193" y="3800957"/>
            <a:ext cx="4749420" cy="523220"/>
          </a:xfrm>
          <a:prstGeom prst="rect">
            <a:avLst/>
          </a:prstGeom>
          <a:noFill/>
        </p:spPr>
        <p:txBody>
          <a:bodyPr wrap="square" rtlCol="0">
            <a:spAutoFit/>
          </a:bodyPr>
          <a:lstStyle/>
          <a:p>
            <a:r>
              <a:rPr lang="en-US" sz="2800" dirty="0" err="1">
                <a:solidFill>
                  <a:srgbClr val="FF0000"/>
                </a:solidFill>
              </a:rPr>
              <a:t>Đèn</a:t>
            </a:r>
            <a:r>
              <a:rPr lang="en-US" sz="2800" dirty="0">
                <a:solidFill>
                  <a:srgbClr val="FF0000"/>
                </a:solidFill>
              </a:rPr>
              <a:t> </a:t>
            </a:r>
            <a:r>
              <a:rPr lang="en-US" sz="2800" dirty="0" err="1">
                <a:solidFill>
                  <a:srgbClr val="FF0000"/>
                </a:solidFill>
              </a:rPr>
              <a:t>đang</a:t>
            </a:r>
            <a:r>
              <a:rPr lang="en-US" sz="2800" dirty="0">
                <a:solidFill>
                  <a:srgbClr val="FF0000"/>
                </a:solidFill>
              </a:rPr>
              <a:t> </a:t>
            </a:r>
            <a:r>
              <a:rPr lang="en-US" sz="2800" dirty="0" err="1">
                <a:solidFill>
                  <a:srgbClr val="FF0000"/>
                </a:solidFill>
              </a:rPr>
              <a:t>sáng</a:t>
            </a:r>
            <a:endParaRPr lang="en-US" sz="2800" dirty="0">
              <a:solidFill>
                <a:srgbClr val="FF0000"/>
              </a:solidFill>
            </a:endParaRPr>
          </a:p>
        </p:txBody>
      </p:sp>
      <p:sp>
        <p:nvSpPr>
          <p:cNvPr id="11" name="TextBox 10"/>
          <p:cNvSpPr txBox="1"/>
          <p:nvPr/>
        </p:nvSpPr>
        <p:spPr>
          <a:xfrm>
            <a:off x="6760193" y="5061296"/>
            <a:ext cx="5086064" cy="523220"/>
          </a:xfrm>
          <a:prstGeom prst="rect">
            <a:avLst/>
          </a:prstGeom>
          <a:noFill/>
        </p:spPr>
        <p:txBody>
          <a:bodyPr wrap="square" rtlCol="0">
            <a:spAutoFit/>
          </a:bodyPr>
          <a:lstStyle/>
          <a:p>
            <a:r>
              <a:rPr lang="en-US" sz="2800" dirty="0" err="1">
                <a:solidFill>
                  <a:srgbClr val="FF0000"/>
                </a:solidFill>
              </a:rPr>
              <a:t>Bóng</a:t>
            </a:r>
            <a:r>
              <a:rPr lang="en-US" sz="2800" dirty="0">
                <a:solidFill>
                  <a:srgbClr val="FF0000"/>
                </a:solidFill>
              </a:rPr>
              <a:t> </a:t>
            </a:r>
            <a:r>
              <a:rPr lang="en-US" sz="2800" dirty="0" err="1">
                <a:solidFill>
                  <a:srgbClr val="FF0000"/>
                </a:solidFill>
              </a:rPr>
              <a:t>đèn</a:t>
            </a:r>
            <a:r>
              <a:rPr lang="en-US" sz="2800" dirty="0">
                <a:solidFill>
                  <a:srgbClr val="FF0000"/>
                </a:solidFill>
              </a:rPr>
              <a:t>, </a:t>
            </a:r>
            <a:r>
              <a:rPr lang="en-US" sz="2800" dirty="0" err="1">
                <a:solidFill>
                  <a:srgbClr val="FF0000"/>
                </a:solidFill>
              </a:rPr>
              <a:t>máy</a:t>
            </a:r>
            <a:r>
              <a:rPr lang="en-US" sz="2800" dirty="0">
                <a:solidFill>
                  <a:srgbClr val="FF0000"/>
                </a:solidFill>
              </a:rPr>
              <a:t> </a:t>
            </a:r>
            <a:r>
              <a:rPr lang="en-US" sz="2800" dirty="0" err="1">
                <a:solidFill>
                  <a:srgbClr val="FF0000"/>
                </a:solidFill>
              </a:rPr>
              <a:t>chiếu</a:t>
            </a:r>
            <a:r>
              <a:rPr lang="en-US" sz="2800" dirty="0">
                <a:solidFill>
                  <a:srgbClr val="FF0000"/>
                </a:solidFill>
              </a:rPr>
              <a:t>, </a:t>
            </a:r>
            <a:r>
              <a:rPr lang="en-US" sz="2800" dirty="0" err="1">
                <a:solidFill>
                  <a:srgbClr val="FF0000"/>
                </a:solidFill>
              </a:rPr>
              <a:t>máy</a:t>
            </a:r>
            <a:r>
              <a:rPr lang="en-US" sz="2800" dirty="0">
                <a:solidFill>
                  <a:srgbClr val="FF0000"/>
                </a:solidFill>
              </a:rPr>
              <a:t> </a:t>
            </a:r>
            <a:r>
              <a:rPr lang="en-US" sz="2800" dirty="0" err="1">
                <a:solidFill>
                  <a:srgbClr val="FF0000"/>
                </a:solidFill>
              </a:rPr>
              <a:t>tính</a:t>
            </a:r>
            <a:r>
              <a:rPr lang="en-US" sz="2800" dirty="0">
                <a:solidFill>
                  <a:srgbClr val="FF0000"/>
                </a:solidFill>
              </a:rPr>
              <a:t>,…</a:t>
            </a:r>
          </a:p>
        </p:txBody>
      </p:sp>
      <p:sp>
        <p:nvSpPr>
          <p:cNvPr id="12" name="TextBox 11"/>
          <p:cNvSpPr txBox="1"/>
          <p:nvPr/>
        </p:nvSpPr>
        <p:spPr>
          <a:xfrm>
            <a:off x="6760193" y="4469808"/>
            <a:ext cx="4749420" cy="523220"/>
          </a:xfrm>
          <a:prstGeom prst="rect">
            <a:avLst/>
          </a:prstGeom>
          <a:noFill/>
        </p:spPr>
        <p:txBody>
          <a:bodyPr wrap="square" rtlCol="0">
            <a:spAutoFit/>
          </a:bodyPr>
          <a:lstStyle/>
          <a:p>
            <a:r>
              <a:rPr lang="en-US" sz="2800" dirty="0">
                <a:solidFill>
                  <a:srgbClr val="7030A0"/>
                </a:solidFill>
              </a:rPr>
              <a:t>Loa , tai </a:t>
            </a:r>
            <a:r>
              <a:rPr lang="en-US" sz="2800" dirty="0" err="1">
                <a:solidFill>
                  <a:srgbClr val="7030A0"/>
                </a:solidFill>
              </a:rPr>
              <a:t>nghe</a:t>
            </a:r>
            <a:r>
              <a:rPr lang="en-US" sz="2800" dirty="0">
                <a:solidFill>
                  <a:srgbClr val="7030A0"/>
                </a:solidFill>
              </a:rPr>
              <a:t>,…</a:t>
            </a:r>
          </a:p>
        </p:txBody>
      </p:sp>
    </p:spTree>
    <p:extLst>
      <p:ext uri="{BB962C8B-B14F-4D97-AF65-F5344CB8AC3E}">
        <p14:creationId xmlns:p14="http://schemas.microsoft.com/office/powerpoint/2010/main" val="828089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C6A27D04-2552-4386-A4A2-AFB058A15794}"/>
              </a:ext>
            </a:extLst>
          </p:cNvPr>
          <p:cNvSpPr txBox="1">
            <a:spLocks noChangeArrowheads="1"/>
          </p:cNvSpPr>
          <p:nvPr/>
        </p:nvSpPr>
        <p:spPr bwMode="auto">
          <a:xfrm>
            <a:off x="304800" y="1066800"/>
            <a:ext cx="8951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rPr>
              <a:t>I. Nhận biết năng lượng</a:t>
            </a:r>
          </a:p>
        </p:txBody>
      </p:sp>
      <p:sp>
        <p:nvSpPr>
          <p:cNvPr id="3" name="Rectangle 2">
            <a:extLst>
              <a:ext uri="{FF2B5EF4-FFF2-40B4-BE49-F238E27FC236}">
                <a16:creationId xmlns:a16="http://schemas.microsoft.com/office/drawing/2014/main" id="{E88012ED-F8A4-4CE3-A457-8A332E03FCBA}"/>
              </a:ext>
            </a:extLst>
          </p:cNvPr>
          <p:cNvSpPr>
            <a:spLocks noChangeArrowheads="1"/>
          </p:cNvSpPr>
          <p:nvPr/>
        </p:nvSpPr>
        <p:spPr bwMode="auto">
          <a:xfrm>
            <a:off x="771525" y="1774170"/>
            <a:ext cx="1116012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57175" indent="-257175"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257175" marR="0" lvl="0" indent="-257175" algn="just" defTabSz="684213" rtl="0" eaLnBrk="1" fontAlgn="base" latinLnBrk="0" hangingPunct="1">
              <a:lnSpc>
                <a:spcPct val="100000"/>
              </a:lnSpc>
              <a:spcBef>
                <a:spcPct val="0"/>
              </a:spcBef>
              <a:spcAft>
                <a:spcPct val="0"/>
              </a:spcAft>
              <a:buClrTx/>
              <a:buSzTx/>
              <a:buFontTx/>
              <a:buChar char="-"/>
              <a:tabLst/>
              <a:defRPr/>
            </a:pPr>
            <a:r>
              <a:rPr kumimoji="0" lang="en-US" altLang="vi-VN" sz="2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Trong cuộc sống hàng ngày, chúng ta nhận biết năng lượng nhờ các biểu hiện của chúng. </a:t>
            </a:r>
          </a:p>
        </p:txBody>
      </p:sp>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623887" y="97820"/>
            <a:ext cx="11160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47. </a:t>
            </a:r>
          </a:p>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MỘT SỐ DẠNG NĂNG LƯỢNG</a:t>
            </a:r>
          </a:p>
        </p:txBody>
      </p:sp>
    </p:spTree>
    <p:extLst>
      <p:ext uri="{BB962C8B-B14F-4D97-AF65-F5344CB8AC3E}">
        <p14:creationId xmlns:p14="http://schemas.microsoft.com/office/powerpoint/2010/main" val="55585942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765616" y="736978"/>
            <a:ext cx="5390866" cy="584775"/>
          </a:xfrm>
          <a:prstGeom prst="rect">
            <a:avLst/>
          </a:prstGeom>
          <a:noFill/>
        </p:spPr>
        <p:txBody>
          <a:bodyPr wrap="square" rtlCol="0">
            <a:spAutoFit/>
          </a:bodyPr>
          <a:lstStyle/>
          <a:p>
            <a:r>
              <a:rPr lang="en-US" sz="3200" dirty="0">
                <a:solidFill>
                  <a:srgbClr val="FF0000"/>
                </a:solidFill>
                <a:latin typeface="Times New Roman" panose="02020603050405020304" pitchFamily="18" charset="0"/>
                <a:cs typeface="Times New Roman" panose="02020603050405020304" pitchFamily="18" charset="0"/>
              </a:rPr>
              <a:t>CÁC DẠNG NĂNG LƯỢNG</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55639"/>
            <a:ext cx="6310697" cy="4642803"/>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2864" y="1655640"/>
            <a:ext cx="5987236" cy="4642804"/>
          </a:xfrm>
          <a:prstGeom prst="rect">
            <a:avLst/>
          </a:prstGeom>
        </p:spPr>
      </p:pic>
    </p:spTree>
    <p:extLst>
      <p:ext uri="{BB962C8B-B14F-4D97-AF65-F5344CB8AC3E}">
        <p14:creationId xmlns:p14="http://schemas.microsoft.com/office/powerpoint/2010/main" val="2221332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667484015"/>
              </p:ext>
            </p:extLst>
          </p:nvPr>
        </p:nvGraphicFramePr>
        <p:xfrm>
          <a:off x="1" y="736115"/>
          <a:ext cx="12192000" cy="618799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3319438">
                  <a:extLst>
                    <a:ext uri="{9D8B030D-6E8A-4147-A177-3AD203B41FA5}">
                      <a16:colId xmlns:a16="http://schemas.microsoft.com/office/drawing/2014/main" val="20001"/>
                    </a:ext>
                  </a:extLst>
                </a:gridCol>
                <a:gridCol w="4808562">
                  <a:extLst>
                    <a:ext uri="{9D8B030D-6E8A-4147-A177-3AD203B41FA5}">
                      <a16:colId xmlns:a16="http://schemas.microsoft.com/office/drawing/2014/main" val="20002"/>
                    </a:ext>
                  </a:extLst>
                </a:gridCol>
              </a:tblGrid>
              <a:tr h="670670">
                <a:tc>
                  <a:txBody>
                    <a:bodyPr/>
                    <a:lstStyle/>
                    <a:p>
                      <a:pPr algn="ctr"/>
                      <a:r>
                        <a:rPr lang="en-US" sz="2800" dirty="0">
                          <a:solidFill>
                            <a:srgbClr val="FF0000"/>
                          </a:solidFill>
                        </a:rPr>
                        <a:t>DẠNG</a:t>
                      </a:r>
                      <a:r>
                        <a:rPr lang="en-US" sz="2800" baseline="0" dirty="0">
                          <a:solidFill>
                            <a:srgbClr val="FF0000"/>
                          </a:solidFill>
                        </a:rPr>
                        <a:t> NĂNG LƯỢNG</a:t>
                      </a:r>
                      <a:endParaRPr lang="en-US" sz="2800" dirty="0">
                        <a:solidFill>
                          <a:srgbClr val="FF0000"/>
                        </a:solidFill>
                      </a:endParaRPr>
                    </a:p>
                  </a:txBody>
                  <a:tcPr/>
                </a:tc>
                <a:tc>
                  <a:txBody>
                    <a:bodyPr/>
                    <a:lstStyle/>
                    <a:p>
                      <a:pPr algn="ctr"/>
                      <a:r>
                        <a:rPr lang="en-US" sz="2800" dirty="0">
                          <a:solidFill>
                            <a:srgbClr val="FF0000"/>
                          </a:solidFill>
                        </a:rPr>
                        <a:t>NGUỒN</a:t>
                      </a:r>
                      <a:r>
                        <a:rPr lang="en-US" sz="2800" baseline="0" dirty="0">
                          <a:solidFill>
                            <a:srgbClr val="FF0000"/>
                          </a:solidFill>
                        </a:rPr>
                        <a:t> PHÁT</a:t>
                      </a:r>
                      <a:endParaRPr lang="en-US" sz="2800" dirty="0">
                        <a:solidFill>
                          <a:srgbClr val="FF0000"/>
                        </a:solidFill>
                      </a:endParaRPr>
                    </a:p>
                  </a:txBody>
                  <a:tcPr/>
                </a:tc>
                <a:tc>
                  <a:txBody>
                    <a:bodyPr/>
                    <a:lstStyle/>
                    <a:p>
                      <a:pPr algn="ctr"/>
                      <a:r>
                        <a:rPr lang="en-US" sz="2800" dirty="0">
                          <a:solidFill>
                            <a:srgbClr val="FF0000"/>
                          </a:solidFill>
                        </a:rPr>
                        <a:t>VÍ</a:t>
                      </a:r>
                      <a:r>
                        <a:rPr lang="en-US" sz="2800" baseline="0" dirty="0">
                          <a:solidFill>
                            <a:srgbClr val="FF0000"/>
                          </a:solidFill>
                        </a:rPr>
                        <a:t> DỤ (</a:t>
                      </a:r>
                      <a:r>
                        <a:rPr lang="en-US" sz="2800" baseline="0" dirty="0" err="1">
                          <a:solidFill>
                            <a:srgbClr val="FF0000"/>
                          </a:solidFill>
                        </a:rPr>
                        <a:t>khác</a:t>
                      </a:r>
                      <a:r>
                        <a:rPr lang="en-US" sz="2800" baseline="0" dirty="0">
                          <a:solidFill>
                            <a:srgbClr val="FF0000"/>
                          </a:solidFill>
                        </a:rPr>
                        <a:t> </a:t>
                      </a:r>
                      <a:r>
                        <a:rPr lang="en-US" sz="2800" baseline="0" dirty="0" err="1">
                          <a:solidFill>
                            <a:srgbClr val="FF0000"/>
                          </a:solidFill>
                        </a:rPr>
                        <a:t>sgk</a:t>
                      </a:r>
                      <a:r>
                        <a:rPr lang="en-US" sz="2800" baseline="0" dirty="0">
                          <a:solidFill>
                            <a:srgbClr val="FF0000"/>
                          </a:solidFill>
                        </a:rPr>
                        <a:t>)</a:t>
                      </a:r>
                      <a:endParaRPr lang="en-US" sz="2800" dirty="0">
                        <a:solidFill>
                          <a:srgbClr val="FF0000"/>
                        </a:solidFill>
                      </a:endParaRPr>
                    </a:p>
                  </a:txBody>
                  <a:tcPr/>
                </a:tc>
                <a:extLst>
                  <a:ext uri="{0D108BD9-81ED-4DB2-BD59-A6C34878D82A}">
                    <a16:rowId xmlns:a16="http://schemas.microsoft.com/office/drawing/2014/main" val="10000"/>
                  </a:ext>
                </a:extLst>
              </a:tr>
              <a:tr h="670670">
                <a:tc>
                  <a:txBody>
                    <a:bodyPr/>
                    <a:lstStyle/>
                    <a:p>
                      <a:pPr algn="ctr"/>
                      <a:r>
                        <a:rPr lang="en-US" sz="2800" dirty="0" err="1">
                          <a:solidFill>
                            <a:srgbClr val="7030A0"/>
                          </a:solidFill>
                        </a:rPr>
                        <a:t>Động</a:t>
                      </a:r>
                      <a:r>
                        <a:rPr lang="en-US" sz="2800" dirty="0">
                          <a:solidFill>
                            <a:srgbClr val="7030A0"/>
                          </a:solidFill>
                        </a:rPr>
                        <a:t> </a:t>
                      </a:r>
                      <a:r>
                        <a:rPr lang="en-US" sz="2800" dirty="0" err="1">
                          <a:solidFill>
                            <a:srgbClr val="7030A0"/>
                          </a:solidFill>
                        </a:rPr>
                        <a:t>năng</a:t>
                      </a:r>
                      <a:endParaRPr lang="en-US" sz="2800" dirty="0">
                        <a:solidFill>
                          <a:srgbClr val="7030A0"/>
                        </a:solidFill>
                      </a:endParaRPr>
                    </a:p>
                  </a:txBody>
                  <a:tcPr/>
                </a:tc>
                <a:tc>
                  <a:txBody>
                    <a:bodyPr/>
                    <a:lstStyle/>
                    <a:p>
                      <a:pPr algn="ctr"/>
                      <a:endParaRPr lang="en-US" dirty="0"/>
                    </a:p>
                  </a:txBody>
                  <a:tcPr/>
                </a:tc>
                <a:tc>
                  <a:txBody>
                    <a:bodyPr/>
                    <a:lstStyle/>
                    <a:p>
                      <a:endParaRPr lang="en-US" dirty="0"/>
                    </a:p>
                  </a:txBody>
                  <a:tcPr/>
                </a:tc>
                <a:extLst>
                  <a:ext uri="{0D108BD9-81ED-4DB2-BD59-A6C34878D82A}">
                    <a16:rowId xmlns:a16="http://schemas.microsoft.com/office/drawing/2014/main" val="10001"/>
                  </a:ext>
                </a:extLst>
              </a:tr>
              <a:tr h="670670">
                <a:tc>
                  <a:txBody>
                    <a:bodyPr/>
                    <a:lstStyle/>
                    <a:p>
                      <a:pPr algn="ctr"/>
                      <a:r>
                        <a:rPr lang="en-US" sz="2800" dirty="0" err="1">
                          <a:solidFill>
                            <a:srgbClr val="7030A0"/>
                          </a:solidFill>
                        </a:rPr>
                        <a:t>Thế</a:t>
                      </a:r>
                      <a:r>
                        <a:rPr lang="en-US" sz="2800" dirty="0">
                          <a:solidFill>
                            <a:srgbClr val="7030A0"/>
                          </a:solidFill>
                        </a:rPr>
                        <a:t> </a:t>
                      </a:r>
                      <a:r>
                        <a:rPr lang="en-US" sz="2800" dirty="0" err="1">
                          <a:solidFill>
                            <a:srgbClr val="7030A0"/>
                          </a:solidFill>
                        </a:rPr>
                        <a:t>năng</a:t>
                      </a:r>
                      <a:r>
                        <a:rPr lang="en-US" sz="2800" baseline="0" dirty="0">
                          <a:solidFill>
                            <a:srgbClr val="7030A0"/>
                          </a:solidFill>
                        </a:rPr>
                        <a:t> </a:t>
                      </a:r>
                      <a:r>
                        <a:rPr lang="en-US" sz="2800" baseline="0" dirty="0" err="1">
                          <a:solidFill>
                            <a:srgbClr val="7030A0"/>
                          </a:solidFill>
                        </a:rPr>
                        <a:t>hấp</a:t>
                      </a:r>
                      <a:r>
                        <a:rPr lang="en-US" sz="2800" baseline="0" dirty="0">
                          <a:solidFill>
                            <a:srgbClr val="7030A0"/>
                          </a:solidFill>
                        </a:rPr>
                        <a:t> </a:t>
                      </a:r>
                      <a:r>
                        <a:rPr lang="en-US" sz="2800" baseline="0" dirty="0" err="1">
                          <a:solidFill>
                            <a:srgbClr val="7030A0"/>
                          </a:solidFill>
                        </a:rPr>
                        <a:t>dẫn</a:t>
                      </a:r>
                      <a:endParaRPr lang="en-US" sz="2800" dirty="0">
                        <a:solidFill>
                          <a:srgbClr val="7030A0"/>
                        </a:solidFill>
                      </a:endParaRPr>
                    </a:p>
                  </a:txBody>
                  <a:tcPr/>
                </a:tc>
                <a:tc>
                  <a:txBody>
                    <a:bodyPr/>
                    <a:lstStyle/>
                    <a:p>
                      <a:pPr algn="ctr"/>
                      <a:endParaRPr lang="en-US" dirty="0"/>
                    </a:p>
                  </a:txBody>
                  <a:tcPr/>
                </a:tc>
                <a:tc>
                  <a:txBody>
                    <a:bodyPr/>
                    <a:lstStyle/>
                    <a:p>
                      <a:endParaRPr lang="en-US"/>
                    </a:p>
                  </a:txBody>
                  <a:tcPr/>
                </a:tc>
                <a:extLst>
                  <a:ext uri="{0D108BD9-81ED-4DB2-BD59-A6C34878D82A}">
                    <a16:rowId xmlns:a16="http://schemas.microsoft.com/office/drawing/2014/main" val="10002"/>
                  </a:ext>
                </a:extLst>
              </a:tr>
              <a:tr h="922845">
                <a:tc>
                  <a:txBody>
                    <a:bodyPr/>
                    <a:lstStyle/>
                    <a:p>
                      <a:pPr algn="ctr"/>
                      <a:r>
                        <a:rPr lang="en-US" sz="2800" dirty="0" err="1">
                          <a:solidFill>
                            <a:srgbClr val="7030A0"/>
                          </a:solidFill>
                        </a:rPr>
                        <a:t>Năng</a:t>
                      </a:r>
                      <a:r>
                        <a:rPr lang="en-US" sz="2800" baseline="0" dirty="0">
                          <a:solidFill>
                            <a:srgbClr val="7030A0"/>
                          </a:solidFill>
                        </a:rPr>
                        <a:t> </a:t>
                      </a:r>
                      <a:r>
                        <a:rPr lang="en-US" sz="2800" baseline="0" dirty="0" err="1">
                          <a:solidFill>
                            <a:srgbClr val="7030A0"/>
                          </a:solidFill>
                        </a:rPr>
                        <a:t>lượng</a:t>
                      </a:r>
                      <a:r>
                        <a:rPr lang="en-US" sz="2800" baseline="0" dirty="0">
                          <a:solidFill>
                            <a:srgbClr val="7030A0"/>
                          </a:solidFill>
                        </a:rPr>
                        <a:t> </a:t>
                      </a:r>
                      <a:r>
                        <a:rPr lang="en-US" sz="2800" baseline="0" dirty="0" err="1">
                          <a:solidFill>
                            <a:srgbClr val="7030A0"/>
                          </a:solidFill>
                        </a:rPr>
                        <a:t>hóa</a:t>
                      </a:r>
                      <a:r>
                        <a:rPr lang="en-US" sz="2800" baseline="0" dirty="0">
                          <a:solidFill>
                            <a:srgbClr val="7030A0"/>
                          </a:solidFill>
                        </a:rPr>
                        <a:t> </a:t>
                      </a:r>
                      <a:r>
                        <a:rPr lang="en-US" sz="2800" baseline="0" dirty="0" err="1">
                          <a:solidFill>
                            <a:srgbClr val="7030A0"/>
                          </a:solidFill>
                        </a:rPr>
                        <a:t>học</a:t>
                      </a:r>
                      <a:endParaRPr lang="en-US" sz="2800" baseline="0" dirty="0">
                        <a:solidFill>
                          <a:srgbClr val="7030A0"/>
                        </a:solidFill>
                      </a:endParaRPr>
                    </a:p>
                    <a:p>
                      <a:pPr algn="ctr"/>
                      <a:r>
                        <a:rPr lang="en-US" sz="2800" baseline="0" dirty="0">
                          <a:solidFill>
                            <a:srgbClr val="7030A0"/>
                          </a:solidFill>
                        </a:rPr>
                        <a:t>(</a:t>
                      </a:r>
                      <a:r>
                        <a:rPr lang="en-US" sz="2800" baseline="0" dirty="0" err="1">
                          <a:solidFill>
                            <a:srgbClr val="7030A0"/>
                          </a:solidFill>
                        </a:rPr>
                        <a:t>hóa</a:t>
                      </a:r>
                      <a:r>
                        <a:rPr lang="en-US" sz="2800" baseline="0" dirty="0">
                          <a:solidFill>
                            <a:srgbClr val="7030A0"/>
                          </a:solidFill>
                        </a:rPr>
                        <a:t> </a:t>
                      </a:r>
                      <a:r>
                        <a:rPr lang="en-US" sz="2800" baseline="0" dirty="0" err="1">
                          <a:solidFill>
                            <a:srgbClr val="7030A0"/>
                          </a:solidFill>
                        </a:rPr>
                        <a:t>năng</a:t>
                      </a:r>
                      <a:r>
                        <a:rPr lang="en-US" sz="2800" baseline="0" dirty="0">
                          <a:solidFill>
                            <a:srgbClr val="7030A0"/>
                          </a:solidFill>
                        </a:rPr>
                        <a:t>)</a:t>
                      </a:r>
                      <a:endParaRPr lang="en-US" sz="2800" dirty="0">
                        <a:solidFill>
                          <a:srgbClr val="7030A0"/>
                        </a:solidFill>
                      </a:endParaRPr>
                    </a:p>
                  </a:txBody>
                  <a:tcPr/>
                </a:tc>
                <a:tc>
                  <a:txBody>
                    <a:bodyPr/>
                    <a:lstStyle/>
                    <a:p>
                      <a:pPr algn="ctr"/>
                      <a:endParaRPr lang="en-US" dirty="0"/>
                    </a:p>
                  </a:txBody>
                  <a:tcPr/>
                </a:tc>
                <a:tc>
                  <a:txBody>
                    <a:bodyPr/>
                    <a:lstStyle/>
                    <a:p>
                      <a:endParaRPr lang="en-US"/>
                    </a:p>
                  </a:txBody>
                  <a:tcPr/>
                </a:tc>
                <a:extLst>
                  <a:ext uri="{0D108BD9-81ED-4DB2-BD59-A6C34878D82A}">
                    <a16:rowId xmlns:a16="http://schemas.microsoft.com/office/drawing/2014/main" val="10003"/>
                  </a:ext>
                </a:extLst>
              </a:tr>
              <a:tr h="670670">
                <a:tc>
                  <a:txBody>
                    <a:bodyPr/>
                    <a:lstStyle/>
                    <a:p>
                      <a:pPr algn="ctr"/>
                      <a:r>
                        <a:rPr lang="en-US" sz="2800" dirty="0" err="1">
                          <a:solidFill>
                            <a:srgbClr val="7030A0"/>
                          </a:solidFill>
                        </a:rPr>
                        <a:t>Năng</a:t>
                      </a:r>
                      <a:r>
                        <a:rPr lang="en-US" sz="2800" baseline="0" dirty="0">
                          <a:solidFill>
                            <a:srgbClr val="7030A0"/>
                          </a:solidFill>
                        </a:rPr>
                        <a:t> </a:t>
                      </a:r>
                      <a:r>
                        <a:rPr lang="en-US" sz="2800" baseline="0" dirty="0" err="1">
                          <a:solidFill>
                            <a:srgbClr val="7030A0"/>
                          </a:solidFill>
                        </a:rPr>
                        <a:t>lượng</a:t>
                      </a:r>
                      <a:r>
                        <a:rPr lang="en-US" sz="2800" baseline="0" dirty="0">
                          <a:solidFill>
                            <a:srgbClr val="7030A0"/>
                          </a:solidFill>
                        </a:rPr>
                        <a:t> </a:t>
                      </a:r>
                      <a:r>
                        <a:rPr lang="en-US" sz="2800" baseline="0" dirty="0" err="1">
                          <a:solidFill>
                            <a:srgbClr val="7030A0"/>
                          </a:solidFill>
                        </a:rPr>
                        <a:t>điện</a:t>
                      </a:r>
                      <a:endParaRPr lang="en-US" sz="2800" dirty="0">
                        <a:solidFill>
                          <a:srgbClr val="7030A0"/>
                        </a:solidFill>
                      </a:endParaRPr>
                    </a:p>
                  </a:txBody>
                  <a:tcPr/>
                </a:tc>
                <a:tc>
                  <a:txBody>
                    <a:bodyPr/>
                    <a:lstStyle/>
                    <a:p>
                      <a:pPr algn="ctr"/>
                      <a:endParaRPr lang="en-US" dirty="0"/>
                    </a:p>
                  </a:txBody>
                  <a:tcPr/>
                </a:tc>
                <a:tc>
                  <a:txBody>
                    <a:bodyPr/>
                    <a:lstStyle/>
                    <a:p>
                      <a:endParaRPr lang="en-US"/>
                    </a:p>
                  </a:txBody>
                  <a:tcPr/>
                </a:tc>
                <a:extLst>
                  <a:ext uri="{0D108BD9-81ED-4DB2-BD59-A6C34878D82A}">
                    <a16:rowId xmlns:a16="http://schemas.microsoft.com/office/drawing/2014/main" val="10004"/>
                  </a:ext>
                </a:extLst>
              </a:tr>
              <a:tr h="922845">
                <a:tc>
                  <a:txBody>
                    <a:bodyPr/>
                    <a:lstStyle/>
                    <a:p>
                      <a:pPr algn="ctr"/>
                      <a:r>
                        <a:rPr lang="en-US" sz="2800" dirty="0" err="1">
                          <a:solidFill>
                            <a:srgbClr val="7030A0"/>
                          </a:solidFill>
                        </a:rPr>
                        <a:t>Năng</a:t>
                      </a:r>
                      <a:r>
                        <a:rPr lang="en-US" sz="2800" baseline="0" dirty="0">
                          <a:solidFill>
                            <a:srgbClr val="7030A0"/>
                          </a:solidFill>
                        </a:rPr>
                        <a:t> </a:t>
                      </a:r>
                      <a:r>
                        <a:rPr lang="en-US" sz="2800" baseline="0" dirty="0" err="1">
                          <a:solidFill>
                            <a:srgbClr val="7030A0"/>
                          </a:solidFill>
                        </a:rPr>
                        <a:t>lượng</a:t>
                      </a:r>
                      <a:r>
                        <a:rPr lang="en-US" sz="2800" baseline="0" dirty="0">
                          <a:solidFill>
                            <a:srgbClr val="7030A0"/>
                          </a:solidFill>
                        </a:rPr>
                        <a:t> </a:t>
                      </a:r>
                      <a:r>
                        <a:rPr lang="en-US" sz="2800" baseline="0" dirty="0" err="1">
                          <a:solidFill>
                            <a:srgbClr val="7030A0"/>
                          </a:solidFill>
                        </a:rPr>
                        <a:t>ánh</a:t>
                      </a:r>
                      <a:r>
                        <a:rPr lang="en-US" sz="2800" baseline="0" dirty="0">
                          <a:solidFill>
                            <a:srgbClr val="7030A0"/>
                          </a:solidFill>
                        </a:rPr>
                        <a:t> </a:t>
                      </a:r>
                      <a:r>
                        <a:rPr lang="en-US" sz="2800" baseline="0" dirty="0" err="1">
                          <a:solidFill>
                            <a:srgbClr val="7030A0"/>
                          </a:solidFill>
                        </a:rPr>
                        <a:t>sáng</a:t>
                      </a:r>
                      <a:r>
                        <a:rPr lang="en-US" sz="2800" baseline="0" dirty="0">
                          <a:solidFill>
                            <a:srgbClr val="7030A0"/>
                          </a:solidFill>
                        </a:rPr>
                        <a:t> (</a:t>
                      </a:r>
                      <a:r>
                        <a:rPr lang="en-US" sz="2800" baseline="0" dirty="0" err="1">
                          <a:solidFill>
                            <a:srgbClr val="7030A0"/>
                          </a:solidFill>
                        </a:rPr>
                        <a:t>Quang</a:t>
                      </a:r>
                      <a:r>
                        <a:rPr lang="en-US" sz="2800" baseline="0" dirty="0">
                          <a:solidFill>
                            <a:srgbClr val="7030A0"/>
                          </a:solidFill>
                        </a:rPr>
                        <a:t> </a:t>
                      </a:r>
                      <a:r>
                        <a:rPr lang="en-US" sz="2800" baseline="0" dirty="0" err="1">
                          <a:solidFill>
                            <a:srgbClr val="7030A0"/>
                          </a:solidFill>
                        </a:rPr>
                        <a:t>năng</a:t>
                      </a:r>
                      <a:r>
                        <a:rPr lang="en-US" sz="2800" baseline="0" dirty="0">
                          <a:solidFill>
                            <a:srgbClr val="7030A0"/>
                          </a:solidFill>
                        </a:rPr>
                        <a:t>)</a:t>
                      </a:r>
                      <a:endParaRPr lang="en-US" sz="2800" dirty="0">
                        <a:solidFill>
                          <a:srgbClr val="7030A0"/>
                        </a:solidFill>
                      </a:endParaRPr>
                    </a:p>
                  </a:txBody>
                  <a:tcPr/>
                </a:tc>
                <a:tc>
                  <a:txBody>
                    <a:bodyPr/>
                    <a:lstStyle/>
                    <a:p>
                      <a:pPr algn="ctr"/>
                      <a:endParaRPr lang="en-US" dirty="0"/>
                    </a:p>
                  </a:txBody>
                  <a:tcPr/>
                </a:tc>
                <a:tc>
                  <a:txBody>
                    <a:bodyPr/>
                    <a:lstStyle/>
                    <a:p>
                      <a:endParaRPr lang="en-US" dirty="0"/>
                    </a:p>
                  </a:txBody>
                  <a:tcPr/>
                </a:tc>
                <a:extLst>
                  <a:ext uri="{0D108BD9-81ED-4DB2-BD59-A6C34878D82A}">
                    <a16:rowId xmlns:a16="http://schemas.microsoft.com/office/drawing/2014/main" val="10005"/>
                  </a:ext>
                </a:extLst>
              </a:tr>
              <a:tr h="670670">
                <a:tc>
                  <a:txBody>
                    <a:bodyPr/>
                    <a:lstStyle/>
                    <a:p>
                      <a:pPr algn="ctr"/>
                      <a:r>
                        <a:rPr lang="en-US" sz="2800" dirty="0" err="1">
                          <a:solidFill>
                            <a:srgbClr val="7030A0"/>
                          </a:solidFill>
                        </a:rPr>
                        <a:t>Năng</a:t>
                      </a:r>
                      <a:r>
                        <a:rPr lang="en-US" sz="2800" baseline="0" dirty="0">
                          <a:solidFill>
                            <a:srgbClr val="7030A0"/>
                          </a:solidFill>
                        </a:rPr>
                        <a:t> </a:t>
                      </a:r>
                      <a:r>
                        <a:rPr lang="en-US" sz="2800" baseline="0" dirty="0" err="1">
                          <a:solidFill>
                            <a:srgbClr val="7030A0"/>
                          </a:solidFill>
                        </a:rPr>
                        <a:t>lượng</a:t>
                      </a:r>
                      <a:r>
                        <a:rPr lang="en-US" sz="2800" baseline="0" dirty="0">
                          <a:solidFill>
                            <a:srgbClr val="7030A0"/>
                          </a:solidFill>
                        </a:rPr>
                        <a:t> </a:t>
                      </a:r>
                      <a:r>
                        <a:rPr lang="en-US" sz="2800" baseline="0" dirty="0" err="1">
                          <a:solidFill>
                            <a:srgbClr val="7030A0"/>
                          </a:solidFill>
                        </a:rPr>
                        <a:t>âm</a:t>
                      </a:r>
                      <a:endParaRPr lang="en-US" sz="2800" dirty="0">
                        <a:solidFill>
                          <a:srgbClr val="7030A0"/>
                        </a:solidFill>
                      </a:endParaRPr>
                    </a:p>
                  </a:txBody>
                  <a:tcPr/>
                </a:tc>
                <a:tc>
                  <a:txBody>
                    <a:bodyPr/>
                    <a:lstStyle/>
                    <a:p>
                      <a:pPr algn="ctr"/>
                      <a:endParaRPr lang="en-US" dirty="0"/>
                    </a:p>
                  </a:txBody>
                  <a:tcPr/>
                </a:tc>
                <a:tc>
                  <a:txBody>
                    <a:bodyPr/>
                    <a:lstStyle/>
                    <a:p>
                      <a:endParaRPr lang="en-US"/>
                    </a:p>
                  </a:txBody>
                  <a:tcPr/>
                </a:tc>
                <a:extLst>
                  <a:ext uri="{0D108BD9-81ED-4DB2-BD59-A6C34878D82A}">
                    <a16:rowId xmlns:a16="http://schemas.microsoft.com/office/drawing/2014/main" val="10006"/>
                  </a:ext>
                </a:extLst>
              </a:tr>
              <a:tr h="922845">
                <a:tc>
                  <a:txBody>
                    <a:bodyPr/>
                    <a:lstStyle/>
                    <a:p>
                      <a:pPr algn="ctr"/>
                      <a:r>
                        <a:rPr lang="en-US" sz="2800" dirty="0" err="1">
                          <a:solidFill>
                            <a:srgbClr val="7030A0"/>
                          </a:solidFill>
                        </a:rPr>
                        <a:t>Năng</a:t>
                      </a:r>
                      <a:r>
                        <a:rPr lang="en-US" sz="2800" baseline="0" dirty="0">
                          <a:solidFill>
                            <a:srgbClr val="7030A0"/>
                          </a:solidFill>
                        </a:rPr>
                        <a:t> </a:t>
                      </a:r>
                      <a:r>
                        <a:rPr lang="en-US" sz="2800" baseline="0" dirty="0" err="1">
                          <a:solidFill>
                            <a:srgbClr val="7030A0"/>
                          </a:solidFill>
                        </a:rPr>
                        <a:t>lượng</a:t>
                      </a:r>
                      <a:r>
                        <a:rPr lang="en-US" sz="2800" baseline="0" dirty="0">
                          <a:solidFill>
                            <a:srgbClr val="7030A0"/>
                          </a:solidFill>
                        </a:rPr>
                        <a:t> </a:t>
                      </a:r>
                      <a:r>
                        <a:rPr lang="en-US" sz="2800" baseline="0" dirty="0" err="1">
                          <a:solidFill>
                            <a:srgbClr val="7030A0"/>
                          </a:solidFill>
                        </a:rPr>
                        <a:t>nhiệt</a:t>
                      </a:r>
                      <a:r>
                        <a:rPr lang="en-US" sz="2800" baseline="0" dirty="0">
                          <a:solidFill>
                            <a:srgbClr val="7030A0"/>
                          </a:solidFill>
                        </a:rPr>
                        <a:t> </a:t>
                      </a:r>
                    </a:p>
                    <a:p>
                      <a:pPr algn="ctr"/>
                      <a:r>
                        <a:rPr lang="en-US" sz="2800" baseline="0" dirty="0">
                          <a:solidFill>
                            <a:srgbClr val="7030A0"/>
                          </a:solidFill>
                        </a:rPr>
                        <a:t>(</a:t>
                      </a:r>
                      <a:r>
                        <a:rPr lang="en-US" sz="2800" baseline="0" dirty="0" err="1">
                          <a:solidFill>
                            <a:srgbClr val="7030A0"/>
                          </a:solidFill>
                        </a:rPr>
                        <a:t>Nhiệt</a:t>
                      </a:r>
                      <a:r>
                        <a:rPr lang="en-US" sz="2800" baseline="0" dirty="0">
                          <a:solidFill>
                            <a:srgbClr val="7030A0"/>
                          </a:solidFill>
                        </a:rPr>
                        <a:t> </a:t>
                      </a:r>
                      <a:r>
                        <a:rPr lang="en-US" sz="2800" baseline="0" dirty="0" err="1">
                          <a:solidFill>
                            <a:srgbClr val="7030A0"/>
                          </a:solidFill>
                        </a:rPr>
                        <a:t>năng</a:t>
                      </a:r>
                      <a:r>
                        <a:rPr lang="en-US" sz="2800" baseline="0" dirty="0">
                          <a:solidFill>
                            <a:srgbClr val="7030A0"/>
                          </a:solidFill>
                        </a:rPr>
                        <a:t>)</a:t>
                      </a:r>
                      <a:endParaRPr lang="en-US" sz="2800" dirty="0">
                        <a:solidFill>
                          <a:srgbClr val="7030A0"/>
                        </a:solidFill>
                      </a:endParaRPr>
                    </a:p>
                  </a:txBody>
                  <a:tcPr/>
                </a:tc>
                <a:tc>
                  <a:txBody>
                    <a:bodyPr/>
                    <a:lstStyle/>
                    <a:p>
                      <a:pPr algn="ctr"/>
                      <a:endParaRPr lang="en-US" dirty="0"/>
                    </a:p>
                  </a:txBody>
                  <a:tcPr/>
                </a:tc>
                <a:tc>
                  <a:txBody>
                    <a:bodyPr/>
                    <a:lstStyle/>
                    <a:p>
                      <a:endParaRPr lang="en-US" dirty="0"/>
                    </a:p>
                  </a:txBody>
                  <a:tcPr/>
                </a:tc>
                <a:extLst>
                  <a:ext uri="{0D108BD9-81ED-4DB2-BD59-A6C34878D82A}">
                    <a16:rowId xmlns:a16="http://schemas.microsoft.com/office/drawing/2014/main" val="10007"/>
                  </a:ext>
                </a:extLst>
              </a:tr>
            </a:tbl>
          </a:graphicData>
        </a:graphic>
      </p:graphicFrame>
      <p:sp>
        <p:nvSpPr>
          <p:cNvPr id="4" name="Title 3"/>
          <p:cNvSpPr txBox="1">
            <a:spLocks noGrp="1"/>
          </p:cNvSpPr>
          <p:nvPr>
            <p:ph type="title"/>
          </p:nvPr>
        </p:nvSpPr>
        <p:spPr>
          <a:xfrm>
            <a:off x="838200" y="200583"/>
            <a:ext cx="10515600" cy="535531"/>
          </a:xfrm>
          <a:prstGeom prst="rect">
            <a:avLst/>
          </a:prstGeom>
          <a:noFill/>
        </p:spPr>
        <p:txBody>
          <a:bodyPr wrap="square" rtlCol="0">
            <a:spAutoFit/>
          </a:bodyPr>
          <a:lstStyle/>
          <a:p>
            <a:pPr algn="ctr"/>
            <a:r>
              <a:rPr lang="en-US" sz="3200" b="1" dirty="0">
                <a:solidFill>
                  <a:srgbClr val="FF0000"/>
                </a:solidFill>
                <a:latin typeface="Times New Roman" panose="02020603050405020304" pitchFamily="18" charset="0"/>
                <a:cs typeface="Times New Roman" panose="02020603050405020304" pitchFamily="18" charset="0"/>
              </a:rPr>
              <a:t>CÁC DẠNG NĂNG LƯỢNG</a:t>
            </a:r>
          </a:p>
        </p:txBody>
      </p:sp>
      <p:sp>
        <p:nvSpPr>
          <p:cNvPr id="6" name="TextBox 5"/>
          <p:cNvSpPr txBox="1"/>
          <p:nvPr/>
        </p:nvSpPr>
        <p:spPr>
          <a:xfrm>
            <a:off x="3998795" y="1504466"/>
            <a:ext cx="3771331" cy="523220"/>
          </a:xfrm>
          <a:prstGeom prst="rect">
            <a:avLst/>
          </a:prstGeom>
          <a:noFill/>
        </p:spPr>
        <p:txBody>
          <a:bodyPr wrap="square" rtlCol="0">
            <a:spAutoFit/>
          </a:bodyPr>
          <a:lstStyle/>
          <a:p>
            <a:r>
              <a:rPr lang="en-US" sz="2800" dirty="0"/>
              <a:t>Do </a:t>
            </a:r>
            <a:r>
              <a:rPr lang="en-US" sz="2800" dirty="0" err="1"/>
              <a:t>vật</a:t>
            </a:r>
            <a:r>
              <a:rPr lang="en-US" sz="2800" dirty="0"/>
              <a:t> </a:t>
            </a:r>
            <a:r>
              <a:rPr lang="en-US" sz="2800" dirty="0" err="1"/>
              <a:t>chuyển</a:t>
            </a:r>
            <a:r>
              <a:rPr lang="en-US" sz="2800" dirty="0"/>
              <a:t> </a:t>
            </a:r>
            <a:r>
              <a:rPr lang="en-US" sz="2800" dirty="0" err="1"/>
              <a:t>động</a:t>
            </a:r>
            <a:endParaRPr lang="en-US" sz="2800" dirty="0"/>
          </a:p>
        </p:txBody>
      </p:sp>
      <p:sp>
        <p:nvSpPr>
          <p:cNvPr id="7" name="TextBox 6"/>
          <p:cNvSpPr txBox="1"/>
          <p:nvPr/>
        </p:nvSpPr>
        <p:spPr>
          <a:xfrm>
            <a:off x="3998794" y="2199678"/>
            <a:ext cx="3771331" cy="523220"/>
          </a:xfrm>
          <a:prstGeom prst="rect">
            <a:avLst/>
          </a:prstGeom>
          <a:noFill/>
        </p:spPr>
        <p:txBody>
          <a:bodyPr wrap="square" rtlCol="0">
            <a:spAutoFit/>
          </a:bodyPr>
          <a:lstStyle/>
          <a:p>
            <a:r>
              <a:rPr lang="en-US" sz="2800" dirty="0">
                <a:solidFill>
                  <a:srgbClr val="FF0000"/>
                </a:solidFill>
              </a:rPr>
              <a:t>Do </a:t>
            </a:r>
            <a:r>
              <a:rPr lang="en-US" sz="2800" dirty="0" err="1">
                <a:solidFill>
                  <a:srgbClr val="FF0000"/>
                </a:solidFill>
              </a:rPr>
              <a:t>vật</a:t>
            </a:r>
            <a:r>
              <a:rPr lang="en-US" sz="2800" dirty="0">
                <a:solidFill>
                  <a:srgbClr val="FF0000"/>
                </a:solidFill>
              </a:rPr>
              <a:t> ở </a:t>
            </a:r>
            <a:r>
              <a:rPr lang="en-US" sz="2800" dirty="0" err="1">
                <a:solidFill>
                  <a:srgbClr val="FF0000"/>
                </a:solidFill>
              </a:rPr>
              <a:t>trên</a:t>
            </a:r>
            <a:r>
              <a:rPr lang="en-US" sz="2800" dirty="0">
                <a:solidFill>
                  <a:srgbClr val="FF0000"/>
                </a:solidFill>
              </a:rPr>
              <a:t> </a:t>
            </a:r>
            <a:r>
              <a:rPr lang="en-US" sz="2800" dirty="0" err="1">
                <a:solidFill>
                  <a:srgbClr val="FF0000"/>
                </a:solidFill>
              </a:rPr>
              <a:t>cao</a:t>
            </a:r>
            <a:endParaRPr lang="en-US" sz="2800" dirty="0">
              <a:solidFill>
                <a:srgbClr val="FF0000"/>
              </a:solidFill>
            </a:endParaRPr>
          </a:p>
        </p:txBody>
      </p:sp>
      <p:sp>
        <p:nvSpPr>
          <p:cNvPr id="8" name="TextBox 7"/>
          <p:cNvSpPr txBox="1"/>
          <p:nvPr/>
        </p:nvSpPr>
        <p:spPr>
          <a:xfrm>
            <a:off x="3998793" y="2849159"/>
            <a:ext cx="3771331" cy="523220"/>
          </a:xfrm>
          <a:prstGeom prst="rect">
            <a:avLst/>
          </a:prstGeom>
          <a:noFill/>
        </p:spPr>
        <p:txBody>
          <a:bodyPr wrap="square" rtlCol="0">
            <a:spAutoFit/>
          </a:bodyPr>
          <a:lstStyle/>
          <a:p>
            <a:r>
              <a:rPr lang="en-US" sz="2800" dirty="0"/>
              <a:t>Do </a:t>
            </a:r>
            <a:r>
              <a:rPr lang="en-US" sz="2800" dirty="0" err="1"/>
              <a:t>phản</a:t>
            </a:r>
            <a:r>
              <a:rPr lang="en-US" sz="2800" dirty="0"/>
              <a:t> </a:t>
            </a:r>
            <a:r>
              <a:rPr lang="en-US" sz="2800" dirty="0" err="1"/>
              <a:t>ứng</a:t>
            </a:r>
            <a:r>
              <a:rPr lang="en-US" sz="2800" dirty="0"/>
              <a:t> </a:t>
            </a:r>
            <a:r>
              <a:rPr lang="en-US" sz="2800" dirty="0" err="1"/>
              <a:t>hóa</a:t>
            </a:r>
            <a:r>
              <a:rPr lang="en-US" sz="2800" dirty="0"/>
              <a:t> </a:t>
            </a:r>
            <a:r>
              <a:rPr lang="en-US" sz="2800" dirty="0" err="1"/>
              <a:t>học</a:t>
            </a:r>
            <a:endParaRPr lang="en-US" sz="2800" dirty="0"/>
          </a:p>
        </p:txBody>
      </p:sp>
      <p:sp>
        <p:nvSpPr>
          <p:cNvPr id="9" name="TextBox 8"/>
          <p:cNvSpPr txBox="1"/>
          <p:nvPr/>
        </p:nvSpPr>
        <p:spPr>
          <a:xfrm>
            <a:off x="7418693" y="2782904"/>
            <a:ext cx="3771331" cy="954107"/>
          </a:xfrm>
          <a:prstGeom prst="rect">
            <a:avLst/>
          </a:prstGeom>
          <a:noFill/>
        </p:spPr>
        <p:txBody>
          <a:bodyPr wrap="square" rtlCol="0">
            <a:spAutoFit/>
          </a:bodyPr>
          <a:lstStyle/>
          <a:p>
            <a:r>
              <a:rPr lang="en-US" sz="2800" dirty="0" err="1">
                <a:solidFill>
                  <a:srgbClr val="FF0000"/>
                </a:solidFill>
              </a:rPr>
              <a:t>Năng</a:t>
            </a:r>
            <a:r>
              <a:rPr lang="en-US" sz="2800" dirty="0">
                <a:solidFill>
                  <a:srgbClr val="FF0000"/>
                </a:solidFill>
              </a:rPr>
              <a:t> </a:t>
            </a:r>
            <a:r>
              <a:rPr lang="en-US" sz="2800" dirty="0" err="1">
                <a:solidFill>
                  <a:srgbClr val="FF0000"/>
                </a:solidFill>
              </a:rPr>
              <a:t>lượng</a:t>
            </a:r>
            <a:r>
              <a:rPr lang="en-US" sz="2800" dirty="0">
                <a:solidFill>
                  <a:srgbClr val="FF0000"/>
                </a:solidFill>
              </a:rPr>
              <a:t> </a:t>
            </a:r>
            <a:r>
              <a:rPr lang="en-US" sz="2800" dirty="0" err="1">
                <a:solidFill>
                  <a:srgbClr val="FF0000"/>
                </a:solidFill>
              </a:rPr>
              <a:t>lưu</a:t>
            </a:r>
            <a:r>
              <a:rPr lang="en-US" sz="2800" dirty="0">
                <a:solidFill>
                  <a:srgbClr val="FF0000"/>
                </a:solidFill>
              </a:rPr>
              <a:t> </a:t>
            </a:r>
            <a:r>
              <a:rPr lang="en-US" sz="2800" dirty="0" err="1">
                <a:solidFill>
                  <a:srgbClr val="FF0000"/>
                </a:solidFill>
              </a:rPr>
              <a:t>trữ</a:t>
            </a:r>
            <a:r>
              <a:rPr lang="en-US" sz="2800" dirty="0">
                <a:solidFill>
                  <a:srgbClr val="FF0000"/>
                </a:solidFill>
              </a:rPr>
              <a:t> </a:t>
            </a:r>
            <a:r>
              <a:rPr lang="en-US" sz="2800" dirty="0" err="1">
                <a:solidFill>
                  <a:srgbClr val="FF0000"/>
                </a:solidFill>
              </a:rPr>
              <a:t>trong</a:t>
            </a:r>
            <a:r>
              <a:rPr lang="en-US" sz="2800" dirty="0">
                <a:solidFill>
                  <a:srgbClr val="FF0000"/>
                </a:solidFill>
              </a:rPr>
              <a:t> pin, </a:t>
            </a:r>
            <a:r>
              <a:rPr lang="en-US" sz="2800" dirty="0" err="1">
                <a:solidFill>
                  <a:srgbClr val="FF0000"/>
                </a:solidFill>
              </a:rPr>
              <a:t>thuốc</a:t>
            </a:r>
            <a:r>
              <a:rPr lang="en-US" sz="2800" dirty="0">
                <a:solidFill>
                  <a:srgbClr val="FF0000"/>
                </a:solidFill>
              </a:rPr>
              <a:t> </a:t>
            </a:r>
            <a:r>
              <a:rPr lang="en-US" sz="2800" dirty="0" err="1">
                <a:solidFill>
                  <a:srgbClr val="FF0000"/>
                </a:solidFill>
              </a:rPr>
              <a:t>nổ</a:t>
            </a:r>
            <a:r>
              <a:rPr lang="en-US" sz="2800" dirty="0">
                <a:solidFill>
                  <a:srgbClr val="FF0000"/>
                </a:solidFill>
              </a:rPr>
              <a:t>,….</a:t>
            </a:r>
          </a:p>
        </p:txBody>
      </p:sp>
      <p:sp>
        <p:nvSpPr>
          <p:cNvPr id="10" name="TextBox 9"/>
          <p:cNvSpPr txBox="1"/>
          <p:nvPr/>
        </p:nvSpPr>
        <p:spPr>
          <a:xfrm>
            <a:off x="7316336" y="2167251"/>
            <a:ext cx="4741459" cy="523220"/>
          </a:xfrm>
          <a:prstGeom prst="rect">
            <a:avLst/>
          </a:prstGeom>
          <a:noFill/>
        </p:spPr>
        <p:txBody>
          <a:bodyPr wrap="square" rtlCol="0">
            <a:spAutoFit/>
          </a:bodyPr>
          <a:lstStyle/>
          <a:p>
            <a:r>
              <a:rPr lang="en-US" sz="2800" dirty="0" err="1"/>
              <a:t>Máy</a:t>
            </a:r>
            <a:r>
              <a:rPr lang="en-US" sz="2800" dirty="0"/>
              <a:t> bay, </a:t>
            </a:r>
            <a:r>
              <a:rPr lang="en-US" sz="2800" dirty="0" err="1"/>
              <a:t>bóng</a:t>
            </a:r>
            <a:r>
              <a:rPr lang="en-US" sz="2800" dirty="0"/>
              <a:t> </a:t>
            </a:r>
            <a:r>
              <a:rPr lang="en-US" sz="2800" dirty="0" err="1"/>
              <a:t>đèn</a:t>
            </a:r>
            <a:r>
              <a:rPr lang="en-US" sz="2800" dirty="0"/>
              <a:t> </a:t>
            </a:r>
            <a:r>
              <a:rPr lang="en-US" sz="2800" dirty="0" err="1"/>
              <a:t>trên</a:t>
            </a:r>
            <a:r>
              <a:rPr lang="en-US" sz="2800" dirty="0"/>
              <a:t> </a:t>
            </a:r>
            <a:r>
              <a:rPr lang="en-US" sz="2800" dirty="0" err="1"/>
              <a:t>cao</a:t>
            </a:r>
            <a:r>
              <a:rPr lang="en-US" sz="2800" dirty="0"/>
              <a:t>,…</a:t>
            </a:r>
          </a:p>
        </p:txBody>
      </p:sp>
      <p:sp>
        <p:nvSpPr>
          <p:cNvPr id="11" name="TextBox 10"/>
          <p:cNvSpPr txBox="1"/>
          <p:nvPr/>
        </p:nvSpPr>
        <p:spPr>
          <a:xfrm>
            <a:off x="7315200" y="1487307"/>
            <a:ext cx="4742595" cy="523220"/>
          </a:xfrm>
          <a:prstGeom prst="rect">
            <a:avLst/>
          </a:prstGeom>
          <a:noFill/>
        </p:spPr>
        <p:txBody>
          <a:bodyPr wrap="square" rtlCol="0">
            <a:spAutoFit/>
          </a:bodyPr>
          <a:lstStyle/>
          <a:p>
            <a:r>
              <a:rPr lang="en-US" sz="2800" dirty="0" err="1">
                <a:solidFill>
                  <a:srgbClr val="FF0000"/>
                </a:solidFill>
              </a:rPr>
              <a:t>Lá</a:t>
            </a:r>
            <a:r>
              <a:rPr lang="en-US" sz="2800" dirty="0">
                <a:solidFill>
                  <a:srgbClr val="FF0000"/>
                </a:solidFill>
              </a:rPr>
              <a:t> rung, </a:t>
            </a:r>
            <a:r>
              <a:rPr lang="en-US" sz="2800" dirty="0" err="1">
                <a:solidFill>
                  <a:srgbClr val="FF0000"/>
                </a:solidFill>
              </a:rPr>
              <a:t>nước</a:t>
            </a:r>
            <a:r>
              <a:rPr lang="en-US" sz="2800" dirty="0">
                <a:solidFill>
                  <a:srgbClr val="FF0000"/>
                </a:solidFill>
              </a:rPr>
              <a:t> </a:t>
            </a:r>
            <a:r>
              <a:rPr lang="en-US" sz="2800" dirty="0" err="1">
                <a:solidFill>
                  <a:srgbClr val="FF0000"/>
                </a:solidFill>
              </a:rPr>
              <a:t>chảy</a:t>
            </a:r>
            <a:r>
              <a:rPr lang="en-US" sz="2800" dirty="0">
                <a:solidFill>
                  <a:srgbClr val="FF0000"/>
                </a:solidFill>
              </a:rPr>
              <a:t>,…</a:t>
            </a:r>
          </a:p>
        </p:txBody>
      </p:sp>
      <p:sp>
        <p:nvSpPr>
          <p:cNvPr id="12" name="TextBox 11"/>
          <p:cNvSpPr txBox="1"/>
          <p:nvPr/>
        </p:nvSpPr>
        <p:spPr>
          <a:xfrm>
            <a:off x="3998793" y="3726267"/>
            <a:ext cx="3771331" cy="523220"/>
          </a:xfrm>
          <a:prstGeom prst="rect">
            <a:avLst/>
          </a:prstGeom>
          <a:noFill/>
        </p:spPr>
        <p:txBody>
          <a:bodyPr wrap="square" rtlCol="0">
            <a:spAutoFit/>
          </a:bodyPr>
          <a:lstStyle/>
          <a:p>
            <a:r>
              <a:rPr lang="en-US" sz="2800" dirty="0" err="1">
                <a:solidFill>
                  <a:srgbClr val="FF0000"/>
                </a:solidFill>
              </a:rPr>
              <a:t>Tạo</a:t>
            </a:r>
            <a:r>
              <a:rPr lang="en-US" sz="2800" dirty="0">
                <a:solidFill>
                  <a:srgbClr val="FF0000"/>
                </a:solidFill>
              </a:rPr>
              <a:t> </a:t>
            </a:r>
            <a:r>
              <a:rPr lang="en-US" sz="2800" dirty="0" err="1">
                <a:solidFill>
                  <a:srgbClr val="FF0000"/>
                </a:solidFill>
              </a:rPr>
              <a:t>ra</a:t>
            </a:r>
            <a:r>
              <a:rPr lang="en-US" sz="2800" dirty="0">
                <a:solidFill>
                  <a:srgbClr val="FF0000"/>
                </a:solidFill>
              </a:rPr>
              <a:t> </a:t>
            </a:r>
            <a:r>
              <a:rPr lang="en-US" sz="2800" dirty="0" err="1">
                <a:solidFill>
                  <a:srgbClr val="FF0000"/>
                </a:solidFill>
              </a:rPr>
              <a:t>bởi</a:t>
            </a:r>
            <a:r>
              <a:rPr lang="en-US" sz="2800" dirty="0">
                <a:solidFill>
                  <a:srgbClr val="FF0000"/>
                </a:solidFill>
              </a:rPr>
              <a:t> </a:t>
            </a:r>
            <a:r>
              <a:rPr lang="en-US" sz="2800" dirty="0" err="1">
                <a:solidFill>
                  <a:srgbClr val="FF0000"/>
                </a:solidFill>
              </a:rPr>
              <a:t>dòng</a:t>
            </a:r>
            <a:r>
              <a:rPr lang="en-US" sz="2800" dirty="0">
                <a:solidFill>
                  <a:srgbClr val="FF0000"/>
                </a:solidFill>
              </a:rPr>
              <a:t> </a:t>
            </a:r>
            <a:r>
              <a:rPr lang="en-US" sz="2800" dirty="0" err="1">
                <a:solidFill>
                  <a:srgbClr val="FF0000"/>
                </a:solidFill>
              </a:rPr>
              <a:t>điện</a:t>
            </a:r>
            <a:endParaRPr lang="en-US" sz="2800" dirty="0">
              <a:solidFill>
                <a:srgbClr val="FF0000"/>
              </a:solidFill>
            </a:endParaRPr>
          </a:p>
        </p:txBody>
      </p:sp>
      <p:sp>
        <p:nvSpPr>
          <p:cNvPr id="13" name="TextBox 12"/>
          <p:cNvSpPr txBox="1"/>
          <p:nvPr/>
        </p:nvSpPr>
        <p:spPr>
          <a:xfrm>
            <a:off x="4130719" y="4255733"/>
            <a:ext cx="2462284" cy="954107"/>
          </a:xfrm>
          <a:prstGeom prst="rect">
            <a:avLst/>
          </a:prstGeom>
          <a:noFill/>
        </p:spPr>
        <p:txBody>
          <a:bodyPr wrap="square" rtlCol="0">
            <a:spAutoFit/>
          </a:bodyPr>
          <a:lstStyle/>
          <a:p>
            <a:r>
              <a:rPr lang="en-US" sz="2800" dirty="0" err="1"/>
              <a:t>Phát</a:t>
            </a:r>
            <a:r>
              <a:rPr lang="en-US" sz="2800" dirty="0"/>
              <a:t> </a:t>
            </a:r>
            <a:r>
              <a:rPr lang="en-US" sz="2800" dirty="0" err="1"/>
              <a:t>ra</a:t>
            </a:r>
            <a:r>
              <a:rPr lang="en-US" sz="2800" dirty="0"/>
              <a:t> </a:t>
            </a:r>
            <a:r>
              <a:rPr lang="en-US" sz="2800" dirty="0" err="1"/>
              <a:t>từ</a:t>
            </a:r>
            <a:r>
              <a:rPr lang="en-US" sz="2800" dirty="0"/>
              <a:t> </a:t>
            </a:r>
            <a:r>
              <a:rPr lang="en-US" sz="2800" dirty="0" err="1"/>
              <a:t>các</a:t>
            </a:r>
            <a:endParaRPr lang="en-US" sz="2800" dirty="0"/>
          </a:p>
          <a:p>
            <a:r>
              <a:rPr lang="en-US" sz="2800" dirty="0"/>
              <a:t> </a:t>
            </a:r>
            <a:r>
              <a:rPr lang="en-US" sz="2800" dirty="0" err="1"/>
              <a:t>nguồn</a:t>
            </a:r>
            <a:r>
              <a:rPr lang="en-US" sz="2800" dirty="0"/>
              <a:t> </a:t>
            </a:r>
            <a:r>
              <a:rPr lang="en-US" sz="2800" dirty="0" err="1"/>
              <a:t>sáng</a:t>
            </a:r>
            <a:endParaRPr lang="en-US" sz="2800" dirty="0"/>
          </a:p>
        </p:txBody>
      </p:sp>
      <p:sp>
        <p:nvSpPr>
          <p:cNvPr id="14" name="TextBox 13"/>
          <p:cNvSpPr txBox="1"/>
          <p:nvPr/>
        </p:nvSpPr>
        <p:spPr>
          <a:xfrm>
            <a:off x="4053386" y="5182106"/>
            <a:ext cx="4233078" cy="954107"/>
          </a:xfrm>
          <a:prstGeom prst="rect">
            <a:avLst/>
          </a:prstGeom>
          <a:noFill/>
        </p:spPr>
        <p:txBody>
          <a:bodyPr wrap="square" rtlCol="0">
            <a:spAutoFit/>
          </a:bodyPr>
          <a:lstStyle/>
          <a:p>
            <a:r>
              <a:rPr lang="en-US" sz="2800" dirty="0" err="1">
                <a:solidFill>
                  <a:srgbClr val="FF0000"/>
                </a:solidFill>
              </a:rPr>
              <a:t>Lan</a:t>
            </a:r>
            <a:r>
              <a:rPr lang="en-US" sz="2800" dirty="0">
                <a:solidFill>
                  <a:srgbClr val="FF0000"/>
                </a:solidFill>
              </a:rPr>
              <a:t> </a:t>
            </a:r>
            <a:r>
              <a:rPr lang="en-US" sz="2800" dirty="0" err="1">
                <a:solidFill>
                  <a:srgbClr val="FF0000"/>
                </a:solidFill>
              </a:rPr>
              <a:t>truyền</a:t>
            </a:r>
            <a:r>
              <a:rPr lang="en-US" sz="2800" dirty="0">
                <a:solidFill>
                  <a:srgbClr val="FF0000"/>
                </a:solidFill>
              </a:rPr>
              <a:t> </a:t>
            </a:r>
            <a:r>
              <a:rPr lang="en-US" sz="2800" dirty="0" err="1">
                <a:solidFill>
                  <a:srgbClr val="FF0000"/>
                </a:solidFill>
              </a:rPr>
              <a:t>từ</a:t>
            </a:r>
            <a:r>
              <a:rPr lang="en-US" sz="2800" dirty="0">
                <a:solidFill>
                  <a:srgbClr val="FF0000"/>
                </a:solidFill>
              </a:rPr>
              <a:t> </a:t>
            </a:r>
          </a:p>
          <a:p>
            <a:r>
              <a:rPr lang="en-US" sz="2800" dirty="0" err="1">
                <a:solidFill>
                  <a:srgbClr val="FF0000"/>
                </a:solidFill>
              </a:rPr>
              <a:t>các</a:t>
            </a:r>
            <a:r>
              <a:rPr lang="en-US" sz="2800" dirty="0">
                <a:solidFill>
                  <a:srgbClr val="FF0000"/>
                </a:solidFill>
              </a:rPr>
              <a:t> </a:t>
            </a:r>
            <a:r>
              <a:rPr lang="en-US" sz="2800" dirty="0" err="1">
                <a:solidFill>
                  <a:srgbClr val="FF0000"/>
                </a:solidFill>
              </a:rPr>
              <a:t>nguồn</a:t>
            </a:r>
            <a:r>
              <a:rPr lang="en-US" sz="2800" dirty="0">
                <a:solidFill>
                  <a:srgbClr val="FF0000"/>
                </a:solidFill>
              </a:rPr>
              <a:t> </a:t>
            </a:r>
            <a:r>
              <a:rPr lang="en-US" sz="2800" dirty="0" err="1">
                <a:solidFill>
                  <a:srgbClr val="FF0000"/>
                </a:solidFill>
              </a:rPr>
              <a:t>âm</a:t>
            </a:r>
            <a:endParaRPr lang="en-US" sz="2800" dirty="0">
              <a:solidFill>
                <a:srgbClr val="FF0000"/>
              </a:solidFill>
            </a:endParaRPr>
          </a:p>
        </p:txBody>
      </p:sp>
      <p:sp>
        <p:nvSpPr>
          <p:cNvPr id="15" name="TextBox 14"/>
          <p:cNvSpPr txBox="1"/>
          <p:nvPr/>
        </p:nvSpPr>
        <p:spPr>
          <a:xfrm>
            <a:off x="3998792" y="6265189"/>
            <a:ext cx="3771331" cy="523220"/>
          </a:xfrm>
          <a:prstGeom prst="rect">
            <a:avLst/>
          </a:prstGeom>
          <a:noFill/>
        </p:spPr>
        <p:txBody>
          <a:bodyPr wrap="square" rtlCol="0">
            <a:spAutoFit/>
          </a:bodyPr>
          <a:lstStyle/>
          <a:p>
            <a:r>
              <a:rPr lang="en-US" sz="2800" dirty="0" err="1"/>
              <a:t>Sinh</a:t>
            </a:r>
            <a:r>
              <a:rPr lang="en-US" sz="2800" dirty="0"/>
              <a:t> </a:t>
            </a:r>
            <a:r>
              <a:rPr lang="en-US" sz="2800" dirty="0" err="1"/>
              <a:t>ra</a:t>
            </a:r>
            <a:r>
              <a:rPr lang="en-US" sz="2800" dirty="0"/>
              <a:t> </a:t>
            </a:r>
            <a:r>
              <a:rPr lang="en-US" sz="2800" dirty="0" err="1"/>
              <a:t>từ</a:t>
            </a:r>
            <a:r>
              <a:rPr lang="en-US" sz="2800" dirty="0"/>
              <a:t> </a:t>
            </a:r>
            <a:r>
              <a:rPr lang="en-US" sz="2800" dirty="0" err="1"/>
              <a:t>nguồn</a:t>
            </a:r>
            <a:r>
              <a:rPr lang="en-US" sz="2800" dirty="0"/>
              <a:t> </a:t>
            </a:r>
            <a:r>
              <a:rPr lang="en-US" sz="2800" dirty="0" err="1"/>
              <a:t>nhiệt</a:t>
            </a:r>
            <a:endParaRPr lang="en-US" sz="2800" dirty="0"/>
          </a:p>
        </p:txBody>
      </p:sp>
      <p:sp>
        <p:nvSpPr>
          <p:cNvPr id="16" name="TextBox 15"/>
          <p:cNvSpPr txBox="1"/>
          <p:nvPr/>
        </p:nvSpPr>
        <p:spPr>
          <a:xfrm>
            <a:off x="7582469" y="4569328"/>
            <a:ext cx="3771331" cy="523220"/>
          </a:xfrm>
          <a:prstGeom prst="rect">
            <a:avLst/>
          </a:prstGeom>
          <a:noFill/>
        </p:spPr>
        <p:txBody>
          <a:bodyPr wrap="square" rtlCol="0">
            <a:spAutoFit/>
          </a:bodyPr>
          <a:lstStyle/>
          <a:p>
            <a:r>
              <a:rPr lang="en-US" sz="2800" dirty="0" err="1">
                <a:solidFill>
                  <a:srgbClr val="FF0000"/>
                </a:solidFill>
              </a:rPr>
              <a:t>Ngọn</a:t>
            </a:r>
            <a:r>
              <a:rPr lang="en-US" sz="2800" dirty="0">
                <a:solidFill>
                  <a:srgbClr val="FF0000"/>
                </a:solidFill>
              </a:rPr>
              <a:t> </a:t>
            </a:r>
            <a:r>
              <a:rPr lang="en-US" sz="2800" dirty="0" err="1">
                <a:solidFill>
                  <a:srgbClr val="FF0000"/>
                </a:solidFill>
              </a:rPr>
              <a:t>lửa</a:t>
            </a:r>
            <a:r>
              <a:rPr lang="en-US" sz="2800" dirty="0">
                <a:solidFill>
                  <a:srgbClr val="FF0000"/>
                </a:solidFill>
              </a:rPr>
              <a:t>, </a:t>
            </a:r>
            <a:r>
              <a:rPr lang="en-US" sz="2800" dirty="0" err="1">
                <a:solidFill>
                  <a:srgbClr val="FF0000"/>
                </a:solidFill>
              </a:rPr>
              <a:t>đom</a:t>
            </a:r>
            <a:r>
              <a:rPr lang="en-US" sz="2800" dirty="0">
                <a:solidFill>
                  <a:srgbClr val="FF0000"/>
                </a:solidFill>
              </a:rPr>
              <a:t> </a:t>
            </a:r>
            <a:r>
              <a:rPr lang="en-US" sz="2800" dirty="0" err="1">
                <a:solidFill>
                  <a:srgbClr val="FF0000"/>
                </a:solidFill>
              </a:rPr>
              <a:t>đóm</a:t>
            </a:r>
            <a:r>
              <a:rPr lang="en-US" sz="2800" dirty="0">
                <a:solidFill>
                  <a:srgbClr val="FF0000"/>
                </a:solidFill>
              </a:rPr>
              <a:t>, ….</a:t>
            </a:r>
          </a:p>
        </p:txBody>
      </p:sp>
      <p:sp>
        <p:nvSpPr>
          <p:cNvPr id="17" name="TextBox 16"/>
          <p:cNvSpPr txBox="1"/>
          <p:nvPr/>
        </p:nvSpPr>
        <p:spPr>
          <a:xfrm>
            <a:off x="7582469" y="5407200"/>
            <a:ext cx="3771331" cy="523220"/>
          </a:xfrm>
          <a:prstGeom prst="rect">
            <a:avLst/>
          </a:prstGeom>
          <a:noFill/>
        </p:spPr>
        <p:txBody>
          <a:bodyPr wrap="square" rtlCol="0">
            <a:spAutoFit/>
          </a:bodyPr>
          <a:lstStyle/>
          <a:p>
            <a:r>
              <a:rPr lang="en-US" sz="2800" dirty="0" err="1"/>
              <a:t>Tiếng</a:t>
            </a:r>
            <a:r>
              <a:rPr lang="en-US" sz="2800" dirty="0"/>
              <a:t> </a:t>
            </a:r>
            <a:r>
              <a:rPr lang="en-US" sz="2800" dirty="0" err="1"/>
              <a:t>nổ</a:t>
            </a:r>
            <a:r>
              <a:rPr lang="en-US" sz="2800" dirty="0"/>
              <a:t>, </a:t>
            </a:r>
            <a:r>
              <a:rPr lang="en-US" sz="2800" dirty="0" err="1"/>
              <a:t>tiếng</a:t>
            </a:r>
            <a:r>
              <a:rPr lang="en-US" sz="2800" dirty="0"/>
              <a:t> </a:t>
            </a:r>
            <a:r>
              <a:rPr lang="en-US" sz="2800" dirty="0" err="1"/>
              <a:t>động</a:t>
            </a:r>
            <a:r>
              <a:rPr lang="en-US" sz="2800" dirty="0"/>
              <a:t>,…..</a:t>
            </a:r>
          </a:p>
        </p:txBody>
      </p:sp>
      <p:sp>
        <p:nvSpPr>
          <p:cNvPr id="18" name="TextBox 17"/>
          <p:cNvSpPr txBox="1"/>
          <p:nvPr/>
        </p:nvSpPr>
        <p:spPr>
          <a:xfrm>
            <a:off x="7582469" y="6315330"/>
            <a:ext cx="4475326" cy="523220"/>
          </a:xfrm>
          <a:prstGeom prst="rect">
            <a:avLst/>
          </a:prstGeom>
          <a:noFill/>
        </p:spPr>
        <p:txBody>
          <a:bodyPr wrap="square" rtlCol="0">
            <a:spAutoFit/>
          </a:bodyPr>
          <a:lstStyle/>
          <a:p>
            <a:r>
              <a:rPr lang="en-US" sz="2800" dirty="0" err="1">
                <a:solidFill>
                  <a:srgbClr val="FF0000"/>
                </a:solidFill>
              </a:rPr>
              <a:t>Ngọn</a:t>
            </a:r>
            <a:r>
              <a:rPr lang="en-US" sz="2800" dirty="0">
                <a:solidFill>
                  <a:srgbClr val="FF0000"/>
                </a:solidFill>
              </a:rPr>
              <a:t> </a:t>
            </a:r>
            <a:r>
              <a:rPr lang="en-US" sz="2800" dirty="0" err="1">
                <a:solidFill>
                  <a:srgbClr val="FF0000"/>
                </a:solidFill>
              </a:rPr>
              <a:t>lửa</a:t>
            </a:r>
            <a:r>
              <a:rPr lang="en-US" sz="2800" dirty="0">
                <a:solidFill>
                  <a:srgbClr val="FF0000"/>
                </a:solidFill>
              </a:rPr>
              <a:t>, </a:t>
            </a:r>
            <a:r>
              <a:rPr lang="en-US" sz="2800" dirty="0" err="1">
                <a:solidFill>
                  <a:srgbClr val="FF0000"/>
                </a:solidFill>
              </a:rPr>
              <a:t>sắt</a:t>
            </a:r>
            <a:r>
              <a:rPr lang="en-US" sz="2800" dirty="0">
                <a:solidFill>
                  <a:srgbClr val="FF0000"/>
                </a:solidFill>
              </a:rPr>
              <a:t> </a:t>
            </a:r>
            <a:r>
              <a:rPr lang="en-US" sz="2800" dirty="0" err="1">
                <a:solidFill>
                  <a:srgbClr val="FF0000"/>
                </a:solidFill>
              </a:rPr>
              <a:t>nóng</a:t>
            </a:r>
            <a:r>
              <a:rPr lang="en-US" sz="2800" dirty="0">
                <a:solidFill>
                  <a:srgbClr val="FF0000"/>
                </a:solidFill>
              </a:rPr>
              <a:t> </a:t>
            </a:r>
            <a:r>
              <a:rPr lang="en-US" sz="2800" dirty="0" err="1">
                <a:solidFill>
                  <a:srgbClr val="FF0000"/>
                </a:solidFill>
              </a:rPr>
              <a:t>chảy</a:t>
            </a:r>
            <a:r>
              <a:rPr lang="en-US" sz="2800" dirty="0">
                <a:solidFill>
                  <a:srgbClr val="FF0000"/>
                </a:solidFill>
              </a:rPr>
              <a:t>,…</a:t>
            </a:r>
          </a:p>
        </p:txBody>
      </p:sp>
      <p:sp>
        <p:nvSpPr>
          <p:cNvPr id="19" name="TextBox 18"/>
          <p:cNvSpPr txBox="1"/>
          <p:nvPr/>
        </p:nvSpPr>
        <p:spPr>
          <a:xfrm>
            <a:off x="7315200" y="3815826"/>
            <a:ext cx="5150895" cy="523220"/>
          </a:xfrm>
          <a:prstGeom prst="rect">
            <a:avLst/>
          </a:prstGeom>
          <a:noFill/>
        </p:spPr>
        <p:txBody>
          <a:bodyPr wrap="square" rtlCol="0">
            <a:spAutoFit/>
          </a:bodyPr>
          <a:lstStyle/>
          <a:p>
            <a:r>
              <a:rPr lang="en-US" sz="2800" dirty="0" err="1"/>
              <a:t>Tất</a:t>
            </a:r>
            <a:r>
              <a:rPr lang="en-US" sz="2800" dirty="0"/>
              <a:t> </a:t>
            </a:r>
            <a:r>
              <a:rPr lang="en-US" sz="2800" dirty="0" err="1"/>
              <a:t>cả</a:t>
            </a:r>
            <a:r>
              <a:rPr lang="en-US" sz="2800" dirty="0"/>
              <a:t> </a:t>
            </a:r>
            <a:r>
              <a:rPr lang="en-US" sz="2800" dirty="0" err="1"/>
              <a:t>các</a:t>
            </a:r>
            <a:r>
              <a:rPr lang="en-US" sz="2800" dirty="0"/>
              <a:t> </a:t>
            </a:r>
            <a:r>
              <a:rPr lang="en-US" sz="2800" dirty="0" err="1"/>
              <a:t>thiết</a:t>
            </a:r>
            <a:r>
              <a:rPr lang="en-US" sz="2800" dirty="0"/>
              <a:t> </a:t>
            </a:r>
            <a:r>
              <a:rPr lang="en-US" sz="2800" dirty="0" err="1"/>
              <a:t>bị</a:t>
            </a:r>
            <a:r>
              <a:rPr lang="en-US" sz="2800" dirty="0"/>
              <a:t> </a:t>
            </a:r>
            <a:r>
              <a:rPr lang="en-US" sz="2800" dirty="0" err="1"/>
              <a:t>chạy</a:t>
            </a:r>
            <a:r>
              <a:rPr lang="en-US" sz="2800" dirty="0"/>
              <a:t> </a:t>
            </a:r>
            <a:r>
              <a:rPr lang="en-US" sz="2800" dirty="0" err="1"/>
              <a:t>bằng</a:t>
            </a:r>
            <a:r>
              <a:rPr lang="en-US" sz="2800" dirty="0"/>
              <a:t> </a:t>
            </a:r>
            <a:r>
              <a:rPr lang="en-US" sz="2800" dirty="0" err="1"/>
              <a:t>điện</a:t>
            </a:r>
            <a:endParaRPr lang="en-US" sz="2800" dirty="0"/>
          </a:p>
        </p:txBody>
      </p:sp>
    </p:spTree>
    <p:extLst>
      <p:ext uri="{BB962C8B-B14F-4D97-AF65-F5344CB8AC3E}">
        <p14:creationId xmlns:p14="http://schemas.microsoft.com/office/powerpoint/2010/main" val="255458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ppt_x"/>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1000"/>
                                        <p:tgtEl>
                                          <p:spTgt spid="11"/>
                                        </p:tgtEl>
                                      </p:cBhvr>
                                    </p:animEffect>
                                    <p:anim calcmode="lin" valueType="num">
                                      <p:cBhvr>
                                        <p:cTn id="49" dur="1000" fill="hold"/>
                                        <p:tgtEl>
                                          <p:spTgt spid="11"/>
                                        </p:tgtEl>
                                        <p:attrNameLst>
                                          <p:attrName>ppt_x</p:attrName>
                                        </p:attrNameLst>
                                      </p:cBhvr>
                                      <p:tavLst>
                                        <p:tav tm="0">
                                          <p:val>
                                            <p:strVal val="#ppt_x"/>
                                          </p:val>
                                        </p:tav>
                                        <p:tav tm="100000">
                                          <p:val>
                                            <p:strVal val="#ppt_x"/>
                                          </p:val>
                                        </p:tav>
                                      </p:tavLst>
                                    </p:anim>
                                    <p:anim calcmode="lin" valueType="num">
                                      <p:cBhvr>
                                        <p:cTn id="5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ppt_x"/>
                                          </p:val>
                                        </p:tav>
                                        <p:tav tm="100000">
                                          <p:val>
                                            <p:strVal val="#ppt_x"/>
                                          </p:val>
                                        </p:tav>
                                      </p:tavLst>
                                    </p:anim>
                                    <p:anim calcmode="lin" valueType="num">
                                      <p:cBhvr additive="base">
                                        <p:cTn id="5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fade">
                                      <p:cBhvr>
                                        <p:cTn id="61" dur="500"/>
                                        <p:tgtEl>
                                          <p:spTgt spid="9"/>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19"/>
                                        </p:tgtEl>
                                        <p:attrNameLst>
                                          <p:attrName>style.visibility</p:attrName>
                                        </p:attrNameLst>
                                      </p:cBhvr>
                                      <p:to>
                                        <p:strVal val="visible"/>
                                      </p:to>
                                    </p:set>
                                    <p:anim calcmode="lin" valueType="num">
                                      <p:cBhvr additive="base">
                                        <p:cTn id="66" dur="500" fill="hold"/>
                                        <p:tgtEl>
                                          <p:spTgt spid="19"/>
                                        </p:tgtEl>
                                        <p:attrNameLst>
                                          <p:attrName>ppt_x</p:attrName>
                                        </p:attrNameLst>
                                      </p:cBhvr>
                                      <p:tavLst>
                                        <p:tav tm="0">
                                          <p:val>
                                            <p:strVal val="#ppt_x"/>
                                          </p:val>
                                        </p:tav>
                                        <p:tav tm="100000">
                                          <p:val>
                                            <p:strVal val="#ppt_x"/>
                                          </p:val>
                                        </p:tav>
                                      </p:tavLst>
                                    </p:anim>
                                    <p:anim calcmode="lin" valueType="num">
                                      <p:cBhvr additive="base">
                                        <p:cTn id="6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fade">
                                      <p:cBhvr>
                                        <p:cTn id="72" dur="1000"/>
                                        <p:tgtEl>
                                          <p:spTgt spid="16"/>
                                        </p:tgtEl>
                                      </p:cBhvr>
                                    </p:animEffect>
                                    <p:anim calcmode="lin" valueType="num">
                                      <p:cBhvr>
                                        <p:cTn id="73" dur="1000" fill="hold"/>
                                        <p:tgtEl>
                                          <p:spTgt spid="16"/>
                                        </p:tgtEl>
                                        <p:attrNameLst>
                                          <p:attrName>ppt_x</p:attrName>
                                        </p:attrNameLst>
                                      </p:cBhvr>
                                      <p:tavLst>
                                        <p:tav tm="0">
                                          <p:val>
                                            <p:strVal val="#ppt_x"/>
                                          </p:val>
                                        </p:tav>
                                        <p:tav tm="100000">
                                          <p:val>
                                            <p:strVal val="#ppt_x"/>
                                          </p:val>
                                        </p:tav>
                                      </p:tavLst>
                                    </p:anim>
                                    <p:anim calcmode="lin" valueType="num">
                                      <p:cBhvr>
                                        <p:cTn id="7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fade">
                                      <p:cBhvr>
                                        <p:cTn id="79" dur="1000"/>
                                        <p:tgtEl>
                                          <p:spTgt spid="17"/>
                                        </p:tgtEl>
                                      </p:cBhvr>
                                    </p:animEffect>
                                    <p:anim calcmode="lin" valueType="num">
                                      <p:cBhvr>
                                        <p:cTn id="80" dur="1000" fill="hold"/>
                                        <p:tgtEl>
                                          <p:spTgt spid="17"/>
                                        </p:tgtEl>
                                        <p:attrNameLst>
                                          <p:attrName>ppt_x</p:attrName>
                                        </p:attrNameLst>
                                      </p:cBhvr>
                                      <p:tavLst>
                                        <p:tav tm="0">
                                          <p:val>
                                            <p:strVal val="#ppt_x"/>
                                          </p:val>
                                        </p:tav>
                                        <p:tav tm="100000">
                                          <p:val>
                                            <p:strVal val="#ppt_x"/>
                                          </p:val>
                                        </p:tav>
                                      </p:tavLst>
                                    </p:anim>
                                    <p:anim calcmode="lin" valueType="num">
                                      <p:cBhvr>
                                        <p:cTn id="8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grpId="0" nodeType="clickEffect">
                                  <p:stCondLst>
                                    <p:cond delay="0"/>
                                  </p:stCondLst>
                                  <p:childTnLst>
                                    <p:set>
                                      <p:cBhvr>
                                        <p:cTn id="85" dur="1" fill="hold">
                                          <p:stCondLst>
                                            <p:cond delay="0"/>
                                          </p:stCondLst>
                                        </p:cTn>
                                        <p:tgtEl>
                                          <p:spTgt spid="18"/>
                                        </p:tgtEl>
                                        <p:attrNameLst>
                                          <p:attrName>style.visibility</p:attrName>
                                        </p:attrNameLst>
                                      </p:cBhvr>
                                      <p:to>
                                        <p:strVal val="visible"/>
                                      </p:to>
                                    </p:set>
                                    <p:animEffect transition="in" filter="fade">
                                      <p:cBhvr>
                                        <p:cTn id="86" dur="1000"/>
                                        <p:tgtEl>
                                          <p:spTgt spid="18"/>
                                        </p:tgtEl>
                                      </p:cBhvr>
                                    </p:animEffect>
                                    <p:anim calcmode="lin" valueType="num">
                                      <p:cBhvr>
                                        <p:cTn id="87" dur="1000" fill="hold"/>
                                        <p:tgtEl>
                                          <p:spTgt spid="18"/>
                                        </p:tgtEl>
                                        <p:attrNameLst>
                                          <p:attrName>ppt_x</p:attrName>
                                        </p:attrNameLst>
                                      </p:cBhvr>
                                      <p:tavLst>
                                        <p:tav tm="0">
                                          <p:val>
                                            <p:strVal val="#ppt_x"/>
                                          </p:val>
                                        </p:tav>
                                        <p:tav tm="100000">
                                          <p:val>
                                            <p:strVal val="#ppt_x"/>
                                          </p:val>
                                        </p:tav>
                                      </p:tavLst>
                                    </p:anim>
                                    <p:anim calcmode="lin" valueType="num">
                                      <p:cBhvr>
                                        <p:cTn id="8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3971497"/>
            <a:ext cx="3944203" cy="281826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141" y="455144"/>
            <a:ext cx="5336276" cy="316974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5748" y="3985145"/>
            <a:ext cx="3583017" cy="2818263"/>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95832" y="415100"/>
            <a:ext cx="5915004" cy="3169748"/>
          </a:xfrm>
          <a:prstGeom prst="rect">
            <a:avLst/>
          </a:prstGeom>
        </p:spPr>
      </p:pic>
      <p:sp>
        <p:nvSpPr>
          <p:cNvPr id="10" name="TextBox 9"/>
          <p:cNvSpPr txBox="1"/>
          <p:nvPr/>
        </p:nvSpPr>
        <p:spPr>
          <a:xfrm>
            <a:off x="4258101" y="696035"/>
            <a:ext cx="600501" cy="707886"/>
          </a:xfrm>
          <a:prstGeom prst="rect">
            <a:avLst/>
          </a:prstGeom>
          <a:noFill/>
        </p:spPr>
        <p:txBody>
          <a:bodyPr wrap="square" rtlCol="0">
            <a:spAutoFit/>
          </a:bodyPr>
          <a:lstStyle/>
          <a:p>
            <a:r>
              <a:rPr lang="en-US" sz="4000" b="1" dirty="0">
                <a:solidFill>
                  <a:srgbClr val="FF0000"/>
                </a:solidFill>
              </a:rPr>
              <a:t>1</a:t>
            </a:r>
          </a:p>
        </p:txBody>
      </p:sp>
      <p:sp>
        <p:nvSpPr>
          <p:cNvPr id="11" name="TextBox 10"/>
          <p:cNvSpPr txBox="1"/>
          <p:nvPr/>
        </p:nvSpPr>
        <p:spPr>
          <a:xfrm>
            <a:off x="7986215" y="561832"/>
            <a:ext cx="600501" cy="707886"/>
          </a:xfrm>
          <a:prstGeom prst="rect">
            <a:avLst/>
          </a:prstGeom>
          <a:noFill/>
        </p:spPr>
        <p:txBody>
          <a:bodyPr wrap="square" rtlCol="0">
            <a:spAutoFit/>
          </a:bodyPr>
          <a:lstStyle/>
          <a:p>
            <a:r>
              <a:rPr lang="en-US" sz="4000" b="1" dirty="0">
                <a:solidFill>
                  <a:srgbClr val="FF0000"/>
                </a:solidFill>
              </a:rPr>
              <a:t>2</a:t>
            </a:r>
          </a:p>
        </p:txBody>
      </p:sp>
      <p:sp>
        <p:nvSpPr>
          <p:cNvPr id="12" name="TextBox 11"/>
          <p:cNvSpPr txBox="1"/>
          <p:nvPr/>
        </p:nvSpPr>
        <p:spPr>
          <a:xfrm>
            <a:off x="2485028" y="4233080"/>
            <a:ext cx="600501" cy="707886"/>
          </a:xfrm>
          <a:prstGeom prst="rect">
            <a:avLst/>
          </a:prstGeom>
          <a:noFill/>
        </p:spPr>
        <p:txBody>
          <a:bodyPr wrap="square" rtlCol="0">
            <a:spAutoFit/>
          </a:bodyPr>
          <a:lstStyle/>
          <a:p>
            <a:r>
              <a:rPr lang="en-US" sz="4000" b="1" dirty="0">
                <a:solidFill>
                  <a:srgbClr val="FF0000"/>
                </a:solidFill>
              </a:rPr>
              <a:t>3</a:t>
            </a:r>
          </a:p>
        </p:txBody>
      </p:sp>
      <p:sp>
        <p:nvSpPr>
          <p:cNvPr id="13" name="TextBox 12"/>
          <p:cNvSpPr txBox="1"/>
          <p:nvPr/>
        </p:nvSpPr>
        <p:spPr>
          <a:xfrm>
            <a:off x="5734334" y="5802572"/>
            <a:ext cx="600501" cy="707886"/>
          </a:xfrm>
          <a:prstGeom prst="rect">
            <a:avLst/>
          </a:prstGeom>
          <a:noFill/>
        </p:spPr>
        <p:txBody>
          <a:bodyPr wrap="square" rtlCol="0">
            <a:spAutoFit/>
          </a:bodyPr>
          <a:lstStyle/>
          <a:p>
            <a:r>
              <a:rPr lang="en-US" sz="4000" b="1" dirty="0">
                <a:solidFill>
                  <a:srgbClr val="FF0000"/>
                </a:solidFill>
              </a:rPr>
              <a:t>4</a:t>
            </a:r>
          </a:p>
        </p:txBody>
      </p:sp>
      <p:sp>
        <p:nvSpPr>
          <p:cNvPr id="15" name="TextBox 14"/>
          <p:cNvSpPr txBox="1"/>
          <p:nvPr/>
        </p:nvSpPr>
        <p:spPr>
          <a:xfrm>
            <a:off x="159222" y="1049978"/>
            <a:ext cx="3331192" cy="523220"/>
          </a:xfrm>
          <a:prstGeom prst="rect">
            <a:avLst/>
          </a:prstGeom>
          <a:noFill/>
        </p:spPr>
        <p:txBody>
          <a:bodyPr wrap="square" rtlCol="0">
            <a:spAutoFit/>
          </a:bodyPr>
          <a:lstStyle/>
          <a:p>
            <a:r>
              <a:rPr lang="en-US" sz="2800" dirty="0" err="1">
                <a:solidFill>
                  <a:srgbClr val="FF0000"/>
                </a:solidFill>
              </a:rPr>
              <a:t>Năng</a:t>
            </a:r>
            <a:r>
              <a:rPr lang="en-US" sz="2800" dirty="0">
                <a:solidFill>
                  <a:srgbClr val="FF0000"/>
                </a:solidFill>
              </a:rPr>
              <a:t> </a:t>
            </a:r>
            <a:r>
              <a:rPr lang="en-US" sz="2800" dirty="0" err="1">
                <a:solidFill>
                  <a:srgbClr val="FF0000"/>
                </a:solidFill>
              </a:rPr>
              <a:t>lượng</a:t>
            </a:r>
            <a:r>
              <a:rPr lang="en-US" sz="2800" dirty="0">
                <a:solidFill>
                  <a:srgbClr val="FF0000"/>
                </a:solidFill>
              </a:rPr>
              <a:t> </a:t>
            </a:r>
            <a:r>
              <a:rPr lang="en-US" sz="2800" dirty="0" err="1">
                <a:solidFill>
                  <a:srgbClr val="FF0000"/>
                </a:solidFill>
              </a:rPr>
              <a:t>ánh</a:t>
            </a:r>
            <a:r>
              <a:rPr lang="en-US" sz="2800" dirty="0">
                <a:solidFill>
                  <a:srgbClr val="FF0000"/>
                </a:solidFill>
              </a:rPr>
              <a:t> </a:t>
            </a:r>
            <a:r>
              <a:rPr lang="en-US" sz="2800" dirty="0" err="1">
                <a:solidFill>
                  <a:srgbClr val="FF0000"/>
                </a:solidFill>
              </a:rPr>
              <a:t>sáng</a:t>
            </a:r>
            <a:r>
              <a:rPr lang="en-US" sz="2800" dirty="0">
                <a:solidFill>
                  <a:srgbClr val="FF0000"/>
                </a:solidFill>
              </a:rPr>
              <a:t> </a:t>
            </a:r>
          </a:p>
        </p:txBody>
      </p:sp>
      <p:sp>
        <p:nvSpPr>
          <p:cNvPr id="16" name="TextBox 15"/>
          <p:cNvSpPr txBox="1"/>
          <p:nvPr/>
        </p:nvSpPr>
        <p:spPr>
          <a:xfrm>
            <a:off x="7187737" y="1269718"/>
            <a:ext cx="4134037" cy="954107"/>
          </a:xfrm>
          <a:prstGeom prst="rect">
            <a:avLst/>
          </a:prstGeom>
          <a:noFill/>
        </p:spPr>
        <p:txBody>
          <a:bodyPr wrap="square" rtlCol="0">
            <a:spAutoFit/>
          </a:bodyPr>
          <a:lstStyle/>
          <a:p>
            <a:r>
              <a:rPr lang="en-US" sz="2800" dirty="0" err="1">
                <a:solidFill>
                  <a:srgbClr val="FFFF00"/>
                </a:solidFill>
              </a:rPr>
              <a:t>Năng</a:t>
            </a:r>
            <a:r>
              <a:rPr lang="en-US" sz="2800" dirty="0">
                <a:solidFill>
                  <a:srgbClr val="FFFF00"/>
                </a:solidFill>
              </a:rPr>
              <a:t> </a:t>
            </a:r>
            <a:r>
              <a:rPr lang="en-US" sz="2800" dirty="0" err="1">
                <a:solidFill>
                  <a:srgbClr val="FFFF00"/>
                </a:solidFill>
              </a:rPr>
              <a:t>lượng</a:t>
            </a:r>
            <a:r>
              <a:rPr lang="en-US" sz="2800" dirty="0">
                <a:solidFill>
                  <a:srgbClr val="FFFF00"/>
                </a:solidFill>
              </a:rPr>
              <a:t> </a:t>
            </a:r>
            <a:r>
              <a:rPr lang="en-US" sz="2800" dirty="0" err="1">
                <a:solidFill>
                  <a:srgbClr val="FFFF00"/>
                </a:solidFill>
              </a:rPr>
              <a:t>ánh</a:t>
            </a:r>
            <a:r>
              <a:rPr lang="en-US" sz="2800" dirty="0">
                <a:solidFill>
                  <a:srgbClr val="FFFF00"/>
                </a:solidFill>
              </a:rPr>
              <a:t> </a:t>
            </a:r>
            <a:r>
              <a:rPr lang="en-US" sz="2800" dirty="0" err="1">
                <a:solidFill>
                  <a:srgbClr val="FFFF00"/>
                </a:solidFill>
              </a:rPr>
              <a:t>sáng</a:t>
            </a:r>
            <a:r>
              <a:rPr lang="en-US" sz="2800" dirty="0">
                <a:solidFill>
                  <a:srgbClr val="FFFF00"/>
                </a:solidFill>
              </a:rPr>
              <a:t> (</a:t>
            </a:r>
            <a:r>
              <a:rPr lang="en-US" sz="2800" dirty="0" err="1">
                <a:solidFill>
                  <a:srgbClr val="FFFF00"/>
                </a:solidFill>
              </a:rPr>
              <a:t>mặt</a:t>
            </a:r>
            <a:r>
              <a:rPr lang="en-US" sz="2800" dirty="0">
                <a:solidFill>
                  <a:srgbClr val="FFFF00"/>
                </a:solidFill>
              </a:rPr>
              <a:t> </a:t>
            </a:r>
            <a:r>
              <a:rPr lang="en-US" sz="2800" dirty="0" err="1">
                <a:solidFill>
                  <a:srgbClr val="FFFF00"/>
                </a:solidFill>
              </a:rPr>
              <a:t>trời</a:t>
            </a:r>
            <a:r>
              <a:rPr lang="en-US" sz="2800" dirty="0">
                <a:solidFill>
                  <a:srgbClr val="FFFF00"/>
                </a:solidFill>
              </a:rPr>
              <a:t>) , </a:t>
            </a:r>
            <a:r>
              <a:rPr lang="en-US" sz="2800" dirty="0" err="1">
                <a:solidFill>
                  <a:srgbClr val="FFFF00"/>
                </a:solidFill>
              </a:rPr>
              <a:t>năng</a:t>
            </a:r>
            <a:r>
              <a:rPr lang="en-US" sz="2800" dirty="0">
                <a:solidFill>
                  <a:srgbClr val="FFFF00"/>
                </a:solidFill>
              </a:rPr>
              <a:t> </a:t>
            </a:r>
            <a:r>
              <a:rPr lang="en-US" sz="2800" dirty="0" err="1">
                <a:solidFill>
                  <a:srgbClr val="FFFF00"/>
                </a:solidFill>
              </a:rPr>
              <a:t>lượng</a:t>
            </a:r>
            <a:r>
              <a:rPr lang="en-US" sz="2800" dirty="0">
                <a:solidFill>
                  <a:srgbClr val="FFFF00"/>
                </a:solidFill>
              </a:rPr>
              <a:t> </a:t>
            </a:r>
            <a:r>
              <a:rPr lang="en-US" sz="2800" dirty="0" err="1">
                <a:solidFill>
                  <a:srgbClr val="FFFF00"/>
                </a:solidFill>
              </a:rPr>
              <a:t>gió</a:t>
            </a:r>
            <a:endParaRPr lang="en-US" sz="2800" dirty="0">
              <a:solidFill>
                <a:srgbClr val="FFFF00"/>
              </a:solidFill>
            </a:endParaRPr>
          </a:p>
        </p:txBody>
      </p:sp>
      <p:sp>
        <p:nvSpPr>
          <p:cNvPr id="17" name="TextBox 16"/>
          <p:cNvSpPr txBox="1"/>
          <p:nvPr/>
        </p:nvSpPr>
        <p:spPr>
          <a:xfrm>
            <a:off x="656226" y="5356286"/>
            <a:ext cx="3331192" cy="523220"/>
          </a:xfrm>
          <a:prstGeom prst="rect">
            <a:avLst/>
          </a:prstGeom>
          <a:noFill/>
        </p:spPr>
        <p:txBody>
          <a:bodyPr wrap="square" rtlCol="0">
            <a:spAutoFit/>
          </a:bodyPr>
          <a:lstStyle/>
          <a:p>
            <a:r>
              <a:rPr lang="en-US" sz="2800" b="1" dirty="0" err="1">
                <a:solidFill>
                  <a:srgbClr val="FFFF00"/>
                </a:solidFill>
              </a:rPr>
              <a:t>Năng</a:t>
            </a:r>
            <a:r>
              <a:rPr lang="en-US" sz="2800" b="1" dirty="0">
                <a:solidFill>
                  <a:srgbClr val="FFFF00"/>
                </a:solidFill>
              </a:rPr>
              <a:t> </a:t>
            </a:r>
            <a:r>
              <a:rPr lang="en-US" sz="2800" b="1" dirty="0" err="1">
                <a:solidFill>
                  <a:srgbClr val="FFFF00"/>
                </a:solidFill>
              </a:rPr>
              <a:t>lượng</a:t>
            </a:r>
            <a:r>
              <a:rPr lang="en-US" sz="2800" b="1" dirty="0">
                <a:solidFill>
                  <a:srgbClr val="FFFF00"/>
                </a:solidFill>
              </a:rPr>
              <a:t> </a:t>
            </a:r>
            <a:r>
              <a:rPr lang="en-US" sz="2800" b="1" dirty="0" err="1">
                <a:solidFill>
                  <a:srgbClr val="FFFF00"/>
                </a:solidFill>
              </a:rPr>
              <a:t>âm</a:t>
            </a:r>
            <a:endParaRPr lang="en-US" sz="2800" b="1" dirty="0">
              <a:solidFill>
                <a:srgbClr val="FFFF00"/>
              </a:solidFill>
            </a:endParaRPr>
          </a:p>
        </p:txBody>
      </p:sp>
      <p:sp>
        <p:nvSpPr>
          <p:cNvPr id="18" name="TextBox 17"/>
          <p:cNvSpPr txBox="1"/>
          <p:nvPr/>
        </p:nvSpPr>
        <p:spPr>
          <a:xfrm>
            <a:off x="5189675" y="5211395"/>
            <a:ext cx="2638751" cy="523220"/>
          </a:xfrm>
          <a:prstGeom prst="rect">
            <a:avLst/>
          </a:prstGeom>
          <a:noFill/>
        </p:spPr>
        <p:txBody>
          <a:bodyPr wrap="square" rtlCol="0">
            <a:spAutoFit/>
          </a:bodyPr>
          <a:lstStyle/>
          <a:p>
            <a:r>
              <a:rPr lang="en-US" sz="2800" dirty="0" err="1">
                <a:solidFill>
                  <a:schemeClr val="bg1"/>
                </a:solidFill>
              </a:rPr>
              <a:t>Năng</a:t>
            </a:r>
            <a:r>
              <a:rPr lang="en-US" sz="2800" dirty="0">
                <a:solidFill>
                  <a:schemeClr val="bg1"/>
                </a:solidFill>
              </a:rPr>
              <a:t> </a:t>
            </a:r>
            <a:r>
              <a:rPr lang="en-US" sz="2800" dirty="0" err="1">
                <a:solidFill>
                  <a:schemeClr val="bg1"/>
                </a:solidFill>
              </a:rPr>
              <a:t>lượng</a:t>
            </a:r>
            <a:r>
              <a:rPr lang="en-US" sz="2800" dirty="0">
                <a:solidFill>
                  <a:schemeClr val="bg1"/>
                </a:solidFill>
              </a:rPr>
              <a:t> </a:t>
            </a:r>
            <a:r>
              <a:rPr lang="en-US" sz="2800" dirty="0" err="1">
                <a:solidFill>
                  <a:schemeClr val="bg1"/>
                </a:solidFill>
              </a:rPr>
              <a:t>điện</a:t>
            </a:r>
            <a:endParaRPr lang="en-US" sz="2800" dirty="0">
              <a:solidFill>
                <a:schemeClr val="bg1"/>
              </a:solidFill>
            </a:endParaRPr>
          </a:p>
        </p:txBody>
      </p:sp>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03943" y="3971497"/>
            <a:ext cx="4269018" cy="2831911"/>
          </a:xfrm>
          <a:prstGeom prst="rect">
            <a:avLst/>
          </a:prstGeom>
        </p:spPr>
      </p:pic>
      <p:sp>
        <p:nvSpPr>
          <p:cNvPr id="24" name="TextBox 23"/>
          <p:cNvSpPr txBox="1"/>
          <p:nvPr/>
        </p:nvSpPr>
        <p:spPr>
          <a:xfrm>
            <a:off x="9274018" y="5903893"/>
            <a:ext cx="2974460" cy="954107"/>
          </a:xfrm>
          <a:prstGeom prst="rect">
            <a:avLst/>
          </a:prstGeom>
          <a:noFill/>
        </p:spPr>
        <p:txBody>
          <a:bodyPr wrap="square" rtlCol="0">
            <a:spAutoFit/>
          </a:bodyPr>
          <a:lstStyle/>
          <a:p>
            <a:r>
              <a:rPr lang="en-US" sz="2800" dirty="0" err="1">
                <a:solidFill>
                  <a:srgbClr val="FF0000"/>
                </a:solidFill>
              </a:rPr>
              <a:t>Thế</a:t>
            </a:r>
            <a:r>
              <a:rPr lang="en-US" sz="2800" dirty="0">
                <a:solidFill>
                  <a:srgbClr val="FF0000"/>
                </a:solidFill>
              </a:rPr>
              <a:t> </a:t>
            </a:r>
            <a:r>
              <a:rPr lang="en-US" sz="2800" dirty="0" err="1">
                <a:solidFill>
                  <a:srgbClr val="FF0000"/>
                </a:solidFill>
              </a:rPr>
              <a:t>năng</a:t>
            </a:r>
            <a:r>
              <a:rPr lang="en-US" sz="2800" dirty="0">
                <a:solidFill>
                  <a:srgbClr val="FF0000"/>
                </a:solidFill>
              </a:rPr>
              <a:t> </a:t>
            </a:r>
            <a:r>
              <a:rPr lang="en-US" sz="2800" dirty="0" err="1">
                <a:solidFill>
                  <a:srgbClr val="FF0000"/>
                </a:solidFill>
              </a:rPr>
              <a:t>hấp</a:t>
            </a:r>
            <a:r>
              <a:rPr lang="en-US" sz="2800" dirty="0">
                <a:solidFill>
                  <a:srgbClr val="FF0000"/>
                </a:solidFill>
              </a:rPr>
              <a:t> </a:t>
            </a:r>
            <a:r>
              <a:rPr lang="en-US" sz="2800" dirty="0" err="1">
                <a:solidFill>
                  <a:srgbClr val="FF0000"/>
                </a:solidFill>
              </a:rPr>
              <a:t>dẫn</a:t>
            </a:r>
            <a:r>
              <a:rPr lang="en-US" sz="2800" dirty="0">
                <a:solidFill>
                  <a:srgbClr val="FF0000"/>
                </a:solidFill>
              </a:rPr>
              <a:t> -</a:t>
            </a:r>
          </a:p>
          <a:p>
            <a:r>
              <a:rPr lang="en-US" sz="2800" dirty="0" err="1">
                <a:solidFill>
                  <a:srgbClr val="FF0000"/>
                </a:solidFill>
              </a:rPr>
              <a:t>Động</a:t>
            </a:r>
            <a:r>
              <a:rPr lang="en-US" sz="2800" dirty="0">
                <a:solidFill>
                  <a:srgbClr val="FF0000"/>
                </a:solidFill>
              </a:rPr>
              <a:t> </a:t>
            </a:r>
            <a:r>
              <a:rPr lang="en-US" sz="2800" dirty="0" err="1">
                <a:solidFill>
                  <a:srgbClr val="FF0000"/>
                </a:solidFill>
              </a:rPr>
              <a:t>năng</a:t>
            </a:r>
            <a:r>
              <a:rPr lang="en-US" sz="2800" dirty="0">
                <a:solidFill>
                  <a:srgbClr val="FF0000"/>
                </a:solidFill>
              </a:rPr>
              <a:t> </a:t>
            </a:r>
          </a:p>
        </p:txBody>
      </p:sp>
      <p:sp>
        <p:nvSpPr>
          <p:cNvPr id="25" name="TextBox 24"/>
          <p:cNvSpPr txBox="1"/>
          <p:nvPr/>
        </p:nvSpPr>
        <p:spPr>
          <a:xfrm>
            <a:off x="8172191" y="5041470"/>
            <a:ext cx="600501" cy="707886"/>
          </a:xfrm>
          <a:prstGeom prst="rect">
            <a:avLst/>
          </a:prstGeom>
          <a:noFill/>
        </p:spPr>
        <p:txBody>
          <a:bodyPr wrap="square" rtlCol="0">
            <a:spAutoFit/>
          </a:bodyPr>
          <a:lstStyle/>
          <a:p>
            <a:r>
              <a:rPr lang="en-US" sz="4000" b="1" dirty="0">
                <a:solidFill>
                  <a:srgbClr val="FF0000"/>
                </a:solidFill>
              </a:rPr>
              <a:t>5</a:t>
            </a:r>
          </a:p>
        </p:txBody>
      </p:sp>
    </p:spTree>
    <p:extLst>
      <p:ext uri="{BB962C8B-B14F-4D97-AF65-F5344CB8AC3E}">
        <p14:creationId xmlns:p14="http://schemas.microsoft.com/office/powerpoint/2010/main" val="2095919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500" fill="hold"/>
                                        <p:tgtEl>
                                          <p:spTgt spid="17"/>
                                        </p:tgtEl>
                                        <p:attrNameLst>
                                          <p:attrName>ppt_x</p:attrName>
                                        </p:attrNameLst>
                                      </p:cBhvr>
                                      <p:tavLst>
                                        <p:tav tm="0">
                                          <p:val>
                                            <p:strVal val="#ppt_x"/>
                                          </p:val>
                                        </p:tav>
                                        <p:tav tm="100000">
                                          <p:val>
                                            <p:strVal val="#ppt_x"/>
                                          </p:val>
                                        </p:tav>
                                      </p:tavLst>
                                    </p:anim>
                                    <p:anim calcmode="lin" valueType="num">
                                      <p:cBhvr additive="base">
                                        <p:cTn id="1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anim calcmode="lin" valueType="num">
                                      <p:cBhvr>
                                        <p:cTn id="23" dur="1000" fill="hold"/>
                                        <p:tgtEl>
                                          <p:spTgt spid="18"/>
                                        </p:tgtEl>
                                        <p:attrNameLst>
                                          <p:attrName>ppt_x</p:attrName>
                                        </p:attrNameLst>
                                      </p:cBhvr>
                                      <p:tavLst>
                                        <p:tav tm="0">
                                          <p:val>
                                            <p:strVal val="#ppt_x"/>
                                          </p:val>
                                        </p:tav>
                                        <p:tav tm="100000">
                                          <p:val>
                                            <p:strVal val="#ppt_x"/>
                                          </p:val>
                                        </p:tav>
                                      </p:tavLst>
                                    </p:anim>
                                    <p:anim calcmode="lin" valueType="num">
                                      <p:cBhvr>
                                        <p:cTn id="2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1000"/>
                                        <p:tgtEl>
                                          <p:spTgt spid="24"/>
                                        </p:tgtEl>
                                      </p:cBhvr>
                                    </p:animEffect>
                                    <p:anim calcmode="lin" valueType="num">
                                      <p:cBhvr>
                                        <p:cTn id="30" dur="1000" fill="hold"/>
                                        <p:tgtEl>
                                          <p:spTgt spid="24"/>
                                        </p:tgtEl>
                                        <p:attrNameLst>
                                          <p:attrName>ppt_x</p:attrName>
                                        </p:attrNameLst>
                                      </p:cBhvr>
                                      <p:tavLst>
                                        <p:tav tm="0">
                                          <p:val>
                                            <p:strVal val="#ppt_x"/>
                                          </p:val>
                                        </p:tav>
                                        <p:tav tm="100000">
                                          <p:val>
                                            <p:strVal val="#ppt_x"/>
                                          </p:val>
                                        </p:tav>
                                      </p:tavLst>
                                    </p:anim>
                                    <p:anim calcmode="lin" valueType="num">
                                      <p:cBhvr>
                                        <p:cTn id="3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8451" y="0"/>
            <a:ext cx="8813549" cy="6858000"/>
          </a:xfrm>
          <a:prstGeom prst="rect">
            <a:avLst/>
          </a:prstGeom>
        </p:spPr>
      </p:pic>
      <p:sp>
        <p:nvSpPr>
          <p:cNvPr id="5" name="TextBox 4"/>
          <p:cNvSpPr txBox="1"/>
          <p:nvPr/>
        </p:nvSpPr>
        <p:spPr>
          <a:xfrm>
            <a:off x="0" y="245660"/>
            <a:ext cx="3521122" cy="2062103"/>
          </a:xfrm>
          <a:prstGeom prst="rect">
            <a:avLst/>
          </a:prstGeom>
          <a:noFill/>
        </p:spPr>
        <p:txBody>
          <a:bodyPr wrap="square" rtlCol="0">
            <a:spAutoFit/>
          </a:bodyPr>
          <a:lstStyle/>
          <a:p>
            <a:r>
              <a:rPr lang="en-US" sz="3200" dirty="0" err="1">
                <a:solidFill>
                  <a:srgbClr val="FF0000"/>
                </a:solidFill>
                <a:latin typeface="Times New Roman" panose="02020603050405020304" pitchFamily="18" charset="0"/>
                <a:cs typeface="Times New Roman" panose="02020603050405020304" pitchFamily="18" charset="0"/>
              </a:rPr>
              <a:t>Gọi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tên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dạng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năng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lượng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chính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được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sử</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dụng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trong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mỗi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tình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huống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sau</a:t>
            </a:r>
            <a:endParaRPr lang="en-US"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4332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8490" y="150125"/>
            <a:ext cx="11382231" cy="954107"/>
          </a:xfrm>
          <a:prstGeom prst="rect">
            <a:avLst/>
          </a:prstGeom>
          <a:noFill/>
        </p:spPr>
        <p:txBody>
          <a:bodyPr wrap="square" rtlCol="0">
            <a:spAutoFit/>
          </a:bodyPr>
          <a:lstStyle/>
          <a:p>
            <a:r>
              <a:rPr lang="en-US" sz="2800" dirty="0" err="1">
                <a:solidFill>
                  <a:srgbClr val="FF0000"/>
                </a:solidFill>
              </a:rPr>
              <a:t>Hãy</a:t>
            </a:r>
            <a:r>
              <a:rPr lang="en-US" sz="2800" dirty="0">
                <a:solidFill>
                  <a:srgbClr val="FF0000"/>
                </a:solidFill>
              </a:rPr>
              <a:t> </a:t>
            </a:r>
            <a:r>
              <a:rPr lang="en-US" sz="2800" dirty="0" err="1">
                <a:solidFill>
                  <a:srgbClr val="FF0000"/>
                </a:solidFill>
              </a:rPr>
              <a:t>chọn</a:t>
            </a:r>
            <a:r>
              <a:rPr lang="en-US" sz="2800" dirty="0">
                <a:solidFill>
                  <a:srgbClr val="FF0000"/>
                </a:solidFill>
              </a:rPr>
              <a:t> </a:t>
            </a:r>
            <a:r>
              <a:rPr lang="en-US" sz="2800" dirty="0" err="1">
                <a:solidFill>
                  <a:srgbClr val="FF0000"/>
                </a:solidFill>
              </a:rPr>
              <a:t>tên</a:t>
            </a:r>
            <a:r>
              <a:rPr lang="en-US" sz="2800" dirty="0">
                <a:solidFill>
                  <a:srgbClr val="FF0000"/>
                </a:solidFill>
              </a:rPr>
              <a:t> </a:t>
            </a:r>
            <a:r>
              <a:rPr lang="en-US" sz="2800" dirty="0" err="1">
                <a:solidFill>
                  <a:srgbClr val="FF0000"/>
                </a:solidFill>
              </a:rPr>
              <a:t>dạng</a:t>
            </a:r>
            <a:r>
              <a:rPr lang="en-US" sz="2800" dirty="0">
                <a:solidFill>
                  <a:srgbClr val="FF0000"/>
                </a:solidFill>
              </a:rPr>
              <a:t> </a:t>
            </a:r>
            <a:r>
              <a:rPr lang="en-US" sz="2800" dirty="0" err="1">
                <a:solidFill>
                  <a:srgbClr val="FF0000"/>
                </a:solidFill>
              </a:rPr>
              <a:t>năng</a:t>
            </a:r>
            <a:r>
              <a:rPr lang="en-US" sz="2800" dirty="0">
                <a:solidFill>
                  <a:srgbClr val="FF0000"/>
                </a:solidFill>
              </a:rPr>
              <a:t> </a:t>
            </a:r>
            <a:r>
              <a:rPr lang="en-US" sz="2800" dirty="0" err="1">
                <a:solidFill>
                  <a:srgbClr val="FF0000"/>
                </a:solidFill>
              </a:rPr>
              <a:t>lượng</a:t>
            </a:r>
            <a:r>
              <a:rPr lang="en-US" sz="2800" dirty="0">
                <a:solidFill>
                  <a:srgbClr val="FF0000"/>
                </a:solidFill>
              </a:rPr>
              <a:t> </a:t>
            </a:r>
            <a:r>
              <a:rPr lang="en-US" sz="2800" dirty="0" err="1">
                <a:solidFill>
                  <a:srgbClr val="FF0000"/>
                </a:solidFill>
              </a:rPr>
              <a:t>tương</a:t>
            </a:r>
            <a:r>
              <a:rPr lang="en-US" sz="2800" dirty="0">
                <a:solidFill>
                  <a:srgbClr val="FF0000"/>
                </a:solidFill>
              </a:rPr>
              <a:t> </a:t>
            </a:r>
            <a:r>
              <a:rPr lang="en-US" sz="2800" dirty="0" err="1">
                <a:solidFill>
                  <a:srgbClr val="FF0000"/>
                </a:solidFill>
              </a:rPr>
              <a:t>ứng</a:t>
            </a:r>
            <a:r>
              <a:rPr lang="en-US" sz="2800" dirty="0">
                <a:solidFill>
                  <a:srgbClr val="FF0000"/>
                </a:solidFill>
              </a:rPr>
              <a:t> ở </a:t>
            </a:r>
            <a:r>
              <a:rPr lang="en-US" sz="2800" dirty="0" err="1">
                <a:solidFill>
                  <a:srgbClr val="FF0000"/>
                </a:solidFill>
              </a:rPr>
              <a:t>cột</a:t>
            </a:r>
            <a:r>
              <a:rPr lang="en-US" sz="2800" dirty="0">
                <a:solidFill>
                  <a:srgbClr val="FF0000"/>
                </a:solidFill>
              </a:rPr>
              <a:t> A </a:t>
            </a:r>
            <a:r>
              <a:rPr lang="en-US" sz="2800" dirty="0" err="1">
                <a:solidFill>
                  <a:srgbClr val="FF0000"/>
                </a:solidFill>
              </a:rPr>
              <a:t>phù</a:t>
            </a:r>
            <a:r>
              <a:rPr lang="en-US" sz="2800" dirty="0">
                <a:solidFill>
                  <a:srgbClr val="FF0000"/>
                </a:solidFill>
              </a:rPr>
              <a:t> </a:t>
            </a:r>
            <a:r>
              <a:rPr lang="en-US" sz="2800" dirty="0" err="1">
                <a:solidFill>
                  <a:srgbClr val="FF0000"/>
                </a:solidFill>
              </a:rPr>
              <a:t>hợp</a:t>
            </a:r>
            <a:r>
              <a:rPr lang="en-US" sz="2800" dirty="0">
                <a:solidFill>
                  <a:srgbClr val="FF0000"/>
                </a:solidFill>
              </a:rPr>
              <a:t> </a:t>
            </a:r>
            <a:r>
              <a:rPr lang="en-US" sz="2800" dirty="0" err="1">
                <a:solidFill>
                  <a:srgbClr val="FF0000"/>
                </a:solidFill>
              </a:rPr>
              <a:t>với</a:t>
            </a:r>
            <a:r>
              <a:rPr lang="en-US" sz="2800" dirty="0">
                <a:solidFill>
                  <a:srgbClr val="FF0000"/>
                </a:solidFill>
              </a:rPr>
              <a:t> </a:t>
            </a:r>
            <a:r>
              <a:rPr lang="en-US" sz="2800" dirty="0" err="1">
                <a:solidFill>
                  <a:srgbClr val="FF0000"/>
                </a:solidFill>
              </a:rPr>
              <a:t>phần</a:t>
            </a:r>
            <a:r>
              <a:rPr lang="en-US" sz="2800" dirty="0">
                <a:solidFill>
                  <a:srgbClr val="FF0000"/>
                </a:solidFill>
              </a:rPr>
              <a:t> </a:t>
            </a:r>
            <a:r>
              <a:rPr lang="en-US" sz="2800" dirty="0" err="1">
                <a:solidFill>
                  <a:srgbClr val="FF0000"/>
                </a:solidFill>
              </a:rPr>
              <a:t>mô</a:t>
            </a:r>
            <a:r>
              <a:rPr lang="en-US" sz="2800" dirty="0">
                <a:solidFill>
                  <a:srgbClr val="FF0000"/>
                </a:solidFill>
              </a:rPr>
              <a:t> </a:t>
            </a:r>
            <a:r>
              <a:rPr lang="en-US" sz="2800" dirty="0" err="1">
                <a:solidFill>
                  <a:srgbClr val="FF0000"/>
                </a:solidFill>
              </a:rPr>
              <a:t>tả</a:t>
            </a:r>
            <a:r>
              <a:rPr lang="en-US" sz="2800" dirty="0">
                <a:solidFill>
                  <a:srgbClr val="FF0000"/>
                </a:solidFill>
              </a:rPr>
              <a:t> ở </a:t>
            </a:r>
            <a:r>
              <a:rPr lang="en-US" sz="2800" dirty="0" err="1">
                <a:solidFill>
                  <a:srgbClr val="FF0000"/>
                </a:solidFill>
              </a:rPr>
              <a:t>cột</a:t>
            </a:r>
            <a:r>
              <a:rPr lang="en-US" sz="2800" dirty="0">
                <a:solidFill>
                  <a:srgbClr val="FF0000"/>
                </a:solidFill>
              </a:rPr>
              <a:t> B</a:t>
            </a:r>
          </a:p>
        </p:txBody>
      </p:sp>
      <p:graphicFrame>
        <p:nvGraphicFramePr>
          <p:cNvPr id="3" name="Table 2"/>
          <p:cNvGraphicFramePr>
            <a:graphicFrameLocks noGrp="1"/>
          </p:cNvGraphicFramePr>
          <p:nvPr>
            <p:extLst>
              <p:ext uri="{D42A27DB-BD31-4B8C-83A1-F6EECF244321}">
                <p14:modId xmlns:p14="http://schemas.microsoft.com/office/powerpoint/2010/main" val="3555513087"/>
              </p:ext>
            </p:extLst>
          </p:nvPr>
        </p:nvGraphicFramePr>
        <p:xfrm>
          <a:off x="0" y="1300475"/>
          <a:ext cx="12192000" cy="5445770"/>
        </p:xfrm>
        <a:graphic>
          <a:graphicData uri="http://schemas.openxmlformats.org/drawingml/2006/table">
            <a:tbl>
              <a:tblPr firstRow="1" bandRow="1">
                <a:tableStyleId>{5C22544A-7EE6-4342-B048-85BDC9FD1C3A}</a:tableStyleId>
              </a:tblPr>
              <a:tblGrid>
                <a:gridCol w="4449170">
                  <a:extLst>
                    <a:ext uri="{9D8B030D-6E8A-4147-A177-3AD203B41FA5}">
                      <a16:colId xmlns:a16="http://schemas.microsoft.com/office/drawing/2014/main" val="20000"/>
                    </a:ext>
                  </a:extLst>
                </a:gridCol>
                <a:gridCol w="7742830">
                  <a:extLst>
                    <a:ext uri="{9D8B030D-6E8A-4147-A177-3AD203B41FA5}">
                      <a16:colId xmlns:a16="http://schemas.microsoft.com/office/drawing/2014/main" val="20001"/>
                    </a:ext>
                  </a:extLst>
                </a:gridCol>
              </a:tblGrid>
              <a:tr h="833125">
                <a:tc>
                  <a:txBody>
                    <a:bodyPr/>
                    <a:lstStyle/>
                    <a:p>
                      <a:pPr algn="ctr"/>
                      <a:r>
                        <a:rPr lang="en-US" sz="3200" dirty="0">
                          <a:solidFill>
                            <a:srgbClr val="FF0000"/>
                          </a:solidFill>
                        </a:rPr>
                        <a:t>DẠNG</a:t>
                      </a:r>
                      <a:r>
                        <a:rPr lang="en-US" sz="3200" baseline="0" dirty="0">
                          <a:solidFill>
                            <a:srgbClr val="FF0000"/>
                          </a:solidFill>
                        </a:rPr>
                        <a:t> NĂNG LƯỢNG (A)</a:t>
                      </a:r>
                      <a:endParaRPr lang="en-US" sz="3200" dirty="0">
                        <a:solidFill>
                          <a:srgbClr val="FF0000"/>
                        </a:solidFill>
                      </a:endParaRPr>
                    </a:p>
                  </a:txBody>
                  <a:tcPr/>
                </a:tc>
                <a:tc>
                  <a:txBody>
                    <a:bodyPr/>
                    <a:lstStyle/>
                    <a:p>
                      <a:pPr algn="ctr"/>
                      <a:r>
                        <a:rPr lang="en-US" sz="3200" dirty="0">
                          <a:solidFill>
                            <a:srgbClr val="FF0000"/>
                          </a:solidFill>
                        </a:rPr>
                        <a:t>MÔ</a:t>
                      </a:r>
                      <a:r>
                        <a:rPr lang="en-US" sz="3200" baseline="0" dirty="0">
                          <a:solidFill>
                            <a:srgbClr val="FF0000"/>
                          </a:solidFill>
                        </a:rPr>
                        <a:t> TẢ (B)</a:t>
                      </a:r>
                      <a:endParaRPr lang="en-US" sz="3200" dirty="0">
                        <a:solidFill>
                          <a:srgbClr val="FF0000"/>
                        </a:solidFill>
                      </a:endParaRPr>
                    </a:p>
                  </a:txBody>
                  <a:tcPr/>
                </a:tc>
                <a:extLst>
                  <a:ext uri="{0D108BD9-81ED-4DB2-BD59-A6C34878D82A}">
                    <a16:rowId xmlns:a16="http://schemas.microsoft.com/office/drawing/2014/main" val="10000"/>
                  </a:ext>
                </a:extLst>
              </a:tr>
              <a:tr h="833125">
                <a:tc>
                  <a:txBody>
                    <a:bodyPr/>
                    <a:lstStyle/>
                    <a:p>
                      <a:r>
                        <a:rPr lang="en-US" sz="2800" dirty="0"/>
                        <a:t>1.Hóa</a:t>
                      </a:r>
                      <a:r>
                        <a:rPr lang="en-US" sz="2800" baseline="0" dirty="0"/>
                        <a:t> </a:t>
                      </a:r>
                      <a:r>
                        <a:rPr lang="en-US" sz="2800" baseline="0" dirty="0" err="1"/>
                        <a:t>năng</a:t>
                      </a:r>
                      <a:endParaRPr lang="en-US" sz="2800" dirty="0"/>
                    </a:p>
                  </a:txBody>
                  <a:tcPr/>
                </a:tc>
                <a:tc>
                  <a:txBody>
                    <a:bodyPr/>
                    <a:lstStyle/>
                    <a:p>
                      <a:r>
                        <a:rPr lang="en-US" sz="2800" dirty="0"/>
                        <a:t>a. </a:t>
                      </a:r>
                      <a:r>
                        <a:rPr lang="en-US" sz="2800" dirty="0" err="1"/>
                        <a:t>tỏa</a:t>
                      </a:r>
                      <a:r>
                        <a:rPr lang="en-US" sz="2800" baseline="0" dirty="0"/>
                        <a:t> </a:t>
                      </a:r>
                      <a:r>
                        <a:rPr lang="en-US" sz="2800" baseline="0" dirty="0" err="1"/>
                        <a:t>ra</a:t>
                      </a:r>
                      <a:r>
                        <a:rPr lang="en-US" sz="2800" baseline="0" dirty="0"/>
                        <a:t> </a:t>
                      </a:r>
                      <a:r>
                        <a:rPr lang="en-US" sz="2800" baseline="0" dirty="0" err="1"/>
                        <a:t>từ</a:t>
                      </a:r>
                      <a:r>
                        <a:rPr lang="en-US" sz="2800" baseline="0" dirty="0"/>
                        <a:t> </a:t>
                      </a:r>
                      <a:r>
                        <a:rPr lang="en-US" sz="2800" baseline="0" dirty="0" err="1"/>
                        <a:t>Mặt</a:t>
                      </a:r>
                      <a:r>
                        <a:rPr lang="en-US" sz="2800" baseline="0" dirty="0"/>
                        <a:t> </a:t>
                      </a:r>
                      <a:r>
                        <a:rPr lang="en-US" sz="2800" baseline="0" dirty="0" err="1"/>
                        <a:t>Trời</a:t>
                      </a:r>
                      <a:r>
                        <a:rPr lang="en-US" sz="2800" baseline="0" dirty="0"/>
                        <a:t>, </a:t>
                      </a:r>
                      <a:r>
                        <a:rPr lang="en-US" sz="2800" baseline="0" dirty="0" err="1"/>
                        <a:t>ngọn</a:t>
                      </a:r>
                      <a:r>
                        <a:rPr lang="en-US" sz="2800" baseline="0" dirty="0"/>
                        <a:t> </a:t>
                      </a:r>
                      <a:r>
                        <a:rPr lang="en-US" sz="2800" baseline="0" dirty="0" err="1"/>
                        <a:t>lửa</a:t>
                      </a:r>
                      <a:r>
                        <a:rPr lang="en-US" sz="2800" baseline="0" dirty="0"/>
                        <a:t>, </a:t>
                      </a:r>
                      <a:r>
                        <a:rPr lang="en-US" sz="2800" baseline="0" dirty="0" err="1"/>
                        <a:t>bóng</a:t>
                      </a:r>
                      <a:r>
                        <a:rPr lang="en-US" sz="2800" baseline="0" dirty="0"/>
                        <a:t> </a:t>
                      </a:r>
                      <a:r>
                        <a:rPr lang="en-US" sz="2800" baseline="0" dirty="0" err="1"/>
                        <a:t>đèn</a:t>
                      </a:r>
                      <a:r>
                        <a:rPr lang="en-US" sz="2800" baseline="0" dirty="0"/>
                        <a:t> </a:t>
                      </a:r>
                      <a:r>
                        <a:rPr lang="en-US" sz="2800" baseline="0" dirty="0" err="1"/>
                        <a:t>sợi</a:t>
                      </a:r>
                      <a:r>
                        <a:rPr lang="en-US" sz="2800" baseline="0" dirty="0"/>
                        <a:t> </a:t>
                      </a:r>
                      <a:r>
                        <a:rPr lang="en-US" sz="2800" baseline="0" dirty="0" err="1"/>
                        <a:t>đốt</a:t>
                      </a:r>
                      <a:endParaRPr lang="en-US" sz="2800" dirty="0"/>
                    </a:p>
                  </a:txBody>
                  <a:tcPr/>
                </a:tc>
                <a:extLst>
                  <a:ext uri="{0D108BD9-81ED-4DB2-BD59-A6C34878D82A}">
                    <a16:rowId xmlns:a16="http://schemas.microsoft.com/office/drawing/2014/main" val="10001"/>
                  </a:ext>
                </a:extLst>
              </a:tr>
              <a:tr h="833125">
                <a:tc>
                  <a:txBody>
                    <a:bodyPr/>
                    <a:lstStyle/>
                    <a:p>
                      <a:r>
                        <a:rPr lang="en-US" sz="2800" dirty="0"/>
                        <a:t>2. </a:t>
                      </a:r>
                      <a:r>
                        <a:rPr lang="en-US" sz="2800" dirty="0" err="1"/>
                        <a:t>Nhiệt</a:t>
                      </a:r>
                      <a:r>
                        <a:rPr lang="en-US" sz="2800" baseline="0" dirty="0"/>
                        <a:t> </a:t>
                      </a:r>
                      <a:r>
                        <a:rPr lang="en-US" sz="2800" baseline="0" dirty="0" err="1"/>
                        <a:t>năng</a:t>
                      </a:r>
                      <a:endParaRPr lang="en-US" sz="2800" dirty="0"/>
                    </a:p>
                  </a:txBody>
                  <a:tcPr/>
                </a:tc>
                <a:tc>
                  <a:txBody>
                    <a:bodyPr/>
                    <a:lstStyle/>
                    <a:p>
                      <a:r>
                        <a:rPr lang="en-US" sz="2800" dirty="0">
                          <a:solidFill>
                            <a:srgbClr val="FF0000"/>
                          </a:solidFill>
                        </a:rPr>
                        <a:t>b. </a:t>
                      </a:r>
                      <a:r>
                        <a:rPr lang="en-US" sz="2800" dirty="0" err="1">
                          <a:solidFill>
                            <a:srgbClr val="FF0000"/>
                          </a:solidFill>
                        </a:rPr>
                        <a:t>tạo</a:t>
                      </a:r>
                      <a:r>
                        <a:rPr lang="en-US" sz="2800" baseline="0" dirty="0">
                          <a:solidFill>
                            <a:srgbClr val="FF0000"/>
                          </a:solidFill>
                        </a:rPr>
                        <a:t> </a:t>
                      </a:r>
                      <a:r>
                        <a:rPr lang="en-US" sz="2800" baseline="0" dirty="0" err="1">
                          <a:solidFill>
                            <a:srgbClr val="FF0000"/>
                          </a:solidFill>
                        </a:rPr>
                        <a:t>ra</a:t>
                      </a:r>
                      <a:r>
                        <a:rPr lang="en-US" sz="2800" baseline="0" dirty="0">
                          <a:solidFill>
                            <a:srgbClr val="FF0000"/>
                          </a:solidFill>
                        </a:rPr>
                        <a:t> </a:t>
                      </a:r>
                      <a:r>
                        <a:rPr lang="en-US" sz="2800" baseline="0" dirty="0" err="1">
                          <a:solidFill>
                            <a:srgbClr val="FF0000"/>
                          </a:solidFill>
                        </a:rPr>
                        <a:t>từ</a:t>
                      </a:r>
                      <a:r>
                        <a:rPr lang="en-US" sz="2800" baseline="0" dirty="0">
                          <a:solidFill>
                            <a:srgbClr val="FF0000"/>
                          </a:solidFill>
                        </a:rPr>
                        <a:t> pin, </a:t>
                      </a:r>
                      <a:r>
                        <a:rPr lang="en-US" sz="2800" baseline="0" dirty="0" err="1">
                          <a:solidFill>
                            <a:srgbClr val="FF0000"/>
                          </a:solidFill>
                        </a:rPr>
                        <a:t>acquy</a:t>
                      </a:r>
                      <a:r>
                        <a:rPr lang="en-US" sz="2800" baseline="0" dirty="0">
                          <a:solidFill>
                            <a:srgbClr val="FF0000"/>
                          </a:solidFill>
                        </a:rPr>
                        <a:t>, </a:t>
                      </a:r>
                      <a:r>
                        <a:rPr lang="en-US" sz="2800" baseline="0" dirty="0" err="1">
                          <a:solidFill>
                            <a:srgbClr val="FF0000"/>
                          </a:solidFill>
                        </a:rPr>
                        <a:t>máy</a:t>
                      </a:r>
                      <a:r>
                        <a:rPr lang="en-US" sz="2800" baseline="0" dirty="0">
                          <a:solidFill>
                            <a:srgbClr val="FF0000"/>
                          </a:solidFill>
                        </a:rPr>
                        <a:t> </a:t>
                      </a:r>
                      <a:r>
                        <a:rPr lang="en-US" sz="2800" baseline="0" dirty="0" err="1">
                          <a:solidFill>
                            <a:srgbClr val="FF0000"/>
                          </a:solidFill>
                        </a:rPr>
                        <a:t>phát</a:t>
                      </a:r>
                      <a:r>
                        <a:rPr lang="en-US" sz="2800" baseline="0" dirty="0">
                          <a:solidFill>
                            <a:srgbClr val="FF0000"/>
                          </a:solidFill>
                        </a:rPr>
                        <a:t> </a:t>
                      </a:r>
                      <a:r>
                        <a:rPr lang="en-US" sz="2800" baseline="0" dirty="0" err="1">
                          <a:solidFill>
                            <a:srgbClr val="FF0000"/>
                          </a:solidFill>
                        </a:rPr>
                        <a:t>điện</a:t>
                      </a:r>
                      <a:r>
                        <a:rPr lang="en-US" sz="2800" baseline="0" dirty="0">
                          <a:solidFill>
                            <a:srgbClr val="FF0000"/>
                          </a:solidFill>
                        </a:rPr>
                        <a:t>, pin </a:t>
                      </a:r>
                      <a:r>
                        <a:rPr lang="en-US" sz="2800" baseline="0" dirty="0" err="1">
                          <a:solidFill>
                            <a:srgbClr val="FF0000"/>
                          </a:solidFill>
                        </a:rPr>
                        <a:t>mặt</a:t>
                      </a:r>
                      <a:r>
                        <a:rPr lang="en-US" sz="2800" baseline="0" dirty="0">
                          <a:solidFill>
                            <a:srgbClr val="FF0000"/>
                          </a:solidFill>
                        </a:rPr>
                        <a:t> </a:t>
                      </a:r>
                      <a:r>
                        <a:rPr lang="en-US" sz="2800" baseline="0" dirty="0" err="1">
                          <a:solidFill>
                            <a:srgbClr val="FF0000"/>
                          </a:solidFill>
                        </a:rPr>
                        <a:t>trời</a:t>
                      </a:r>
                      <a:r>
                        <a:rPr lang="en-US" sz="2800" baseline="0" dirty="0">
                          <a:solidFill>
                            <a:srgbClr val="FF0000"/>
                          </a:solidFill>
                        </a:rPr>
                        <a:t>, </a:t>
                      </a:r>
                      <a:r>
                        <a:rPr lang="en-US" sz="2800" baseline="0" dirty="0" err="1">
                          <a:solidFill>
                            <a:srgbClr val="FF0000"/>
                          </a:solidFill>
                        </a:rPr>
                        <a:t>thủy</a:t>
                      </a:r>
                      <a:r>
                        <a:rPr lang="en-US" sz="2800" baseline="0" dirty="0">
                          <a:solidFill>
                            <a:srgbClr val="FF0000"/>
                          </a:solidFill>
                        </a:rPr>
                        <a:t> </a:t>
                      </a:r>
                      <a:r>
                        <a:rPr lang="en-US" sz="2800" baseline="0" dirty="0" err="1">
                          <a:solidFill>
                            <a:srgbClr val="FF0000"/>
                          </a:solidFill>
                        </a:rPr>
                        <a:t>điện</a:t>
                      </a:r>
                      <a:r>
                        <a:rPr lang="en-US" sz="2800" baseline="0" dirty="0">
                          <a:solidFill>
                            <a:srgbClr val="FF0000"/>
                          </a:solidFill>
                        </a:rPr>
                        <a:t>, </a:t>
                      </a:r>
                      <a:r>
                        <a:rPr lang="en-US" sz="2800" baseline="0" dirty="0" err="1">
                          <a:solidFill>
                            <a:srgbClr val="FF0000"/>
                          </a:solidFill>
                        </a:rPr>
                        <a:t>sét</a:t>
                      </a:r>
                      <a:r>
                        <a:rPr lang="en-US" sz="2800" baseline="0" dirty="0">
                          <a:solidFill>
                            <a:srgbClr val="FF0000"/>
                          </a:solidFill>
                        </a:rPr>
                        <a:t>,…</a:t>
                      </a:r>
                      <a:endParaRPr lang="en-US" sz="2800" dirty="0">
                        <a:solidFill>
                          <a:srgbClr val="FF0000"/>
                        </a:solidFill>
                      </a:endParaRPr>
                    </a:p>
                  </a:txBody>
                  <a:tcPr/>
                </a:tc>
                <a:extLst>
                  <a:ext uri="{0D108BD9-81ED-4DB2-BD59-A6C34878D82A}">
                    <a16:rowId xmlns:a16="http://schemas.microsoft.com/office/drawing/2014/main" val="10002"/>
                  </a:ext>
                </a:extLst>
              </a:tr>
              <a:tr h="833125">
                <a:tc>
                  <a:txBody>
                    <a:bodyPr/>
                    <a:lstStyle/>
                    <a:p>
                      <a:r>
                        <a:rPr lang="en-US" sz="2800" dirty="0"/>
                        <a:t>3. </a:t>
                      </a:r>
                      <a:r>
                        <a:rPr lang="en-US" sz="2800" dirty="0" err="1"/>
                        <a:t>Năng</a:t>
                      </a:r>
                      <a:r>
                        <a:rPr lang="en-US" sz="2800" baseline="0" dirty="0"/>
                        <a:t> </a:t>
                      </a:r>
                      <a:r>
                        <a:rPr lang="en-US" sz="2800" baseline="0" dirty="0" err="1"/>
                        <a:t>lượng</a:t>
                      </a:r>
                      <a:r>
                        <a:rPr lang="en-US" sz="2800" baseline="0" dirty="0"/>
                        <a:t> </a:t>
                      </a:r>
                      <a:r>
                        <a:rPr lang="en-US" sz="2800" baseline="0" dirty="0" err="1"/>
                        <a:t>âm</a:t>
                      </a:r>
                      <a:endParaRPr lang="en-US" sz="2800" dirty="0"/>
                    </a:p>
                  </a:txBody>
                  <a:tcPr/>
                </a:tc>
                <a:tc>
                  <a:txBody>
                    <a:bodyPr/>
                    <a:lstStyle/>
                    <a:p>
                      <a:r>
                        <a:rPr lang="en-US" sz="2800" dirty="0"/>
                        <a:t>c. </a:t>
                      </a:r>
                      <a:r>
                        <a:rPr lang="en-US" sz="2800" dirty="0" err="1"/>
                        <a:t>Phát</a:t>
                      </a:r>
                      <a:r>
                        <a:rPr lang="en-US" sz="2800" baseline="0" dirty="0"/>
                        <a:t> </a:t>
                      </a:r>
                      <a:r>
                        <a:rPr lang="en-US" sz="2800" baseline="0" dirty="0" err="1"/>
                        <a:t>ra</a:t>
                      </a:r>
                      <a:r>
                        <a:rPr lang="en-US" sz="2800" baseline="0" dirty="0"/>
                        <a:t> </a:t>
                      </a:r>
                      <a:r>
                        <a:rPr lang="en-US" sz="2800" baseline="0" dirty="0" err="1"/>
                        <a:t>từ</a:t>
                      </a:r>
                      <a:r>
                        <a:rPr lang="en-US" sz="2800" baseline="0" dirty="0"/>
                        <a:t> </a:t>
                      </a:r>
                      <a:r>
                        <a:rPr lang="en-US" sz="2800" baseline="0" dirty="0" err="1"/>
                        <a:t>Mặt</a:t>
                      </a:r>
                      <a:r>
                        <a:rPr lang="en-US" sz="2800" baseline="0" dirty="0"/>
                        <a:t> </a:t>
                      </a:r>
                      <a:r>
                        <a:rPr lang="en-US" sz="2800" baseline="0" dirty="0" err="1"/>
                        <a:t>Trời</a:t>
                      </a:r>
                      <a:r>
                        <a:rPr lang="en-US" sz="2800" baseline="0" dirty="0"/>
                        <a:t>, </a:t>
                      </a:r>
                      <a:r>
                        <a:rPr lang="en-US" sz="2800" baseline="0" dirty="0" err="1"/>
                        <a:t>từ</a:t>
                      </a:r>
                      <a:r>
                        <a:rPr lang="en-US" sz="2800" baseline="0" dirty="0"/>
                        <a:t> </a:t>
                      </a:r>
                      <a:r>
                        <a:rPr lang="en-US" sz="2800" baseline="0" dirty="0" err="1"/>
                        <a:t>các</a:t>
                      </a:r>
                      <a:r>
                        <a:rPr lang="en-US" sz="2800" baseline="0" dirty="0"/>
                        <a:t> </a:t>
                      </a:r>
                      <a:r>
                        <a:rPr lang="en-US" sz="2800" baseline="0" dirty="0" err="1"/>
                        <a:t>phản</a:t>
                      </a:r>
                      <a:r>
                        <a:rPr lang="en-US" sz="2800" baseline="0" dirty="0"/>
                        <a:t> </a:t>
                      </a:r>
                      <a:r>
                        <a:rPr lang="en-US" sz="2800" baseline="0" dirty="0" err="1"/>
                        <a:t>ứng</a:t>
                      </a:r>
                      <a:r>
                        <a:rPr lang="en-US" sz="2800" baseline="0" dirty="0"/>
                        <a:t> </a:t>
                      </a:r>
                      <a:r>
                        <a:rPr lang="en-US" sz="2800" baseline="0" dirty="0" err="1"/>
                        <a:t>hóa</a:t>
                      </a:r>
                      <a:r>
                        <a:rPr lang="en-US" sz="2800" baseline="0" dirty="0"/>
                        <a:t> </a:t>
                      </a:r>
                      <a:r>
                        <a:rPr lang="en-US" sz="2800" baseline="0" dirty="0" err="1"/>
                        <a:t>học</a:t>
                      </a:r>
                      <a:r>
                        <a:rPr lang="en-US" sz="2800" baseline="0" dirty="0"/>
                        <a:t>, </a:t>
                      </a:r>
                      <a:r>
                        <a:rPr lang="en-US" sz="2800" baseline="0" dirty="0" err="1"/>
                        <a:t>từ</a:t>
                      </a:r>
                      <a:r>
                        <a:rPr lang="en-US" sz="2800" baseline="0" dirty="0"/>
                        <a:t> </a:t>
                      </a:r>
                      <a:r>
                        <a:rPr lang="en-US" sz="2800" baseline="0" dirty="0" err="1"/>
                        <a:t>một</a:t>
                      </a:r>
                      <a:r>
                        <a:rPr lang="en-US" sz="2800" baseline="0" dirty="0"/>
                        <a:t> </a:t>
                      </a:r>
                      <a:r>
                        <a:rPr lang="en-US" sz="2800" baseline="0" dirty="0" err="1"/>
                        <a:t>số</a:t>
                      </a:r>
                      <a:r>
                        <a:rPr lang="en-US" sz="2800" baseline="0" dirty="0"/>
                        <a:t> </a:t>
                      </a:r>
                      <a:r>
                        <a:rPr lang="en-US" sz="2800" baseline="0" dirty="0" err="1"/>
                        <a:t>loài</a:t>
                      </a:r>
                      <a:r>
                        <a:rPr lang="en-US" sz="2800" baseline="0" dirty="0"/>
                        <a:t> </a:t>
                      </a:r>
                      <a:r>
                        <a:rPr lang="en-US" sz="2800" baseline="0" dirty="0" err="1"/>
                        <a:t>động</a:t>
                      </a:r>
                      <a:r>
                        <a:rPr lang="en-US" sz="2800" baseline="0" dirty="0"/>
                        <a:t> </a:t>
                      </a:r>
                      <a:r>
                        <a:rPr lang="en-US" sz="2800" baseline="0" dirty="0" err="1"/>
                        <a:t>vật</a:t>
                      </a:r>
                      <a:r>
                        <a:rPr lang="en-US" sz="2800" baseline="0" dirty="0"/>
                        <a:t>,….</a:t>
                      </a:r>
                      <a:endParaRPr lang="en-US" sz="2800" dirty="0"/>
                    </a:p>
                  </a:txBody>
                  <a:tcPr/>
                </a:tc>
                <a:extLst>
                  <a:ext uri="{0D108BD9-81ED-4DB2-BD59-A6C34878D82A}">
                    <a16:rowId xmlns:a16="http://schemas.microsoft.com/office/drawing/2014/main" val="10003"/>
                  </a:ext>
                </a:extLst>
              </a:tr>
              <a:tr h="833125">
                <a:tc>
                  <a:txBody>
                    <a:bodyPr/>
                    <a:lstStyle/>
                    <a:p>
                      <a:r>
                        <a:rPr lang="en-US" sz="2800" dirty="0"/>
                        <a:t>4. </a:t>
                      </a:r>
                      <a:r>
                        <a:rPr lang="en-US" sz="2800" dirty="0" err="1"/>
                        <a:t>Điện</a:t>
                      </a:r>
                      <a:r>
                        <a:rPr lang="en-US" sz="2800" baseline="0" dirty="0"/>
                        <a:t> </a:t>
                      </a:r>
                      <a:r>
                        <a:rPr lang="en-US" sz="2800" baseline="0" dirty="0" err="1"/>
                        <a:t>năng</a:t>
                      </a:r>
                      <a:endParaRPr lang="en-US" sz="2800" dirty="0"/>
                    </a:p>
                  </a:txBody>
                  <a:tcPr/>
                </a:tc>
                <a:tc>
                  <a:txBody>
                    <a:bodyPr/>
                    <a:lstStyle/>
                    <a:p>
                      <a:r>
                        <a:rPr lang="en-US" sz="2800" dirty="0">
                          <a:solidFill>
                            <a:srgbClr val="FF0000"/>
                          </a:solidFill>
                        </a:rPr>
                        <a:t>d. </a:t>
                      </a:r>
                      <a:r>
                        <a:rPr lang="en-US" sz="2800" dirty="0" err="1">
                          <a:solidFill>
                            <a:srgbClr val="FF0000"/>
                          </a:solidFill>
                        </a:rPr>
                        <a:t>Lưu</a:t>
                      </a:r>
                      <a:r>
                        <a:rPr lang="en-US" sz="2800" baseline="0" dirty="0">
                          <a:solidFill>
                            <a:srgbClr val="FF0000"/>
                          </a:solidFill>
                        </a:rPr>
                        <a:t> </a:t>
                      </a:r>
                      <a:r>
                        <a:rPr lang="en-US" sz="2800" baseline="0" dirty="0" err="1">
                          <a:solidFill>
                            <a:srgbClr val="FF0000"/>
                          </a:solidFill>
                        </a:rPr>
                        <a:t>trữ</a:t>
                      </a:r>
                      <a:r>
                        <a:rPr lang="en-US" sz="2800" baseline="0" dirty="0">
                          <a:solidFill>
                            <a:srgbClr val="FF0000"/>
                          </a:solidFill>
                        </a:rPr>
                        <a:t> </a:t>
                      </a:r>
                      <a:r>
                        <a:rPr lang="en-US" sz="2800" baseline="0" dirty="0" err="1">
                          <a:solidFill>
                            <a:srgbClr val="FF0000"/>
                          </a:solidFill>
                        </a:rPr>
                        <a:t>trong</a:t>
                      </a:r>
                      <a:r>
                        <a:rPr lang="en-US" sz="2800" baseline="0" dirty="0">
                          <a:solidFill>
                            <a:srgbClr val="FF0000"/>
                          </a:solidFill>
                        </a:rPr>
                        <a:t> </a:t>
                      </a:r>
                      <a:r>
                        <a:rPr lang="en-US" sz="2800" baseline="0" dirty="0" err="1">
                          <a:solidFill>
                            <a:srgbClr val="FF0000"/>
                          </a:solidFill>
                        </a:rPr>
                        <a:t>các</a:t>
                      </a:r>
                      <a:r>
                        <a:rPr lang="en-US" sz="2800" baseline="0" dirty="0">
                          <a:solidFill>
                            <a:srgbClr val="FF0000"/>
                          </a:solidFill>
                        </a:rPr>
                        <a:t> </a:t>
                      </a:r>
                      <a:r>
                        <a:rPr lang="en-US" sz="2800" baseline="0" dirty="0" err="1">
                          <a:solidFill>
                            <a:srgbClr val="FF0000"/>
                          </a:solidFill>
                        </a:rPr>
                        <a:t>hóa</a:t>
                      </a:r>
                      <a:r>
                        <a:rPr lang="en-US" sz="2800" baseline="0" dirty="0">
                          <a:solidFill>
                            <a:srgbClr val="FF0000"/>
                          </a:solidFill>
                        </a:rPr>
                        <a:t> </a:t>
                      </a:r>
                      <a:r>
                        <a:rPr lang="en-US" sz="2800" baseline="0" dirty="0" err="1">
                          <a:solidFill>
                            <a:srgbClr val="FF0000"/>
                          </a:solidFill>
                        </a:rPr>
                        <a:t>chất</a:t>
                      </a:r>
                      <a:r>
                        <a:rPr lang="en-US" sz="2800" baseline="0" dirty="0">
                          <a:solidFill>
                            <a:srgbClr val="FF0000"/>
                          </a:solidFill>
                        </a:rPr>
                        <a:t> </a:t>
                      </a:r>
                      <a:r>
                        <a:rPr lang="en-US" sz="2800" baseline="0" dirty="0" err="1">
                          <a:solidFill>
                            <a:srgbClr val="FF0000"/>
                          </a:solidFill>
                        </a:rPr>
                        <a:t>tạo</a:t>
                      </a:r>
                      <a:r>
                        <a:rPr lang="en-US" sz="2800" baseline="0" dirty="0">
                          <a:solidFill>
                            <a:srgbClr val="FF0000"/>
                          </a:solidFill>
                        </a:rPr>
                        <a:t> </a:t>
                      </a:r>
                      <a:r>
                        <a:rPr lang="en-US" sz="2800" baseline="0" dirty="0" err="1">
                          <a:solidFill>
                            <a:srgbClr val="FF0000"/>
                          </a:solidFill>
                        </a:rPr>
                        <a:t>thành</a:t>
                      </a:r>
                      <a:r>
                        <a:rPr lang="en-US" sz="2800" baseline="0" dirty="0">
                          <a:solidFill>
                            <a:srgbClr val="FF0000"/>
                          </a:solidFill>
                        </a:rPr>
                        <a:t> </a:t>
                      </a:r>
                      <a:r>
                        <a:rPr lang="en-US" sz="2800" baseline="0" dirty="0" err="1">
                          <a:solidFill>
                            <a:srgbClr val="FF0000"/>
                          </a:solidFill>
                        </a:rPr>
                        <a:t>vật</a:t>
                      </a:r>
                      <a:r>
                        <a:rPr lang="en-US" sz="2800" baseline="0" dirty="0">
                          <a:solidFill>
                            <a:srgbClr val="FF0000"/>
                          </a:solidFill>
                        </a:rPr>
                        <a:t> (</a:t>
                      </a:r>
                      <a:r>
                        <a:rPr lang="en-US" sz="2800" baseline="0" dirty="0" err="1">
                          <a:solidFill>
                            <a:srgbClr val="FF0000"/>
                          </a:solidFill>
                        </a:rPr>
                        <a:t>trong</a:t>
                      </a:r>
                      <a:r>
                        <a:rPr lang="en-US" sz="2800" baseline="0" dirty="0">
                          <a:solidFill>
                            <a:srgbClr val="FF0000"/>
                          </a:solidFill>
                        </a:rPr>
                        <a:t> </a:t>
                      </a:r>
                      <a:r>
                        <a:rPr lang="en-US" sz="2800" baseline="0" dirty="0" err="1">
                          <a:solidFill>
                            <a:srgbClr val="FF0000"/>
                          </a:solidFill>
                        </a:rPr>
                        <a:t>thực</a:t>
                      </a:r>
                      <a:r>
                        <a:rPr lang="en-US" sz="2800" baseline="0" dirty="0">
                          <a:solidFill>
                            <a:srgbClr val="FF0000"/>
                          </a:solidFill>
                        </a:rPr>
                        <a:t> </a:t>
                      </a:r>
                      <a:r>
                        <a:rPr lang="en-US" sz="2800" baseline="0" dirty="0" err="1">
                          <a:solidFill>
                            <a:srgbClr val="FF0000"/>
                          </a:solidFill>
                        </a:rPr>
                        <a:t>phẩm</a:t>
                      </a:r>
                      <a:r>
                        <a:rPr lang="en-US" sz="2800" baseline="0" dirty="0">
                          <a:solidFill>
                            <a:srgbClr val="FF0000"/>
                          </a:solidFill>
                        </a:rPr>
                        <a:t>, pin, </a:t>
                      </a:r>
                      <a:r>
                        <a:rPr lang="en-US" sz="2800" baseline="0" dirty="0" err="1">
                          <a:solidFill>
                            <a:srgbClr val="FF0000"/>
                          </a:solidFill>
                        </a:rPr>
                        <a:t>nến</a:t>
                      </a:r>
                      <a:r>
                        <a:rPr lang="en-US" sz="2800" baseline="0" dirty="0">
                          <a:solidFill>
                            <a:srgbClr val="FF0000"/>
                          </a:solidFill>
                        </a:rPr>
                        <a:t>, </a:t>
                      </a:r>
                      <a:r>
                        <a:rPr lang="en-US" sz="2800" baseline="0" dirty="0" err="1">
                          <a:solidFill>
                            <a:srgbClr val="FF0000"/>
                          </a:solidFill>
                        </a:rPr>
                        <a:t>diêm</a:t>
                      </a:r>
                      <a:r>
                        <a:rPr lang="en-US" sz="2800" baseline="0" dirty="0">
                          <a:solidFill>
                            <a:srgbClr val="FF0000"/>
                          </a:solidFill>
                        </a:rPr>
                        <a:t>,…..)</a:t>
                      </a:r>
                      <a:endParaRPr lang="en-US" sz="2800" dirty="0">
                        <a:solidFill>
                          <a:srgbClr val="FF0000"/>
                        </a:solidFill>
                      </a:endParaRPr>
                    </a:p>
                  </a:txBody>
                  <a:tcPr/>
                </a:tc>
                <a:extLst>
                  <a:ext uri="{0D108BD9-81ED-4DB2-BD59-A6C34878D82A}">
                    <a16:rowId xmlns:a16="http://schemas.microsoft.com/office/drawing/2014/main" val="10004"/>
                  </a:ext>
                </a:extLst>
              </a:tr>
              <a:tr h="833125">
                <a:tc>
                  <a:txBody>
                    <a:bodyPr/>
                    <a:lstStyle/>
                    <a:p>
                      <a:r>
                        <a:rPr lang="en-US" sz="2800" dirty="0"/>
                        <a:t>5. </a:t>
                      </a:r>
                      <a:r>
                        <a:rPr lang="en-US" sz="2800" dirty="0" err="1"/>
                        <a:t>Quang</a:t>
                      </a:r>
                      <a:r>
                        <a:rPr lang="en-US" sz="2800" dirty="0"/>
                        <a:t> </a:t>
                      </a:r>
                      <a:r>
                        <a:rPr lang="en-US" sz="2800" dirty="0" err="1"/>
                        <a:t>năng</a:t>
                      </a:r>
                      <a:endParaRPr lang="en-US" sz="2800" dirty="0"/>
                    </a:p>
                  </a:txBody>
                  <a:tcPr/>
                </a:tc>
                <a:tc>
                  <a:txBody>
                    <a:bodyPr/>
                    <a:lstStyle/>
                    <a:p>
                      <a:r>
                        <a:rPr lang="en-US" sz="2800" dirty="0"/>
                        <a:t>e. </a:t>
                      </a:r>
                      <a:r>
                        <a:rPr lang="en-US" sz="2800" dirty="0" err="1"/>
                        <a:t>được</a:t>
                      </a:r>
                      <a:r>
                        <a:rPr lang="en-US" sz="2800" baseline="0" dirty="0"/>
                        <a:t> </a:t>
                      </a:r>
                      <a:r>
                        <a:rPr lang="en-US" sz="2800" baseline="0" dirty="0" err="1"/>
                        <a:t>lan</a:t>
                      </a:r>
                      <a:r>
                        <a:rPr lang="en-US" sz="2800" baseline="0" dirty="0"/>
                        <a:t> </a:t>
                      </a:r>
                      <a:r>
                        <a:rPr lang="en-US" sz="2800" baseline="0" dirty="0" err="1"/>
                        <a:t>truyền</a:t>
                      </a:r>
                      <a:r>
                        <a:rPr lang="en-US" sz="2800" baseline="0" dirty="0"/>
                        <a:t> </a:t>
                      </a:r>
                      <a:r>
                        <a:rPr lang="en-US" sz="2800" baseline="0" dirty="0" err="1"/>
                        <a:t>từ</a:t>
                      </a:r>
                      <a:r>
                        <a:rPr lang="en-US" sz="2800" baseline="0" dirty="0"/>
                        <a:t> </a:t>
                      </a:r>
                      <a:r>
                        <a:rPr lang="en-US" sz="2800" baseline="0" dirty="0" err="1"/>
                        <a:t>một</a:t>
                      </a:r>
                      <a:r>
                        <a:rPr lang="en-US" sz="2800" baseline="0" dirty="0"/>
                        <a:t> </a:t>
                      </a:r>
                      <a:r>
                        <a:rPr lang="en-US" sz="2800" baseline="0" dirty="0" err="1"/>
                        <a:t>nguồn</a:t>
                      </a:r>
                      <a:r>
                        <a:rPr lang="en-US" sz="2800" baseline="0" dirty="0"/>
                        <a:t> </a:t>
                      </a:r>
                      <a:r>
                        <a:rPr lang="en-US" sz="2800" baseline="0" dirty="0" err="1"/>
                        <a:t>phát</a:t>
                      </a:r>
                      <a:r>
                        <a:rPr lang="en-US" sz="2800" baseline="0" dirty="0"/>
                        <a:t> </a:t>
                      </a:r>
                      <a:r>
                        <a:rPr lang="en-US" sz="2800" baseline="0" dirty="0" err="1"/>
                        <a:t>âm</a:t>
                      </a:r>
                      <a:r>
                        <a:rPr lang="en-US" sz="2800" baseline="0" dirty="0"/>
                        <a:t> (</a:t>
                      </a:r>
                      <a:r>
                        <a:rPr lang="en-US" sz="2800" baseline="0" dirty="0" err="1"/>
                        <a:t>dây</a:t>
                      </a:r>
                      <a:r>
                        <a:rPr lang="en-US" sz="2800" baseline="0" dirty="0"/>
                        <a:t> </a:t>
                      </a:r>
                      <a:r>
                        <a:rPr lang="en-US" sz="2800" baseline="0" dirty="0" err="1"/>
                        <a:t>đàn</a:t>
                      </a:r>
                      <a:r>
                        <a:rPr lang="en-US" sz="2800" baseline="0" dirty="0"/>
                        <a:t>, </a:t>
                      </a:r>
                      <a:r>
                        <a:rPr lang="en-US" sz="2800" baseline="0" dirty="0" err="1"/>
                        <a:t>mặt</a:t>
                      </a:r>
                      <a:r>
                        <a:rPr lang="en-US" sz="2800" baseline="0" dirty="0"/>
                        <a:t> </a:t>
                      </a:r>
                      <a:r>
                        <a:rPr lang="en-US" sz="2800" baseline="0" dirty="0" err="1"/>
                        <a:t>trống</a:t>
                      </a:r>
                      <a:r>
                        <a:rPr lang="en-US" sz="2800" baseline="0" dirty="0"/>
                        <a:t>,….)</a:t>
                      </a:r>
                      <a:endParaRPr lang="en-US" sz="2800" dirty="0"/>
                    </a:p>
                  </a:txBody>
                  <a:tcPr/>
                </a:tc>
                <a:extLst>
                  <a:ext uri="{0D108BD9-81ED-4DB2-BD59-A6C34878D82A}">
                    <a16:rowId xmlns:a16="http://schemas.microsoft.com/office/drawing/2014/main" val="10005"/>
                  </a:ext>
                </a:extLst>
              </a:tr>
            </a:tbl>
          </a:graphicData>
        </a:graphic>
      </p:graphicFrame>
      <p:cxnSp>
        <p:nvCxnSpPr>
          <p:cNvPr id="7" name="Straight Arrow Connector 6"/>
          <p:cNvCxnSpPr/>
          <p:nvPr/>
        </p:nvCxnSpPr>
        <p:spPr>
          <a:xfrm>
            <a:off x="2033516" y="2524836"/>
            <a:ext cx="2333768" cy="281143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2391508" y="2743200"/>
            <a:ext cx="2222695" cy="67524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2296989" y="4417255"/>
            <a:ext cx="2222695" cy="174913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2144589" y="3418449"/>
            <a:ext cx="2375095" cy="175822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848708" y="4224962"/>
            <a:ext cx="1670976" cy="199295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2296988" y="2524836"/>
            <a:ext cx="2181369" cy="362741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1246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1000"/>
                                        <p:tgtEl>
                                          <p:spTgt spid="16"/>
                                        </p:tgtEl>
                                      </p:cBhvr>
                                    </p:animEffect>
                                    <p:anim calcmode="lin" valueType="num">
                                      <p:cBhvr>
                                        <p:cTn id="34" dur="1000" fill="hold"/>
                                        <p:tgtEl>
                                          <p:spTgt spid="16"/>
                                        </p:tgtEl>
                                        <p:attrNameLst>
                                          <p:attrName>ppt_x</p:attrName>
                                        </p:attrNameLst>
                                      </p:cBhvr>
                                      <p:tavLst>
                                        <p:tav tm="0">
                                          <p:val>
                                            <p:strVal val="#ppt_x"/>
                                          </p:val>
                                        </p:tav>
                                        <p:tav tm="100000">
                                          <p:val>
                                            <p:strVal val="#ppt_x"/>
                                          </p:val>
                                        </p:tav>
                                      </p:tavLst>
                                    </p:anim>
                                    <p:anim calcmode="lin" valueType="num">
                                      <p:cBhvr>
                                        <p:cTn id="35" dur="1000" fill="hold"/>
                                        <p:tgtEl>
                                          <p:spTgt spid="16"/>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59234716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937</TotalTime>
  <Words>816</Words>
  <Application>Microsoft Office PowerPoint</Application>
  <PresentationFormat>Widescreen</PresentationFormat>
  <Paragraphs>124</Paragraphs>
  <Slides>14</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Arial</vt:lpstr>
      <vt:lpstr>Calibri</vt:lpstr>
      <vt:lpstr>Calibri Light</vt:lpstr>
      <vt:lpstr>Times New Roman</vt:lpstr>
      <vt:lpstr>Office Theme</vt:lpstr>
      <vt:lpstr>2_Office Theme</vt:lpstr>
      <vt:lpstr>BÀI 47:  MỘT SỐ DẠNG NĂNG LƯỢNG</vt:lpstr>
      <vt:lpstr>NHẬN BIẾT NĂNG LƯỢNG</vt:lpstr>
      <vt:lpstr>Nhìn quanh phòng học của em để tìm ra những vật đang sử dụng năng lượng. Sắp xếp những thứ tìm theo các dạng năng lượng sử dụng tương ứng(điện, nhiệt, âm thanh, ánh sáng). Nêu những gì đang xảy ra đối với các vật đó.</vt:lpstr>
      <vt:lpstr>PowerPoint Presentation</vt:lpstr>
      <vt:lpstr>PowerPoint Presentation</vt:lpstr>
      <vt:lpstr>CÁC DẠNG NĂNG LƯỢNG</vt:lpstr>
      <vt:lpstr>PowerPoint Presentation</vt:lpstr>
      <vt:lpstr>PowerPoint Presentation</vt:lpstr>
      <vt:lpstr>PowerPoint Presentation</vt:lpstr>
      <vt:lpstr>LUYỆN TẬP</vt:lpstr>
      <vt:lpstr>CÁC DẠNG NĂNG LƯỢNG</vt:lpstr>
      <vt:lpstr>PowerPoint Presentation</vt:lpstr>
      <vt:lpstr>SỰ CHUYỂN HÓA NĂNG LƯỢNG</vt:lpstr>
      <vt:lpstr>VẬN DỤNG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ADMIN</cp:lastModifiedBy>
  <cp:revision>94</cp:revision>
  <dcterms:created xsi:type="dcterms:W3CDTF">2021-04-23T02:39:45Z</dcterms:created>
  <dcterms:modified xsi:type="dcterms:W3CDTF">2024-02-21T08:57:19Z</dcterms:modified>
</cp:coreProperties>
</file>