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8" r:id="rId1"/>
    <p:sldMasterId id="2147483838" r:id="rId2"/>
    <p:sldMasterId id="2147483861" r:id="rId3"/>
  </p:sldMasterIdLst>
  <p:sldIdLst>
    <p:sldId id="590" r:id="rId4"/>
    <p:sldId id="258" r:id="rId5"/>
    <p:sldId id="262" r:id="rId6"/>
    <p:sldId id="263" r:id="rId7"/>
    <p:sldId id="592" r:id="rId8"/>
    <p:sldId id="593" r:id="rId9"/>
    <p:sldId id="594" r:id="rId10"/>
    <p:sldId id="589" r:id="rId11"/>
    <p:sldId id="271" r:id="rId12"/>
    <p:sldId id="290" r:id="rId13"/>
    <p:sldId id="292" r:id="rId14"/>
    <p:sldId id="264" r:id="rId15"/>
    <p:sldId id="282" r:id="rId16"/>
    <p:sldId id="277" r:id="rId17"/>
    <p:sldId id="275" r:id="rId18"/>
    <p:sldId id="276" r:id="rId19"/>
    <p:sldId id="596" r:id="rId20"/>
    <p:sldId id="280" r:id="rId21"/>
    <p:sldId id="284" r:id="rId22"/>
    <p:sldId id="283" r:id="rId23"/>
    <p:sldId id="595" r:id="rId24"/>
    <p:sldId id="295" r:id="rId25"/>
    <p:sldId id="272" r:id="rId26"/>
    <p:sldId id="265" r:id="rId27"/>
    <p:sldId id="286" r:id="rId28"/>
    <p:sldId id="289" r:id="rId29"/>
    <p:sldId id="296" r:id="rId30"/>
    <p:sldId id="297" r:id="rId31"/>
    <p:sldId id="298" r:id="rId32"/>
    <p:sldId id="299" r:id="rId33"/>
    <p:sldId id="300" r:id="rId34"/>
    <p:sldId id="301" r:id="rId35"/>
    <p:sldId id="285" r:id="rId36"/>
    <p:sldId id="302" r:id="rId37"/>
  </p:sldIdLst>
  <p:sldSz cx="12192000" cy="6858000"/>
  <p:notesSz cx="6858000" cy="9144000"/>
  <p:custDataLst>
    <p:tags r:id="rId3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D3EC40D-F920-412B-B36A-669C5E31215D}"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137455-FB5E-4EB7-968B-81AFE4BFC7D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3793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3EC40D-F920-412B-B36A-669C5E31215D}"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3603057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D3EC40D-F920-412B-B36A-669C5E31215D}" type="datetimeFigureOut">
              <a:rPr lang="en-US" smtClean="0"/>
              <a:t>2/21/2024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2313134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D3EC40D-F920-412B-B36A-669C5E31215D}" type="datetimeFigureOut">
              <a:rPr lang="en-US" smtClean="0"/>
              <a:t>2/21/2024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6137455-FB5E-4EB7-968B-81AFE4BFC7DF}" type="slidenum">
              <a:rPr lang="en-US" smtClean="0"/>
              <a:t>‹#›</a:t>
            </a:fld>
            <a:endParaRPr lang="en-US"/>
          </a:p>
        </p:txBody>
      </p:sp>
    </p:spTree>
    <p:extLst>
      <p:ext uri="{BB962C8B-B14F-4D97-AF65-F5344CB8AC3E}">
        <p14:creationId xmlns:p14="http://schemas.microsoft.com/office/powerpoint/2010/main" val="39722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3EC40D-F920-412B-B36A-669C5E31215D}"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531206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3EC40D-F920-412B-B36A-669C5E31215D}"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439247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3EC40D-F920-412B-B36A-669C5E31215D}"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4020220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3102117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33740731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2607241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2827848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3EC40D-F920-412B-B36A-669C5E31215D}"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5941900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7934903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22076333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2153726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3744929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38690984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40254242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CC06150-99A4-4B16-B4B3-CB344E7739E7}"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1854255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CC06150-99A4-4B16-B4B3-CB344E7739E7}" type="datetimeFigureOut">
              <a:rPr lang="en-US" smtClean="0"/>
              <a:pPr/>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41506468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CC06150-99A4-4B16-B4B3-CB344E7739E7}" type="datetimeFigureOut">
              <a:rPr lang="en-US" smtClean="0"/>
              <a:pPr/>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34950713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06150-99A4-4B16-B4B3-CB344E7739E7}" type="datetimeFigureOut">
              <a:rPr lang="en-US" smtClean="0"/>
              <a:pPr/>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2393867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3EC40D-F920-412B-B36A-669C5E31215D}"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30426362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06150-99A4-4B16-B4B3-CB344E7739E7}" type="datetimeFigureOut">
              <a:rPr lang="en-US" smtClean="0"/>
              <a:pPr/>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6392313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C06150-99A4-4B16-B4B3-CB344E7739E7}"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6193097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C06150-99A4-4B16-B4B3-CB344E7739E7}" type="datetimeFigureOut">
              <a:rPr lang="en-US" smtClean="0"/>
              <a:pPr/>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3982010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24050664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CC06150-99A4-4B16-B4B3-CB344E7739E7}"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21200445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4"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922A6A5D-5135-4C43-BDA2-2D86D3215F87}"/>
              </a:ext>
            </a:extLst>
          </p:cNvPr>
          <p:cNvSpPr>
            <a:spLocks noGrp="1"/>
          </p:cNvSpPr>
          <p:nvPr>
            <p:ph type="dt" sz="half" idx="10"/>
          </p:nvPr>
        </p:nvSpPr>
        <p:spPr/>
        <p:txBody>
          <a:bodyPr/>
          <a:lstStyle>
            <a:lvl1pPr>
              <a:defRPr/>
            </a:lvl1pPr>
          </a:lstStyle>
          <a:p>
            <a:pPr>
              <a:defRPr/>
            </a:pPr>
            <a:fld id="{E07C172A-BF95-4FF1-950B-C1363AD55AEE}" type="datetimeFigureOut">
              <a:rPr lang="en-US"/>
              <a:pPr>
                <a:defRPr/>
              </a:pPr>
              <a:t>2/21/2024</a:t>
            </a:fld>
            <a:endParaRPr lang="en-US"/>
          </a:p>
        </p:txBody>
      </p:sp>
      <p:sp>
        <p:nvSpPr>
          <p:cNvPr id="5" name="Footer Placeholder 4">
            <a:extLst>
              <a:ext uri="{FF2B5EF4-FFF2-40B4-BE49-F238E27FC236}">
                <a16:creationId xmlns:a16="http://schemas.microsoft.com/office/drawing/2014/main" id="{0B4599A7-582A-4409-B733-DD8DE39E58C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21CAAD2-F4C2-4E51-8824-0C185651D001}"/>
              </a:ext>
            </a:extLst>
          </p:cNvPr>
          <p:cNvSpPr>
            <a:spLocks noGrp="1"/>
          </p:cNvSpPr>
          <p:nvPr>
            <p:ph type="sldNum" sz="quarter" idx="12"/>
          </p:nvPr>
        </p:nvSpPr>
        <p:spPr/>
        <p:txBody>
          <a:bodyPr/>
          <a:lstStyle>
            <a:lvl1pPr>
              <a:defRPr/>
            </a:lvl1pPr>
          </a:lstStyle>
          <a:p>
            <a:pPr>
              <a:defRPr/>
            </a:pPr>
            <a:fld id="{F7AE4507-A502-468C-8355-269FBD35CDF2}" type="slidenum">
              <a:rPr lang="en-US"/>
              <a:pPr>
                <a:defRPr/>
              </a:pPr>
              <a:t>‹#›</a:t>
            </a:fld>
            <a:endParaRPr lang="en-US"/>
          </a:p>
        </p:txBody>
      </p:sp>
    </p:spTree>
    <p:extLst>
      <p:ext uri="{BB962C8B-B14F-4D97-AF65-F5344CB8AC3E}">
        <p14:creationId xmlns:p14="http://schemas.microsoft.com/office/powerpoint/2010/main" val="3550002051"/>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409062-76A3-44C4-B39D-477378912BEE}"/>
              </a:ext>
            </a:extLst>
          </p:cNvPr>
          <p:cNvSpPr>
            <a:spLocks noGrp="1"/>
          </p:cNvSpPr>
          <p:nvPr>
            <p:ph type="dt" sz="half" idx="10"/>
          </p:nvPr>
        </p:nvSpPr>
        <p:spPr/>
        <p:txBody>
          <a:bodyPr/>
          <a:lstStyle>
            <a:lvl1pPr>
              <a:defRPr/>
            </a:lvl1pPr>
          </a:lstStyle>
          <a:p>
            <a:pPr>
              <a:defRPr/>
            </a:pPr>
            <a:fld id="{65B00AB6-5BA2-466C-9AFB-443C32EAC51A}" type="datetimeFigureOut">
              <a:rPr lang="en-US"/>
              <a:pPr>
                <a:defRPr/>
              </a:pPr>
              <a:t>2/21/2024</a:t>
            </a:fld>
            <a:endParaRPr lang="en-US"/>
          </a:p>
        </p:txBody>
      </p:sp>
      <p:sp>
        <p:nvSpPr>
          <p:cNvPr id="5" name="Footer Placeholder 4">
            <a:extLst>
              <a:ext uri="{FF2B5EF4-FFF2-40B4-BE49-F238E27FC236}">
                <a16:creationId xmlns:a16="http://schemas.microsoft.com/office/drawing/2014/main" id="{6EFC5B45-993B-497C-98B2-3D4C6124C50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DF4E6D7-D8AB-405F-8AF8-9F1626F98C50}"/>
              </a:ext>
            </a:extLst>
          </p:cNvPr>
          <p:cNvSpPr>
            <a:spLocks noGrp="1"/>
          </p:cNvSpPr>
          <p:nvPr>
            <p:ph type="sldNum" sz="quarter" idx="12"/>
          </p:nvPr>
        </p:nvSpPr>
        <p:spPr/>
        <p:txBody>
          <a:bodyPr/>
          <a:lstStyle>
            <a:lvl1pPr>
              <a:defRPr/>
            </a:lvl1pPr>
          </a:lstStyle>
          <a:p>
            <a:pPr>
              <a:defRPr/>
            </a:pPr>
            <a:fld id="{91B5E7F8-4E21-4960-8C49-D0E62145B2FE}" type="slidenum">
              <a:rPr lang="en-US"/>
              <a:pPr>
                <a:defRPr/>
              </a:pPr>
              <a:t>‹#›</a:t>
            </a:fld>
            <a:endParaRPr lang="en-US"/>
          </a:p>
        </p:txBody>
      </p:sp>
    </p:spTree>
    <p:extLst>
      <p:ext uri="{BB962C8B-B14F-4D97-AF65-F5344CB8AC3E}">
        <p14:creationId xmlns:p14="http://schemas.microsoft.com/office/powerpoint/2010/main" val="71278422"/>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4"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D4E63A-85D8-4D5B-BB80-0346F7D59866}"/>
              </a:ext>
            </a:extLst>
          </p:cNvPr>
          <p:cNvSpPr>
            <a:spLocks noGrp="1"/>
          </p:cNvSpPr>
          <p:nvPr>
            <p:ph type="dt" sz="half" idx="10"/>
          </p:nvPr>
        </p:nvSpPr>
        <p:spPr/>
        <p:txBody>
          <a:bodyPr/>
          <a:lstStyle>
            <a:lvl1pPr>
              <a:defRPr/>
            </a:lvl1pPr>
          </a:lstStyle>
          <a:p>
            <a:pPr>
              <a:defRPr/>
            </a:pPr>
            <a:fld id="{0369BC3E-A3BB-4975-B541-8950FACA8ADF}" type="datetimeFigureOut">
              <a:rPr lang="en-US"/>
              <a:pPr>
                <a:defRPr/>
              </a:pPr>
              <a:t>2/21/2024</a:t>
            </a:fld>
            <a:endParaRPr lang="en-US"/>
          </a:p>
        </p:txBody>
      </p:sp>
      <p:sp>
        <p:nvSpPr>
          <p:cNvPr id="5" name="Footer Placeholder 4">
            <a:extLst>
              <a:ext uri="{FF2B5EF4-FFF2-40B4-BE49-F238E27FC236}">
                <a16:creationId xmlns:a16="http://schemas.microsoft.com/office/drawing/2014/main" id="{FC3BB5BF-F979-4EDB-B275-992EB998695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085B1CF-110E-44F7-9ACB-B34F2902A9DD}"/>
              </a:ext>
            </a:extLst>
          </p:cNvPr>
          <p:cNvSpPr>
            <a:spLocks noGrp="1"/>
          </p:cNvSpPr>
          <p:nvPr>
            <p:ph type="sldNum" sz="quarter" idx="12"/>
          </p:nvPr>
        </p:nvSpPr>
        <p:spPr/>
        <p:txBody>
          <a:bodyPr/>
          <a:lstStyle>
            <a:lvl1pPr>
              <a:defRPr/>
            </a:lvl1pPr>
          </a:lstStyle>
          <a:p>
            <a:pPr>
              <a:defRPr/>
            </a:pPr>
            <a:fld id="{0B075164-CE6C-4444-8F34-7B9C760019BE}" type="slidenum">
              <a:rPr lang="en-US"/>
              <a:pPr>
                <a:defRPr/>
              </a:pPr>
              <a:t>‹#›</a:t>
            </a:fld>
            <a:endParaRPr lang="en-US"/>
          </a:p>
        </p:txBody>
      </p:sp>
    </p:spTree>
    <p:extLst>
      <p:ext uri="{BB962C8B-B14F-4D97-AF65-F5344CB8AC3E}">
        <p14:creationId xmlns:p14="http://schemas.microsoft.com/office/powerpoint/2010/main" val="1550415998"/>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46DCCCF-884F-453F-8C7D-5AEA05CCA660}"/>
              </a:ext>
            </a:extLst>
          </p:cNvPr>
          <p:cNvSpPr>
            <a:spLocks noGrp="1"/>
          </p:cNvSpPr>
          <p:nvPr>
            <p:ph type="dt" sz="half" idx="10"/>
          </p:nvPr>
        </p:nvSpPr>
        <p:spPr/>
        <p:txBody>
          <a:bodyPr/>
          <a:lstStyle>
            <a:lvl1pPr>
              <a:defRPr/>
            </a:lvl1pPr>
          </a:lstStyle>
          <a:p>
            <a:pPr>
              <a:defRPr/>
            </a:pPr>
            <a:fld id="{CFEE817C-B0E9-44DD-A444-74A1EEC5BC5B}" type="datetimeFigureOut">
              <a:rPr lang="en-US"/>
              <a:pPr>
                <a:defRPr/>
              </a:pPr>
              <a:t>2/21/2024</a:t>
            </a:fld>
            <a:endParaRPr lang="en-US"/>
          </a:p>
        </p:txBody>
      </p:sp>
      <p:sp>
        <p:nvSpPr>
          <p:cNvPr id="6" name="Footer Placeholder 4">
            <a:extLst>
              <a:ext uri="{FF2B5EF4-FFF2-40B4-BE49-F238E27FC236}">
                <a16:creationId xmlns:a16="http://schemas.microsoft.com/office/drawing/2014/main" id="{E8C4A89D-0C22-42CB-AE58-489C76AC477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BD34FF0-A1C4-4810-9E04-CD7903381C3B}"/>
              </a:ext>
            </a:extLst>
          </p:cNvPr>
          <p:cNvSpPr>
            <a:spLocks noGrp="1"/>
          </p:cNvSpPr>
          <p:nvPr>
            <p:ph type="sldNum" sz="quarter" idx="12"/>
          </p:nvPr>
        </p:nvSpPr>
        <p:spPr/>
        <p:txBody>
          <a:bodyPr/>
          <a:lstStyle>
            <a:lvl1pPr>
              <a:defRPr/>
            </a:lvl1pPr>
          </a:lstStyle>
          <a:p>
            <a:pPr>
              <a:defRPr/>
            </a:pPr>
            <a:fld id="{8462ADED-2B5D-4968-9669-A7A71D42E0EF}" type="slidenum">
              <a:rPr lang="en-US"/>
              <a:pPr>
                <a:defRPr/>
              </a:pPr>
              <a:t>‹#›</a:t>
            </a:fld>
            <a:endParaRPr lang="en-US"/>
          </a:p>
        </p:txBody>
      </p:sp>
    </p:spTree>
    <p:extLst>
      <p:ext uri="{BB962C8B-B14F-4D97-AF65-F5344CB8AC3E}">
        <p14:creationId xmlns:p14="http://schemas.microsoft.com/office/powerpoint/2010/main" val="3061787158"/>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7"/>
            <a:ext cx="5386917"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7"/>
            <a:ext cx="5389033" cy="639763"/>
          </a:xfrm>
        </p:spPr>
        <p:txBody>
          <a:bodyPr anchor="b"/>
          <a:lstStyle>
            <a:lvl1pPr marL="0" indent="0">
              <a:buNone/>
              <a:defRPr sz="1800" b="1"/>
            </a:lvl1pPr>
            <a:lvl2pPr marL="342892" indent="0">
              <a:buNone/>
              <a:defRPr sz="1500" b="1"/>
            </a:lvl2pPr>
            <a:lvl3pPr marL="685784" indent="0">
              <a:buNone/>
              <a:defRPr sz="1350" b="1"/>
            </a:lvl3pPr>
            <a:lvl4pPr marL="1028675"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F33FB1AC-6C54-4EE2-AC7B-4FDF00836068}"/>
              </a:ext>
            </a:extLst>
          </p:cNvPr>
          <p:cNvSpPr>
            <a:spLocks noGrp="1"/>
          </p:cNvSpPr>
          <p:nvPr>
            <p:ph type="dt" sz="half" idx="10"/>
          </p:nvPr>
        </p:nvSpPr>
        <p:spPr/>
        <p:txBody>
          <a:bodyPr/>
          <a:lstStyle>
            <a:lvl1pPr>
              <a:defRPr/>
            </a:lvl1pPr>
          </a:lstStyle>
          <a:p>
            <a:pPr>
              <a:defRPr/>
            </a:pPr>
            <a:fld id="{52425C7E-7E65-4180-81F4-6663865F1CFB}" type="datetimeFigureOut">
              <a:rPr lang="en-US"/>
              <a:pPr>
                <a:defRPr/>
              </a:pPr>
              <a:t>2/21/2024</a:t>
            </a:fld>
            <a:endParaRPr lang="en-US"/>
          </a:p>
        </p:txBody>
      </p:sp>
      <p:sp>
        <p:nvSpPr>
          <p:cNvPr id="8" name="Footer Placeholder 4">
            <a:extLst>
              <a:ext uri="{FF2B5EF4-FFF2-40B4-BE49-F238E27FC236}">
                <a16:creationId xmlns:a16="http://schemas.microsoft.com/office/drawing/2014/main" id="{F797E05D-424C-4E4B-8016-E4D6B39CCA0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07EA19E-C934-4238-B37F-3CB79764C1DD}"/>
              </a:ext>
            </a:extLst>
          </p:cNvPr>
          <p:cNvSpPr>
            <a:spLocks noGrp="1"/>
          </p:cNvSpPr>
          <p:nvPr>
            <p:ph type="sldNum" sz="quarter" idx="12"/>
          </p:nvPr>
        </p:nvSpPr>
        <p:spPr/>
        <p:txBody>
          <a:bodyPr/>
          <a:lstStyle>
            <a:lvl1pPr>
              <a:defRPr/>
            </a:lvl1pPr>
          </a:lstStyle>
          <a:p>
            <a:pPr>
              <a:defRPr/>
            </a:pPr>
            <a:fld id="{5622D007-EDA2-466D-B743-308545B28644}" type="slidenum">
              <a:rPr lang="en-US"/>
              <a:pPr>
                <a:defRPr/>
              </a:pPr>
              <a:t>‹#›</a:t>
            </a:fld>
            <a:endParaRPr lang="en-US"/>
          </a:p>
        </p:txBody>
      </p:sp>
    </p:spTree>
    <p:extLst>
      <p:ext uri="{BB962C8B-B14F-4D97-AF65-F5344CB8AC3E}">
        <p14:creationId xmlns:p14="http://schemas.microsoft.com/office/powerpoint/2010/main" val="1250686532"/>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3EC40D-F920-412B-B36A-669C5E31215D}"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38827007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1AAF3E3-F211-4798-A102-F982AFBB39F3}"/>
              </a:ext>
            </a:extLst>
          </p:cNvPr>
          <p:cNvSpPr>
            <a:spLocks noGrp="1"/>
          </p:cNvSpPr>
          <p:nvPr>
            <p:ph type="dt" sz="half" idx="10"/>
          </p:nvPr>
        </p:nvSpPr>
        <p:spPr/>
        <p:txBody>
          <a:bodyPr/>
          <a:lstStyle>
            <a:lvl1pPr>
              <a:defRPr/>
            </a:lvl1pPr>
          </a:lstStyle>
          <a:p>
            <a:pPr>
              <a:defRPr/>
            </a:pPr>
            <a:fld id="{AA36BE0F-BCE0-43F7-974F-F139C9DCF65F}" type="datetimeFigureOut">
              <a:rPr lang="en-US"/>
              <a:pPr>
                <a:defRPr/>
              </a:pPr>
              <a:t>2/21/2024</a:t>
            </a:fld>
            <a:endParaRPr lang="en-US"/>
          </a:p>
        </p:txBody>
      </p:sp>
      <p:sp>
        <p:nvSpPr>
          <p:cNvPr id="4" name="Footer Placeholder 4">
            <a:extLst>
              <a:ext uri="{FF2B5EF4-FFF2-40B4-BE49-F238E27FC236}">
                <a16:creationId xmlns:a16="http://schemas.microsoft.com/office/drawing/2014/main" id="{8BCAC4CA-DF5A-4251-A567-3BAA0859415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A750418F-C955-450C-823D-E9F416B965FC}"/>
              </a:ext>
            </a:extLst>
          </p:cNvPr>
          <p:cNvSpPr>
            <a:spLocks noGrp="1"/>
          </p:cNvSpPr>
          <p:nvPr>
            <p:ph type="sldNum" sz="quarter" idx="12"/>
          </p:nvPr>
        </p:nvSpPr>
        <p:spPr/>
        <p:txBody>
          <a:bodyPr/>
          <a:lstStyle>
            <a:lvl1pPr>
              <a:defRPr/>
            </a:lvl1pPr>
          </a:lstStyle>
          <a:p>
            <a:pPr>
              <a:defRPr/>
            </a:pPr>
            <a:fld id="{7D1A5D66-6C6A-4836-9A32-868806D7A55C}" type="slidenum">
              <a:rPr lang="en-US"/>
              <a:pPr>
                <a:defRPr/>
              </a:pPr>
              <a:t>‹#›</a:t>
            </a:fld>
            <a:endParaRPr lang="en-US"/>
          </a:p>
        </p:txBody>
      </p:sp>
    </p:spTree>
    <p:extLst>
      <p:ext uri="{BB962C8B-B14F-4D97-AF65-F5344CB8AC3E}">
        <p14:creationId xmlns:p14="http://schemas.microsoft.com/office/powerpoint/2010/main" val="1433519089"/>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139463918"/>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3695888871"/>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2027727647"/>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F60467A-9299-4098-9C78-9E889BB6E586}"/>
              </a:ext>
            </a:extLst>
          </p:cNvPr>
          <p:cNvSpPr>
            <a:spLocks noGrp="1"/>
          </p:cNvSpPr>
          <p:nvPr>
            <p:ph type="dt" sz="half" idx="10"/>
          </p:nvPr>
        </p:nvSpPr>
        <p:spPr/>
        <p:txBody>
          <a:bodyPr/>
          <a:lstStyle>
            <a:lvl1pPr>
              <a:defRPr/>
            </a:lvl1pPr>
          </a:lstStyle>
          <a:p>
            <a:pPr>
              <a:defRPr/>
            </a:pPr>
            <a:fld id="{4A562AF1-5F9A-4E06-9B34-7B84BFDC734C}" type="datetimeFigureOut">
              <a:rPr lang="en-US"/>
              <a:pPr>
                <a:defRPr/>
              </a:pPr>
              <a:t>2/21/2024</a:t>
            </a:fld>
            <a:endParaRPr lang="en-US"/>
          </a:p>
        </p:txBody>
      </p:sp>
      <p:sp>
        <p:nvSpPr>
          <p:cNvPr id="3" name="Footer Placeholder 4">
            <a:extLst>
              <a:ext uri="{FF2B5EF4-FFF2-40B4-BE49-F238E27FC236}">
                <a16:creationId xmlns:a16="http://schemas.microsoft.com/office/drawing/2014/main" id="{CF299E9E-4569-4D09-B073-44391A37D3E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D0AACF-B911-491D-9F7D-98AECC256F23}"/>
              </a:ext>
            </a:extLst>
          </p:cNvPr>
          <p:cNvSpPr>
            <a:spLocks noGrp="1"/>
          </p:cNvSpPr>
          <p:nvPr>
            <p:ph type="sldNum" sz="quarter" idx="12"/>
          </p:nvPr>
        </p:nvSpPr>
        <p:spPr/>
        <p:txBody>
          <a:bodyPr/>
          <a:lstStyle>
            <a:lvl1pPr>
              <a:defRPr/>
            </a:lvl1pPr>
          </a:lstStyle>
          <a:p>
            <a:pPr>
              <a:defRPr/>
            </a:pPr>
            <a:fld id="{F4F341A6-BB32-4215-8643-CD2043F28AFA}" type="slidenum">
              <a:rPr lang="en-US"/>
              <a:pPr>
                <a:defRPr/>
              </a:pPr>
              <a:t>‹#›</a:t>
            </a:fld>
            <a:endParaRPr lang="en-US"/>
          </a:p>
        </p:txBody>
      </p:sp>
    </p:spTree>
    <p:extLst>
      <p:ext uri="{BB962C8B-B14F-4D97-AF65-F5344CB8AC3E}">
        <p14:creationId xmlns:p14="http://schemas.microsoft.com/office/powerpoint/2010/main" val="4235874439"/>
      </p:ext>
    </p:extLst>
  </p:cSld>
  <p:clrMapOvr>
    <a:masterClrMapping/>
  </p:clrMapOvr>
  <p:transition spd="slow">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9CFB359-8F97-4F19-B7E8-E8F53FF2F11A}"/>
              </a:ext>
            </a:extLst>
          </p:cNvPr>
          <p:cNvSpPr>
            <a:spLocks noGrp="1"/>
          </p:cNvSpPr>
          <p:nvPr>
            <p:ph type="dt" sz="half" idx="10"/>
          </p:nvPr>
        </p:nvSpPr>
        <p:spPr/>
        <p:txBody>
          <a:bodyPr/>
          <a:lstStyle>
            <a:lvl1pPr>
              <a:defRPr/>
            </a:lvl1pPr>
          </a:lstStyle>
          <a:p>
            <a:pPr>
              <a:defRPr/>
            </a:pPr>
            <a:fld id="{AE7DE756-8AE7-42CA-BEA2-FB37E50647B6}" type="datetimeFigureOut">
              <a:rPr lang="en-US"/>
              <a:pPr>
                <a:defRPr/>
              </a:pPr>
              <a:t>2/21/2024</a:t>
            </a:fld>
            <a:endParaRPr lang="en-US"/>
          </a:p>
        </p:txBody>
      </p:sp>
      <p:sp>
        <p:nvSpPr>
          <p:cNvPr id="3" name="Footer Placeholder 4">
            <a:extLst>
              <a:ext uri="{FF2B5EF4-FFF2-40B4-BE49-F238E27FC236}">
                <a16:creationId xmlns:a16="http://schemas.microsoft.com/office/drawing/2014/main" id="{5A3E3F70-76C1-484F-B542-255A8790C4E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6FA8862-E65F-4AFB-B041-511E5505E59A}"/>
              </a:ext>
            </a:extLst>
          </p:cNvPr>
          <p:cNvSpPr>
            <a:spLocks noGrp="1"/>
          </p:cNvSpPr>
          <p:nvPr>
            <p:ph type="sldNum" sz="quarter" idx="12"/>
          </p:nvPr>
        </p:nvSpPr>
        <p:spPr/>
        <p:txBody>
          <a:bodyPr/>
          <a:lstStyle>
            <a:lvl1pPr>
              <a:defRPr/>
            </a:lvl1pPr>
          </a:lstStyle>
          <a:p>
            <a:pPr>
              <a:defRPr/>
            </a:pPr>
            <a:fld id="{77E2EFB5-0328-4A15-9BAE-DE0998F99031}" type="slidenum">
              <a:rPr lang="en-US"/>
              <a:pPr>
                <a:defRPr/>
              </a:pPr>
              <a:t>‹#›</a:t>
            </a:fld>
            <a:endParaRPr lang="en-US"/>
          </a:p>
        </p:txBody>
      </p:sp>
    </p:spTree>
    <p:extLst>
      <p:ext uri="{BB962C8B-B14F-4D97-AF65-F5344CB8AC3E}">
        <p14:creationId xmlns:p14="http://schemas.microsoft.com/office/powerpoint/2010/main" val="4173235912"/>
      </p:ext>
    </p:extLst>
  </p:cSld>
  <p:clrMapOvr>
    <a:masterClrMapping/>
  </p:clrMapOvr>
  <p:transition spd="slow">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9EC4177-2DDC-418C-874A-6AC7865775B7}"/>
              </a:ext>
            </a:extLst>
          </p:cNvPr>
          <p:cNvSpPr>
            <a:spLocks noGrp="1"/>
          </p:cNvSpPr>
          <p:nvPr>
            <p:ph type="dt" sz="half" idx="10"/>
          </p:nvPr>
        </p:nvSpPr>
        <p:spPr/>
        <p:txBody>
          <a:bodyPr/>
          <a:lstStyle>
            <a:lvl1pPr>
              <a:defRPr/>
            </a:lvl1pPr>
          </a:lstStyle>
          <a:p>
            <a:pPr>
              <a:defRPr/>
            </a:pPr>
            <a:fld id="{EB953A0E-1B5D-4905-BD0E-B0DEEC705838}" type="datetimeFigureOut">
              <a:rPr lang="en-US"/>
              <a:pPr>
                <a:defRPr/>
              </a:pPr>
              <a:t>2/21/2024</a:t>
            </a:fld>
            <a:endParaRPr lang="en-US"/>
          </a:p>
        </p:txBody>
      </p:sp>
      <p:sp>
        <p:nvSpPr>
          <p:cNvPr id="3" name="Footer Placeholder 4">
            <a:extLst>
              <a:ext uri="{FF2B5EF4-FFF2-40B4-BE49-F238E27FC236}">
                <a16:creationId xmlns:a16="http://schemas.microsoft.com/office/drawing/2014/main" id="{5A041271-DAFB-44DB-A85D-2C08D2BC71C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3A97F49-7BDC-4B6C-97E9-C05116364FA3}"/>
              </a:ext>
            </a:extLst>
          </p:cNvPr>
          <p:cNvSpPr>
            <a:spLocks noGrp="1"/>
          </p:cNvSpPr>
          <p:nvPr>
            <p:ph type="sldNum" sz="quarter" idx="12"/>
          </p:nvPr>
        </p:nvSpPr>
        <p:spPr/>
        <p:txBody>
          <a:bodyPr/>
          <a:lstStyle>
            <a:lvl1pPr>
              <a:defRPr/>
            </a:lvl1pPr>
          </a:lstStyle>
          <a:p>
            <a:pPr>
              <a:defRPr/>
            </a:pPr>
            <a:fld id="{7E94614B-C2E4-4493-BA55-1C6CFD5AC39C}" type="slidenum">
              <a:rPr lang="en-US"/>
              <a:pPr>
                <a:defRPr/>
              </a:pPr>
              <a:t>‹#›</a:t>
            </a:fld>
            <a:endParaRPr lang="en-US"/>
          </a:p>
        </p:txBody>
      </p:sp>
    </p:spTree>
    <p:extLst>
      <p:ext uri="{BB962C8B-B14F-4D97-AF65-F5344CB8AC3E}">
        <p14:creationId xmlns:p14="http://schemas.microsoft.com/office/powerpoint/2010/main" val="3401068832"/>
      </p:ext>
    </p:extLst>
  </p:cSld>
  <p:clrMapOvr>
    <a:masterClrMapping/>
  </p:clrMapOvr>
  <p:transition spd="slow">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6C14A28-0CDB-46A3-8F4D-655A77217AAF}"/>
              </a:ext>
            </a:extLst>
          </p:cNvPr>
          <p:cNvSpPr>
            <a:spLocks noGrp="1"/>
          </p:cNvSpPr>
          <p:nvPr>
            <p:ph type="dt" sz="half" idx="10"/>
          </p:nvPr>
        </p:nvSpPr>
        <p:spPr/>
        <p:txBody>
          <a:bodyPr/>
          <a:lstStyle>
            <a:lvl1pPr>
              <a:defRPr/>
            </a:lvl1pPr>
          </a:lstStyle>
          <a:p>
            <a:pPr>
              <a:defRPr/>
            </a:pPr>
            <a:fld id="{4487E1F9-37E1-43B5-9DF8-2DA7B3CFAB7D}" type="datetimeFigureOut">
              <a:rPr lang="en-US"/>
              <a:pPr>
                <a:defRPr/>
              </a:pPr>
              <a:t>2/21/2024</a:t>
            </a:fld>
            <a:endParaRPr lang="en-US"/>
          </a:p>
        </p:txBody>
      </p:sp>
      <p:sp>
        <p:nvSpPr>
          <p:cNvPr id="3" name="Footer Placeholder 4">
            <a:extLst>
              <a:ext uri="{FF2B5EF4-FFF2-40B4-BE49-F238E27FC236}">
                <a16:creationId xmlns:a16="http://schemas.microsoft.com/office/drawing/2014/main" id="{BD0B46E8-97A1-47DD-BD0E-EBB45A5881C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729F915-1E61-4E64-94D5-380CBF7696D7}"/>
              </a:ext>
            </a:extLst>
          </p:cNvPr>
          <p:cNvSpPr>
            <a:spLocks noGrp="1"/>
          </p:cNvSpPr>
          <p:nvPr>
            <p:ph type="sldNum" sz="quarter" idx="12"/>
          </p:nvPr>
        </p:nvSpPr>
        <p:spPr/>
        <p:txBody>
          <a:bodyPr/>
          <a:lstStyle>
            <a:lvl1pPr>
              <a:defRPr/>
            </a:lvl1pPr>
          </a:lstStyle>
          <a:p>
            <a:pPr>
              <a:defRPr/>
            </a:pPr>
            <a:fld id="{74439824-C2D5-43F3-AF6E-7C5AB92CF4A5}" type="slidenum">
              <a:rPr lang="en-US"/>
              <a:pPr>
                <a:defRPr/>
              </a:pPr>
              <a:t>‹#›</a:t>
            </a:fld>
            <a:endParaRPr lang="en-US"/>
          </a:p>
        </p:txBody>
      </p:sp>
    </p:spTree>
    <p:extLst>
      <p:ext uri="{BB962C8B-B14F-4D97-AF65-F5344CB8AC3E}">
        <p14:creationId xmlns:p14="http://schemas.microsoft.com/office/powerpoint/2010/main" val="3025269544"/>
      </p:ext>
    </p:extLst>
  </p:cSld>
  <p:clrMapOvr>
    <a:masterClrMapping/>
  </p:clrMapOvr>
  <p:transition spd="slow">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3"/>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6"/>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1F0A43A2-010E-42A9-8C2E-BE47E60018E2}"/>
              </a:ext>
            </a:extLst>
          </p:cNvPr>
          <p:cNvSpPr>
            <a:spLocks noGrp="1"/>
          </p:cNvSpPr>
          <p:nvPr>
            <p:ph type="dt" sz="half" idx="10"/>
          </p:nvPr>
        </p:nvSpPr>
        <p:spPr/>
        <p:txBody>
          <a:bodyPr/>
          <a:lstStyle>
            <a:lvl1pPr>
              <a:defRPr/>
            </a:lvl1pPr>
          </a:lstStyle>
          <a:p>
            <a:pPr>
              <a:defRPr/>
            </a:pPr>
            <a:fld id="{74556879-2F9A-49B5-815C-4231F46AFDD5}" type="datetimeFigureOut">
              <a:rPr lang="en-US"/>
              <a:pPr>
                <a:defRPr/>
              </a:pPr>
              <a:t>2/21/2024</a:t>
            </a:fld>
            <a:endParaRPr lang="en-US"/>
          </a:p>
        </p:txBody>
      </p:sp>
      <p:sp>
        <p:nvSpPr>
          <p:cNvPr id="6" name="Footer Placeholder 4">
            <a:extLst>
              <a:ext uri="{FF2B5EF4-FFF2-40B4-BE49-F238E27FC236}">
                <a16:creationId xmlns:a16="http://schemas.microsoft.com/office/drawing/2014/main" id="{C6C53185-3F97-47DC-8034-6852534414C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1CE78B-5E20-4013-A111-464FADF71148}"/>
              </a:ext>
            </a:extLst>
          </p:cNvPr>
          <p:cNvSpPr>
            <a:spLocks noGrp="1"/>
          </p:cNvSpPr>
          <p:nvPr>
            <p:ph type="sldNum" sz="quarter" idx="12"/>
          </p:nvPr>
        </p:nvSpPr>
        <p:spPr/>
        <p:txBody>
          <a:bodyPr/>
          <a:lstStyle>
            <a:lvl1pPr>
              <a:defRPr/>
            </a:lvl1pPr>
          </a:lstStyle>
          <a:p>
            <a:pPr>
              <a:defRPr/>
            </a:pPr>
            <a:fld id="{810C9550-AD2B-45D2-8280-4F1B6934D9BD}" type="slidenum">
              <a:rPr lang="en-US"/>
              <a:pPr>
                <a:defRPr/>
              </a:pPr>
              <a:t>‹#›</a:t>
            </a:fld>
            <a:endParaRPr lang="en-US"/>
          </a:p>
        </p:txBody>
      </p:sp>
    </p:spTree>
    <p:extLst>
      <p:ext uri="{BB962C8B-B14F-4D97-AF65-F5344CB8AC3E}">
        <p14:creationId xmlns:p14="http://schemas.microsoft.com/office/powerpoint/2010/main" val="47576148"/>
      </p:ext>
    </p:extLst>
  </p:cSld>
  <p:clrMapOvr>
    <a:masterClrMapping/>
  </p:clrMapOvr>
  <p:transition spd="slow">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4"/>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892" indent="0">
              <a:buNone/>
              <a:defRPr sz="2100"/>
            </a:lvl2pPr>
            <a:lvl3pPr marL="685784" indent="0">
              <a:buNone/>
              <a:defRPr sz="1800"/>
            </a:lvl3pPr>
            <a:lvl4pPr marL="1028675"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2" indent="0">
              <a:buNone/>
              <a:defRPr sz="1500"/>
            </a:lvl9pPr>
          </a:lstStyle>
          <a:p>
            <a:pPr lvl="0"/>
            <a:endParaRPr lang="en-US" noProof="0"/>
          </a:p>
        </p:txBody>
      </p:sp>
      <p:sp>
        <p:nvSpPr>
          <p:cNvPr id="4" name="Text Placeholder 3"/>
          <p:cNvSpPr>
            <a:spLocks noGrp="1"/>
          </p:cNvSpPr>
          <p:nvPr>
            <p:ph type="body" sz="half" idx="2"/>
          </p:nvPr>
        </p:nvSpPr>
        <p:spPr>
          <a:xfrm>
            <a:off x="2389717" y="5367342"/>
            <a:ext cx="7315200" cy="804863"/>
          </a:xfrm>
        </p:spPr>
        <p:txBody>
          <a:bodyPr/>
          <a:lstStyle>
            <a:lvl1pPr marL="0" indent="0">
              <a:buNone/>
              <a:defRPr sz="1050"/>
            </a:lvl1pPr>
            <a:lvl2pPr marL="342892" indent="0">
              <a:buNone/>
              <a:defRPr sz="900"/>
            </a:lvl2pPr>
            <a:lvl3pPr marL="685784" indent="0">
              <a:buNone/>
              <a:defRPr sz="750"/>
            </a:lvl3pPr>
            <a:lvl4pPr marL="1028675"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id="{B541A129-25D8-4CFF-AA5C-F57E0569F0A3}"/>
              </a:ext>
            </a:extLst>
          </p:cNvPr>
          <p:cNvSpPr>
            <a:spLocks noGrp="1"/>
          </p:cNvSpPr>
          <p:nvPr>
            <p:ph type="dt" sz="half" idx="10"/>
          </p:nvPr>
        </p:nvSpPr>
        <p:spPr/>
        <p:txBody>
          <a:bodyPr/>
          <a:lstStyle>
            <a:lvl1pPr>
              <a:defRPr/>
            </a:lvl1pPr>
          </a:lstStyle>
          <a:p>
            <a:pPr>
              <a:defRPr/>
            </a:pPr>
            <a:fld id="{BEF95E6B-B437-49A7-93C4-EFDA349ACED1}" type="datetimeFigureOut">
              <a:rPr lang="en-US"/>
              <a:pPr>
                <a:defRPr/>
              </a:pPr>
              <a:t>2/21/2024</a:t>
            </a:fld>
            <a:endParaRPr lang="en-US"/>
          </a:p>
        </p:txBody>
      </p:sp>
      <p:sp>
        <p:nvSpPr>
          <p:cNvPr id="6" name="Footer Placeholder 4">
            <a:extLst>
              <a:ext uri="{FF2B5EF4-FFF2-40B4-BE49-F238E27FC236}">
                <a16:creationId xmlns:a16="http://schemas.microsoft.com/office/drawing/2014/main" id="{A87A9719-8D7D-4846-9683-FC4707ABA26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1845003-146C-4E29-A95F-23F16C60B3D2}"/>
              </a:ext>
            </a:extLst>
          </p:cNvPr>
          <p:cNvSpPr>
            <a:spLocks noGrp="1"/>
          </p:cNvSpPr>
          <p:nvPr>
            <p:ph type="sldNum" sz="quarter" idx="12"/>
          </p:nvPr>
        </p:nvSpPr>
        <p:spPr/>
        <p:txBody>
          <a:bodyPr/>
          <a:lstStyle>
            <a:lvl1pPr>
              <a:defRPr/>
            </a:lvl1pPr>
          </a:lstStyle>
          <a:p>
            <a:pPr>
              <a:defRPr/>
            </a:pPr>
            <a:fld id="{5ABAD6B5-BE60-4E69-8149-A3A1ADD7DE04}" type="slidenum">
              <a:rPr lang="en-US"/>
              <a:pPr>
                <a:defRPr/>
              </a:pPr>
              <a:t>‹#›</a:t>
            </a:fld>
            <a:endParaRPr lang="en-US"/>
          </a:p>
        </p:txBody>
      </p:sp>
    </p:spTree>
    <p:extLst>
      <p:ext uri="{BB962C8B-B14F-4D97-AF65-F5344CB8AC3E}">
        <p14:creationId xmlns:p14="http://schemas.microsoft.com/office/powerpoint/2010/main" val="207514456"/>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3EC40D-F920-412B-B36A-669C5E31215D}"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38510102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17A118-2E9F-4957-8508-58C8E2877D2A}"/>
              </a:ext>
            </a:extLst>
          </p:cNvPr>
          <p:cNvSpPr>
            <a:spLocks noGrp="1"/>
          </p:cNvSpPr>
          <p:nvPr>
            <p:ph type="dt" sz="half" idx="10"/>
          </p:nvPr>
        </p:nvSpPr>
        <p:spPr/>
        <p:txBody>
          <a:bodyPr/>
          <a:lstStyle>
            <a:lvl1pPr>
              <a:defRPr/>
            </a:lvl1pPr>
          </a:lstStyle>
          <a:p>
            <a:pPr>
              <a:defRPr/>
            </a:pPr>
            <a:fld id="{FA244E5F-D4B6-4E7A-BEE5-F42C583FE9FE}" type="datetimeFigureOut">
              <a:rPr lang="en-US"/>
              <a:pPr>
                <a:defRPr/>
              </a:pPr>
              <a:t>2/21/2024</a:t>
            </a:fld>
            <a:endParaRPr lang="en-US"/>
          </a:p>
        </p:txBody>
      </p:sp>
      <p:sp>
        <p:nvSpPr>
          <p:cNvPr id="5" name="Footer Placeholder 4">
            <a:extLst>
              <a:ext uri="{FF2B5EF4-FFF2-40B4-BE49-F238E27FC236}">
                <a16:creationId xmlns:a16="http://schemas.microsoft.com/office/drawing/2014/main" id="{F21232D1-F64A-4D37-B58A-7169628ED6F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ECE1D3C-A03A-4440-8EDA-BF29A5B175A8}"/>
              </a:ext>
            </a:extLst>
          </p:cNvPr>
          <p:cNvSpPr>
            <a:spLocks noGrp="1"/>
          </p:cNvSpPr>
          <p:nvPr>
            <p:ph type="sldNum" sz="quarter" idx="12"/>
          </p:nvPr>
        </p:nvSpPr>
        <p:spPr/>
        <p:txBody>
          <a:bodyPr/>
          <a:lstStyle>
            <a:lvl1pPr>
              <a:defRPr/>
            </a:lvl1pPr>
          </a:lstStyle>
          <a:p>
            <a:pPr>
              <a:defRPr/>
            </a:pPr>
            <a:fld id="{B07AD246-821F-4FEF-8D69-02E8C2B92A69}" type="slidenum">
              <a:rPr lang="en-US"/>
              <a:pPr>
                <a:defRPr/>
              </a:pPr>
              <a:t>‹#›</a:t>
            </a:fld>
            <a:endParaRPr lang="en-US"/>
          </a:p>
        </p:txBody>
      </p:sp>
    </p:spTree>
    <p:extLst>
      <p:ext uri="{BB962C8B-B14F-4D97-AF65-F5344CB8AC3E}">
        <p14:creationId xmlns:p14="http://schemas.microsoft.com/office/powerpoint/2010/main" val="4250901940"/>
      </p:ext>
    </p:extLst>
  </p:cSld>
  <p:clrMapOvr>
    <a:masterClrMapping/>
  </p:clrMapOvr>
  <p:transition spd="slow">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64875-5702-4827-A899-B11294CD4B0F}"/>
              </a:ext>
            </a:extLst>
          </p:cNvPr>
          <p:cNvSpPr>
            <a:spLocks noGrp="1"/>
          </p:cNvSpPr>
          <p:nvPr>
            <p:ph type="dt" sz="half" idx="10"/>
          </p:nvPr>
        </p:nvSpPr>
        <p:spPr/>
        <p:txBody>
          <a:bodyPr/>
          <a:lstStyle>
            <a:lvl1pPr>
              <a:defRPr/>
            </a:lvl1pPr>
          </a:lstStyle>
          <a:p>
            <a:pPr>
              <a:defRPr/>
            </a:pPr>
            <a:fld id="{308BF4D7-E771-4761-A24F-9C97D08F8AEE}" type="datetimeFigureOut">
              <a:rPr lang="en-US"/>
              <a:pPr>
                <a:defRPr/>
              </a:pPr>
              <a:t>2/21/2024</a:t>
            </a:fld>
            <a:endParaRPr lang="en-US"/>
          </a:p>
        </p:txBody>
      </p:sp>
      <p:sp>
        <p:nvSpPr>
          <p:cNvPr id="5" name="Footer Placeholder 4">
            <a:extLst>
              <a:ext uri="{FF2B5EF4-FFF2-40B4-BE49-F238E27FC236}">
                <a16:creationId xmlns:a16="http://schemas.microsoft.com/office/drawing/2014/main" id="{8502D01C-C054-40C6-806C-C617D2AD49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3D8F6B7-BAB3-4D29-BD5D-C41F2D9AC00B}"/>
              </a:ext>
            </a:extLst>
          </p:cNvPr>
          <p:cNvSpPr>
            <a:spLocks noGrp="1"/>
          </p:cNvSpPr>
          <p:nvPr>
            <p:ph type="sldNum" sz="quarter" idx="12"/>
          </p:nvPr>
        </p:nvSpPr>
        <p:spPr/>
        <p:txBody>
          <a:bodyPr/>
          <a:lstStyle>
            <a:lvl1pPr>
              <a:defRPr/>
            </a:lvl1pPr>
          </a:lstStyle>
          <a:p>
            <a:pPr>
              <a:defRPr/>
            </a:pPr>
            <a:fld id="{3666C0B1-7DD4-42B6-9428-92199C7A630C}" type="slidenum">
              <a:rPr lang="en-US"/>
              <a:pPr>
                <a:defRPr/>
              </a:pPr>
              <a:t>‹#›</a:t>
            </a:fld>
            <a:endParaRPr lang="en-US"/>
          </a:p>
        </p:txBody>
      </p:sp>
    </p:spTree>
    <p:extLst>
      <p:ext uri="{BB962C8B-B14F-4D97-AF65-F5344CB8AC3E}">
        <p14:creationId xmlns:p14="http://schemas.microsoft.com/office/powerpoint/2010/main" val="1526256532"/>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D3EC40D-F920-412B-B36A-669C5E31215D}"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3796105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3EC40D-F920-412B-B36A-669C5E31215D}"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137455-FB5E-4EB7-968B-81AFE4BFC7DF}"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1694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D3EC40D-F920-412B-B36A-669C5E31215D}"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3347468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3EC40D-F920-412B-B36A-669C5E31215D}"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137455-FB5E-4EB7-968B-81AFE4BFC7DF}" type="slidenum">
              <a:rPr lang="en-US" smtClean="0"/>
              <a:t>‹#›</a:t>
            </a:fld>
            <a:endParaRPr lang="en-US"/>
          </a:p>
        </p:txBody>
      </p:sp>
    </p:spTree>
    <p:extLst>
      <p:ext uri="{BB962C8B-B14F-4D97-AF65-F5344CB8AC3E}">
        <p14:creationId xmlns:p14="http://schemas.microsoft.com/office/powerpoint/2010/main" val="4106089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D3EC40D-F920-412B-B36A-669C5E31215D}" type="datetimeFigureOut">
              <a:rPr lang="en-US" smtClean="0"/>
              <a:t>2/21/2024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137455-FB5E-4EB7-968B-81AFE4BFC7DF}"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4238457"/>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60" r:id="rId3"/>
    <p:sldLayoutId id="2147483858" r:id="rId4"/>
    <p:sldLayoutId id="2147483852" r:id="rId5"/>
    <p:sldLayoutId id="2147483851"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06150-99A4-4B16-B4B3-CB344E7739E7}" type="datetimeFigureOut">
              <a:rPr lang="en-US" smtClean="0"/>
              <a:pPr/>
              <a:t>2/21/2024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3FC58B-3E89-4969-9B76-5AD5911CC3BA}" type="slidenum">
              <a:rPr lang="en-US" smtClean="0"/>
              <a:pPr/>
              <a:t>‹#›</a:t>
            </a:fld>
            <a:endParaRPr lang="en-US"/>
          </a:p>
        </p:txBody>
      </p:sp>
    </p:spTree>
    <p:extLst>
      <p:ext uri="{BB962C8B-B14F-4D97-AF65-F5344CB8AC3E}">
        <p14:creationId xmlns:p14="http://schemas.microsoft.com/office/powerpoint/2010/main" val="1420512183"/>
      </p:ext>
    </p:extLst>
  </p:cSld>
  <p:clrMap bg1="lt1" tx1="dk1" bg2="lt2" tx2="dk2" accent1="accent1" accent2="accent2" accent3="accent3" accent4="accent4" accent5="accent5" accent6="accent6" hlink="hlink" folHlink="folHlink"/>
  <p:sldLayoutIdLst>
    <p:sldLayoutId id="2147483839" r:id="rId1"/>
    <p:sldLayoutId id="2147483853" r:id="rId2"/>
    <p:sldLayoutId id="2147483840" r:id="rId3"/>
    <p:sldLayoutId id="2147483879" r:id="rId4"/>
    <p:sldLayoutId id="2147483859" r:id="rId5"/>
    <p:sldLayoutId id="2147483857" r:id="rId6"/>
    <p:sldLayoutId id="2147483856" r:id="rId7"/>
    <p:sldLayoutId id="2147483855" r:id="rId8"/>
    <p:sldLayoutId id="2147483854" r:id="rId9"/>
    <p:sldLayoutId id="2147483841" r:id="rId10"/>
    <p:sldLayoutId id="2147483842" r:id="rId11"/>
    <p:sldLayoutId id="2147483843" r:id="rId12"/>
    <p:sldLayoutId id="2147483844" r:id="rId13"/>
    <p:sldLayoutId id="2147483845" r:id="rId14"/>
    <p:sldLayoutId id="2147483850" r:id="rId15"/>
    <p:sldLayoutId id="2147483846" r:id="rId16"/>
    <p:sldLayoutId id="2147483847" r:id="rId17"/>
    <p:sldLayoutId id="2147483848" r:id="rId18"/>
    <p:sldLayoutId id="2147483849"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3600"/>
        </a:solidFill>
        <a:effectLst/>
      </p:bgPr>
    </p:bg>
    <p:spTree>
      <p:nvGrpSpPr>
        <p:cNvPr id="1" name=""/>
        <p:cNvGrpSpPr/>
        <p:nvPr/>
      </p:nvGrpSpPr>
      <p:grpSpPr>
        <a:xfrm>
          <a:off x="0" y="0"/>
          <a:ext cx="0" cy="0"/>
          <a:chOff x="0" y="0"/>
          <a:chExt cx="0" cy="0"/>
        </a:xfrm>
      </p:grpSpPr>
      <p:sp>
        <p:nvSpPr>
          <p:cNvPr id="8194" name="Title Placeholder 1">
            <a:extLst>
              <a:ext uri="{FF2B5EF4-FFF2-40B4-BE49-F238E27FC236}">
                <a16:creationId xmlns:a16="http://schemas.microsoft.com/office/drawing/2014/main" id="{095D146B-D526-4D30-8F54-DBA2A7B0D26E}"/>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8195" name="Text Placeholder 2">
            <a:extLst>
              <a:ext uri="{FF2B5EF4-FFF2-40B4-BE49-F238E27FC236}">
                <a16:creationId xmlns:a16="http://schemas.microsoft.com/office/drawing/2014/main" id="{EA630CF3-9D13-4430-96A5-73F28ECC5038}"/>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350F5FCB-C3EF-42B6-AB86-8F4482969823}"/>
              </a:ext>
            </a:extLst>
          </p:cNvPr>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A98FD6FC-C1BD-4C5D-AB3C-74EC80029E44}" type="datetimeFigureOut">
              <a:rPr lang="en-US"/>
              <a:pPr>
                <a:defRPr/>
              </a:pPr>
              <a:t>2/21/2024</a:t>
            </a:fld>
            <a:endParaRPr lang="en-US"/>
          </a:p>
        </p:txBody>
      </p:sp>
      <p:sp>
        <p:nvSpPr>
          <p:cNvPr id="5" name="Footer Placeholder 4">
            <a:extLst>
              <a:ext uri="{FF2B5EF4-FFF2-40B4-BE49-F238E27FC236}">
                <a16:creationId xmlns:a16="http://schemas.microsoft.com/office/drawing/2014/main" id="{C4C8CEB6-BDA0-40FF-9AA6-89DD0B0E3D81}"/>
              </a:ext>
            </a:extLst>
          </p:cNvPr>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BB57FACE-9B51-407D-8A65-EFF1FCFD5495}"/>
              </a:ext>
            </a:extLst>
          </p:cNvPr>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B725DC8-4860-4448-B727-6A38480ACCCD}" type="slidenum">
              <a:rPr lang="en-US"/>
              <a:pPr>
                <a:defRPr/>
              </a:pPr>
              <a:t>‹#›</a:t>
            </a:fld>
            <a:endParaRPr lang="en-US"/>
          </a:p>
        </p:txBody>
      </p:sp>
    </p:spTree>
    <p:extLst>
      <p:ext uri="{BB962C8B-B14F-4D97-AF65-F5344CB8AC3E}">
        <p14:creationId xmlns:p14="http://schemas.microsoft.com/office/powerpoint/2010/main" val="3199191185"/>
      </p:ext>
    </p:extLst>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Lst>
  <p:transition spd="slow">
    <p:wipe/>
  </p:transition>
  <p:txStyles>
    <p:titleStyle>
      <a:lvl1pPr algn="ctr" defTabSz="684213" rtl="0" eaLnBrk="0" fontAlgn="base" hangingPunct="0">
        <a:spcBef>
          <a:spcPct val="0"/>
        </a:spcBef>
        <a:spcAft>
          <a:spcPct val="0"/>
        </a:spcAft>
        <a:defRPr sz="3300" kern="1200">
          <a:solidFill>
            <a:schemeClr val="tx1"/>
          </a:solidFill>
          <a:latin typeface="+mj-lt"/>
          <a:ea typeface="+mj-ea"/>
          <a:cs typeface="+mj-cs"/>
        </a:defRPr>
      </a:lvl1pPr>
      <a:lvl2pPr algn="ctr" defTabSz="684213" rtl="0" eaLnBrk="0" fontAlgn="base" hangingPunct="0">
        <a:spcBef>
          <a:spcPct val="0"/>
        </a:spcBef>
        <a:spcAft>
          <a:spcPct val="0"/>
        </a:spcAft>
        <a:defRPr sz="3300">
          <a:solidFill>
            <a:schemeClr val="tx1"/>
          </a:solidFill>
          <a:latin typeface="Calibri" panose="020F0502020204030204" pitchFamily="34" charset="0"/>
        </a:defRPr>
      </a:lvl2pPr>
      <a:lvl3pPr algn="ctr" defTabSz="684213" rtl="0" eaLnBrk="0" fontAlgn="base" hangingPunct="0">
        <a:spcBef>
          <a:spcPct val="0"/>
        </a:spcBef>
        <a:spcAft>
          <a:spcPct val="0"/>
        </a:spcAft>
        <a:defRPr sz="3300">
          <a:solidFill>
            <a:schemeClr val="tx1"/>
          </a:solidFill>
          <a:latin typeface="Calibri" panose="020F0502020204030204" pitchFamily="34" charset="0"/>
        </a:defRPr>
      </a:lvl3pPr>
      <a:lvl4pPr algn="ctr" defTabSz="684213" rtl="0" eaLnBrk="0" fontAlgn="base" hangingPunct="0">
        <a:spcBef>
          <a:spcPct val="0"/>
        </a:spcBef>
        <a:spcAft>
          <a:spcPct val="0"/>
        </a:spcAft>
        <a:defRPr sz="3300">
          <a:solidFill>
            <a:schemeClr val="tx1"/>
          </a:solidFill>
          <a:latin typeface="Calibri" panose="020F0502020204030204" pitchFamily="34" charset="0"/>
        </a:defRPr>
      </a:lvl4pPr>
      <a:lvl5pPr algn="ctr" defTabSz="684213" rtl="0" eaLnBrk="0" fontAlgn="base" hangingPunct="0">
        <a:spcBef>
          <a:spcPct val="0"/>
        </a:spcBef>
        <a:spcAft>
          <a:spcPct val="0"/>
        </a:spcAft>
        <a:defRPr sz="3300">
          <a:solidFill>
            <a:schemeClr val="tx1"/>
          </a:solidFill>
          <a:latin typeface="Calibri" panose="020F0502020204030204" pitchFamily="34" charset="0"/>
        </a:defRPr>
      </a:lvl5pPr>
      <a:lvl6pPr marL="457200" algn="ctr" defTabSz="684213" rtl="0" fontAlgn="base">
        <a:spcBef>
          <a:spcPct val="0"/>
        </a:spcBef>
        <a:spcAft>
          <a:spcPct val="0"/>
        </a:spcAft>
        <a:defRPr sz="3300">
          <a:solidFill>
            <a:schemeClr val="tx1"/>
          </a:solidFill>
          <a:latin typeface="Calibri" panose="020F0502020204030204" pitchFamily="34" charset="0"/>
        </a:defRPr>
      </a:lvl6pPr>
      <a:lvl7pPr marL="914400" algn="ctr" defTabSz="684213" rtl="0" fontAlgn="base">
        <a:spcBef>
          <a:spcPct val="0"/>
        </a:spcBef>
        <a:spcAft>
          <a:spcPct val="0"/>
        </a:spcAft>
        <a:defRPr sz="3300">
          <a:solidFill>
            <a:schemeClr val="tx1"/>
          </a:solidFill>
          <a:latin typeface="Calibri" panose="020F0502020204030204" pitchFamily="34" charset="0"/>
        </a:defRPr>
      </a:lvl7pPr>
      <a:lvl8pPr marL="1371600" algn="ctr" defTabSz="684213" rtl="0" fontAlgn="base">
        <a:spcBef>
          <a:spcPct val="0"/>
        </a:spcBef>
        <a:spcAft>
          <a:spcPct val="0"/>
        </a:spcAft>
        <a:defRPr sz="3300">
          <a:solidFill>
            <a:schemeClr val="tx1"/>
          </a:solidFill>
          <a:latin typeface="Calibri" panose="020F0502020204030204" pitchFamily="34" charset="0"/>
        </a:defRPr>
      </a:lvl8pPr>
      <a:lvl9pPr marL="1828800" algn="ctr" defTabSz="684213" rtl="0" fontAlgn="base">
        <a:spcBef>
          <a:spcPct val="0"/>
        </a:spcBef>
        <a:spcAft>
          <a:spcPct val="0"/>
        </a:spcAft>
        <a:defRPr sz="3300">
          <a:solidFill>
            <a:schemeClr val="tx1"/>
          </a:solidFill>
          <a:latin typeface="Calibri" panose="020F0502020204030204" pitchFamily="34" charset="0"/>
        </a:defRPr>
      </a:lvl9pPr>
    </p:titleStyle>
    <p:bodyStyle>
      <a:lvl1pPr marL="255588" indent="-255588" algn="l" defTabSz="684213"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5625" indent="-212725" algn="l" defTabSz="68421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5663" indent="-169863" algn="l" defTabSz="684213"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1985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1463" indent="-169863" algn="l" defTabSz="684213"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03"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4"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4" rtl="0" eaLnBrk="1" latinLnBrk="0" hangingPunct="1">
        <a:defRPr sz="1350" kern="1200">
          <a:solidFill>
            <a:schemeClr val="tx1"/>
          </a:solidFill>
          <a:latin typeface="+mn-lt"/>
          <a:ea typeface="+mn-ea"/>
          <a:cs typeface="+mn-cs"/>
        </a:defRPr>
      </a:lvl1pPr>
      <a:lvl2pPr marL="342892" algn="l" defTabSz="685784" rtl="0" eaLnBrk="1" latinLnBrk="0" hangingPunct="1">
        <a:defRPr sz="1350" kern="1200">
          <a:solidFill>
            <a:schemeClr val="tx1"/>
          </a:solidFill>
          <a:latin typeface="+mn-lt"/>
          <a:ea typeface="+mn-ea"/>
          <a:cs typeface="+mn-cs"/>
        </a:defRPr>
      </a:lvl2pPr>
      <a:lvl3pPr marL="685784" algn="l" defTabSz="685784" rtl="0" eaLnBrk="1" latinLnBrk="0" hangingPunct="1">
        <a:defRPr sz="1350" kern="1200">
          <a:solidFill>
            <a:schemeClr val="tx1"/>
          </a:solidFill>
          <a:latin typeface="+mn-lt"/>
          <a:ea typeface="+mn-ea"/>
          <a:cs typeface="+mn-cs"/>
        </a:defRPr>
      </a:lvl3pPr>
      <a:lvl4pPr marL="1028675" algn="l" defTabSz="685784" rtl="0" eaLnBrk="1" latinLnBrk="0" hangingPunct="1">
        <a:defRPr sz="1350" kern="1200">
          <a:solidFill>
            <a:schemeClr val="tx1"/>
          </a:solidFill>
          <a:latin typeface="+mn-lt"/>
          <a:ea typeface="+mn-ea"/>
          <a:cs typeface="+mn-cs"/>
        </a:defRPr>
      </a:lvl4pPr>
      <a:lvl5pPr marL="1371566" algn="l" defTabSz="685784" rtl="0" eaLnBrk="1" latinLnBrk="0" hangingPunct="1">
        <a:defRPr sz="1350" kern="1200">
          <a:solidFill>
            <a:schemeClr val="tx1"/>
          </a:solidFill>
          <a:latin typeface="+mn-lt"/>
          <a:ea typeface="+mn-ea"/>
          <a:cs typeface="+mn-cs"/>
        </a:defRPr>
      </a:lvl5pPr>
      <a:lvl6pPr marL="1714457" algn="l" defTabSz="685784" rtl="0" eaLnBrk="1" latinLnBrk="0" hangingPunct="1">
        <a:defRPr sz="1350" kern="1200">
          <a:solidFill>
            <a:schemeClr val="tx1"/>
          </a:solidFill>
          <a:latin typeface="+mn-lt"/>
          <a:ea typeface="+mn-ea"/>
          <a:cs typeface="+mn-cs"/>
        </a:defRPr>
      </a:lvl6pPr>
      <a:lvl7pPr marL="2057349" algn="l" defTabSz="685784" rtl="0" eaLnBrk="1" latinLnBrk="0" hangingPunct="1">
        <a:defRPr sz="1350" kern="1200">
          <a:solidFill>
            <a:schemeClr val="tx1"/>
          </a:solidFill>
          <a:latin typeface="+mn-lt"/>
          <a:ea typeface="+mn-ea"/>
          <a:cs typeface="+mn-cs"/>
        </a:defRPr>
      </a:lvl7pPr>
      <a:lvl8pPr marL="2400240" algn="l" defTabSz="685784" rtl="0" eaLnBrk="1" latinLnBrk="0" hangingPunct="1">
        <a:defRPr sz="1350" kern="1200">
          <a:solidFill>
            <a:schemeClr val="tx1"/>
          </a:solidFill>
          <a:latin typeface="+mn-lt"/>
          <a:ea typeface="+mn-ea"/>
          <a:cs typeface="+mn-cs"/>
        </a:defRPr>
      </a:lvl8pPr>
      <a:lvl9pPr marL="2743132" algn="l" defTabSz="685784"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9929" y="762000"/>
            <a:ext cx="10408024" cy="3046988"/>
          </a:xfrm>
          <a:prstGeom prst="rect">
            <a:avLst/>
          </a:prstGeom>
        </p:spPr>
        <p:txBody>
          <a:bodyPr wrap="square">
            <a:spAutoFit/>
          </a:bodyPr>
          <a:lstStyle/>
          <a:p>
            <a:pPr defTabSz="914400"/>
            <a:r>
              <a:rPr lang="vi-VN" sz="3200" b="1" dirty="0">
                <a:solidFill>
                  <a:prstClr val="black"/>
                </a:solidFill>
                <a:latin typeface="Times New Roman" pitchFamily="18" charset="0"/>
                <a:cs typeface="Times New Roman" pitchFamily="18" charset="0"/>
              </a:rPr>
              <a:t>Câu 1:</a:t>
            </a:r>
            <a:r>
              <a:rPr lang="vi-VN" sz="3200" dirty="0">
                <a:solidFill>
                  <a:prstClr val="black"/>
                </a:solidFill>
                <a:latin typeface="Times New Roman" pitchFamily="18" charset="0"/>
                <a:cs typeface="Times New Roman" pitchFamily="18" charset="0"/>
              </a:rPr>
              <a:t>  Năng lượng mà một vật có được do chuyển động được gọi là …</a:t>
            </a:r>
          </a:p>
          <a:p>
            <a:pPr defTabSz="914400"/>
            <a:r>
              <a:rPr lang="vi-VN" sz="3200" dirty="0">
                <a:solidFill>
                  <a:prstClr val="black"/>
                </a:solidFill>
                <a:latin typeface="Times New Roman" pitchFamily="18" charset="0"/>
                <a:cs typeface="Times New Roman" pitchFamily="18" charset="0"/>
              </a:rPr>
              <a:t>A. Thế năng.</a:t>
            </a:r>
          </a:p>
          <a:p>
            <a:pPr defTabSz="914400"/>
            <a:r>
              <a:rPr lang="vi-VN" sz="3200" dirty="0">
                <a:solidFill>
                  <a:prstClr val="black"/>
                </a:solidFill>
                <a:latin typeface="Times New Roman" pitchFamily="18" charset="0"/>
                <a:cs typeface="Times New Roman" pitchFamily="18" charset="0"/>
              </a:rPr>
              <a:t>B. Động năng.</a:t>
            </a:r>
          </a:p>
          <a:p>
            <a:pPr defTabSz="914400"/>
            <a:r>
              <a:rPr lang="vi-VN" sz="3200" dirty="0">
                <a:solidFill>
                  <a:prstClr val="black"/>
                </a:solidFill>
                <a:latin typeface="Times New Roman" pitchFamily="18" charset="0"/>
                <a:cs typeface="Times New Roman" pitchFamily="18" charset="0"/>
              </a:rPr>
              <a:t>C. Nhiệt năng.</a:t>
            </a:r>
          </a:p>
          <a:p>
            <a:pPr defTabSz="914400"/>
            <a:r>
              <a:rPr lang="vi-VN" sz="3200" dirty="0">
                <a:solidFill>
                  <a:prstClr val="black"/>
                </a:solidFill>
                <a:latin typeface="Times New Roman" pitchFamily="18" charset="0"/>
                <a:cs typeface="Times New Roman" pitchFamily="18" charset="0"/>
              </a:rPr>
              <a:t>D. Cơ năng.</a:t>
            </a:r>
          </a:p>
        </p:txBody>
      </p:sp>
      <p:sp>
        <p:nvSpPr>
          <p:cNvPr id="3" name="Rectangle 2"/>
          <p:cNvSpPr/>
          <p:nvPr/>
        </p:nvSpPr>
        <p:spPr>
          <a:xfrm>
            <a:off x="779929" y="3646944"/>
            <a:ext cx="10408024" cy="2554545"/>
          </a:xfrm>
          <a:prstGeom prst="rect">
            <a:avLst/>
          </a:prstGeom>
        </p:spPr>
        <p:txBody>
          <a:bodyPr wrap="square">
            <a:spAutoFit/>
          </a:bodyPr>
          <a:lstStyle/>
          <a:p>
            <a:pPr defTabSz="914400"/>
            <a:r>
              <a:rPr lang="vi-VN" sz="3200" b="1" dirty="0">
                <a:solidFill>
                  <a:prstClr val="black"/>
                </a:solidFill>
                <a:latin typeface="Times New Roman" pitchFamily="18" charset="0"/>
                <a:cs typeface="Times New Roman" pitchFamily="18" charset="0"/>
              </a:rPr>
              <a:t>Câu 2:</a:t>
            </a:r>
            <a:r>
              <a:rPr lang="vi-VN" sz="3200" dirty="0">
                <a:solidFill>
                  <a:prstClr val="black"/>
                </a:solidFill>
                <a:latin typeface="Times New Roman" pitchFamily="18" charset="0"/>
                <a:cs typeface="Times New Roman" pitchFamily="18" charset="0"/>
              </a:rPr>
              <a:t> Vật ở trên cao so với mặt đất có năng lượng gọi là …</a:t>
            </a:r>
          </a:p>
          <a:p>
            <a:pPr defTabSz="914400"/>
            <a:r>
              <a:rPr lang="vi-VN" sz="3200" dirty="0">
                <a:solidFill>
                  <a:prstClr val="black"/>
                </a:solidFill>
                <a:latin typeface="Times New Roman" pitchFamily="18" charset="0"/>
                <a:cs typeface="Times New Roman" pitchFamily="18" charset="0"/>
              </a:rPr>
              <a:t>A. Nhiệt năng.</a:t>
            </a:r>
          </a:p>
          <a:p>
            <a:pPr defTabSz="914400"/>
            <a:r>
              <a:rPr lang="vi-VN" sz="3200" dirty="0">
                <a:solidFill>
                  <a:prstClr val="black"/>
                </a:solidFill>
                <a:latin typeface="Times New Roman" pitchFamily="18" charset="0"/>
                <a:cs typeface="Times New Roman" pitchFamily="18" charset="0"/>
              </a:rPr>
              <a:t>B. Thế năng đàn hồi.</a:t>
            </a:r>
          </a:p>
          <a:p>
            <a:pPr defTabSz="914400"/>
            <a:r>
              <a:rPr lang="vi-VN" sz="3200" dirty="0">
                <a:solidFill>
                  <a:prstClr val="black"/>
                </a:solidFill>
                <a:latin typeface="Times New Roman" pitchFamily="18" charset="0"/>
                <a:cs typeface="Times New Roman" pitchFamily="18" charset="0"/>
              </a:rPr>
              <a:t>C. Thế năng hấp dẫn.</a:t>
            </a:r>
          </a:p>
          <a:p>
            <a:pPr defTabSz="914400"/>
            <a:r>
              <a:rPr lang="vi-VN" sz="3200" dirty="0">
                <a:solidFill>
                  <a:prstClr val="black"/>
                </a:solidFill>
                <a:latin typeface="Times New Roman" pitchFamily="18" charset="0"/>
                <a:cs typeface="Times New Roman" pitchFamily="18" charset="0"/>
              </a:rPr>
              <a:t>D. Động năng.</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896" y="2285494"/>
            <a:ext cx="900065" cy="43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a:extLst>
              <a:ext uri="{FF2B5EF4-FFF2-40B4-BE49-F238E27FC236}">
                <a16:creationId xmlns:a16="http://schemas.microsoft.com/office/drawing/2014/main" id="{04BA9886-5FBC-41D2-8F07-6208B3087BBD}"/>
              </a:ext>
            </a:extLst>
          </p:cNvPr>
          <p:cNvSpPr txBox="1">
            <a:spLocks/>
          </p:cNvSpPr>
          <p:nvPr/>
        </p:nvSpPr>
        <p:spPr>
          <a:xfrm>
            <a:off x="1524000" y="204970"/>
            <a:ext cx="9144000" cy="661035"/>
          </a:xfrm>
          <a:prstGeom prst="rect">
            <a:avLst/>
          </a:prstGeom>
        </p:spPr>
        <p:txBody>
          <a:bodyPr vert="horz" lIns="91440" tIns="45720" rIns="91440" bIns="45720" rtlCol="0" anchor="ctr">
            <a:noAutofit/>
          </a:bodyPr>
          <a:lstStyle/>
          <a:p>
            <a:pPr algn="ctr" defTabSz="914400">
              <a:spcBef>
                <a:spcPct val="0"/>
              </a:spcBef>
              <a:defRPr/>
            </a:pPr>
            <a:r>
              <a:rPr lang="vi-VN" sz="3600" b="1" dirty="0">
                <a:solidFill>
                  <a:srgbClr val="002060"/>
                </a:solidFill>
                <a:latin typeface="Times New Roman" pitchFamily="18" charset="0"/>
                <a:cs typeface="Times New Roman" pitchFamily="18" charset="0"/>
              </a:rPr>
              <a:t>KIỂM TRA BÀI CŨ</a:t>
            </a:r>
            <a:endParaRPr lang="en-US" sz="3600" b="1" dirty="0">
              <a:solidFill>
                <a:srgbClr val="002060"/>
              </a:solidFill>
              <a:latin typeface="Times New Roman" pitchFamily="18" charset="0"/>
              <a:cs typeface="Times New Roman" pitchFamily="18" charset="0"/>
            </a:endParaRPr>
          </a:p>
        </p:txBody>
      </p:sp>
      <p:pic>
        <p:nvPicPr>
          <p:cNvPr id="7" name="Picture 2">
            <a:extLst>
              <a:ext uri="{FF2B5EF4-FFF2-40B4-BE49-F238E27FC236}">
                <a16:creationId xmlns:a16="http://schemas.microsoft.com/office/drawing/2014/main" id="{1FC6601B-3665-4EF5-B4DB-802393EDB8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77" y="5170438"/>
            <a:ext cx="900065" cy="43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413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51329" y="270885"/>
            <a:ext cx="11295530" cy="1569660"/>
          </a:xfrm>
          <a:prstGeom prst="rect">
            <a:avLst/>
          </a:prstGeom>
        </p:spPr>
        <p:txBody>
          <a:bodyPr wrap="square">
            <a:spAutoFit/>
          </a:bodyPr>
          <a:lstStyle/>
          <a:p>
            <a:pPr defTabSz="914400"/>
            <a:r>
              <a:rPr lang="vi-VN" sz="3200" dirty="0">
                <a:solidFill>
                  <a:prstClr val="black"/>
                </a:solidFill>
                <a:latin typeface="Times New Roman" pitchFamily="18" charset="0"/>
                <a:cs typeface="Times New Roman" pitchFamily="18" charset="0"/>
              </a:rPr>
              <a:t>1. Gọi tên các dạng năng lượng xuất hiện khi đèn pin được bật sáng (hình 3.2). Vẽ sơ đồ chỉ ra sự chuyển hóa năng lượng (còn được gọi là sơ đồ dòng năng lượng) của đèn pin.</a:t>
            </a:r>
            <a:endParaRPr lang="en-US" sz="3200" dirty="0">
              <a:solidFill>
                <a:prstClr val="black"/>
              </a:solidFill>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5250" y="2023782"/>
            <a:ext cx="5362279" cy="2810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551329" y="1747776"/>
            <a:ext cx="6589059" cy="3046988"/>
          </a:xfrm>
          <a:prstGeom prst="rect">
            <a:avLst/>
          </a:prstGeom>
        </p:spPr>
        <p:txBody>
          <a:bodyPr wrap="square">
            <a:spAutoFit/>
          </a:bodyPr>
          <a:lstStyle/>
          <a:p>
            <a:pPr defTabSz="914400"/>
            <a:r>
              <a:rPr lang="vi-VN" sz="3200" dirty="0">
                <a:solidFill>
                  <a:srgbClr val="FF0000"/>
                </a:solidFill>
                <a:latin typeface="Times New Roman" pitchFamily="18" charset="0"/>
                <a:cs typeface="Times New Roman" pitchFamily="18" charset="0"/>
              </a:rPr>
              <a:t>Các dạng năng lượng xuất hiện khi đèn pin được bật sáng là:</a:t>
            </a:r>
          </a:p>
          <a:p>
            <a:pPr defTabSz="914400"/>
            <a:r>
              <a:rPr lang="vi-VN" sz="3200" dirty="0">
                <a:solidFill>
                  <a:srgbClr val="FF0000"/>
                </a:solidFill>
                <a:latin typeface="Times New Roman" pitchFamily="18" charset="0"/>
                <a:cs typeface="Times New Roman" pitchFamily="18" charset="0"/>
              </a:rPr>
              <a:t>+ Hóa năng</a:t>
            </a:r>
          </a:p>
          <a:p>
            <a:pPr defTabSz="914400"/>
            <a:r>
              <a:rPr lang="vi-VN" sz="3200" dirty="0">
                <a:solidFill>
                  <a:srgbClr val="FF0000"/>
                </a:solidFill>
                <a:latin typeface="Times New Roman" pitchFamily="18" charset="0"/>
                <a:cs typeface="Times New Roman" pitchFamily="18" charset="0"/>
              </a:rPr>
              <a:t>+ Năng lượng điện</a:t>
            </a:r>
          </a:p>
          <a:p>
            <a:pPr defTabSz="914400"/>
            <a:r>
              <a:rPr lang="vi-VN" sz="3200" dirty="0">
                <a:solidFill>
                  <a:srgbClr val="FF0000"/>
                </a:solidFill>
                <a:latin typeface="Times New Roman" pitchFamily="18" charset="0"/>
                <a:cs typeface="Times New Roman" pitchFamily="18" charset="0"/>
              </a:rPr>
              <a:t>+ Năng lượng ánh sáng</a:t>
            </a:r>
          </a:p>
          <a:p>
            <a:pPr defTabSz="914400"/>
            <a:r>
              <a:rPr lang="vi-VN" sz="3200" dirty="0">
                <a:solidFill>
                  <a:srgbClr val="FF0000"/>
                </a:solidFill>
                <a:latin typeface="Times New Roman" pitchFamily="18" charset="0"/>
                <a:cs typeface="Times New Roman" pitchFamily="18" charset="0"/>
              </a:rPr>
              <a:t>+ Năng lượng nhiệt</a:t>
            </a:r>
          </a:p>
        </p:txBody>
      </p:sp>
      <p:sp>
        <p:nvSpPr>
          <p:cNvPr id="9" name="Rectangle 3">
            <a:extLst>
              <a:ext uri="{FF2B5EF4-FFF2-40B4-BE49-F238E27FC236}">
                <a16:creationId xmlns:a16="http://schemas.microsoft.com/office/drawing/2014/main" id="{610F973B-7434-461F-AA2A-237E6005CCC3}"/>
              </a:ext>
            </a:extLst>
          </p:cNvPr>
          <p:cNvSpPr/>
          <p:nvPr/>
        </p:nvSpPr>
        <p:spPr>
          <a:xfrm>
            <a:off x="519953" y="4669096"/>
            <a:ext cx="9144000" cy="1569660"/>
          </a:xfrm>
          <a:prstGeom prst="rect">
            <a:avLst/>
          </a:prstGeom>
        </p:spPr>
        <p:txBody>
          <a:bodyPr wrap="square">
            <a:spAutoFit/>
          </a:bodyPr>
          <a:lstStyle/>
          <a:p>
            <a:pPr defTabSz="914400"/>
            <a:r>
              <a:rPr lang="vi-VN" sz="3200" b="1" dirty="0">
                <a:solidFill>
                  <a:prstClr val="black"/>
                </a:solidFill>
                <a:latin typeface="Times New Roman" pitchFamily="18" charset="0"/>
                <a:cs typeface="Times New Roman" pitchFamily="18" charset="0"/>
              </a:rPr>
              <a:t>Sơ đồ dòng năng lượng của đèn pin:</a:t>
            </a:r>
          </a:p>
          <a:p>
            <a:pPr defTabSz="914400"/>
            <a:r>
              <a:rPr lang="vi-VN" sz="3200" b="1" dirty="0">
                <a:solidFill>
                  <a:prstClr val="black"/>
                </a:solidFill>
                <a:latin typeface="Times New Roman" pitchFamily="18" charset="0"/>
                <a:cs typeface="Times New Roman" pitchFamily="18" charset="0"/>
              </a:rPr>
              <a:t/>
            </a:r>
            <a:br>
              <a:rPr lang="vi-VN" sz="3200" b="1" dirty="0">
                <a:solidFill>
                  <a:prstClr val="black"/>
                </a:solidFill>
                <a:latin typeface="Times New Roman" pitchFamily="18" charset="0"/>
                <a:cs typeface="Times New Roman" pitchFamily="18" charset="0"/>
              </a:rPr>
            </a:br>
            <a:endParaRPr lang="en-US" sz="3200" b="1" dirty="0">
              <a:solidFill>
                <a:prstClr val="black"/>
              </a:solidFill>
              <a:latin typeface="Times New Roman" pitchFamily="18" charset="0"/>
              <a:cs typeface="Times New Roman" pitchFamily="18" charset="0"/>
            </a:endParaRPr>
          </a:p>
        </p:txBody>
      </p:sp>
      <p:sp>
        <p:nvSpPr>
          <p:cNvPr id="10" name="Rectangle: Rounded Corners 6">
            <a:extLst>
              <a:ext uri="{FF2B5EF4-FFF2-40B4-BE49-F238E27FC236}">
                <a16:creationId xmlns:a16="http://schemas.microsoft.com/office/drawing/2014/main" id="{A45E7A34-A832-43ED-8898-FFFEDE6EC9D4}"/>
              </a:ext>
            </a:extLst>
          </p:cNvPr>
          <p:cNvSpPr/>
          <p:nvPr/>
        </p:nvSpPr>
        <p:spPr>
          <a:xfrm>
            <a:off x="1700467" y="5372956"/>
            <a:ext cx="2057400"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err="1">
                <a:solidFill>
                  <a:prstClr val="white"/>
                </a:solidFill>
                <a:latin typeface="Times New Roman" pitchFamily="18" charset="0"/>
                <a:cs typeface="Times New Roman" pitchFamily="18" charset="0"/>
              </a:rPr>
              <a:t>Hóa</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năng</a:t>
            </a:r>
            <a:r>
              <a:rPr lang="en-US" sz="3200" b="1" dirty="0">
                <a:solidFill>
                  <a:prstClr val="white"/>
                </a:solidFill>
                <a:latin typeface="Times New Roman" pitchFamily="18" charset="0"/>
                <a:cs typeface="Times New Roman" pitchFamily="18" charset="0"/>
              </a:rPr>
              <a:t> </a:t>
            </a:r>
          </a:p>
        </p:txBody>
      </p:sp>
      <p:sp>
        <p:nvSpPr>
          <p:cNvPr id="11" name="Arrow: Right 7">
            <a:extLst>
              <a:ext uri="{FF2B5EF4-FFF2-40B4-BE49-F238E27FC236}">
                <a16:creationId xmlns:a16="http://schemas.microsoft.com/office/drawing/2014/main" id="{BD619E15-E80F-4C18-912E-4D9EF8FF522E}"/>
              </a:ext>
            </a:extLst>
          </p:cNvPr>
          <p:cNvSpPr/>
          <p:nvPr/>
        </p:nvSpPr>
        <p:spPr>
          <a:xfrm>
            <a:off x="3834067" y="5677756"/>
            <a:ext cx="325398"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2400" dirty="0">
              <a:solidFill>
                <a:prstClr val="white"/>
              </a:solidFill>
              <a:latin typeface="Arial" panose="020B0604020202020204" pitchFamily="34" charset="0"/>
              <a:cs typeface="Arial" panose="020B0604020202020204" pitchFamily="34" charset="0"/>
            </a:endParaRPr>
          </a:p>
        </p:txBody>
      </p:sp>
      <p:sp>
        <p:nvSpPr>
          <p:cNvPr id="12" name="Rectangle: Rounded Corners 9">
            <a:extLst>
              <a:ext uri="{FF2B5EF4-FFF2-40B4-BE49-F238E27FC236}">
                <a16:creationId xmlns:a16="http://schemas.microsoft.com/office/drawing/2014/main" id="{4BE36D41-BF35-4757-96E6-3BEBA1C34952}"/>
              </a:ext>
            </a:extLst>
          </p:cNvPr>
          <p:cNvSpPr/>
          <p:nvPr/>
        </p:nvSpPr>
        <p:spPr>
          <a:xfrm>
            <a:off x="4291267" y="5372956"/>
            <a:ext cx="2057400"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err="1">
                <a:solidFill>
                  <a:prstClr val="white"/>
                </a:solidFill>
                <a:latin typeface="Times New Roman" pitchFamily="18" charset="0"/>
                <a:cs typeface="Times New Roman" pitchFamily="18" charset="0"/>
              </a:rPr>
              <a:t>Điện</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năng</a:t>
            </a:r>
            <a:endParaRPr lang="en-US" sz="3200" b="1" dirty="0">
              <a:solidFill>
                <a:prstClr val="white"/>
              </a:solidFill>
              <a:latin typeface="Times New Roman" pitchFamily="18" charset="0"/>
              <a:cs typeface="Times New Roman" pitchFamily="18" charset="0"/>
            </a:endParaRPr>
          </a:p>
        </p:txBody>
      </p:sp>
      <p:sp>
        <p:nvSpPr>
          <p:cNvPr id="13" name="Arrow: Right 27">
            <a:extLst>
              <a:ext uri="{FF2B5EF4-FFF2-40B4-BE49-F238E27FC236}">
                <a16:creationId xmlns:a16="http://schemas.microsoft.com/office/drawing/2014/main" id="{4B024E58-B631-4695-886B-304E99BE6138}"/>
              </a:ext>
            </a:extLst>
          </p:cNvPr>
          <p:cNvSpPr/>
          <p:nvPr/>
        </p:nvSpPr>
        <p:spPr>
          <a:xfrm>
            <a:off x="6424867" y="5677756"/>
            <a:ext cx="325398"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2400" dirty="0">
              <a:solidFill>
                <a:prstClr val="white"/>
              </a:solidFill>
              <a:latin typeface="Arial" panose="020B0604020202020204" pitchFamily="34" charset="0"/>
              <a:cs typeface="Arial" panose="020B0604020202020204" pitchFamily="34" charset="0"/>
            </a:endParaRPr>
          </a:p>
        </p:txBody>
      </p:sp>
      <p:sp>
        <p:nvSpPr>
          <p:cNvPr id="14" name="Rectangle: Rounded Corners 26">
            <a:extLst>
              <a:ext uri="{FF2B5EF4-FFF2-40B4-BE49-F238E27FC236}">
                <a16:creationId xmlns:a16="http://schemas.microsoft.com/office/drawing/2014/main" id="{9AC80F19-4821-462D-8800-7B0261BE8A00}"/>
              </a:ext>
            </a:extLst>
          </p:cNvPr>
          <p:cNvSpPr/>
          <p:nvPr/>
        </p:nvSpPr>
        <p:spPr>
          <a:xfrm>
            <a:off x="6882067" y="5372956"/>
            <a:ext cx="2514600"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a:solidFill>
                  <a:prstClr val="white"/>
                </a:solidFill>
                <a:latin typeface="Times New Roman" pitchFamily="18" charset="0"/>
                <a:cs typeface="Times New Roman" pitchFamily="18" charset="0"/>
              </a:rPr>
              <a:t>Quang </a:t>
            </a:r>
            <a:r>
              <a:rPr lang="en-US" sz="3200" b="1" dirty="0" err="1">
                <a:solidFill>
                  <a:prstClr val="white"/>
                </a:solidFill>
                <a:latin typeface="Times New Roman" pitchFamily="18" charset="0"/>
                <a:cs typeface="Times New Roman" pitchFamily="18" charset="0"/>
              </a:rPr>
              <a:t>năng</a:t>
            </a:r>
            <a:endParaRPr lang="en-US" sz="3200" b="1" dirty="0">
              <a:solidFill>
                <a:prstClr val="white"/>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7" presetClass="entr" presetSubtype="4"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0" fill="hold"/>
                                        <p:tgtEl>
                                          <p:spTgt spid="10"/>
                                        </p:tgtEl>
                                        <p:attrNameLst>
                                          <p:attrName>ppt_x</p:attrName>
                                        </p:attrNameLst>
                                      </p:cBhvr>
                                      <p:tavLst>
                                        <p:tav tm="0">
                                          <p:val>
                                            <p:strVal val="#ppt_x"/>
                                          </p:val>
                                        </p:tav>
                                        <p:tav tm="100000">
                                          <p:val>
                                            <p:strVal val="#ppt_x"/>
                                          </p:val>
                                        </p:tav>
                                      </p:tavLst>
                                    </p:anim>
                                    <p:anim calcmode="lin" valueType="num">
                                      <p:cBhvr additive="base">
                                        <p:cTn id="17"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7"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0" fill="hold"/>
                                        <p:tgtEl>
                                          <p:spTgt spid="11"/>
                                        </p:tgtEl>
                                        <p:attrNameLst>
                                          <p:attrName>ppt_x</p:attrName>
                                        </p:attrNameLst>
                                      </p:cBhvr>
                                      <p:tavLst>
                                        <p:tav tm="0">
                                          <p:val>
                                            <p:strVal val="#ppt_x"/>
                                          </p:val>
                                        </p:tav>
                                        <p:tav tm="100000">
                                          <p:val>
                                            <p:strVal val="#ppt_x"/>
                                          </p:val>
                                        </p:tav>
                                      </p:tavLst>
                                    </p:anim>
                                    <p:anim calcmode="lin" valueType="num">
                                      <p:cBhvr additive="base">
                                        <p:cTn id="23" dur="5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plus(in)">
                                      <p:cBhvr>
                                        <p:cTn id="28" dur="20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6"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arn(inHorizontal)">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6"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arn(inHorizontal)">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animBg="1"/>
      <p:bldP spid="11" grpId="0" animBg="1"/>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7646" y="761517"/>
            <a:ext cx="42672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567154" y="2274838"/>
            <a:ext cx="5983941" cy="2308324"/>
          </a:xfrm>
          <a:prstGeom prst="rect">
            <a:avLst/>
          </a:prstGeom>
        </p:spPr>
        <p:txBody>
          <a:bodyPr wrap="square">
            <a:spAutoFit/>
          </a:bodyPr>
          <a:lstStyle/>
          <a:p>
            <a:pPr defTabSz="914400"/>
            <a:r>
              <a:rPr lang="vi-VN" sz="3600" dirty="0">
                <a:solidFill>
                  <a:srgbClr val="002060"/>
                </a:solidFill>
                <a:latin typeface="Times New Roman" pitchFamily="18" charset="0"/>
                <a:cs typeface="Times New Roman" pitchFamily="18" charset="0"/>
              </a:rPr>
              <a:t>b) Các thiết bị biến đổi điện năng thành các dạng năng lượng khác: </a:t>
            </a:r>
            <a:r>
              <a:rPr lang="vi-VN" sz="3600" dirty="0">
                <a:solidFill>
                  <a:srgbClr val="FF0000"/>
                </a:solidFill>
                <a:latin typeface="Times New Roman" pitchFamily="18" charset="0"/>
                <a:cs typeface="Times New Roman" pitchFamily="18" charset="0"/>
              </a:rPr>
              <a:t>quạt; ti vi; điện thoại; ...</a:t>
            </a:r>
            <a:endParaRPr lang="en-US" sz="3600" dirty="0">
              <a:solidFill>
                <a:srgbClr val="FF0000"/>
              </a:solidFill>
              <a:latin typeface="Times New Roman" pitchFamily="18" charset="0"/>
              <a:cs typeface="Times New Roman" pitchFamily="18" charset="0"/>
            </a:endParaRPr>
          </a:p>
        </p:txBody>
      </p:sp>
      <p:sp>
        <p:nvSpPr>
          <p:cNvPr id="6" name="Rectangle 5"/>
          <p:cNvSpPr/>
          <p:nvPr/>
        </p:nvSpPr>
        <p:spPr>
          <a:xfrm>
            <a:off x="126609" y="506976"/>
            <a:ext cx="6865033" cy="1200329"/>
          </a:xfrm>
          <a:prstGeom prst="rect">
            <a:avLst/>
          </a:prstGeom>
        </p:spPr>
        <p:txBody>
          <a:bodyPr wrap="square">
            <a:spAutoFit/>
          </a:bodyPr>
          <a:lstStyle/>
          <a:p>
            <a:pPr defTabSz="914400"/>
            <a:r>
              <a:rPr lang="vi-VN" sz="3600" dirty="0">
                <a:solidFill>
                  <a:srgbClr val="002060"/>
                </a:solidFill>
                <a:latin typeface="Times New Roman" pitchFamily="18" charset="0"/>
                <a:cs typeface="Times New Roman" pitchFamily="18" charset="0"/>
              </a:rPr>
              <a:t>2. a) Tên ba dạng năng lượng là: </a:t>
            </a:r>
            <a:r>
              <a:rPr lang="vi-VN" sz="3600" dirty="0">
                <a:solidFill>
                  <a:srgbClr val="FF0000"/>
                </a:solidFill>
                <a:latin typeface="Times New Roman" pitchFamily="18" charset="0"/>
                <a:cs typeface="Times New Roman" pitchFamily="18" charset="0"/>
              </a:rPr>
              <a:t>cơ năng; nhiệt năng; năng lượng âm.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ppt_x"/>
                                          </p:val>
                                        </p:tav>
                                        <p:tav tm="100000">
                                          <p:val>
                                            <p:strVal val="#ppt_x"/>
                                          </p:val>
                                        </p:tav>
                                      </p:tavLst>
                                    </p:anim>
                                    <p:anim calcmode="lin" valueType="num">
                                      <p:cBhvr additive="base">
                                        <p:cTn id="13"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188804-88EE-44AD-BD8E-26EF051014EC}"/>
              </a:ext>
            </a:extLst>
          </p:cNvPr>
          <p:cNvPicPr>
            <a:picLocks noChangeAspect="1"/>
          </p:cNvPicPr>
          <p:nvPr/>
        </p:nvPicPr>
        <p:blipFill rotWithShape="1">
          <a:blip r:embed="rId2"/>
          <a:srcRect l="68750" t="40764" r="13281" b="40903"/>
          <a:stretch/>
        </p:blipFill>
        <p:spPr>
          <a:xfrm>
            <a:off x="915852" y="4204959"/>
            <a:ext cx="3580826" cy="2055084"/>
          </a:xfrm>
          <a:prstGeom prst="rect">
            <a:avLst/>
          </a:prstGeom>
        </p:spPr>
      </p:pic>
      <p:sp>
        <p:nvSpPr>
          <p:cNvPr id="6" name="Content Placeholder 2">
            <a:extLst>
              <a:ext uri="{FF2B5EF4-FFF2-40B4-BE49-F238E27FC236}">
                <a16:creationId xmlns:a16="http://schemas.microsoft.com/office/drawing/2014/main" id="{F69134E8-8D2C-4C05-B793-EA89CF18FA41}"/>
              </a:ext>
            </a:extLst>
          </p:cNvPr>
          <p:cNvSpPr txBox="1">
            <a:spLocks/>
          </p:cNvSpPr>
          <p:nvPr/>
        </p:nvSpPr>
        <p:spPr>
          <a:xfrm>
            <a:off x="489823" y="619352"/>
            <a:ext cx="4676304" cy="1014464"/>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n-US" sz="2400" b="1" dirty="0" err="1">
                <a:solidFill>
                  <a:schemeClr val="tx1"/>
                </a:solidFill>
                <a:latin typeface="Arial" panose="020B0604020202020204" pitchFamily="34" charset="0"/>
                <a:cs typeface="Arial" panose="020B0604020202020204" pitchFamily="34" charset="0"/>
              </a:rPr>
              <a:t>Hiện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tượng</a:t>
            </a:r>
            <a:r>
              <a:rPr lang="en-US" sz="2400" b="1" dirty="0">
                <a:solidFill>
                  <a:schemeClr val="tx1"/>
                </a:solidFill>
                <a:latin typeface="Arial" panose="020B0604020202020204" pitchFamily="34" charset="0"/>
                <a:cs typeface="Arial" panose="020B0604020202020204" pitchFamily="34" charset="0"/>
              </a:rPr>
              <a:t> 1</a:t>
            </a:r>
          </a:p>
          <a:p>
            <a:pPr algn="ctr"/>
            <a:r>
              <a:rPr lang="en-US" sz="2400" b="1" dirty="0" err="1">
                <a:solidFill>
                  <a:schemeClr val="tx1"/>
                </a:solidFill>
                <a:latin typeface="Arial" panose="020B0604020202020204" pitchFamily="34" charset="0"/>
                <a:cs typeface="Arial" panose="020B0604020202020204" pitchFamily="34" charset="0"/>
              </a:rPr>
              <a:t>Đèn</a:t>
            </a:r>
            <a:r>
              <a:rPr lang="en-US" sz="2400" b="1" dirty="0">
                <a:solidFill>
                  <a:schemeClr val="tx1"/>
                </a:solidFill>
                <a:latin typeface="Arial" panose="020B0604020202020204" pitchFamily="34" charset="0"/>
                <a:cs typeface="Arial" panose="020B0604020202020204" pitchFamily="34" charset="0"/>
              </a:rPr>
              <a:t> pin </a:t>
            </a:r>
            <a:r>
              <a:rPr lang="en-US" sz="2400" b="1" dirty="0" err="1">
                <a:solidFill>
                  <a:schemeClr val="tx1"/>
                </a:solidFill>
                <a:latin typeface="Arial" panose="020B0604020202020204" pitchFamily="34" charset="0"/>
                <a:cs typeface="Arial" panose="020B0604020202020204" pitchFamily="34" charset="0"/>
              </a:rPr>
              <a:t>được</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bật</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sáng</a:t>
            </a:r>
            <a:endParaRPr lang="en-US" sz="2400" b="1" dirty="0">
              <a:solidFill>
                <a:schemeClr val="tx1"/>
              </a:solidFill>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870380A3-06B1-461B-B30E-B782FE9CA345}"/>
              </a:ext>
            </a:extLst>
          </p:cNvPr>
          <p:cNvSpPr/>
          <p:nvPr/>
        </p:nvSpPr>
        <p:spPr>
          <a:xfrm>
            <a:off x="43242" y="2474986"/>
            <a:ext cx="1745220"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Arial" panose="020B0604020202020204" pitchFamily="34" charset="0"/>
                <a:cs typeface="Arial" panose="020B0604020202020204" pitchFamily="34" charset="0"/>
              </a:rPr>
              <a:t>Hóa</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r>
              <a:rPr lang="en-US" sz="2400" b="1" dirty="0">
                <a:latin typeface="Arial" panose="020B0604020202020204" pitchFamily="34" charset="0"/>
                <a:cs typeface="Arial" panose="020B0604020202020204" pitchFamily="34" charset="0"/>
              </a:rPr>
              <a:t> </a:t>
            </a:r>
          </a:p>
        </p:txBody>
      </p:sp>
      <p:sp>
        <p:nvSpPr>
          <p:cNvPr id="8" name="Arrow: Right 7">
            <a:extLst>
              <a:ext uri="{FF2B5EF4-FFF2-40B4-BE49-F238E27FC236}">
                <a16:creationId xmlns:a16="http://schemas.microsoft.com/office/drawing/2014/main" id="{592AECE8-2759-434D-B9CC-4D3ADF397E2F}"/>
              </a:ext>
            </a:extLst>
          </p:cNvPr>
          <p:cNvSpPr/>
          <p:nvPr/>
        </p:nvSpPr>
        <p:spPr>
          <a:xfrm>
            <a:off x="1868894" y="2752283"/>
            <a:ext cx="433864"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9CC2E02E-EB9B-4BB1-B78E-03841B804417}"/>
              </a:ext>
            </a:extLst>
          </p:cNvPr>
          <p:cNvSpPr/>
          <p:nvPr/>
        </p:nvSpPr>
        <p:spPr>
          <a:xfrm>
            <a:off x="2368538" y="2486821"/>
            <a:ext cx="1870726"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Arial" panose="020B0604020202020204" pitchFamily="34" charset="0"/>
                <a:cs typeface="Arial" panose="020B0604020202020204" pitchFamily="34" charset="0"/>
              </a:rPr>
              <a:t>Điện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endParaRPr lang="en-US" sz="2400" b="1" dirty="0">
              <a:latin typeface="Arial" panose="020B0604020202020204" pitchFamily="34" charset="0"/>
              <a:cs typeface="Arial" panose="020B0604020202020204" pitchFamily="34" charset="0"/>
            </a:endParaRPr>
          </a:p>
        </p:txBody>
      </p:sp>
      <p:sp>
        <p:nvSpPr>
          <p:cNvPr id="16" name="Content Placeholder 2">
            <a:extLst>
              <a:ext uri="{FF2B5EF4-FFF2-40B4-BE49-F238E27FC236}">
                <a16:creationId xmlns:a16="http://schemas.microsoft.com/office/drawing/2014/main" id="{0CC1EA66-CEBB-490D-B4AB-722485A07C40}"/>
              </a:ext>
            </a:extLst>
          </p:cNvPr>
          <p:cNvSpPr txBox="1">
            <a:spLocks/>
          </p:cNvSpPr>
          <p:nvPr/>
        </p:nvSpPr>
        <p:spPr>
          <a:xfrm>
            <a:off x="5885255" y="640825"/>
            <a:ext cx="5048250" cy="922303"/>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r>
              <a:rPr lang="en-US" sz="2400" b="1" dirty="0" err="1">
                <a:solidFill>
                  <a:schemeClr val="tx1"/>
                </a:solidFill>
                <a:latin typeface="Arial" panose="020B0604020202020204" pitchFamily="34" charset="0"/>
                <a:cs typeface="Arial" panose="020B0604020202020204" pitchFamily="34" charset="0"/>
              </a:rPr>
              <a:t>Hiện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tượng</a:t>
            </a:r>
            <a:r>
              <a:rPr lang="en-US" sz="2400" b="1" dirty="0">
                <a:solidFill>
                  <a:schemeClr val="tx1"/>
                </a:solidFill>
                <a:latin typeface="Arial" panose="020B0604020202020204" pitchFamily="34" charset="0"/>
                <a:cs typeface="Arial" panose="020B0604020202020204" pitchFamily="34" charset="0"/>
              </a:rPr>
              <a:t> 2</a:t>
            </a:r>
          </a:p>
          <a:p>
            <a:pPr algn="ctr"/>
            <a:r>
              <a:rPr lang="en-US" sz="2400" b="1" dirty="0" err="1">
                <a:solidFill>
                  <a:schemeClr val="tx1"/>
                </a:solidFill>
                <a:latin typeface="Arial" panose="020B0604020202020204" pitchFamily="34" charset="0"/>
                <a:cs typeface="Arial" panose="020B0604020202020204" pitchFamily="34" charset="0"/>
              </a:rPr>
              <a:t>Máy</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sấy</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tóc</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đang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hoạt</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động</a:t>
            </a:r>
            <a:endParaRPr lang="en-US" sz="2400" b="1" dirty="0">
              <a:solidFill>
                <a:schemeClr val="tx1"/>
              </a:solidFill>
              <a:latin typeface="Arial" panose="020B060402020202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117FD7CC-608C-42CA-BDD2-3E6282A83257}"/>
              </a:ext>
            </a:extLst>
          </p:cNvPr>
          <p:cNvCxnSpPr/>
          <p:nvPr/>
        </p:nvCxnSpPr>
        <p:spPr>
          <a:xfrm>
            <a:off x="5324475" y="1919156"/>
            <a:ext cx="0" cy="4219954"/>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82C95E66-A7E7-4D68-899D-205DCDB7ED02}"/>
              </a:ext>
            </a:extLst>
          </p:cNvPr>
          <p:cNvSpPr/>
          <p:nvPr/>
        </p:nvSpPr>
        <p:spPr>
          <a:xfrm>
            <a:off x="5885255" y="2538601"/>
            <a:ext cx="1785115"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Arial" panose="020B0604020202020204" pitchFamily="34" charset="0"/>
                <a:cs typeface="Arial" panose="020B0604020202020204" pitchFamily="34" charset="0"/>
              </a:rPr>
              <a:t>Điện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endParaRPr lang="en-US" sz="2400" b="1" dirty="0">
              <a:latin typeface="Arial" panose="020B0604020202020204" pitchFamily="34" charset="0"/>
              <a:cs typeface="Arial" panose="020B0604020202020204" pitchFamily="34" charset="0"/>
            </a:endParaRPr>
          </a:p>
        </p:txBody>
      </p:sp>
      <p:sp>
        <p:nvSpPr>
          <p:cNvPr id="19" name="Arrow: Right 18">
            <a:extLst>
              <a:ext uri="{FF2B5EF4-FFF2-40B4-BE49-F238E27FC236}">
                <a16:creationId xmlns:a16="http://schemas.microsoft.com/office/drawing/2014/main" id="{946E4DD7-71A9-4F8B-9ECF-DED41B220E27}"/>
              </a:ext>
            </a:extLst>
          </p:cNvPr>
          <p:cNvSpPr/>
          <p:nvPr/>
        </p:nvSpPr>
        <p:spPr>
          <a:xfrm>
            <a:off x="7709415" y="2824858"/>
            <a:ext cx="374825" cy="1298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
        <p:nvSpPr>
          <p:cNvPr id="20" name="Rectangle: Rounded Corners 19">
            <a:extLst>
              <a:ext uri="{FF2B5EF4-FFF2-40B4-BE49-F238E27FC236}">
                <a16:creationId xmlns:a16="http://schemas.microsoft.com/office/drawing/2014/main" id="{C78EF73C-2EC3-4376-A61D-B48E978CE6E6}"/>
              </a:ext>
            </a:extLst>
          </p:cNvPr>
          <p:cNvSpPr/>
          <p:nvPr/>
        </p:nvSpPr>
        <p:spPr>
          <a:xfrm>
            <a:off x="8714415" y="2625990"/>
            <a:ext cx="2531325" cy="5275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endParaRPr lang="en-US" sz="2400" b="1" dirty="0">
              <a:latin typeface="Arial" panose="020B0604020202020204" pitchFamily="34" charset="0"/>
              <a:cs typeface="Arial" panose="020B0604020202020204" pitchFamily="34" charset="0"/>
            </a:endParaRPr>
          </a:p>
        </p:txBody>
      </p:sp>
      <p:sp>
        <p:nvSpPr>
          <p:cNvPr id="21" name="Rectangle: Rounded Corners 20">
            <a:extLst>
              <a:ext uri="{FF2B5EF4-FFF2-40B4-BE49-F238E27FC236}">
                <a16:creationId xmlns:a16="http://schemas.microsoft.com/office/drawing/2014/main" id="{37987252-69C9-4A19-8DA7-4EFDBB68BA1E}"/>
              </a:ext>
            </a:extLst>
          </p:cNvPr>
          <p:cNvSpPr/>
          <p:nvPr/>
        </p:nvSpPr>
        <p:spPr>
          <a:xfrm>
            <a:off x="8683465" y="1947405"/>
            <a:ext cx="2531311" cy="5275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Arial" panose="020B0604020202020204" pitchFamily="34" charset="0"/>
                <a:cs typeface="Arial" panose="020B0604020202020204" pitchFamily="34" charset="0"/>
              </a:rPr>
              <a:t>Động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endParaRPr lang="en-US" sz="2400" b="1" dirty="0">
              <a:latin typeface="Arial" panose="020B0604020202020204" pitchFamily="34" charset="0"/>
              <a:cs typeface="Arial" panose="020B0604020202020204" pitchFamily="34" charset="0"/>
            </a:endParaRPr>
          </a:p>
        </p:txBody>
      </p:sp>
      <p:sp>
        <p:nvSpPr>
          <p:cNvPr id="22" name="Rectangle: Rounded Corners 21">
            <a:extLst>
              <a:ext uri="{FF2B5EF4-FFF2-40B4-BE49-F238E27FC236}">
                <a16:creationId xmlns:a16="http://schemas.microsoft.com/office/drawing/2014/main" id="{11D249B9-0EA4-4FB4-83E0-611444682288}"/>
              </a:ext>
            </a:extLst>
          </p:cNvPr>
          <p:cNvSpPr/>
          <p:nvPr/>
        </p:nvSpPr>
        <p:spPr>
          <a:xfrm>
            <a:off x="8723940" y="3238877"/>
            <a:ext cx="2598000" cy="5647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Arial" panose="020B0604020202020204" pitchFamily="34" charset="0"/>
                <a:cs typeface="Arial" panose="020B0604020202020204" pitchFamily="34" charset="0"/>
              </a:rPr>
              <a:t>Năng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lượng</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âm</a:t>
            </a:r>
            <a:endParaRPr lang="en-US" sz="2400" b="1" dirty="0">
              <a:latin typeface="Arial" panose="020B0604020202020204" pitchFamily="34" charset="0"/>
              <a:cs typeface="Arial" panose="020B0604020202020204" pitchFamily="34" charset="0"/>
            </a:endParaRPr>
          </a:p>
        </p:txBody>
      </p:sp>
      <p:sp>
        <p:nvSpPr>
          <p:cNvPr id="23" name="Arrow: Right 22">
            <a:extLst>
              <a:ext uri="{FF2B5EF4-FFF2-40B4-BE49-F238E27FC236}">
                <a16:creationId xmlns:a16="http://schemas.microsoft.com/office/drawing/2014/main" id="{7E35351A-CB5F-4207-954D-7551B66A15FD}"/>
              </a:ext>
            </a:extLst>
          </p:cNvPr>
          <p:cNvSpPr/>
          <p:nvPr/>
        </p:nvSpPr>
        <p:spPr>
          <a:xfrm rot="19567845">
            <a:off x="8103053" y="2579760"/>
            <a:ext cx="482266" cy="1379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4" name="Arrow: Right 23">
            <a:extLst>
              <a:ext uri="{FF2B5EF4-FFF2-40B4-BE49-F238E27FC236}">
                <a16:creationId xmlns:a16="http://schemas.microsoft.com/office/drawing/2014/main" id="{AD5FB4B1-DBFE-48D0-90F4-7CA467D37F6D}"/>
              </a:ext>
            </a:extLst>
          </p:cNvPr>
          <p:cNvSpPr/>
          <p:nvPr/>
        </p:nvSpPr>
        <p:spPr>
          <a:xfrm>
            <a:off x="8234850" y="2824858"/>
            <a:ext cx="374825" cy="12984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5" name="Arrow: Right 24">
            <a:extLst>
              <a:ext uri="{FF2B5EF4-FFF2-40B4-BE49-F238E27FC236}">
                <a16:creationId xmlns:a16="http://schemas.microsoft.com/office/drawing/2014/main" id="{D381F130-F0BA-4CC8-9023-D1C9588FAB58}"/>
              </a:ext>
            </a:extLst>
          </p:cNvPr>
          <p:cNvSpPr/>
          <p:nvPr/>
        </p:nvSpPr>
        <p:spPr>
          <a:xfrm rot="2183662">
            <a:off x="8111449" y="3096543"/>
            <a:ext cx="465473" cy="1331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66D52316-CE4E-410E-AB42-3CECBED400AC}"/>
              </a:ext>
            </a:extLst>
          </p:cNvPr>
          <p:cNvPicPr>
            <a:picLocks noChangeAspect="1"/>
          </p:cNvPicPr>
          <p:nvPr/>
        </p:nvPicPr>
        <p:blipFill rotWithShape="1">
          <a:blip r:embed="rId3"/>
          <a:srcRect l="41406" t="31420" r="25860" b="15139"/>
          <a:stretch/>
        </p:blipFill>
        <p:spPr>
          <a:xfrm>
            <a:off x="7225930" y="4017567"/>
            <a:ext cx="2441945" cy="2242476"/>
          </a:xfrm>
          <a:prstGeom prst="rect">
            <a:avLst/>
          </a:prstGeom>
        </p:spPr>
      </p:pic>
      <p:sp>
        <p:nvSpPr>
          <p:cNvPr id="27" name="Rectangle: Rounded Corners 26">
            <a:extLst>
              <a:ext uri="{FF2B5EF4-FFF2-40B4-BE49-F238E27FC236}">
                <a16:creationId xmlns:a16="http://schemas.microsoft.com/office/drawing/2014/main" id="{5AB57B44-710F-4BAD-8CF9-3F8099DD4A70}"/>
              </a:ext>
            </a:extLst>
          </p:cNvPr>
          <p:cNvSpPr/>
          <p:nvPr/>
        </p:nvSpPr>
        <p:spPr>
          <a:xfrm>
            <a:off x="536391" y="3333154"/>
            <a:ext cx="2125985"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Quang </a:t>
            </a:r>
            <a:r>
              <a:rPr lang="en-US" sz="2400" b="1" dirty="0" err="1">
                <a:latin typeface="Arial" panose="020B0604020202020204" pitchFamily="34" charset="0"/>
                <a:cs typeface="Arial" panose="020B0604020202020204" pitchFamily="34" charset="0"/>
              </a:rPr>
              <a:t>năng</a:t>
            </a:r>
            <a:endParaRPr lang="en-US" sz="2400" b="1" dirty="0">
              <a:latin typeface="Arial" panose="020B0604020202020204" pitchFamily="34" charset="0"/>
              <a:cs typeface="Arial" panose="020B0604020202020204" pitchFamily="34" charset="0"/>
            </a:endParaRPr>
          </a:p>
        </p:txBody>
      </p:sp>
      <p:sp>
        <p:nvSpPr>
          <p:cNvPr id="28" name="Arrow: Right 27">
            <a:extLst>
              <a:ext uri="{FF2B5EF4-FFF2-40B4-BE49-F238E27FC236}">
                <a16:creationId xmlns:a16="http://schemas.microsoft.com/office/drawing/2014/main" id="{6DE27B3F-87EC-40E1-9266-41BAE68565D6}"/>
              </a:ext>
            </a:extLst>
          </p:cNvPr>
          <p:cNvSpPr/>
          <p:nvPr/>
        </p:nvSpPr>
        <p:spPr>
          <a:xfrm>
            <a:off x="4316234" y="2722676"/>
            <a:ext cx="433864"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
        <p:nvSpPr>
          <p:cNvPr id="29" name="Arrow: Right 28">
            <a:extLst>
              <a:ext uri="{FF2B5EF4-FFF2-40B4-BE49-F238E27FC236}">
                <a16:creationId xmlns:a16="http://schemas.microsoft.com/office/drawing/2014/main" id="{312A9EC6-0952-47D2-8C9C-367ED259DB58}"/>
              </a:ext>
            </a:extLst>
          </p:cNvPr>
          <p:cNvSpPr/>
          <p:nvPr/>
        </p:nvSpPr>
        <p:spPr>
          <a:xfrm>
            <a:off x="39884" y="3560090"/>
            <a:ext cx="433864"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
        <p:nvSpPr>
          <p:cNvPr id="30" name="Rectangle: Rounded Corners 19">
            <a:extLst>
              <a:ext uri="{FF2B5EF4-FFF2-40B4-BE49-F238E27FC236}">
                <a16:creationId xmlns:a16="http://schemas.microsoft.com/office/drawing/2014/main" id="{3AF23ED8-B3E9-46C3-BF13-58F28093DF6E}"/>
              </a:ext>
            </a:extLst>
          </p:cNvPr>
          <p:cNvSpPr/>
          <p:nvPr/>
        </p:nvSpPr>
        <p:spPr>
          <a:xfrm>
            <a:off x="3221527" y="3336791"/>
            <a:ext cx="1944600"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Nhiệt</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năng</a:t>
            </a:r>
            <a:endParaRPr lang="en-US" sz="2400" b="1" dirty="0">
              <a:latin typeface="Arial" panose="020B0604020202020204" pitchFamily="34" charset="0"/>
              <a:cs typeface="Arial" panose="020B0604020202020204" pitchFamily="34" charset="0"/>
            </a:endParaRPr>
          </a:p>
        </p:txBody>
      </p:sp>
      <p:sp>
        <p:nvSpPr>
          <p:cNvPr id="31" name="Arrow: Right 7">
            <a:extLst>
              <a:ext uri="{FF2B5EF4-FFF2-40B4-BE49-F238E27FC236}">
                <a16:creationId xmlns:a16="http://schemas.microsoft.com/office/drawing/2014/main" id="{BA2367E5-ECD7-44E6-A93A-A9B7A8F1F5ED}"/>
              </a:ext>
            </a:extLst>
          </p:cNvPr>
          <p:cNvSpPr/>
          <p:nvPr/>
        </p:nvSpPr>
        <p:spPr>
          <a:xfrm>
            <a:off x="2725019" y="3620878"/>
            <a:ext cx="433864"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0420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C0FAA-74F1-4306-8C5A-505FD7F7EBFE}"/>
              </a:ext>
            </a:extLst>
          </p:cNvPr>
          <p:cNvSpPr>
            <a:spLocks noGrp="1"/>
          </p:cNvSpPr>
          <p:nvPr>
            <p:ph type="title"/>
          </p:nvPr>
        </p:nvSpPr>
        <p:spPr>
          <a:xfrm>
            <a:off x="390525" y="248503"/>
            <a:ext cx="11153775" cy="1351697"/>
          </a:xfrm>
        </p:spPr>
        <p:txBody>
          <a:bodyPr>
            <a:normAutofit fontScale="90000"/>
          </a:bodyPr>
          <a:lstStyle/>
          <a:p>
            <a:pPr algn="ctr">
              <a:lnSpc>
                <a:spcPct val="150000"/>
              </a:lnSpc>
            </a:pPr>
            <a:r>
              <a:rPr lang="en-US" sz="2800" b="1" dirty="0">
                <a:solidFill>
                  <a:schemeClr val="accent3">
                    <a:lumMod val="75000"/>
                  </a:schemeClr>
                </a:solidFill>
                <a:latin typeface="Arial" panose="020B0604020202020204" pitchFamily="34" charset="0"/>
                <a:cs typeface="Arial" panose="020B0604020202020204" pitchFamily="34" charset="0"/>
              </a:rPr>
              <a:t>TÌM HIỂU </a:t>
            </a:r>
            <a:r>
              <a:rPr lang="en-US" sz="2800" b="1" u="sng" dirty="0">
                <a:solidFill>
                  <a:schemeClr val="accent3">
                    <a:lumMod val="75000"/>
                  </a:schemeClr>
                </a:solidFill>
                <a:latin typeface="Arial" panose="020B0604020202020204" pitchFamily="34" charset="0"/>
                <a:cs typeface="Arial" panose="020B0604020202020204" pitchFamily="34" charset="0"/>
              </a:rPr>
              <a:t>HÓA NĂNG</a:t>
            </a:r>
            <a:r>
              <a:rPr lang="en-US" sz="2800" b="1" dirty="0">
                <a:solidFill>
                  <a:schemeClr val="accent3">
                    <a:lumMod val="75000"/>
                  </a:schemeClr>
                </a:solidFill>
                <a:latin typeface="Arial" panose="020B0604020202020204" pitchFamily="34" charset="0"/>
                <a:cs typeface="Arial" panose="020B0604020202020204" pitchFamily="34" charset="0"/>
              </a:rPr>
              <a:t> CÓ THỂ CHUYỂN HÓA THÀNH NHỮNG DẠNG NĂNG LƯỢNG NÀO ?</a:t>
            </a:r>
          </a:p>
        </p:txBody>
      </p:sp>
      <p:sp>
        <p:nvSpPr>
          <p:cNvPr id="3" name="Content Placeholder 2">
            <a:extLst>
              <a:ext uri="{FF2B5EF4-FFF2-40B4-BE49-F238E27FC236}">
                <a16:creationId xmlns:a16="http://schemas.microsoft.com/office/drawing/2014/main" id="{0956E630-FCE2-4E44-B425-1DECC6CEC7FC}"/>
              </a:ext>
            </a:extLst>
          </p:cNvPr>
          <p:cNvSpPr>
            <a:spLocks noGrp="1"/>
          </p:cNvSpPr>
          <p:nvPr>
            <p:ph idx="1"/>
          </p:nvPr>
        </p:nvSpPr>
        <p:spPr>
          <a:xfrm>
            <a:off x="754380" y="2179109"/>
            <a:ext cx="10058400" cy="1992841"/>
          </a:xfrm>
        </p:spPr>
        <p:txBody>
          <a:bodyPr>
            <a:normAutofit/>
          </a:bodyPr>
          <a:lstStyle/>
          <a:p>
            <a:pPr>
              <a:buClr>
                <a:schemeClr val="tx1"/>
              </a:buClr>
              <a:buFont typeface="Wingdings" panose="05000000000000000000" pitchFamily="2" charset="2"/>
              <a:buChar char="Ø"/>
            </a:pP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Nhiệm</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vụ</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Hoàn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thành</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bài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tập</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điện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từ</a:t>
            </a:r>
            <a:r>
              <a:rPr lang="en-US" sz="2600" dirty="0">
                <a:solidFill>
                  <a:schemeClr val="tx1"/>
                </a:solidFill>
                <a:latin typeface="Arial" panose="020B0604020202020204" pitchFamily="34" charset="0"/>
                <a:cs typeface="Arial" panose="020B0604020202020204" pitchFamily="34" charset="0"/>
              </a:rPr>
              <a:t> SGK </a:t>
            </a:r>
            <a:r>
              <a:rPr lang="en-US" sz="2600" dirty="0" err="1">
                <a:solidFill>
                  <a:schemeClr val="tx1"/>
                </a:solidFill>
                <a:latin typeface="Arial" panose="020B0604020202020204" pitchFamily="34" charset="0"/>
                <a:cs typeface="Arial" panose="020B0604020202020204" pitchFamily="34" charset="0"/>
              </a:rPr>
              <a:t>trang</a:t>
            </a:r>
            <a:r>
              <a:rPr lang="en-US" sz="2600" dirty="0">
                <a:solidFill>
                  <a:schemeClr val="tx1"/>
                </a:solidFill>
                <a:latin typeface="Arial" panose="020B0604020202020204" pitchFamily="34" charset="0"/>
                <a:cs typeface="Arial" panose="020B0604020202020204" pitchFamily="34" charset="0"/>
              </a:rPr>
              <a:t> 199 </a:t>
            </a:r>
            <a:r>
              <a:rPr lang="en-US" sz="2600" dirty="0" err="1">
                <a:solidFill>
                  <a:schemeClr val="tx1"/>
                </a:solidFill>
                <a:latin typeface="Arial" panose="020B0604020202020204" pitchFamily="34" charset="0"/>
                <a:cs typeface="Arial" panose="020B0604020202020204" pitchFamily="34" charset="0"/>
              </a:rPr>
              <a:t>vào</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vở</a:t>
            </a:r>
            <a:endParaRPr lang="en-US" sz="2600" dirty="0">
              <a:solidFill>
                <a:schemeClr val="tx1"/>
              </a:solidFill>
              <a:latin typeface="Arial" panose="020B0604020202020204" pitchFamily="34" charset="0"/>
              <a:cs typeface="Arial" panose="020B0604020202020204" pitchFamily="34" charset="0"/>
            </a:endParaRPr>
          </a:p>
          <a:p>
            <a:pPr>
              <a:buClr>
                <a:schemeClr val="tx1"/>
              </a:buClr>
              <a:buFont typeface="Wingdings" panose="05000000000000000000" pitchFamily="2" charset="2"/>
              <a:buChar char="Ø"/>
            </a:pP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Hình</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thức</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Làm</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việc</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theo</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cặp</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đôi</a:t>
            </a:r>
            <a:endParaRPr lang="en-US" sz="2600" dirty="0">
              <a:solidFill>
                <a:schemeClr val="tx1"/>
              </a:solidFill>
              <a:latin typeface="Arial" panose="020B0604020202020204" pitchFamily="34" charset="0"/>
              <a:cs typeface="Arial" panose="020B0604020202020204" pitchFamily="34" charset="0"/>
            </a:endParaRPr>
          </a:p>
          <a:p>
            <a:pPr>
              <a:buClr>
                <a:schemeClr val="tx1"/>
              </a:buClr>
              <a:buFont typeface="Wingdings" panose="05000000000000000000" pitchFamily="2" charset="2"/>
              <a:buChar char="Ø"/>
            </a:pP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Thời</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gian</a:t>
            </a:r>
            <a:r>
              <a:rPr lang="en-US" sz="2600" dirty="0">
                <a:solidFill>
                  <a:schemeClr val="tx1"/>
                </a:solidFill>
                <a:latin typeface="Arial" panose="020B0604020202020204" pitchFamily="34" charset="0"/>
                <a:cs typeface="Arial" panose="020B0604020202020204" pitchFamily="34" charset="0"/>
              </a:rPr>
              <a:t> : 2 </a:t>
            </a:r>
            <a:r>
              <a:rPr lang="en-US" sz="2600" dirty="0" err="1">
                <a:solidFill>
                  <a:schemeClr val="tx1"/>
                </a:solidFill>
                <a:latin typeface="Arial" panose="020B0604020202020204" pitchFamily="34" charset="0"/>
                <a:cs typeface="Arial" panose="020B0604020202020204" pitchFamily="34" charset="0"/>
              </a:rPr>
              <a:t>phút</a:t>
            </a:r>
            <a:r>
              <a:rPr lang="en-US" sz="2600"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94155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5A8117-2081-4ABF-88D3-5E53EFFFFDEF}"/>
              </a:ext>
            </a:extLst>
          </p:cNvPr>
          <p:cNvSpPr>
            <a:spLocks noGrp="1"/>
          </p:cNvSpPr>
          <p:nvPr>
            <p:ph idx="1"/>
          </p:nvPr>
        </p:nvSpPr>
        <p:spPr>
          <a:xfrm>
            <a:off x="605734" y="1837204"/>
            <a:ext cx="8417242" cy="3662643"/>
          </a:xfrm>
        </p:spPr>
        <p:txBody>
          <a:bodyPr>
            <a:noAutofit/>
          </a:bodyPr>
          <a:lstStyle/>
          <a:p>
            <a:pPr algn="just">
              <a:lnSpc>
                <a:spcPct val="112000"/>
              </a:lnSpc>
              <a:spcBef>
                <a:spcPts val="600"/>
              </a:spcBef>
              <a:spcAft>
                <a:spcPts val="1200"/>
              </a:spcAft>
            </a:pPr>
            <a:r>
              <a:rPr lang="en-US" sz="2400" dirty="0">
                <a:solidFill>
                  <a:schemeClr val="tx1"/>
                </a:solidFill>
                <a:latin typeface="Arial" panose="020B0604020202020204" pitchFamily="34" charset="0"/>
                <a:cs typeface="Arial" panose="020B0604020202020204" pitchFamily="34" charset="0"/>
              </a:rPr>
              <a:t>a) </a:t>
            </a:r>
            <a:r>
              <a:rPr lang="en-US" sz="2400" dirty="0" err="1">
                <a:solidFill>
                  <a:schemeClr val="tx1"/>
                </a:solidFill>
                <a:latin typeface="Arial" panose="020B0604020202020204" pitchFamily="34" charset="0"/>
                <a:cs typeface="Arial" panose="020B0604020202020204" pitchFamily="34" charset="0"/>
              </a:rPr>
              <a:t>Hóa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năng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lưu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trữ</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trong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thực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phẩm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khi</a:t>
            </a:r>
            <a:r>
              <a:rPr lang="en-US" sz="2400" dirty="0">
                <a:solidFill>
                  <a:schemeClr val="tx1"/>
                </a:solidFill>
                <a:latin typeface="Arial" panose="020B0604020202020204" pitchFamily="34" charset="0"/>
                <a:cs typeface="Arial" panose="020B0604020202020204" pitchFamily="34" charset="0"/>
              </a:rPr>
              <a:t> ta </a:t>
            </a:r>
            <a:r>
              <a:rPr lang="en-US" sz="2400" dirty="0" err="1">
                <a:solidFill>
                  <a:schemeClr val="tx1"/>
                </a:solidFill>
                <a:latin typeface="Arial" panose="020B0604020202020204" pitchFamily="34" charset="0"/>
                <a:cs typeface="Arial" panose="020B0604020202020204" pitchFamily="34" charset="0"/>
              </a:rPr>
              <a:t>ăn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được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chuyển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hóa</a:t>
            </a:r>
            <a:r>
              <a:rPr lang="en-US" sz="2400" dirty="0">
                <a:solidFill>
                  <a:schemeClr val="tx1"/>
                </a:solidFill>
                <a:latin typeface="Arial" panose="020B0604020202020204" pitchFamily="34" charset="0"/>
                <a:cs typeface="Arial" panose="020B0604020202020204" pitchFamily="34" charset="0"/>
              </a:rPr>
              <a:t> </a:t>
            </a:r>
            <a:r>
              <a:rPr lang="en-US" sz="2400" err="1">
                <a:solidFill>
                  <a:schemeClr val="tx1"/>
                </a:solidFill>
                <a:latin typeface="Arial" panose="020B0604020202020204" pitchFamily="34" charset="0"/>
                <a:cs typeface="Arial" panose="020B0604020202020204" pitchFamily="34" charset="0"/>
              </a:rPr>
              <a:t>thành</a:t>
            </a:r>
            <a:r>
              <a:rPr lang="en-US" sz="2400">
                <a:solidFill>
                  <a:schemeClr val="tx1"/>
                </a:solidFill>
                <a:latin typeface="Arial" panose="020B0604020202020204" pitchFamily="34" charset="0"/>
                <a:cs typeface="Arial" panose="020B0604020202020204" pitchFamily="34" charset="0"/>
              </a:rPr>
              <a:t> …..…(1)….…..</a:t>
            </a:r>
            <a:r>
              <a:rPr lang="en-US" sz="2400" dirty="0" err="1">
                <a:solidFill>
                  <a:schemeClr val="tx1"/>
                </a:solidFill>
                <a:latin typeface="Arial" panose="020B0604020202020204" pitchFamily="34" charset="0"/>
                <a:cs typeface="Arial" panose="020B0604020202020204" pitchFamily="34" charset="0"/>
              </a:rPr>
              <a:t>giúp</a:t>
            </a:r>
            <a:r>
              <a:rPr lang="en-US" sz="2400" dirty="0">
                <a:solidFill>
                  <a:schemeClr val="tx1"/>
                </a:solidFill>
                <a:latin typeface="Arial" panose="020B0604020202020204" pitchFamily="34" charset="0"/>
                <a:cs typeface="Arial" panose="020B0604020202020204" pitchFamily="34" charset="0"/>
              </a:rPr>
              <a:t> ta </a:t>
            </a:r>
            <a:r>
              <a:rPr lang="en-US" sz="2400" dirty="0" err="1">
                <a:solidFill>
                  <a:schemeClr val="tx1"/>
                </a:solidFill>
                <a:latin typeface="Arial" panose="020B0604020202020204" pitchFamily="34" charset="0"/>
                <a:cs typeface="Arial" panose="020B0604020202020204" pitchFamily="34" charset="0"/>
              </a:rPr>
              <a:t>đạp</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xe</a:t>
            </a:r>
            <a:r>
              <a:rPr lang="en-US" sz="2400" dirty="0">
                <a:solidFill>
                  <a:schemeClr val="tx1"/>
                </a:solidFill>
                <a:latin typeface="Arial" panose="020B0604020202020204" pitchFamily="34" charset="0"/>
                <a:cs typeface="Arial" panose="020B0604020202020204" pitchFamily="34" charset="0"/>
              </a:rPr>
              <a:t>. </a:t>
            </a:r>
          </a:p>
          <a:p>
            <a:pPr algn="just">
              <a:lnSpc>
                <a:spcPct val="112000"/>
              </a:lnSpc>
              <a:spcAft>
                <a:spcPts val="1200"/>
              </a:spcAft>
            </a:pPr>
            <a:r>
              <a:rPr lang="en-US" sz="2400" dirty="0">
                <a:solidFill>
                  <a:schemeClr val="tx1"/>
                </a:solidFill>
                <a:latin typeface="Arial" panose="020B0604020202020204" pitchFamily="34" charset="0"/>
                <a:cs typeface="Arial" panose="020B0604020202020204" pitchFamily="34" charset="0"/>
              </a:rPr>
              <a:t>b) </a:t>
            </a:r>
            <a:r>
              <a:rPr lang="en-US" sz="2400" dirty="0" err="1">
                <a:solidFill>
                  <a:schemeClr val="tx1"/>
                </a:solidFill>
                <a:latin typeface="Arial" panose="020B0604020202020204" pitchFamily="34" charset="0"/>
                <a:cs typeface="Arial" panose="020B0604020202020204" pitchFamily="34" charset="0"/>
              </a:rPr>
              <a:t>Hóa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năng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lưu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trữ</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trong</a:t>
            </a:r>
            <a:r>
              <a:rPr lang="en-US" sz="2400" dirty="0">
                <a:solidFill>
                  <a:schemeClr val="tx1"/>
                </a:solidFill>
                <a:latin typeface="Arial" panose="020B0604020202020204" pitchFamily="34" charset="0"/>
                <a:cs typeface="Arial" panose="020B0604020202020204" pitchFamily="34" charset="0"/>
              </a:rPr>
              <a:t> que </a:t>
            </a:r>
            <a:r>
              <a:rPr lang="en-US" sz="2400" dirty="0" err="1">
                <a:solidFill>
                  <a:schemeClr val="tx1"/>
                </a:solidFill>
                <a:latin typeface="Arial" panose="020B0604020202020204" pitchFamily="34" charset="0"/>
                <a:cs typeface="Arial" panose="020B0604020202020204" pitchFamily="34" charset="0"/>
              </a:rPr>
              <a:t>diêm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cọ</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xát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với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vỏ</a:t>
            </a:r>
            <a:r>
              <a:rPr lang="en-US" sz="2400" dirty="0">
                <a:solidFill>
                  <a:schemeClr val="tx1"/>
                </a:solidFill>
                <a:latin typeface="Arial" panose="020B0604020202020204" pitchFamily="34" charset="0"/>
                <a:cs typeface="Arial" panose="020B0604020202020204" pitchFamily="34" charset="0"/>
              </a:rPr>
              <a:t> bao </a:t>
            </a:r>
            <a:r>
              <a:rPr lang="en-US" sz="2400" dirty="0" err="1">
                <a:solidFill>
                  <a:schemeClr val="tx1"/>
                </a:solidFill>
                <a:latin typeface="Arial" panose="020B0604020202020204" pitchFamily="34" charset="0"/>
                <a:cs typeface="Arial" panose="020B0604020202020204" pitchFamily="34" charset="0"/>
              </a:rPr>
              <a:t>diêm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được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chuyển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hóa</a:t>
            </a:r>
            <a:r>
              <a:rPr lang="en-US" sz="2400" dirty="0">
                <a:solidFill>
                  <a:schemeClr val="tx1"/>
                </a:solidFill>
                <a:latin typeface="Arial" panose="020B0604020202020204" pitchFamily="34" charset="0"/>
                <a:cs typeface="Arial" panose="020B0604020202020204" pitchFamily="34" charset="0"/>
              </a:rPr>
              <a:t> </a:t>
            </a:r>
            <a:r>
              <a:rPr lang="en-US" sz="2400" err="1">
                <a:solidFill>
                  <a:schemeClr val="tx1"/>
                </a:solidFill>
                <a:latin typeface="Arial" panose="020B0604020202020204" pitchFamily="34" charset="0"/>
                <a:cs typeface="Arial" panose="020B0604020202020204" pitchFamily="34" charset="0"/>
              </a:rPr>
              <a:t>thành</a:t>
            </a:r>
            <a:r>
              <a:rPr lang="en-US" sz="2400">
                <a:solidFill>
                  <a:schemeClr val="tx1"/>
                </a:solidFill>
                <a:latin typeface="Arial" panose="020B0604020202020204" pitchFamily="34" charset="0"/>
                <a:cs typeface="Arial" panose="020B0604020202020204" pitchFamily="34" charset="0"/>
              </a:rPr>
              <a:t> ……...(2)………. </a:t>
            </a:r>
            <a:r>
              <a:rPr lang="en-US" sz="2400" err="1">
                <a:solidFill>
                  <a:schemeClr val="tx1"/>
                </a:solidFill>
                <a:latin typeface="Arial" panose="020B0604020202020204" pitchFamily="34" charset="0"/>
                <a:cs typeface="Arial" panose="020B0604020202020204" pitchFamily="34" charset="0"/>
              </a:rPr>
              <a:t>và</a:t>
            </a:r>
            <a:r>
              <a:rPr lang="en-US" sz="2400">
                <a:solidFill>
                  <a:schemeClr val="tx1"/>
                </a:solidFill>
                <a:latin typeface="Arial" panose="020B0604020202020204" pitchFamily="34" charset="0"/>
                <a:cs typeface="Arial" panose="020B0604020202020204" pitchFamily="34" charset="0"/>
              </a:rPr>
              <a:t> …….(3)….…..</a:t>
            </a:r>
            <a:endParaRPr lang="en-US" sz="2400" dirty="0">
              <a:solidFill>
                <a:schemeClr val="tx1"/>
              </a:solidFill>
              <a:latin typeface="Arial" panose="020B0604020202020204" pitchFamily="34" charset="0"/>
              <a:cs typeface="Arial" panose="020B0604020202020204" pitchFamily="34" charset="0"/>
            </a:endParaRPr>
          </a:p>
          <a:p>
            <a:pPr marL="0" indent="0" algn="just">
              <a:lnSpc>
                <a:spcPct val="112000"/>
              </a:lnSpc>
              <a:spcBef>
                <a:spcPts val="600"/>
              </a:spcBef>
              <a:spcAft>
                <a:spcPts val="0"/>
              </a:spcAft>
              <a:buNone/>
            </a:pPr>
            <a:r>
              <a:rPr lang="en-US" sz="2400" dirty="0">
                <a:solidFill>
                  <a:schemeClr val="tx1"/>
                </a:solidFill>
                <a:latin typeface="Arial" panose="020B0604020202020204" pitchFamily="34" charset="0"/>
                <a:cs typeface="Arial" panose="020B0604020202020204" pitchFamily="34" charset="0"/>
              </a:rPr>
              <a:t>c) </a:t>
            </a:r>
            <a:r>
              <a:rPr lang="en-US" sz="2400" dirty="0" err="1">
                <a:solidFill>
                  <a:schemeClr val="tx1"/>
                </a:solidFill>
                <a:latin typeface="Arial" panose="020B0604020202020204" pitchFamily="34" charset="0"/>
                <a:cs typeface="Arial" panose="020B0604020202020204" pitchFamily="34" charset="0"/>
              </a:rPr>
              <a:t>Hóa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năng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trong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nhiên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liệu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xăng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dầu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đốt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cháy</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được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chuyển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hóa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thành</a:t>
            </a:r>
            <a:r>
              <a:rPr lang="en-US" sz="2400" dirty="0">
                <a:solidFill>
                  <a:schemeClr val="tx1"/>
                </a:solidFill>
                <a:latin typeface="Arial" panose="020B0604020202020204" pitchFamily="34" charset="0"/>
                <a:cs typeface="Arial" panose="020B0604020202020204" pitchFamily="34" charset="0"/>
              </a:rPr>
              <a:t> …… (4</a:t>
            </a:r>
            <a:r>
              <a:rPr lang="en-US" sz="2400">
                <a:solidFill>
                  <a:schemeClr val="tx1"/>
                </a:solidFill>
                <a:latin typeface="Arial" panose="020B0604020202020204" pitchFamily="34" charset="0"/>
                <a:cs typeface="Arial" panose="020B0604020202020204" pitchFamily="34" charset="0"/>
              </a:rPr>
              <a:t>) …..…, ……...(</a:t>
            </a:r>
            <a:r>
              <a:rPr lang="en-US" sz="2400" dirty="0">
                <a:solidFill>
                  <a:schemeClr val="tx1"/>
                </a:solidFill>
                <a:latin typeface="Arial" panose="020B0604020202020204" pitchFamily="34" charset="0"/>
                <a:cs typeface="Arial" panose="020B0604020202020204" pitchFamily="34" charset="0"/>
              </a:rPr>
              <a:t>5</a:t>
            </a:r>
            <a:r>
              <a:rPr lang="en-US" sz="2400">
                <a:solidFill>
                  <a:schemeClr val="tx1"/>
                </a:solidFill>
                <a:latin typeface="Arial" panose="020B0604020202020204" pitchFamily="34" charset="0"/>
                <a:cs typeface="Arial" panose="020B0604020202020204" pitchFamily="34" charset="0"/>
              </a:rPr>
              <a:t>) …..… </a:t>
            </a:r>
            <a:r>
              <a:rPr lang="en-US" sz="2400" err="1">
                <a:solidFill>
                  <a:schemeClr val="tx1"/>
                </a:solidFill>
                <a:latin typeface="Arial" panose="020B0604020202020204" pitchFamily="34" charset="0"/>
                <a:cs typeface="Arial" panose="020B0604020202020204" pitchFamily="34" charset="0"/>
              </a:rPr>
              <a:t>và</a:t>
            </a:r>
            <a:r>
              <a:rPr lang="en-US" sz="2400">
                <a:solidFill>
                  <a:schemeClr val="tx1"/>
                </a:solidFill>
                <a:latin typeface="Arial" panose="020B0604020202020204" pitchFamily="34" charset="0"/>
                <a:cs typeface="Arial" panose="020B0604020202020204" pitchFamily="34" charset="0"/>
              </a:rPr>
              <a:t> ……...(6)...… </a:t>
            </a:r>
            <a:r>
              <a:rPr lang="en-US" sz="2400" dirty="0" err="1">
                <a:solidFill>
                  <a:schemeClr val="tx1"/>
                </a:solidFill>
                <a:latin typeface="Arial" panose="020B0604020202020204" pitchFamily="34" charset="0"/>
                <a:cs typeface="Arial" panose="020B0604020202020204" pitchFamily="34" charset="0"/>
              </a:rPr>
              <a:t>của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máy</a:t>
            </a:r>
            <a:r>
              <a:rPr lang="en-US" sz="2400" dirty="0">
                <a:solidFill>
                  <a:schemeClr val="tx1"/>
                </a:solidFill>
                <a:latin typeface="Arial" panose="020B0604020202020204" pitchFamily="34" charset="0"/>
                <a:cs typeface="Arial" panose="020B0604020202020204" pitchFamily="34" charset="0"/>
              </a:rPr>
              <a:t> bay, </a:t>
            </a:r>
            <a:r>
              <a:rPr lang="en-US" sz="2400" dirty="0" err="1">
                <a:solidFill>
                  <a:schemeClr val="tx1"/>
                </a:solidFill>
                <a:latin typeface="Arial" panose="020B0604020202020204" pitchFamily="34" charset="0"/>
                <a:cs typeface="Arial" panose="020B0604020202020204" pitchFamily="34" charset="0"/>
              </a:rPr>
              <a:t>tàu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hỏa</a:t>
            </a:r>
            <a:r>
              <a:rPr lang="en-US" sz="2400" dirty="0">
                <a:solidFill>
                  <a:schemeClr val="tx1"/>
                </a:solidFill>
                <a:latin typeface="Arial" panose="020B0604020202020204" pitchFamily="34" charset="0"/>
                <a:cs typeface="Arial" panose="020B0604020202020204" pitchFamily="34" charset="0"/>
              </a:rPr>
              <a:t>. </a:t>
            </a:r>
          </a:p>
        </p:txBody>
      </p:sp>
      <p:sp>
        <p:nvSpPr>
          <p:cNvPr id="6" name="Title 1">
            <a:extLst>
              <a:ext uri="{FF2B5EF4-FFF2-40B4-BE49-F238E27FC236}">
                <a16:creationId xmlns:a16="http://schemas.microsoft.com/office/drawing/2014/main" id="{2606CDDC-CD6A-4FB6-9BBD-3CD568869590}"/>
              </a:ext>
            </a:extLst>
          </p:cNvPr>
          <p:cNvSpPr txBox="1">
            <a:spLocks/>
          </p:cNvSpPr>
          <p:nvPr/>
        </p:nvSpPr>
        <p:spPr>
          <a:xfrm>
            <a:off x="9345705" y="2407022"/>
            <a:ext cx="2695015" cy="2272553"/>
          </a:xfrm>
          <a:prstGeom prst="rect">
            <a:avLst/>
          </a:prstGeom>
          <a:ln w="28575">
            <a:solidFill>
              <a:schemeClr val="tx1"/>
            </a:solidFill>
          </a:ln>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nSpc>
                <a:spcPct val="150000"/>
              </a:lnSpc>
            </a:pPr>
            <a:r>
              <a:rPr lang="en-US" sz="2000" b="1">
                <a:solidFill>
                  <a:srgbClr val="0000FF"/>
                </a:solidFill>
                <a:latin typeface="Arial" panose="020B0604020202020204" pitchFamily="34" charset="0"/>
                <a:cs typeface="Arial" panose="020B0604020202020204" pitchFamily="34" charset="0"/>
              </a:rPr>
              <a:t>động </a:t>
            </a:r>
            <a:r>
              <a:rPr lang="en-US" sz="2000" b="1" dirty="0" err="1">
                <a:solidFill>
                  <a:srgbClr val="0000FF"/>
                </a:solidFill>
                <a:latin typeface="Arial" panose="020B0604020202020204" pitchFamily="34" charset="0"/>
                <a:cs typeface="Arial" panose="020B0604020202020204" pitchFamily="34" charset="0"/>
              </a:rPr>
              <a:t>năng</a:t>
            </a:r>
            <a:r>
              <a:rPr lang="en-US" sz="2000" b="1" dirty="0">
                <a:solidFill>
                  <a:srgbClr val="0000FF"/>
                </a:solidFill>
                <a:latin typeface="Arial" panose="020B0604020202020204" pitchFamily="34" charset="0"/>
                <a:cs typeface="Arial" panose="020B0604020202020204" pitchFamily="34" charset="0"/>
              </a:rPr>
              <a:t>	</a:t>
            </a:r>
          </a:p>
          <a:p>
            <a:pPr>
              <a:lnSpc>
                <a:spcPct val="150000"/>
              </a:lnSpc>
            </a:pPr>
            <a:r>
              <a:rPr lang="en-US" sz="2000" b="1">
                <a:solidFill>
                  <a:srgbClr val="0000FF"/>
                </a:solidFill>
                <a:latin typeface="Arial" panose="020B0604020202020204" pitchFamily="34" charset="0"/>
                <a:cs typeface="Arial" panose="020B0604020202020204" pitchFamily="34" charset="0"/>
              </a:rPr>
              <a:t>nhiệt </a:t>
            </a:r>
            <a:r>
              <a:rPr lang="en-US" sz="2000" b="1" dirty="0" err="1">
                <a:solidFill>
                  <a:srgbClr val="0000FF"/>
                </a:solidFill>
                <a:latin typeface="Arial" panose="020B0604020202020204" pitchFamily="34" charset="0"/>
                <a:cs typeface="Arial" panose="020B0604020202020204" pitchFamily="34" charset="0"/>
              </a:rPr>
              <a:t>năng</a:t>
            </a:r>
            <a:r>
              <a:rPr lang="en-US" sz="2000" b="1" dirty="0">
                <a:solidFill>
                  <a:srgbClr val="0000FF"/>
                </a:solidFill>
                <a:latin typeface="Arial" panose="020B0604020202020204" pitchFamily="34" charset="0"/>
                <a:cs typeface="Arial" panose="020B0604020202020204" pitchFamily="34" charset="0"/>
              </a:rPr>
              <a:t>	</a:t>
            </a:r>
          </a:p>
          <a:p>
            <a:pPr>
              <a:lnSpc>
                <a:spcPct val="150000"/>
              </a:lnSpc>
            </a:pPr>
            <a:r>
              <a:rPr lang="en-US" sz="2000" b="1">
                <a:solidFill>
                  <a:srgbClr val="0000FF"/>
                </a:solidFill>
                <a:latin typeface="Arial" panose="020B0604020202020204" pitchFamily="34" charset="0"/>
                <a:cs typeface="Arial" panose="020B0604020202020204" pitchFamily="34" charset="0"/>
              </a:rPr>
              <a:t>năng </a:t>
            </a:r>
            <a:r>
              <a:rPr lang="en-US" sz="2000" b="1" dirty="0" err="1">
                <a:solidFill>
                  <a:srgbClr val="0000FF"/>
                </a:solidFill>
                <a:latin typeface="Arial" panose="020B0604020202020204" pitchFamily="34" charset="0"/>
                <a:cs typeface="Arial" panose="020B0604020202020204" pitchFamily="34" charset="0"/>
              </a:rPr>
              <a:t>lượng</a:t>
            </a:r>
            <a:r>
              <a:rPr lang="en-US" sz="2000" b="1" dirty="0">
                <a:solidFill>
                  <a:srgbClr val="0000FF"/>
                </a:solidFill>
                <a:latin typeface="Arial" panose="020B0604020202020204" pitchFamily="34" charset="0"/>
                <a:cs typeface="Arial" panose="020B0604020202020204" pitchFamily="34" charset="0"/>
              </a:rPr>
              <a:t> </a:t>
            </a:r>
            <a:r>
              <a:rPr lang="en-US" sz="2000" b="1" dirty="0" err="1">
                <a:solidFill>
                  <a:srgbClr val="0000FF"/>
                </a:solidFill>
                <a:latin typeface="Arial" panose="020B0604020202020204" pitchFamily="34" charset="0"/>
                <a:cs typeface="Arial" panose="020B0604020202020204" pitchFamily="34" charset="0"/>
              </a:rPr>
              <a:t>ánh</a:t>
            </a:r>
            <a:r>
              <a:rPr lang="en-US" sz="2000" b="1" dirty="0">
                <a:solidFill>
                  <a:srgbClr val="0000FF"/>
                </a:solidFill>
                <a:latin typeface="Arial" panose="020B0604020202020204" pitchFamily="34" charset="0"/>
                <a:cs typeface="Arial" panose="020B0604020202020204" pitchFamily="34" charset="0"/>
              </a:rPr>
              <a:t> </a:t>
            </a:r>
            <a:r>
              <a:rPr lang="en-US" sz="2000" b="1" dirty="0" err="1">
                <a:solidFill>
                  <a:srgbClr val="0000FF"/>
                </a:solidFill>
                <a:latin typeface="Arial" panose="020B0604020202020204" pitchFamily="34" charset="0"/>
                <a:cs typeface="Arial" panose="020B0604020202020204" pitchFamily="34" charset="0"/>
              </a:rPr>
              <a:t>sáng</a:t>
            </a:r>
            <a:endParaRPr lang="en-US" sz="2000" b="1" dirty="0">
              <a:solidFill>
                <a:srgbClr val="0000FF"/>
              </a:solidFill>
              <a:latin typeface="Arial" panose="020B0604020202020204" pitchFamily="34" charset="0"/>
              <a:cs typeface="Arial" panose="020B0604020202020204" pitchFamily="34" charset="0"/>
            </a:endParaRPr>
          </a:p>
          <a:p>
            <a:pPr>
              <a:lnSpc>
                <a:spcPct val="150000"/>
              </a:lnSpc>
            </a:pPr>
            <a:r>
              <a:rPr lang="en-US" sz="2000" b="1">
                <a:solidFill>
                  <a:srgbClr val="0000FF"/>
                </a:solidFill>
                <a:latin typeface="Arial" panose="020B0604020202020204" pitchFamily="34" charset="0"/>
                <a:cs typeface="Arial" panose="020B0604020202020204" pitchFamily="34" charset="0"/>
              </a:rPr>
              <a:t>điện năng</a:t>
            </a:r>
            <a:endParaRPr lang="en-US" sz="2000" b="1" dirty="0">
              <a:solidFill>
                <a:srgbClr val="0000FF"/>
              </a:solidFill>
              <a:latin typeface="Arial" panose="020B0604020202020204" pitchFamily="34" charset="0"/>
              <a:cs typeface="Arial" panose="020B0604020202020204" pitchFamily="34" charset="0"/>
            </a:endParaRPr>
          </a:p>
          <a:p>
            <a:pPr>
              <a:lnSpc>
                <a:spcPct val="150000"/>
              </a:lnSpc>
            </a:pPr>
            <a:r>
              <a:rPr lang="en-US" sz="2000" b="1">
                <a:solidFill>
                  <a:srgbClr val="0000FF"/>
                </a:solidFill>
                <a:latin typeface="Arial" panose="020B0604020202020204" pitchFamily="34" charset="0"/>
                <a:cs typeface="Arial" panose="020B0604020202020204" pitchFamily="34" charset="0"/>
              </a:rPr>
              <a:t>thế </a:t>
            </a:r>
            <a:r>
              <a:rPr lang="en-US" sz="2000" b="1" dirty="0" err="1">
                <a:solidFill>
                  <a:srgbClr val="0000FF"/>
                </a:solidFill>
                <a:latin typeface="Arial" panose="020B0604020202020204" pitchFamily="34" charset="0"/>
                <a:cs typeface="Arial" panose="020B0604020202020204" pitchFamily="34" charset="0"/>
              </a:rPr>
              <a:t>năng</a:t>
            </a:r>
            <a:endParaRPr lang="en-US" sz="2000" b="1" dirty="0">
              <a:solidFill>
                <a:srgbClr val="0000FF"/>
              </a:solidFill>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35942CE8-7D12-4DD8-A0F5-3C700072E5F2}"/>
              </a:ext>
            </a:extLst>
          </p:cNvPr>
          <p:cNvSpPr>
            <a:spLocks noGrp="1"/>
          </p:cNvSpPr>
          <p:nvPr>
            <p:ph type="title"/>
          </p:nvPr>
        </p:nvSpPr>
        <p:spPr>
          <a:xfrm>
            <a:off x="390525" y="248503"/>
            <a:ext cx="11153775" cy="1351697"/>
          </a:xfrm>
        </p:spPr>
        <p:txBody>
          <a:bodyPr>
            <a:normAutofit fontScale="90000"/>
          </a:bodyPr>
          <a:lstStyle/>
          <a:p>
            <a:pPr algn="ctr">
              <a:lnSpc>
                <a:spcPct val="150000"/>
              </a:lnSpc>
            </a:pPr>
            <a:r>
              <a:rPr lang="en-US" sz="2800" b="1" dirty="0">
                <a:solidFill>
                  <a:schemeClr val="accent3">
                    <a:lumMod val="75000"/>
                  </a:schemeClr>
                </a:solidFill>
                <a:latin typeface="Arial" panose="020B0604020202020204" pitchFamily="34" charset="0"/>
                <a:cs typeface="Arial" panose="020B0604020202020204" pitchFamily="34" charset="0"/>
              </a:rPr>
              <a:t>TÌM HIỂU </a:t>
            </a:r>
            <a:r>
              <a:rPr lang="en-US" sz="2800" b="1" u="sng" dirty="0">
                <a:solidFill>
                  <a:schemeClr val="accent3">
                    <a:lumMod val="75000"/>
                  </a:schemeClr>
                </a:solidFill>
                <a:latin typeface="Arial" panose="020B0604020202020204" pitchFamily="34" charset="0"/>
                <a:cs typeface="Arial" panose="020B0604020202020204" pitchFamily="34" charset="0"/>
              </a:rPr>
              <a:t>HÓA NĂNG</a:t>
            </a:r>
            <a:r>
              <a:rPr lang="en-US" sz="2800" b="1" dirty="0">
                <a:solidFill>
                  <a:schemeClr val="accent3">
                    <a:lumMod val="75000"/>
                  </a:schemeClr>
                </a:solidFill>
                <a:latin typeface="Arial" panose="020B0604020202020204" pitchFamily="34" charset="0"/>
                <a:cs typeface="Arial" panose="020B0604020202020204" pitchFamily="34" charset="0"/>
              </a:rPr>
              <a:t> CÓ THỂ CHUYỂN HÓA THÀNH NHỮNG DẠNG NĂNG LƯỢNG NÀO ?</a:t>
            </a:r>
          </a:p>
        </p:txBody>
      </p:sp>
      <p:sp>
        <p:nvSpPr>
          <p:cNvPr id="8" name="Hộp Văn bản 7">
            <a:extLst>
              <a:ext uri="{FF2B5EF4-FFF2-40B4-BE49-F238E27FC236}">
                <a16:creationId xmlns:a16="http://schemas.microsoft.com/office/drawing/2014/main" id="{3BCEC98D-FDBF-4B57-8BA0-B76369CCC927}"/>
              </a:ext>
            </a:extLst>
          </p:cNvPr>
          <p:cNvSpPr txBox="1"/>
          <p:nvPr/>
        </p:nvSpPr>
        <p:spPr>
          <a:xfrm>
            <a:off x="2225490" y="2259106"/>
            <a:ext cx="1754840" cy="461665"/>
          </a:xfrm>
          <a:prstGeom prst="rect">
            <a:avLst/>
          </a:prstGeom>
          <a:solidFill>
            <a:schemeClr val="bg1"/>
          </a:solidFill>
        </p:spPr>
        <p:txBody>
          <a:bodyPr wrap="square">
            <a:spAutoFit/>
          </a:bodyPr>
          <a:lstStyle/>
          <a:p>
            <a:r>
              <a:rPr lang="en-US" sz="2400" b="1">
                <a:solidFill>
                  <a:srgbClr val="FF0000"/>
                </a:solidFill>
                <a:latin typeface="Arial" panose="020B0604020202020204" pitchFamily="34" charset="0"/>
                <a:cs typeface="Arial" panose="020B0604020202020204" pitchFamily="34" charset="0"/>
              </a:rPr>
              <a:t>động năng</a:t>
            </a:r>
            <a:endParaRPr lang="vi-VN" sz="2400">
              <a:solidFill>
                <a:srgbClr val="FF0000"/>
              </a:solidFill>
            </a:endParaRPr>
          </a:p>
        </p:txBody>
      </p:sp>
      <p:sp>
        <p:nvSpPr>
          <p:cNvPr id="9" name="Hộp Văn bản 8">
            <a:extLst>
              <a:ext uri="{FF2B5EF4-FFF2-40B4-BE49-F238E27FC236}">
                <a16:creationId xmlns:a16="http://schemas.microsoft.com/office/drawing/2014/main" id="{393FF728-61AF-4299-883D-DE0E6A60EC99}"/>
              </a:ext>
            </a:extLst>
          </p:cNvPr>
          <p:cNvSpPr txBox="1"/>
          <p:nvPr/>
        </p:nvSpPr>
        <p:spPr>
          <a:xfrm>
            <a:off x="6317878" y="3375212"/>
            <a:ext cx="1754840" cy="461665"/>
          </a:xfrm>
          <a:prstGeom prst="rect">
            <a:avLst/>
          </a:prstGeom>
          <a:solidFill>
            <a:schemeClr val="bg1"/>
          </a:solidFill>
        </p:spPr>
        <p:txBody>
          <a:bodyPr wrap="square">
            <a:spAutoFit/>
          </a:bodyPr>
          <a:lstStyle/>
          <a:p>
            <a:r>
              <a:rPr lang="en-US" sz="2400" b="1">
                <a:solidFill>
                  <a:srgbClr val="FF0000"/>
                </a:solidFill>
                <a:latin typeface="Arial" panose="020B0604020202020204" pitchFamily="34" charset="0"/>
                <a:cs typeface="Arial" panose="020B0604020202020204" pitchFamily="34" charset="0"/>
              </a:rPr>
              <a:t>nhiệt năng</a:t>
            </a:r>
            <a:endParaRPr lang="vi-VN" sz="2400">
              <a:solidFill>
                <a:srgbClr val="FF0000"/>
              </a:solidFill>
            </a:endParaRPr>
          </a:p>
        </p:txBody>
      </p:sp>
      <p:sp>
        <p:nvSpPr>
          <p:cNvPr id="10" name="Hộp Văn bản 9">
            <a:extLst>
              <a:ext uri="{FF2B5EF4-FFF2-40B4-BE49-F238E27FC236}">
                <a16:creationId xmlns:a16="http://schemas.microsoft.com/office/drawing/2014/main" id="{A699B166-A0FF-42F7-ACB8-29102411E537}"/>
              </a:ext>
            </a:extLst>
          </p:cNvPr>
          <p:cNvSpPr txBox="1"/>
          <p:nvPr/>
        </p:nvSpPr>
        <p:spPr>
          <a:xfrm>
            <a:off x="625598" y="3836877"/>
            <a:ext cx="3354732" cy="461665"/>
          </a:xfrm>
          <a:prstGeom prst="rect">
            <a:avLst/>
          </a:prstGeom>
          <a:solidFill>
            <a:schemeClr val="bg1"/>
          </a:solidFill>
        </p:spPr>
        <p:txBody>
          <a:bodyPr wrap="square">
            <a:spAutoFit/>
          </a:bodyPr>
          <a:lstStyle/>
          <a:p>
            <a:r>
              <a:rPr lang="en-US" sz="2400" b="1">
                <a:solidFill>
                  <a:srgbClr val="FF0000"/>
                </a:solidFill>
                <a:latin typeface="Arial" panose="020B0604020202020204" pitchFamily="34" charset="0"/>
                <a:cs typeface="Arial" panose="020B0604020202020204" pitchFamily="34" charset="0"/>
              </a:rPr>
              <a:t>năng lượng ánh sáng</a:t>
            </a:r>
            <a:endParaRPr lang="vi-VN" sz="2400">
              <a:solidFill>
                <a:srgbClr val="FF0000"/>
              </a:solidFill>
            </a:endParaRPr>
          </a:p>
        </p:txBody>
      </p:sp>
      <p:sp>
        <p:nvSpPr>
          <p:cNvPr id="11" name="Hộp Văn bản 10">
            <a:extLst>
              <a:ext uri="{FF2B5EF4-FFF2-40B4-BE49-F238E27FC236}">
                <a16:creationId xmlns:a16="http://schemas.microsoft.com/office/drawing/2014/main" id="{C5DB0DAC-E22A-49A1-AC75-2DF0D7E22FC6}"/>
              </a:ext>
            </a:extLst>
          </p:cNvPr>
          <p:cNvSpPr txBox="1"/>
          <p:nvPr/>
        </p:nvSpPr>
        <p:spPr>
          <a:xfrm>
            <a:off x="3668808" y="4859405"/>
            <a:ext cx="1754840" cy="461665"/>
          </a:xfrm>
          <a:prstGeom prst="rect">
            <a:avLst/>
          </a:prstGeom>
          <a:solidFill>
            <a:schemeClr val="bg1"/>
          </a:solidFill>
        </p:spPr>
        <p:txBody>
          <a:bodyPr wrap="square">
            <a:spAutoFit/>
          </a:bodyPr>
          <a:lstStyle/>
          <a:p>
            <a:r>
              <a:rPr lang="en-US" sz="2400" b="1">
                <a:solidFill>
                  <a:srgbClr val="FF0000"/>
                </a:solidFill>
                <a:latin typeface="Arial" panose="020B0604020202020204" pitchFamily="34" charset="0"/>
                <a:cs typeface="Arial" panose="020B0604020202020204" pitchFamily="34" charset="0"/>
              </a:rPr>
              <a:t>nhiệt năng</a:t>
            </a:r>
            <a:endParaRPr lang="vi-VN" sz="2400">
              <a:solidFill>
                <a:srgbClr val="FF0000"/>
              </a:solidFill>
            </a:endParaRPr>
          </a:p>
        </p:txBody>
      </p:sp>
      <p:sp>
        <p:nvSpPr>
          <p:cNvPr id="12" name="Hộp Văn bản 11">
            <a:extLst>
              <a:ext uri="{FF2B5EF4-FFF2-40B4-BE49-F238E27FC236}">
                <a16:creationId xmlns:a16="http://schemas.microsoft.com/office/drawing/2014/main" id="{096A5D54-157D-4E8D-883B-B8A0E962EDA1}"/>
              </a:ext>
            </a:extLst>
          </p:cNvPr>
          <p:cNvSpPr txBox="1"/>
          <p:nvPr/>
        </p:nvSpPr>
        <p:spPr>
          <a:xfrm>
            <a:off x="6345892" y="4859404"/>
            <a:ext cx="1754840" cy="461665"/>
          </a:xfrm>
          <a:prstGeom prst="rect">
            <a:avLst/>
          </a:prstGeom>
          <a:solidFill>
            <a:schemeClr val="bg1"/>
          </a:solidFill>
        </p:spPr>
        <p:txBody>
          <a:bodyPr wrap="square">
            <a:spAutoFit/>
          </a:bodyPr>
          <a:lstStyle/>
          <a:p>
            <a:r>
              <a:rPr lang="en-US" sz="2400" b="1">
                <a:solidFill>
                  <a:srgbClr val="FF0000"/>
                </a:solidFill>
                <a:latin typeface="Arial" panose="020B0604020202020204" pitchFamily="34" charset="0"/>
                <a:cs typeface="Arial" panose="020B0604020202020204" pitchFamily="34" charset="0"/>
              </a:rPr>
              <a:t>điện năng</a:t>
            </a:r>
            <a:endParaRPr lang="vi-VN" sz="2400">
              <a:solidFill>
                <a:srgbClr val="FF0000"/>
              </a:solidFill>
            </a:endParaRPr>
          </a:p>
        </p:txBody>
      </p:sp>
      <p:sp>
        <p:nvSpPr>
          <p:cNvPr id="13" name="Hộp Văn bản 12">
            <a:extLst>
              <a:ext uri="{FF2B5EF4-FFF2-40B4-BE49-F238E27FC236}">
                <a16:creationId xmlns:a16="http://schemas.microsoft.com/office/drawing/2014/main" id="{962555BD-E463-4C51-B6A6-B64EC3808F25}"/>
              </a:ext>
            </a:extLst>
          </p:cNvPr>
          <p:cNvSpPr txBox="1"/>
          <p:nvPr/>
        </p:nvSpPr>
        <p:spPr>
          <a:xfrm>
            <a:off x="800409" y="5269014"/>
            <a:ext cx="1485590" cy="461665"/>
          </a:xfrm>
          <a:prstGeom prst="rect">
            <a:avLst/>
          </a:prstGeom>
          <a:solidFill>
            <a:schemeClr val="bg1"/>
          </a:solidFill>
        </p:spPr>
        <p:txBody>
          <a:bodyPr wrap="square">
            <a:spAutoFit/>
          </a:bodyPr>
          <a:lstStyle/>
          <a:p>
            <a:r>
              <a:rPr lang="en-US" sz="2400" b="1">
                <a:solidFill>
                  <a:srgbClr val="FF0000"/>
                </a:solidFill>
                <a:latin typeface="Arial" panose="020B0604020202020204" pitchFamily="34" charset="0"/>
                <a:cs typeface="Arial" panose="020B0604020202020204" pitchFamily="34" charset="0"/>
              </a:rPr>
              <a:t>thế năng</a:t>
            </a:r>
            <a:endParaRPr lang="vi-VN" sz="2400">
              <a:solidFill>
                <a:srgbClr val="FF0000"/>
              </a:solidFill>
            </a:endParaRPr>
          </a:p>
        </p:txBody>
      </p:sp>
      <p:sp>
        <p:nvSpPr>
          <p:cNvPr id="14" name="Rectangle 4">
            <a:extLst>
              <a:ext uri="{FF2B5EF4-FFF2-40B4-BE49-F238E27FC236}">
                <a16:creationId xmlns:a16="http://schemas.microsoft.com/office/drawing/2014/main" id="{78905AEA-BC51-41BB-8E64-84D0A590D6C0}"/>
              </a:ext>
            </a:extLst>
          </p:cNvPr>
          <p:cNvSpPr/>
          <p:nvPr/>
        </p:nvSpPr>
        <p:spPr>
          <a:xfrm>
            <a:off x="459160" y="5768060"/>
            <a:ext cx="11153775" cy="1077218"/>
          </a:xfrm>
          <a:prstGeom prst="rect">
            <a:avLst/>
          </a:prstGeom>
        </p:spPr>
        <p:txBody>
          <a:bodyPr wrap="square">
            <a:spAutoFit/>
          </a:bodyPr>
          <a:lstStyle/>
          <a:p>
            <a:pPr defTabSz="914400"/>
            <a:r>
              <a:rPr lang="en-US" sz="3200" b="1" u="sng">
                <a:solidFill>
                  <a:srgbClr val="0000FF"/>
                </a:solidFill>
                <a:latin typeface="Times New Roman" pitchFamily="18" charset="0"/>
                <a:cs typeface="Times New Roman" pitchFamily="18" charset="0"/>
              </a:rPr>
              <a:t>Kết luận</a:t>
            </a:r>
            <a:r>
              <a:rPr lang="en-US" sz="3200">
                <a:solidFill>
                  <a:srgbClr val="0000FF"/>
                </a:solidFill>
                <a:latin typeface="Times New Roman" pitchFamily="18" charset="0"/>
                <a:cs typeface="Times New Roman" pitchFamily="18" charset="0"/>
              </a:rPr>
              <a:t>: </a:t>
            </a:r>
            <a:r>
              <a:rPr lang="vi-VN" sz="3200">
                <a:solidFill>
                  <a:srgbClr val="0000FF"/>
                </a:solidFill>
                <a:latin typeface="Times New Roman" pitchFamily="18" charset="0"/>
                <a:cs typeface="Times New Roman" pitchFamily="18" charset="0"/>
              </a:rPr>
              <a:t>Hóa </a:t>
            </a:r>
            <a:r>
              <a:rPr lang="vi-VN" sz="3200" dirty="0">
                <a:solidFill>
                  <a:srgbClr val="0000FF"/>
                </a:solidFill>
                <a:latin typeface="Times New Roman" pitchFamily="18" charset="0"/>
                <a:cs typeface="Times New Roman" pitchFamily="18" charset="0"/>
              </a:rPr>
              <a:t>năng có thể chuyển hóa thành: điện năng, thế năng, nhiệt năng, năng lượng ánh sáng, năng lượng âm, động năng.</a:t>
            </a:r>
            <a:endParaRPr lang="en-US" sz="3200"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14246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anim calcmode="lin" valueType="num">
                                      <p:cBhvr>
                                        <p:cTn id="35" dur="1000" fill="hold"/>
                                        <p:tgtEl>
                                          <p:spTgt spid="12"/>
                                        </p:tgtEl>
                                        <p:attrNameLst>
                                          <p:attrName>ppt_x</p:attrName>
                                        </p:attrNameLst>
                                      </p:cBhvr>
                                      <p:tavLst>
                                        <p:tav tm="0">
                                          <p:val>
                                            <p:strVal val="#ppt_x"/>
                                          </p:val>
                                        </p:tav>
                                        <p:tav tm="100000">
                                          <p:val>
                                            <p:strVal val="#ppt_x"/>
                                          </p:val>
                                        </p:tav>
                                      </p:tavLst>
                                    </p:anim>
                                    <p:anim calcmode="lin" valueType="num">
                                      <p:cBhvr>
                                        <p:cTn id="3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nodeType="clickEffect">
                                  <p:stCondLst>
                                    <p:cond delay="0"/>
                                  </p:stCondLst>
                                  <p:childTnLst>
                                    <p:set>
                                      <p:cBhvr>
                                        <p:cTn id="47" dur="1" fill="hold">
                                          <p:stCondLst>
                                            <p:cond delay="0"/>
                                          </p:stCondLst>
                                        </p:cTn>
                                        <p:tgtEl>
                                          <p:spTgt spid="14">
                                            <p:txEl>
                                              <p:pRg st="0" end="0"/>
                                            </p:txEl>
                                          </p:spTgt>
                                        </p:tgtEl>
                                        <p:attrNameLst>
                                          <p:attrName>style.visibility</p:attrName>
                                        </p:attrNameLst>
                                      </p:cBhvr>
                                      <p:to>
                                        <p:strVal val="visible"/>
                                      </p:to>
                                    </p:set>
                                    <p:animEffect transition="in" filter="slide(fromBottom)">
                                      <p:cBhvr>
                                        <p:cTn id="48"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F503D-A9F8-4272-AE7D-6DD259FAFD02}"/>
              </a:ext>
            </a:extLst>
          </p:cNvPr>
          <p:cNvSpPr>
            <a:spLocks noGrp="1"/>
          </p:cNvSpPr>
          <p:nvPr>
            <p:ph type="title"/>
          </p:nvPr>
        </p:nvSpPr>
        <p:spPr>
          <a:xfrm>
            <a:off x="354330" y="200025"/>
            <a:ext cx="10058400" cy="641985"/>
          </a:xfrm>
        </p:spPr>
        <p:txBody>
          <a:bodyPr>
            <a:normAutofit/>
          </a:bodyPr>
          <a:lstStyle/>
          <a:p>
            <a:r>
              <a:rPr lang="en-US" sz="3200" b="1" dirty="0">
                <a:solidFill>
                  <a:schemeClr val="accent3">
                    <a:lumMod val="75000"/>
                  </a:schemeClr>
                </a:solidFill>
                <a:latin typeface="Arial" panose="020B0604020202020204" pitchFamily="34" charset="0"/>
                <a:cs typeface="Arial" panose="020B0604020202020204" pitchFamily="34" charset="0"/>
              </a:rPr>
              <a:t>II. ĐỊNH LUẬT BẢO TOÀN NĂNG LƯỢNG</a:t>
            </a:r>
          </a:p>
        </p:txBody>
      </p:sp>
      <p:sp>
        <p:nvSpPr>
          <p:cNvPr id="3" name="Content Placeholder 2">
            <a:extLst>
              <a:ext uri="{FF2B5EF4-FFF2-40B4-BE49-F238E27FC236}">
                <a16:creationId xmlns:a16="http://schemas.microsoft.com/office/drawing/2014/main" id="{A2049704-FCA9-413E-922F-8C578490BD8D}"/>
              </a:ext>
            </a:extLst>
          </p:cNvPr>
          <p:cNvSpPr>
            <a:spLocks noGrp="1"/>
          </p:cNvSpPr>
          <p:nvPr>
            <p:ph idx="1"/>
          </p:nvPr>
        </p:nvSpPr>
        <p:spPr>
          <a:xfrm>
            <a:off x="354330" y="2048243"/>
            <a:ext cx="8751570" cy="2257057"/>
          </a:xfrm>
        </p:spPr>
        <p:txBody>
          <a:bodyPr>
            <a:normAutofit/>
          </a:bodyPr>
          <a:lstStyle/>
          <a:p>
            <a:pPr>
              <a:lnSpc>
                <a:spcPct val="130000"/>
              </a:lnSpc>
              <a:spcBef>
                <a:spcPts val="400"/>
              </a:spcBef>
              <a:spcAft>
                <a:spcPts val="0"/>
              </a:spcAft>
              <a:buClr>
                <a:schemeClr val="tx1"/>
              </a:buClr>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Nhiệm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vụ</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Bố</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trí</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tiến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hành</a:t>
            </a:r>
            <a:r>
              <a:rPr lang="en-US" sz="2400" dirty="0">
                <a:solidFill>
                  <a:schemeClr val="tx1"/>
                </a:solidFill>
                <a:latin typeface="Arial" panose="020B0604020202020204" pitchFamily="34" charset="0"/>
                <a:cs typeface="Arial" panose="020B0604020202020204" pitchFamily="34" charset="0"/>
              </a:rPr>
              <a:t> TN </a:t>
            </a:r>
            <a:r>
              <a:rPr lang="en-US" sz="2400" dirty="0" err="1">
                <a:solidFill>
                  <a:schemeClr val="tx1"/>
                </a:solidFill>
                <a:latin typeface="Arial" panose="020B0604020202020204" pitchFamily="34" charset="0"/>
                <a:cs typeface="Arial" panose="020B0604020202020204" pitchFamily="34" charset="0"/>
              </a:rPr>
              <a:t>như</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Hình</a:t>
            </a:r>
            <a:r>
              <a:rPr lang="en-US" sz="2400" dirty="0">
                <a:solidFill>
                  <a:schemeClr val="tx1"/>
                </a:solidFill>
                <a:latin typeface="Arial" panose="020B0604020202020204" pitchFamily="34" charset="0"/>
                <a:cs typeface="Arial" panose="020B0604020202020204" pitchFamily="34" charset="0"/>
              </a:rPr>
              <a:t> 3.5 </a:t>
            </a:r>
            <a:r>
              <a:rPr lang="en-US" sz="2400" dirty="0" err="1">
                <a:solidFill>
                  <a:schemeClr val="tx1"/>
                </a:solidFill>
                <a:latin typeface="Arial" panose="020B0604020202020204" pitchFamily="34" charset="0"/>
                <a:cs typeface="Arial" panose="020B0604020202020204" pitchFamily="34" charset="0"/>
              </a:rPr>
              <a:t>để</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ghi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lại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độ</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cao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quả</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cầu</a:t>
            </a:r>
            <a:r>
              <a:rPr lang="en-US" sz="2400" dirty="0">
                <a:solidFill>
                  <a:schemeClr val="tx1"/>
                </a:solidFill>
                <a:latin typeface="Arial" panose="020B0604020202020204" pitchFamily="34" charset="0"/>
                <a:cs typeface="Arial" panose="020B0604020202020204" pitchFamily="34" charset="0"/>
              </a:rPr>
              <a:t> A </a:t>
            </a:r>
            <a:r>
              <a:rPr lang="en-US" sz="2400" dirty="0" err="1">
                <a:solidFill>
                  <a:schemeClr val="tx1"/>
                </a:solidFill>
                <a:latin typeface="Arial" panose="020B0604020202020204" pitchFamily="34" charset="0"/>
                <a:cs typeface="Arial" panose="020B0604020202020204" pitchFamily="34" charset="0"/>
              </a:rPr>
              <a:t>lên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được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rồi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thảo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luận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kết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quả</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được</a:t>
            </a:r>
            <a:r>
              <a:rPr lang="en-US" sz="2400" dirty="0">
                <a:solidFill>
                  <a:schemeClr val="tx1"/>
                </a:solidFill>
                <a:latin typeface="Arial" panose="020B0604020202020204" pitchFamily="34" charset="0"/>
                <a:cs typeface="Arial" panose="020B0604020202020204" pitchFamily="34" charset="0"/>
              </a:rPr>
              <a:t>. </a:t>
            </a:r>
          </a:p>
          <a:p>
            <a:pPr>
              <a:lnSpc>
                <a:spcPct val="130000"/>
              </a:lnSpc>
              <a:spcBef>
                <a:spcPts val="400"/>
              </a:spcBef>
              <a:spcAft>
                <a:spcPts val="0"/>
              </a:spcAft>
              <a:buClr>
                <a:schemeClr val="tx1"/>
              </a:buClr>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Hình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thức</a:t>
            </a:r>
            <a:r>
              <a:rPr lang="en-US" sz="2400" dirty="0">
                <a:solidFill>
                  <a:schemeClr val="tx1"/>
                </a:solidFill>
                <a:latin typeface="Arial" panose="020B0604020202020204" pitchFamily="34" charset="0"/>
                <a:cs typeface="Arial" panose="020B0604020202020204" pitchFamily="34" charset="0"/>
              </a:rPr>
              <a:t> : </a:t>
            </a:r>
            <a:r>
              <a:rPr lang="en-US" sz="2400" dirty="0" err="1">
                <a:solidFill>
                  <a:schemeClr val="tx1"/>
                </a:solidFill>
                <a:latin typeface="Arial" panose="020B0604020202020204" pitchFamily="34" charset="0"/>
                <a:cs typeface="Arial" panose="020B0604020202020204" pitchFamily="34" charset="0"/>
              </a:rPr>
              <a:t>Làm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việc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theo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nhóm</a:t>
            </a:r>
            <a:r>
              <a:rPr lang="en-US" sz="2400" dirty="0">
                <a:solidFill>
                  <a:schemeClr val="tx1"/>
                </a:solidFill>
                <a:latin typeface="Arial" panose="020B0604020202020204" pitchFamily="34" charset="0"/>
                <a:cs typeface="Arial" panose="020B0604020202020204" pitchFamily="34" charset="0"/>
              </a:rPr>
              <a:t> </a:t>
            </a:r>
          </a:p>
          <a:p>
            <a:pPr>
              <a:lnSpc>
                <a:spcPct val="130000"/>
              </a:lnSpc>
              <a:spcBef>
                <a:spcPts val="400"/>
              </a:spcBef>
              <a:spcAft>
                <a:spcPts val="0"/>
              </a:spcAft>
              <a:buClr>
                <a:schemeClr val="tx1"/>
              </a:buClr>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Thời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gian</a:t>
            </a:r>
            <a:r>
              <a:rPr lang="en-US" sz="2400" dirty="0">
                <a:solidFill>
                  <a:schemeClr val="tx1"/>
                </a:solidFill>
                <a:latin typeface="Arial" panose="020B0604020202020204" pitchFamily="34" charset="0"/>
                <a:cs typeface="Arial" panose="020B0604020202020204" pitchFamily="34" charset="0"/>
              </a:rPr>
              <a:t>: 3 </a:t>
            </a:r>
            <a:r>
              <a:rPr lang="en-US" sz="2400" dirty="0" err="1">
                <a:solidFill>
                  <a:schemeClr val="tx1"/>
                </a:solidFill>
                <a:latin typeface="Arial" panose="020B0604020202020204" pitchFamily="34" charset="0"/>
                <a:cs typeface="Arial" panose="020B0604020202020204" pitchFamily="34" charset="0"/>
              </a:rPr>
              <a:t>phút</a:t>
            </a:r>
            <a:endParaRPr lang="en-US" sz="2400" dirty="0">
              <a:solidFill>
                <a:schemeClr val="tx1"/>
              </a:solidFill>
              <a:latin typeface="Arial" panose="020B0604020202020204" pitchFamily="34" charset="0"/>
              <a:cs typeface="Arial" panose="020B0604020202020204" pitchFamily="34" charset="0"/>
            </a:endParaRPr>
          </a:p>
          <a:p>
            <a:pPr marL="0" indent="0">
              <a:lnSpc>
                <a:spcPct val="130000"/>
              </a:lnSpc>
              <a:spcBef>
                <a:spcPts val="400"/>
              </a:spcBef>
              <a:spcAft>
                <a:spcPts val="0"/>
              </a:spcAft>
              <a:buClr>
                <a:schemeClr val="tx1"/>
              </a:buClr>
              <a:buNone/>
            </a:pPr>
            <a:endParaRPr lang="en-US" sz="2400" dirty="0">
              <a:solidFill>
                <a:schemeClr val="tx1"/>
              </a:solidFill>
              <a:latin typeface="Arial" panose="020B0604020202020204" pitchFamily="34" charset="0"/>
              <a:cs typeface="Arial" panose="020B0604020202020204" pitchFamily="34" charset="0"/>
            </a:endParaRPr>
          </a:p>
          <a:p>
            <a:pPr>
              <a:lnSpc>
                <a:spcPct val="130000"/>
              </a:lnSpc>
              <a:spcBef>
                <a:spcPts val="400"/>
              </a:spcBef>
              <a:spcAft>
                <a:spcPts val="0"/>
              </a:spcAft>
              <a:buClr>
                <a:schemeClr val="tx1"/>
              </a:buClr>
              <a:buFont typeface="Wingdings" panose="05000000000000000000" pitchFamily="2" charset="2"/>
              <a:buChar char="Ø"/>
            </a:pPr>
            <a:endParaRPr lang="en-US" sz="2400" dirty="0">
              <a:solidFill>
                <a:schemeClr val="tx1"/>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1200924D-A6F0-4563-8B27-8615BA042E9B}"/>
              </a:ext>
            </a:extLst>
          </p:cNvPr>
          <p:cNvSpPr txBox="1">
            <a:spLocks/>
          </p:cNvSpPr>
          <p:nvPr/>
        </p:nvSpPr>
        <p:spPr>
          <a:xfrm>
            <a:off x="190500" y="1016262"/>
            <a:ext cx="12296775" cy="561764"/>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600" b="1" dirty="0" err="1">
                <a:solidFill>
                  <a:schemeClr val="tx1"/>
                </a:solidFill>
                <a:latin typeface="Arial" panose="020B0604020202020204" pitchFamily="34" charset="0"/>
                <a:cs typeface="Arial" panose="020B0604020202020204" pitchFamily="34" charset="0"/>
              </a:rPr>
              <a:t>Thí</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nghiệm</a:t>
            </a:r>
            <a:r>
              <a:rPr lang="en-US" sz="2600" b="1" dirty="0">
                <a:solidFill>
                  <a:schemeClr val="tx1"/>
                </a:solidFill>
                <a:latin typeface="Arial" panose="020B0604020202020204" pitchFamily="34" charset="0"/>
                <a:cs typeface="Arial" panose="020B0604020202020204" pitchFamily="34" charset="0"/>
              </a:rPr>
              <a:t> 1: </a:t>
            </a:r>
            <a:r>
              <a:rPr lang="en-US" sz="2600" dirty="0" err="1">
                <a:solidFill>
                  <a:schemeClr val="tx1"/>
                </a:solidFill>
                <a:latin typeface="Arial" panose="020B0604020202020204" pitchFamily="34" charset="0"/>
                <a:cs typeface="Arial" panose="020B0604020202020204" pitchFamily="34" charset="0"/>
              </a:rPr>
              <a:t>Nghiên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cứu</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sự</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chuyển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hóa</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và</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bảo</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toàn</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năng</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lượng</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của</a:t>
            </a:r>
            <a:r>
              <a:rPr lang="en-US" sz="2600" dirty="0">
                <a:solidFill>
                  <a:schemeClr val="tx1"/>
                </a:solidFill>
                <a:latin typeface="Arial" panose="020B0604020202020204" pitchFamily="34" charset="0"/>
                <a:cs typeface="Arial" panose="020B0604020202020204" pitchFamily="34" charset="0"/>
              </a:rPr>
              <a:t> con </a:t>
            </a:r>
            <a:r>
              <a:rPr lang="en-US" sz="2600" dirty="0" err="1">
                <a:solidFill>
                  <a:schemeClr val="tx1"/>
                </a:solidFill>
                <a:latin typeface="Arial" panose="020B0604020202020204" pitchFamily="34" charset="0"/>
                <a:cs typeface="Arial" panose="020B0604020202020204" pitchFamily="34" charset="0"/>
              </a:rPr>
              <a:t>lắc</a:t>
            </a:r>
            <a:r>
              <a:rPr lang="en-US" sz="2600" dirty="0">
                <a:solidFill>
                  <a:schemeClr val="tx1"/>
                </a:solidFill>
                <a:latin typeface="Arial" panose="020B0604020202020204" pitchFamily="34" charset="0"/>
                <a:cs typeface="Arial" panose="020B0604020202020204" pitchFamily="34" charset="0"/>
              </a:rPr>
              <a:t> </a:t>
            </a:r>
            <a:r>
              <a:rPr lang="en-US" sz="2600" dirty="0" err="1">
                <a:solidFill>
                  <a:schemeClr val="tx1"/>
                </a:solidFill>
                <a:latin typeface="Arial" panose="020B0604020202020204" pitchFamily="34" charset="0"/>
                <a:cs typeface="Arial" panose="020B0604020202020204" pitchFamily="34" charset="0"/>
              </a:rPr>
              <a:t>đơn</a:t>
            </a:r>
            <a:r>
              <a:rPr lang="en-US" sz="2600" dirty="0">
                <a:solidFill>
                  <a:schemeClr val="tx1"/>
                </a:solidFill>
                <a:latin typeface="Arial" panose="020B0604020202020204" pitchFamily="34" charset="0"/>
                <a:cs typeface="Arial" panose="020B0604020202020204" pitchFamily="34" charset="0"/>
              </a:rPr>
              <a:t>.</a:t>
            </a:r>
          </a:p>
        </p:txBody>
      </p:sp>
      <p:pic>
        <p:nvPicPr>
          <p:cNvPr id="5" name="Picture 4">
            <a:extLst>
              <a:ext uri="{FF2B5EF4-FFF2-40B4-BE49-F238E27FC236}">
                <a16:creationId xmlns:a16="http://schemas.microsoft.com/office/drawing/2014/main" id="{ED00A869-250C-4084-A5B5-F1ECCF537262}"/>
              </a:ext>
            </a:extLst>
          </p:cNvPr>
          <p:cNvPicPr>
            <a:picLocks noChangeAspect="1"/>
          </p:cNvPicPr>
          <p:nvPr/>
        </p:nvPicPr>
        <p:blipFill rotWithShape="1">
          <a:blip r:embed="rId2"/>
          <a:srcRect l="70145" t="31657" r="14855" b="34315"/>
          <a:stretch/>
        </p:blipFill>
        <p:spPr>
          <a:xfrm>
            <a:off x="9326879" y="2048243"/>
            <a:ext cx="2396101" cy="3057525"/>
          </a:xfrm>
          <a:prstGeom prst="rect">
            <a:avLst/>
          </a:prstGeom>
        </p:spPr>
      </p:pic>
      <p:sp>
        <p:nvSpPr>
          <p:cNvPr id="6" name="TextBox 5">
            <a:extLst>
              <a:ext uri="{FF2B5EF4-FFF2-40B4-BE49-F238E27FC236}">
                <a16:creationId xmlns:a16="http://schemas.microsoft.com/office/drawing/2014/main" id="{2F00307E-E747-47E8-8658-98767A951DF8}"/>
              </a:ext>
            </a:extLst>
          </p:cNvPr>
          <p:cNvSpPr txBox="1"/>
          <p:nvPr/>
        </p:nvSpPr>
        <p:spPr>
          <a:xfrm>
            <a:off x="278130" y="4376357"/>
            <a:ext cx="8541629" cy="1131848"/>
          </a:xfrm>
          <a:prstGeom prst="rect">
            <a:avLst/>
          </a:prstGeom>
          <a:noFill/>
        </p:spPr>
        <p:txBody>
          <a:bodyPr wrap="square">
            <a:spAutoFit/>
          </a:bodyPr>
          <a:lstStyle/>
          <a:p>
            <a:pPr marL="342900" indent="-342900">
              <a:lnSpc>
                <a:spcPct val="150000"/>
              </a:lnSpc>
              <a:buFont typeface="Wingdings" panose="05000000000000000000" pitchFamily="2" charset="2"/>
              <a:buChar char="v"/>
            </a:pPr>
            <a:r>
              <a:rPr lang="en-US" sz="2400" b="0" i="0" dirty="0" err="1">
                <a:solidFill>
                  <a:srgbClr val="FF0000"/>
                </a:solidFill>
                <a:effectLst/>
                <a:latin typeface="Arial" panose="020B0604020202020204" pitchFamily="34" charset="0"/>
                <a:cs typeface="Arial" panose="020B0604020202020204" pitchFamily="34" charset="0"/>
              </a:rPr>
              <a:t>Nhận</a:t>
            </a:r>
            <a:r>
              <a:rPr lang="en-US" sz="2400" b="0" i="0" dirty="0">
                <a:solidFill>
                  <a:srgbClr val="FF0000"/>
                </a:solidFill>
                <a:effectLst/>
                <a:latin typeface="Arial" panose="020B0604020202020204" pitchFamily="34" charset="0"/>
                <a:cs typeface="Arial" panose="020B0604020202020204" pitchFamily="34" charset="0"/>
              </a:rPr>
              <a:t> </a:t>
            </a:r>
            <a:r>
              <a:rPr lang="en-US" sz="2400" b="0" i="0" dirty="0" err="1">
                <a:solidFill>
                  <a:srgbClr val="FF0000"/>
                </a:solidFill>
                <a:effectLst/>
                <a:latin typeface="Arial" panose="020B0604020202020204" pitchFamily="34" charset="0"/>
                <a:cs typeface="Arial" panose="020B0604020202020204" pitchFamily="34" charset="0"/>
              </a:rPr>
              <a:t>xét</a:t>
            </a:r>
            <a:r>
              <a:rPr lang="en-US" sz="2400" b="0" i="0" dirty="0">
                <a:solidFill>
                  <a:srgbClr val="FF0000"/>
                </a:solidFill>
                <a:effectLst/>
                <a:latin typeface="Arial" panose="020B0604020202020204" pitchFamily="34" charset="0"/>
                <a:cs typeface="Arial" panose="020B0604020202020204" pitchFamily="34" charset="0"/>
              </a:rPr>
              <a:t>: </a:t>
            </a:r>
            <a:r>
              <a:rPr lang="en-US" sz="2400" b="0" i="0" dirty="0">
                <a:solidFill>
                  <a:srgbClr val="000000"/>
                </a:solidFill>
                <a:effectLst/>
                <a:latin typeface="Arial" panose="020B0604020202020204" pitchFamily="34" charset="0"/>
                <a:cs typeface="Arial" panose="020B0604020202020204" pitchFamily="34" charset="0"/>
              </a:rPr>
              <a:t>N</a:t>
            </a:r>
            <a:r>
              <a:rPr lang="vi-VN" sz="2400" b="0" i="0" dirty="0">
                <a:solidFill>
                  <a:srgbClr val="000000"/>
                </a:solidFill>
                <a:effectLst/>
                <a:latin typeface="Arial" panose="020B0604020202020204" pitchFamily="34" charset="0"/>
                <a:cs typeface="Arial" panose="020B0604020202020204" pitchFamily="34" charset="0"/>
              </a:rPr>
              <a:t>ăng lượng không tự sinh ra hoặc tự mất đi mà chỉ truyền từ vật này sang vật khác.</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187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F503D-A9F8-4272-AE7D-6DD259FAFD02}"/>
              </a:ext>
            </a:extLst>
          </p:cNvPr>
          <p:cNvSpPr>
            <a:spLocks noGrp="1"/>
          </p:cNvSpPr>
          <p:nvPr>
            <p:ph type="title"/>
          </p:nvPr>
        </p:nvSpPr>
        <p:spPr>
          <a:xfrm>
            <a:off x="363855" y="590550"/>
            <a:ext cx="10058400" cy="641985"/>
          </a:xfrm>
        </p:spPr>
        <p:txBody>
          <a:bodyPr>
            <a:normAutofit/>
          </a:bodyPr>
          <a:lstStyle/>
          <a:p>
            <a:r>
              <a:rPr lang="en-US" sz="3200" b="1" dirty="0">
                <a:solidFill>
                  <a:schemeClr val="accent3">
                    <a:lumMod val="75000"/>
                  </a:schemeClr>
                </a:solidFill>
                <a:latin typeface="Arial" panose="020B0604020202020204" pitchFamily="34" charset="0"/>
                <a:cs typeface="Arial" panose="020B0604020202020204" pitchFamily="34" charset="0"/>
              </a:rPr>
              <a:t>II. ĐỊNH LUẬT BẢO TOÀN NĂNG LƯỢNG</a:t>
            </a:r>
          </a:p>
        </p:txBody>
      </p:sp>
      <p:sp>
        <p:nvSpPr>
          <p:cNvPr id="3" name="Content Placeholder 2">
            <a:extLst>
              <a:ext uri="{FF2B5EF4-FFF2-40B4-BE49-F238E27FC236}">
                <a16:creationId xmlns:a16="http://schemas.microsoft.com/office/drawing/2014/main" id="{A2049704-FCA9-413E-922F-8C578490BD8D}"/>
              </a:ext>
            </a:extLst>
          </p:cNvPr>
          <p:cNvSpPr>
            <a:spLocks noGrp="1"/>
          </p:cNvSpPr>
          <p:nvPr>
            <p:ph idx="1"/>
          </p:nvPr>
        </p:nvSpPr>
        <p:spPr>
          <a:xfrm>
            <a:off x="573794" y="2152650"/>
            <a:ext cx="8417806" cy="1733182"/>
          </a:xfrm>
        </p:spPr>
        <p:txBody>
          <a:bodyPr>
            <a:normAutofit/>
          </a:bodyPr>
          <a:lstStyle/>
          <a:p>
            <a:pPr algn="just">
              <a:lnSpc>
                <a:spcPct val="130000"/>
              </a:lnSpc>
              <a:spcBef>
                <a:spcPts val="400"/>
              </a:spcBef>
              <a:spcAft>
                <a:spcPts val="0"/>
              </a:spcAft>
              <a:buClr>
                <a:srgbClr val="FF0000"/>
              </a:buClr>
              <a:buFont typeface="Wingdings" panose="05000000000000000000" pitchFamily="2" charset="2"/>
              <a:buChar char="v"/>
            </a:pP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Định</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luật</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bảo</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toàn</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năng</a:t>
            </a:r>
            <a:r>
              <a:rPr lang="en-US" sz="2400" b="1" dirty="0">
                <a:solidFill>
                  <a:srgbClr val="FF0000"/>
                </a:solidFill>
                <a:latin typeface="Arial" panose="020B0604020202020204" pitchFamily="34" charset="0"/>
                <a:cs typeface="Arial" panose="020B0604020202020204" pitchFamily="34" charset="0"/>
              </a:rPr>
              <a:t> </a:t>
            </a:r>
            <a:r>
              <a:rPr lang="en-US" sz="2400" b="1" dirty="0" err="1">
                <a:solidFill>
                  <a:srgbClr val="FF0000"/>
                </a:solidFill>
                <a:latin typeface="Arial" panose="020B0604020202020204" pitchFamily="34" charset="0"/>
                <a:cs typeface="Arial" panose="020B0604020202020204" pitchFamily="34" charset="0"/>
              </a:rPr>
              <a:t>lượng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Năng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lượng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không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tự</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sinh</a:t>
            </a:r>
            <a:r>
              <a:rPr lang="en-US" sz="2400" dirty="0">
                <a:solidFill>
                  <a:schemeClr val="tx1"/>
                </a:solidFill>
                <a:latin typeface="Arial" panose="020B0604020202020204" pitchFamily="34" charset="0"/>
                <a:cs typeface="Arial" panose="020B0604020202020204" pitchFamily="34" charset="0"/>
              </a:rPr>
              <a:t> ra </a:t>
            </a:r>
            <a:r>
              <a:rPr lang="en-US" sz="2400" dirty="0" err="1">
                <a:solidFill>
                  <a:schemeClr val="tx1"/>
                </a:solidFill>
                <a:latin typeface="Arial" panose="020B0604020202020204" pitchFamily="34" charset="0"/>
                <a:cs typeface="Arial" panose="020B0604020202020204" pitchFamily="34" charset="0"/>
              </a:rPr>
              <a:t>hoặc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tự</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mất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chỉ</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chuyển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hóa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từ</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dạng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này</a:t>
            </a:r>
            <a:r>
              <a:rPr lang="en-US" sz="2400" dirty="0">
                <a:solidFill>
                  <a:schemeClr val="tx1"/>
                </a:solidFill>
                <a:latin typeface="Arial" panose="020B0604020202020204" pitchFamily="34" charset="0"/>
                <a:cs typeface="Arial" panose="020B0604020202020204" pitchFamily="34" charset="0"/>
              </a:rPr>
              <a:t> sang </a:t>
            </a:r>
            <a:r>
              <a:rPr lang="en-US" sz="2400" dirty="0" err="1">
                <a:solidFill>
                  <a:schemeClr val="tx1"/>
                </a:solidFill>
                <a:latin typeface="Arial" panose="020B0604020202020204" pitchFamily="34" charset="0"/>
                <a:cs typeface="Arial" panose="020B0604020202020204" pitchFamily="34" charset="0"/>
              </a:rPr>
              <a:t>dạng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khác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hoặc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truyền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từ</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vật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này</a:t>
            </a:r>
            <a:r>
              <a:rPr lang="en-US" sz="2400" dirty="0">
                <a:solidFill>
                  <a:schemeClr val="tx1"/>
                </a:solidFill>
                <a:latin typeface="Arial" panose="020B0604020202020204" pitchFamily="34" charset="0"/>
                <a:cs typeface="Arial" panose="020B0604020202020204" pitchFamily="34" charset="0"/>
              </a:rPr>
              <a:t> sang </a:t>
            </a:r>
            <a:r>
              <a:rPr lang="en-US" sz="2400" dirty="0" err="1">
                <a:solidFill>
                  <a:schemeClr val="tx1"/>
                </a:solidFill>
                <a:latin typeface="Arial" panose="020B0604020202020204" pitchFamily="34" charset="0"/>
                <a:cs typeface="Arial" panose="020B0604020202020204" pitchFamily="34" charset="0"/>
              </a:rPr>
              <a:t>vật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khác</a:t>
            </a:r>
            <a:r>
              <a:rPr lang="en-US" sz="2400" dirty="0">
                <a:solidFill>
                  <a:schemeClr val="tx1"/>
                </a:solidFill>
                <a:latin typeface="Arial" panose="020B0604020202020204" pitchFamily="34" charset="0"/>
                <a:cs typeface="Arial" panose="020B0604020202020204" pitchFamily="34" charset="0"/>
              </a:rPr>
              <a:t>. </a:t>
            </a:r>
          </a:p>
          <a:p>
            <a:pPr marL="0" indent="0" algn="just">
              <a:lnSpc>
                <a:spcPct val="130000"/>
              </a:lnSpc>
              <a:spcBef>
                <a:spcPts val="400"/>
              </a:spcBef>
              <a:spcAft>
                <a:spcPts val="0"/>
              </a:spcAft>
              <a:buClr>
                <a:schemeClr val="tx1"/>
              </a:buClr>
              <a:buNone/>
            </a:pPr>
            <a:endParaRPr lang="en-US" sz="2400" dirty="0">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D00A869-250C-4084-A5B5-F1ECCF537262}"/>
              </a:ext>
            </a:extLst>
          </p:cNvPr>
          <p:cNvPicPr>
            <a:picLocks noChangeAspect="1"/>
          </p:cNvPicPr>
          <p:nvPr/>
        </p:nvPicPr>
        <p:blipFill rotWithShape="1">
          <a:blip r:embed="rId2"/>
          <a:srcRect l="70145" t="31657" r="14855" b="34315"/>
          <a:stretch/>
        </p:blipFill>
        <p:spPr>
          <a:xfrm>
            <a:off x="9403079" y="2228528"/>
            <a:ext cx="2396101" cy="3057525"/>
          </a:xfrm>
          <a:prstGeom prst="rect">
            <a:avLst/>
          </a:prstGeom>
        </p:spPr>
      </p:pic>
    </p:spTree>
    <p:extLst>
      <p:ext uri="{BB962C8B-B14F-4D97-AF65-F5344CB8AC3E}">
        <p14:creationId xmlns:p14="http://schemas.microsoft.com/office/powerpoint/2010/main" val="3467773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623887" y="186419"/>
            <a:ext cx="11160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48. SỰ CHUYỂN HOÁ NĂNG LƯỢNG</a:t>
            </a:r>
          </a:p>
        </p:txBody>
      </p:sp>
      <p:sp>
        <p:nvSpPr>
          <p:cNvPr id="5" name="Title 1">
            <a:extLst>
              <a:ext uri="{FF2B5EF4-FFF2-40B4-BE49-F238E27FC236}">
                <a16:creationId xmlns:a16="http://schemas.microsoft.com/office/drawing/2014/main" id="{AEF67A06-BADD-4F22-8065-538740B6FBE3}"/>
              </a:ext>
            </a:extLst>
          </p:cNvPr>
          <p:cNvSpPr txBox="1">
            <a:spLocks noChangeArrowheads="1"/>
          </p:cNvSpPr>
          <p:nvPr/>
        </p:nvSpPr>
        <p:spPr bwMode="auto">
          <a:xfrm>
            <a:off x="398930" y="874777"/>
            <a:ext cx="8951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 Chuyển hoá năng lượng</a:t>
            </a:r>
          </a:p>
        </p:txBody>
      </p:sp>
      <p:sp>
        <p:nvSpPr>
          <p:cNvPr id="6" name="Rectangle 2">
            <a:extLst>
              <a:ext uri="{FF2B5EF4-FFF2-40B4-BE49-F238E27FC236}">
                <a16:creationId xmlns:a16="http://schemas.microsoft.com/office/drawing/2014/main" id="{025DF1DD-3FCD-4E83-9EB3-8A158BC2CE37}"/>
              </a:ext>
            </a:extLst>
          </p:cNvPr>
          <p:cNvSpPr>
            <a:spLocks noChangeArrowheads="1"/>
          </p:cNvSpPr>
          <p:nvPr/>
        </p:nvSpPr>
        <p:spPr bwMode="auto">
          <a:xfrm>
            <a:off x="718017" y="1496912"/>
            <a:ext cx="111601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57175" indent="-257175"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Năng lượng có thể chuyển hoá từ dạng này sang dạng khác, hoặc truyền từ vật này sang vật khác.</a:t>
            </a:r>
          </a:p>
        </p:txBody>
      </p:sp>
      <p:sp>
        <p:nvSpPr>
          <p:cNvPr id="7" name="Title 1">
            <a:extLst>
              <a:ext uri="{FF2B5EF4-FFF2-40B4-BE49-F238E27FC236}">
                <a16:creationId xmlns:a16="http://schemas.microsoft.com/office/drawing/2014/main" id="{B3575CF0-1B47-48EE-A6ED-1FDAC811FDDA}"/>
              </a:ext>
            </a:extLst>
          </p:cNvPr>
          <p:cNvSpPr txBox="1">
            <a:spLocks noChangeArrowheads="1"/>
          </p:cNvSpPr>
          <p:nvPr/>
        </p:nvSpPr>
        <p:spPr bwMode="auto">
          <a:xfrm>
            <a:off x="398930" y="2615955"/>
            <a:ext cx="8951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II. </a:t>
            </a:r>
            <a:r>
              <a:rPr lang="en-US" altLang="vi-VN" sz="3200" b="1">
                <a:solidFill>
                  <a:srgbClr val="FFFF00"/>
                </a:solidFill>
                <a:latin typeface="Arial" panose="020B0604020202020204" pitchFamily="34" charset="0"/>
                <a:cs typeface="Arial" panose="020B0604020202020204" pitchFamily="34" charset="0"/>
              </a:rPr>
              <a:t>Định luật bảo toàn</a:t>
            </a: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 năng lượng</a:t>
            </a:r>
          </a:p>
        </p:txBody>
      </p:sp>
      <p:sp>
        <p:nvSpPr>
          <p:cNvPr id="8" name="Rectangle 2">
            <a:extLst>
              <a:ext uri="{FF2B5EF4-FFF2-40B4-BE49-F238E27FC236}">
                <a16:creationId xmlns:a16="http://schemas.microsoft.com/office/drawing/2014/main" id="{A98E3EDA-E267-49C7-8994-810619846AD7}"/>
              </a:ext>
            </a:extLst>
          </p:cNvPr>
          <p:cNvSpPr>
            <a:spLocks noChangeArrowheads="1"/>
          </p:cNvSpPr>
          <p:nvPr/>
        </p:nvSpPr>
        <p:spPr bwMode="auto">
          <a:xfrm>
            <a:off x="718016" y="3238091"/>
            <a:ext cx="1116012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57175" indent="-257175"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Năng lượng không tự sinh ra hoặc tự mất đi mà chỉ chuyển hoá từ dạng này sang dạng khác hoặc truyền từ vật này sang vật khác.</a:t>
            </a:r>
          </a:p>
        </p:txBody>
      </p:sp>
    </p:spTree>
    <p:extLst>
      <p:ext uri="{BB962C8B-B14F-4D97-AF65-F5344CB8AC3E}">
        <p14:creationId xmlns:p14="http://schemas.microsoft.com/office/powerpoint/2010/main" val="365280770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5D1E9C-24EC-4690-AED4-7093C0D2E105}"/>
              </a:ext>
            </a:extLst>
          </p:cNvPr>
          <p:cNvSpPr txBox="1"/>
          <p:nvPr/>
        </p:nvSpPr>
        <p:spPr>
          <a:xfrm>
            <a:off x="525779" y="1743154"/>
            <a:ext cx="7970521" cy="1685846"/>
          </a:xfrm>
          <a:prstGeom prst="rect">
            <a:avLst/>
          </a:prstGeom>
          <a:noFill/>
        </p:spPr>
        <p:txBody>
          <a:bodyPr wrap="square">
            <a:spAutoFit/>
          </a:bodyPr>
          <a:lstStyle/>
          <a:p>
            <a:pPr algn="just">
              <a:lnSpc>
                <a:spcPct val="150000"/>
              </a:lnSpc>
            </a:pPr>
            <a:r>
              <a:rPr lang="en-US" sz="2400" dirty="0" err="1">
                <a:effectLst/>
                <a:latin typeface="Arial" panose="020B0604020202020204" pitchFamily="34" charset="0"/>
                <a:ea typeface="Calibri" panose="020F0502020204030204" pitchFamily="34" charset="0"/>
                <a:cs typeface="Arial" panose="020B0604020202020204" pitchFamily="34" charset="0"/>
              </a:rPr>
              <a:t>Một</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em</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bé</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đang</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chơi</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xích</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đu</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trong</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sân</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Muốn</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cho</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xích</a:t>
            </a:r>
            <a:r>
              <a:rPr lang="en-US" sz="2400" dirty="0">
                <a:effectLst/>
                <a:latin typeface="Arial" panose="020B0604020202020204" pitchFamily="34" charset="0"/>
                <a:ea typeface="Calibri" panose="020F0502020204030204" pitchFamily="34" charset="0"/>
                <a:cs typeface="Arial" panose="020B0604020202020204" pitchFamily="34" charset="0"/>
              </a:rPr>
              <a:t> du </a:t>
            </a:r>
            <a:r>
              <a:rPr lang="en-US" sz="2400" dirty="0" err="1">
                <a:effectLst/>
                <a:latin typeface="Arial" panose="020B0604020202020204" pitchFamily="34" charset="0"/>
                <a:ea typeface="Calibri" panose="020F0502020204030204" pitchFamily="34" charset="0"/>
                <a:cs typeface="Arial" panose="020B0604020202020204" pitchFamily="34" charset="0"/>
              </a:rPr>
              <a:t>luôn</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lên</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tới</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độ</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cao</a:t>
            </a:r>
            <a:r>
              <a:rPr lang="en-US" sz="2400" dirty="0">
                <a:effectLst/>
                <a:latin typeface="Arial" panose="020B0604020202020204" pitchFamily="34" charset="0"/>
                <a:ea typeface="Calibri" panose="020F0502020204030204" pitchFamily="34" charset="0"/>
                <a:cs typeface="Arial" panose="020B0604020202020204" pitchFamily="34" charset="0"/>
              </a:rPr>
              <a:t> ban </a:t>
            </a:r>
            <a:r>
              <a:rPr lang="en-US" sz="2400" dirty="0" err="1">
                <a:effectLst/>
                <a:latin typeface="Arial" panose="020B0604020202020204" pitchFamily="34" charset="0"/>
                <a:ea typeface="Calibri" panose="020F0502020204030204" pitchFamily="34" charset="0"/>
                <a:cs typeface="Arial" panose="020B0604020202020204" pitchFamily="34" charset="0"/>
              </a:rPr>
              <a:t>đầu</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thỉnh</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thoảng</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người</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bố</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lại</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phải</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đẩy</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vào</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xích</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đu</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Tại</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sao</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cần</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phải</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làm</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như</a:t>
            </a:r>
            <a:r>
              <a:rPr lang="en-US" sz="2400" dirty="0">
                <a:effectLst/>
                <a:latin typeface="Arial" panose="020B0604020202020204" pitchFamily="34" charset="0"/>
                <a:ea typeface="Calibri" panose="020F0502020204030204" pitchFamily="34" charset="0"/>
                <a:cs typeface="Arial" panose="020B0604020202020204" pitchFamily="34" charset="0"/>
              </a:rPr>
              <a:t> </a:t>
            </a:r>
            <a:r>
              <a:rPr lang="en-US" sz="2400" dirty="0" err="1">
                <a:effectLst/>
                <a:latin typeface="Arial" panose="020B0604020202020204" pitchFamily="34" charset="0"/>
                <a:ea typeface="Calibri" panose="020F0502020204030204" pitchFamily="34" charset="0"/>
                <a:cs typeface="Arial" panose="020B0604020202020204" pitchFamily="34" charset="0"/>
              </a:rPr>
              <a:t>vậy</a:t>
            </a:r>
            <a:r>
              <a:rPr lang="en-US" sz="2400" dirty="0">
                <a:effectLst/>
                <a:latin typeface="Arial" panose="020B0604020202020204" pitchFamily="34" charset="0"/>
                <a:ea typeface="Calibri" panose="020F0502020204030204" pitchFamily="34" charset="0"/>
                <a:cs typeface="Arial" panose="020B0604020202020204" pitchFamily="34" charset="0"/>
              </a:rPr>
              <a:t> ?</a:t>
            </a:r>
          </a:p>
        </p:txBody>
      </p:sp>
      <p:sp>
        <p:nvSpPr>
          <p:cNvPr id="6" name="Title 1">
            <a:extLst>
              <a:ext uri="{FF2B5EF4-FFF2-40B4-BE49-F238E27FC236}">
                <a16:creationId xmlns:a16="http://schemas.microsoft.com/office/drawing/2014/main" id="{08950EF2-8207-45BD-BD65-5DD2AE87C1DD}"/>
              </a:ext>
            </a:extLst>
          </p:cNvPr>
          <p:cNvSpPr>
            <a:spLocks noGrp="1"/>
          </p:cNvSpPr>
          <p:nvPr>
            <p:ph type="title"/>
          </p:nvPr>
        </p:nvSpPr>
        <p:spPr>
          <a:xfrm>
            <a:off x="668654" y="704850"/>
            <a:ext cx="11256645" cy="641985"/>
          </a:xfrm>
        </p:spPr>
        <p:txBody>
          <a:bodyPr>
            <a:normAutofit/>
          </a:bodyPr>
          <a:lstStyle/>
          <a:p>
            <a:r>
              <a:rPr lang="en-US" sz="2600" b="1" dirty="0" err="1">
                <a:solidFill>
                  <a:schemeClr val="tx1"/>
                </a:solidFill>
                <a:latin typeface="Arial" panose="020B0604020202020204" pitchFamily="34" charset="0"/>
                <a:cs typeface="Arial" panose="020B0604020202020204" pitchFamily="34" charset="0"/>
              </a:rPr>
              <a:t>Vận</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dụng</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định</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luật</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bảo</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toàn</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năng</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lượng</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để</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giải</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thích</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hiện</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tượng</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sau</a:t>
            </a:r>
            <a:endParaRPr lang="en-US" sz="2600" b="1" dirty="0">
              <a:solidFill>
                <a:schemeClr val="tx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C7D6F79-0A50-48D8-92E2-79BF2A81C400}"/>
              </a:ext>
            </a:extLst>
          </p:cNvPr>
          <p:cNvPicPr>
            <a:picLocks noChangeAspect="1"/>
          </p:cNvPicPr>
          <p:nvPr/>
        </p:nvPicPr>
        <p:blipFill rotWithShape="1">
          <a:blip r:embed="rId2"/>
          <a:srcRect l="62187" t="25695" r="14530" b="51112"/>
          <a:stretch/>
        </p:blipFill>
        <p:spPr>
          <a:xfrm>
            <a:off x="8715376" y="1945474"/>
            <a:ext cx="2838450" cy="1590596"/>
          </a:xfrm>
          <a:prstGeom prst="rect">
            <a:avLst/>
          </a:prstGeom>
        </p:spPr>
      </p:pic>
      <p:sp>
        <p:nvSpPr>
          <p:cNvPr id="9" name="TextBox 8">
            <a:extLst>
              <a:ext uri="{FF2B5EF4-FFF2-40B4-BE49-F238E27FC236}">
                <a16:creationId xmlns:a16="http://schemas.microsoft.com/office/drawing/2014/main" id="{72AFA090-FA11-4FBC-9FF1-E513C6B5220C}"/>
              </a:ext>
            </a:extLst>
          </p:cNvPr>
          <p:cNvSpPr txBox="1"/>
          <p:nvPr/>
        </p:nvSpPr>
        <p:spPr>
          <a:xfrm>
            <a:off x="421003" y="3867101"/>
            <a:ext cx="10904221" cy="1694695"/>
          </a:xfrm>
          <a:prstGeom prst="rect">
            <a:avLst/>
          </a:prstGeom>
          <a:noFill/>
        </p:spPr>
        <p:txBody>
          <a:bodyPr wrap="square">
            <a:spAutoFit/>
          </a:bodyPr>
          <a:lstStyle/>
          <a:p>
            <a:pPr marL="342900" indent="-342900" algn="just">
              <a:lnSpc>
                <a:spcPct val="150000"/>
              </a:lnSpc>
              <a:buFont typeface="Wingdings" panose="05000000000000000000" pitchFamily="2" charset="2"/>
              <a:buChar char="Ø"/>
            </a:pPr>
            <a:r>
              <a:rPr lang="en-US" sz="2400" b="0" i="0" dirty="0">
                <a:solidFill>
                  <a:srgbClr val="000000"/>
                </a:solidFill>
                <a:effectLst/>
              </a:rPr>
              <a:t>T</a:t>
            </a:r>
            <a:r>
              <a:rPr lang="vi-VN" sz="2400" b="0" i="0" dirty="0">
                <a:solidFill>
                  <a:srgbClr val="000000"/>
                </a:solidFill>
                <a:effectLst/>
              </a:rPr>
              <a:t>rong quá trình chuyển động, xích đu và cậu bé va chạm với không khí và lực cản của không khí làm tiêu hao một phần năng lượng của cậu bé và xích đu. Do đó </a:t>
            </a:r>
            <a:r>
              <a:rPr lang="en-US" sz="2400" b="0" i="0" dirty="0" err="1">
                <a:solidFill>
                  <a:srgbClr val="000000"/>
                </a:solidFill>
                <a:effectLst/>
                <a:latin typeface="Arial" panose="020B0604020202020204" pitchFamily="34" charset="0"/>
                <a:cs typeface="Arial" panose="020B0604020202020204" pitchFamily="34" charset="0"/>
              </a:rPr>
              <a:t>thỉnh</a:t>
            </a:r>
            <a:r>
              <a:rPr lang="en-US" sz="2400" b="0" i="0" dirty="0">
                <a:solidFill>
                  <a:srgbClr val="000000"/>
                </a:solidFill>
                <a:effectLst/>
              </a:rPr>
              <a:t> </a:t>
            </a:r>
            <a:r>
              <a:rPr lang="vi-VN" sz="2400" b="0" i="0" dirty="0">
                <a:solidFill>
                  <a:srgbClr val="000000"/>
                </a:solidFill>
                <a:effectLst/>
              </a:rPr>
              <a:t>thoảng cần phải đẩy vào xích đu để nó lên độ cao ban đầu.</a:t>
            </a:r>
            <a:endParaRPr lang="en-US" sz="2400" dirty="0"/>
          </a:p>
        </p:txBody>
      </p:sp>
    </p:spTree>
    <p:extLst>
      <p:ext uri="{BB962C8B-B14F-4D97-AF65-F5344CB8AC3E}">
        <p14:creationId xmlns:p14="http://schemas.microsoft.com/office/powerpoint/2010/main" val="116084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9CDCB21-A52F-4D09-8F49-A4D16E39731B}"/>
              </a:ext>
            </a:extLst>
          </p:cNvPr>
          <p:cNvSpPr txBox="1">
            <a:spLocks/>
          </p:cNvSpPr>
          <p:nvPr/>
        </p:nvSpPr>
        <p:spPr>
          <a:xfrm>
            <a:off x="295275" y="474555"/>
            <a:ext cx="11153775" cy="811319"/>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50000"/>
              </a:lnSpc>
            </a:pPr>
            <a:r>
              <a:rPr lang="en-US" sz="2800" b="1" dirty="0">
                <a:solidFill>
                  <a:schemeClr val="accent3">
                    <a:lumMod val="75000"/>
                  </a:schemeClr>
                </a:solidFill>
                <a:latin typeface="Arial" panose="020B0604020202020204" pitchFamily="34" charset="0"/>
                <a:cs typeface="Arial" panose="020B0604020202020204" pitchFamily="34" charset="0"/>
              </a:rPr>
              <a:t>THÍ NGHIỆM QUẢ BÓNG NẢY</a:t>
            </a:r>
          </a:p>
        </p:txBody>
      </p:sp>
      <p:sp>
        <p:nvSpPr>
          <p:cNvPr id="5" name="Content Placeholder 2">
            <a:extLst>
              <a:ext uri="{FF2B5EF4-FFF2-40B4-BE49-F238E27FC236}">
                <a16:creationId xmlns:a16="http://schemas.microsoft.com/office/drawing/2014/main" id="{604B1B18-8E1C-447F-9895-9DA01CB35B3F}"/>
              </a:ext>
            </a:extLst>
          </p:cNvPr>
          <p:cNvSpPr txBox="1">
            <a:spLocks/>
          </p:cNvSpPr>
          <p:nvPr/>
        </p:nvSpPr>
        <p:spPr>
          <a:xfrm>
            <a:off x="497205" y="1886318"/>
            <a:ext cx="8551545" cy="3361957"/>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30000"/>
              </a:lnSpc>
              <a:spcBef>
                <a:spcPts val="400"/>
              </a:spcBef>
              <a:spcAft>
                <a:spcPts val="0"/>
              </a:spcAft>
              <a:buClr>
                <a:schemeClr val="tx1"/>
              </a:buClr>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Nhiệm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vụ</a:t>
            </a:r>
            <a:r>
              <a:rPr lang="en-US" sz="2400" dirty="0">
                <a:solidFill>
                  <a:schemeClr val="tx1"/>
                </a:solidFill>
                <a:latin typeface="Arial" panose="020B0604020202020204" pitchFamily="34" charset="0"/>
                <a:cs typeface="Arial" panose="020B0604020202020204" pitchFamily="34" charset="0"/>
              </a:rPr>
              <a:t>: </a:t>
            </a:r>
          </a:p>
          <a:p>
            <a:pPr marL="0" indent="0">
              <a:lnSpc>
                <a:spcPct val="130000"/>
              </a:lnSpc>
              <a:spcBef>
                <a:spcPts val="400"/>
              </a:spcBef>
              <a:spcAft>
                <a:spcPts val="0"/>
              </a:spcAft>
              <a:buClr>
                <a:schemeClr val="tx1"/>
              </a:buClr>
              <a:buNone/>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Bố</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trí</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tiến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hành</a:t>
            </a:r>
            <a:r>
              <a:rPr lang="en-US" sz="2400" dirty="0">
                <a:solidFill>
                  <a:schemeClr val="tx1"/>
                </a:solidFill>
                <a:latin typeface="Arial" panose="020B0604020202020204" pitchFamily="34" charset="0"/>
                <a:cs typeface="Arial" panose="020B0604020202020204" pitchFamily="34" charset="0"/>
              </a:rPr>
              <a:t> TN </a:t>
            </a:r>
            <a:r>
              <a:rPr lang="en-US" sz="2400" dirty="0" err="1">
                <a:solidFill>
                  <a:schemeClr val="tx1"/>
                </a:solidFill>
                <a:latin typeface="Arial" panose="020B0604020202020204" pitchFamily="34" charset="0"/>
                <a:cs typeface="Arial" panose="020B0604020202020204" pitchFamily="34" charset="0"/>
              </a:rPr>
              <a:t>như</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Hình</a:t>
            </a:r>
            <a:r>
              <a:rPr lang="en-US" sz="2400" dirty="0">
                <a:solidFill>
                  <a:schemeClr val="tx1"/>
                </a:solidFill>
                <a:latin typeface="Arial" panose="020B0604020202020204" pitchFamily="34" charset="0"/>
                <a:cs typeface="Arial" panose="020B0604020202020204" pitchFamily="34" charset="0"/>
              </a:rPr>
              <a:t> 3.7 </a:t>
            </a:r>
            <a:r>
              <a:rPr lang="en-US" sz="2400" dirty="0" err="1">
                <a:solidFill>
                  <a:schemeClr val="tx1"/>
                </a:solidFill>
                <a:latin typeface="Arial" panose="020B0604020202020204" pitchFamily="34" charset="0"/>
                <a:cs typeface="Arial" panose="020B0604020202020204" pitchFamily="34" charset="0"/>
              </a:rPr>
              <a:t>để</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ghi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lại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độ</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cao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mà</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quả</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bóng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đạt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được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trong</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lần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nảy</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đầu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tiên</a:t>
            </a:r>
            <a:r>
              <a:rPr lang="en-US" sz="2400" dirty="0">
                <a:solidFill>
                  <a:schemeClr val="tx1"/>
                </a:solidFill>
                <a:latin typeface="Arial" panose="020B0604020202020204" pitchFamily="34" charset="0"/>
                <a:cs typeface="Arial" panose="020B0604020202020204" pitchFamily="34" charset="0"/>
              </a:rPr>
              <a:t>.</a:t>
            </a:r>
          </a:p>
          <a:p>
            <a:pPr marL="0" indent="0">
              <a:lnSpc>
                <a:spcPct val="130000"/>
              </a:lnSpc>
              <a:spcBef>
                <a:spcPts val="400"/>
              </a:spcBef>
              <a:spcAft>
                <a:spcPts val="0"/>
              </a:spcAft>
              <a:buClr>
                <a:schemeClr val="tx1"/>
              </a:buClr>
              <a:buNone/>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Hoàn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thành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bài</a:t>
            </a:r>
            <a:r>
              <a:rPr lang="en-US" sz="2400" dirty="0">
                <a:solidFill>
                  <a:schemeClr val="tx1"/>
                </a:solidFill>
                <a:latin typeface="Arial" panose="020B0604020202020204" pitchFamily="34" charset="0"/>
                <a:cs typeface="Arial" panose="020B0604020202020204" pitchFamily="34" charset="0"/>
              </a:rPr>
              <a:t> </a:t>
            </a:r>
            <a:r>
              <a:rPr lang="en-US" sz="2400" err="1">
                <a:solidFill>
                  <a:schemeClr val="tx1"/>
                </a:solidFill>
                <a:latin typeface="Arial" panose="020B0604020202020204" pitchFamily="34" charset="0"/>
                <a:cs typeface="Arial" panose="020B0604020202020204" pitchFamily="34" charset="0"/>
              </a:rPr>
              <a:t>tập</a:t>
            </a:r>
            <a:r>
              <a:rPr lang="en-US" sz="2400">
                <a:solidFill>
                  <a:schemeClr val="tx1"/>
                </a:solidFill>
                <a:latin typeface="Arial" panose="020B0604020202020204" pitchFamily="34" charset="0"/>
                <a:cs typeface="Arial" panose="020B0604020202020204" pitchFamily="34" charset="0"/>
              </a:rPr>
              <a:t> điền </a:t>
            </a:r>
            <a:r>
              <a:rPr lang="en-US" sz="2400" dirty="0" err="1">
                <a:solidFill>
                  <a:schemeClr val="tx1"/>
                </a:solidFill>
                <a:latin typeface="Arial" panose="020B0604020202020204" pitchFamily="34" charset="0"/>
                <a:cs typeface="Arial" panose="020B0604020202020204" pitchFamily="34" charset="0"/>
              </a:rPr>
              <a:t>từ</a:t>
            </a:r>
            <a:r>
              <a:rPr lang="en-US" sz="2400" dirty="0">
                <a:solidFill>
                  <a:schemeClr val="tx1"/>
                </a:solidFill>
                <a:latin typeface="Arial" panose="020B0604020202020204" pitchFamily="34" charset="0"/>
                <a:cs typeface="Arial" panose="020B0604020202020204" pitchFamily="34" charset="0"/>
              </a:rPr>
              <a:t> </a:t>
            </a:r>
            <a:r>
              <a:rPr lang="en-US" sz="2400">
                <a:solidFill>
                  <a:schemeClr val="tx1"/>
                </a:solidFill>
                <a:latin typeface="Arial" panose="020B0604020202020204" pitchFamily="34" charset="0"/>
                <a:cs typeface="Arial" panose="020B0604020202020204" pitchFamily="34" charset="0"/>
              </a:rPr>
              <a:t>SGK vào </a:t>
            </a:r>
            <a:r>
              <a:rPr lang="en-US" sz="2400" dirty="0" err="1">
                <a:solidFill>
                  <a:schemeClr val="tx1"/>
                </a:solidFill>
                <a:latin typeface="Arial" panose="020B0604020202020204" pitchFamily="34" charset="0"/>
                <a:cs typeface="Arial" panose="020B0604020202020204" pitchFamily="34" charset="0"/>
              </a:rPr>
              <a:t>vở</a:t>
            </a:r>
            <a:endParaRPr lang="en-US" sz="2400" dirty="0">
              <a:solidFill>
                <a:schemeClr val="tx1"/>
              </a:solidFill>
              <a:latin typeface="Arial" panose="020B0604020202020204" pitchFamily="34" charset="0"/>
              <a:cs typeface="Arial" panose="020B0604020202020204" pitchFamily="34" charset="0"/>
            </a:endParaRPr>
          </a:p>
          <a:p>
            <a:pPr>
              <a:lnSpc>
                <a:spcPct val="130000"/>
              </a:lnSpc>
              <a:spcBef>
                <a:spcPts val="400"/>
              </a:spcBef>
              <a:spcAft>
                <a:spcPts val="0"/>
              </a:spcAft>
              <a:buClr>
                <a:schemeClr val="tx1"/>
              </a:buClr>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Hình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thức</a:t>
            </a:r>
            <a:r>
              <a:rPr lang="en-US" sz="2400" dirty="0">
                <a:solidFill>
                  <a:schemeClr val="tx1"/>
                </a:solidFill>
                <a:latin typeface="Arial" panose="020B0604020202020204" pitchFamily="34" charset="0"/>
                <a:cs typeface="Arial" panose="020B0604020202020204" pitchFamily="34" charset="0"/>
              </a:rPr>
              <a:t> : </a:t>
            </a:r>
            <a:r>
              <a:rPr lang="en-US" sz="2400" dirty="0" err="1">
                <a:solidFill>
                  <a:schemeClr val="tx1"/>
                </a:solidFill>
                <a:latin typeface="Arial" panose="020B0604020202020204" pitchFamily="34" charset="0"/>
                <a:cs typeface="Arial" panose="020B0604020202020204" pitchFamily="34" charset="0"/>
              </a:rPr>
              <a:t>Làm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việc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theo</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nhóm</a:t>
            </a:r>
            <a:r>
              <a:rPr lang="en-US" sz="2400" dirty="0">
                <a:solidFill>
                  <a:schemeClr val="tx1"/>
                </a:solidFill>
                <a:latin typeface="Arial" panose="020B0604020202020204" pitchFamily="34" charset="0"/>
                <a:cs typeface="Arial" panose="020B0604020202020204" pitchFamily="34" charset="0"/>
              </a:rPr>
              <a:t> </a:t>
            </a:r>
          </a:p>
          <a:p>
            <a:pPr>
              <a:lnSpc>
                <a:spcPct val="130000"/>
              </a:lnSpc>
              <a:spcBef>
                <a:spcPts val="400"/>
              </a:spcBef>
              <a:spcAft>
                <a:spcPts val="0"/>
              </a:spcAft>
              <a:buClr>
                <a:schemeClr val="tx1"/>
              </a:buClr>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Thời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gian</a:t>
            </a:r>
            <a:r>
              <a:rPr lang="en-US" sz="2400" dirty="0">
                <a:solidFill>
                  <a:schemeClr val="tx1"/>
                </a:solidFill>
                <a:latin typeface="Arial" panose="020B0604020202020204" pitchFamily="34" charset="0"/>
                <a:cs typeface="Arial" panose="020B0604020202020204" pitchFamily="34" charset="0"/>
              </a:rPr>
              <a:t>: 3 </a:t>
            </a:r>
            <a:r>
              <a:rPr lang="en-US" sz="2400" dirty="0" err="1">
                <a:solidFill>
                  <a:schemeClr val="tx1"/>
                </a:solidFill>
                <a:latin typeface="Arial" panose="020B0604020202020204" pitchFamily="34" charset="0"/>
                <a:cs typeface="Arial" panose="020B0604020202020204" pitchFamily="34" charset="0"/>
              </a:rPr>
              <a:t>phút</a:t>
            </a:r>
            <a:endParaRPr lang="en-US" sz="2400" dirty="0">
              <a:solidFill>
                <a:schemeClr val="tx1"/>
              </a:solidFill>
              <a:latin typeface="Arial" panose="020B0604020202020204" pitchFamily="34" charset="0"/>
              <a:cs typeface="Arial" panose="020B0604020202020204" pitchFamily="34" charset="0"/>
            </a:endParaRPr>
          </a:p>
          <a:p>
            <a:pPr marL="0" indent="0">
              <a:lnSpc>
                <a:spcPct val="130000"/>
              </a:lnSpc>
              <a:spcBef>
                <a:spcPts val="400"/>
              </a:spcBef>
              <a:spcAft>
                <a:spcPts val="0"/>
              </a:spcAft>
              <a:buClr>
                <a:schemeClr val="tx1"/>
              </a:buClr>
              <a:buFont typeface="Calibri" panose="020F0502020204030204" pitchFamily="34" charset="0"/>
              <a:buNone/>
            </a:pPr>
            <a:endParaRPr lang="en-US" sz="2400" dirty="0">
              <a:solidFill>
                <a:schemeClr val="tx1"/>
              </a:solidFill>
              <a:latin typeface="Arial" panose="020B0604020202020204" pitchFamily="34" charset="0"/>
              <a:cs typeface="Arial" panose="020B0604020202020204" pitchFamily="34" charset="0"/>
            </a:endParaRPr>
          </a:p>
          <a:p>
            <a:pPr>
              <a:lnSpc>
                <a:spcPct val="130000"/>
              </a:lnSpc>
              <a:spcBef>
                <a:spcPts val="400"/>
              </a:spcBef>
              <a:spcAft>
                <a:spcPts val="0"/>
              </a:spcAft>
              <a:buClr>
                <a:schemeClr val="tx1"/>
              </a:buClr>
              <a:buFont typeface="Wingdings" panose="05000000000000000000" pitchFamily="2" charset="2"/>
              <a:buChar char="Ø"/>
            </a:pPr>
            <a:endParaRPr lang="en-US" sz="2400" dirty="0">
              <a:solidFill>
                <a:schemeClr val="tx1"/>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3ADD55F0-AAD4-4C12-B045-3D63C884DF8B}"/>
              </a:ext>
            </a:extLst>
          </p:cNvPr>
          <p:cNvPicPr>
            <a:picLocks noChangeAspect="1"/>
          </p:cNvPicPr>
          <p:nvPr/>
        </p:nvPicPr>
        <p:blipFill rotWithShape="1">
          <a:blip r:embed="rId2"/>
          <a:srcRect l="69333" t="35704" r="13750" b="23558"/>
          <a:stretch/>
        </p:blipFill>
        <p:spPr>
          <a:xfrm>
            <a:off x="9550818" y="2168524"/>
            <a:ext cx="2364956" cy="3203576"/>
          </a:xfrm>
          <a:prstGeom prst="rect">
            <a:avLst/>
          </a:prstGeom>
        </p:spPr>
      </p:pic>
      <p:pic>
        <p:nvPicPr>
          <p:cNvPr id="7" name="Picture 6">
            <a:extLst>
              <a:ext uri="{FF2B5EF4-FFF2-40B4-BE49-F238E27FC236}">
                <a16:creationId xmlns:a16="http://schemas.microsoft.com/office/drawing/2014/main" id="{B5983E55-4FAA-4E6D-A47A-1679917D93ED}"/>
              </a:ext>
            </a:extLst>
          </p:cNvPr>
          <p:cNvPicPr>
            <a:picLocks noChangeAspect="1"/>
          </p:cNvPicPr>
          <p:nvPr/>
        </p:nvPicPr>
        <p:blipFill>
          <a:blip r:embed="rId3"/>
          <a:stretch>
            <a:fillRect/>
          </a:stretch>
        </p:blipFill>
        <p:spPr>
          <a:xfrm>
            <a:off x="82211" y="42024"/>
            <a:ext cx="1032213" cy="1032213"/>
          </a:xfrm>
          <a:prstGeom prst="rect">
            <a:avLst/>
          </a:prstGeom>
        </p:spPr>
      </p:pic>
    </p:spTree>
    <p:extLst>
      <p:ext uri="{BB962C8B-B14F-4D97-AF65-F5344CB8AC3E}">
        <p14:creationId xmlns:p14="http://schemas.microsoft.com/office/powerpoint/2010/main" val="302784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6D75EE5-57FF-4D1E-B105-A6036B0FE6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C913828F-06C6-4172-B0DE-BAB0120201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0" name="Straight Connector 19">
            <a:extLst>
              <a:ext uri="{FF2B5EF4-FFF2-40B4-BE49-F238E27FC236}">
                <a16:creationId xmlns:a16="http://schemas.microsoft.com/office/drawing/2014/main" id="{0CB2A3A6-962C-4D7A-8272-EDEDD881F07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2" name="Rectangle 21">
            <a:extLst>
              <a:ext uri="{FF2B5EF4-FFF2-40B4-BE49-F238E27FC236}">
                <a16:creationId xmlns:a16="http://schemas.microsoft.com/office/drawing/2014/main" id="{21348D5E-A2F9-4457-85D6-EF33B01C1B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408B99E-8C6D-4E5D-B217-F38841F5049A}"/>
              </a:ext>
            </a:extLst>
          </p:cNvPr>
          <p:cNvPicPr>
            <a:picLocks noChangeAspect="1"/>
          </p:cNvPicPr>
          <p:nvPr/>
        </p:nvPicPr>
        <p:blipFill>
          <a:blip r:embed="rId2"/>
          <a:stretch>
            <a:fillRect/>
          </a:stretch>
        </p:blipFill>
        <p:spPr>
          <a:xfrm>
            <a:off x="6902395" y="1078"/>
            <a:ext cx="4289445" cy="3066953"/>
          </a:xfrm>
          <a:prstGeom prst="rect">
            <a:avLst/>
          </a:prstGeom>
        </p:spPr>
      </p:pic>
      <p:sp>
        <p:nvSpPr>
          <p:cNvPr id="24" name="Rectangle 23">
            <a:extLst>
              <a:ext uri="{FF2B5EF4-FFF2-40B4-BE49-F238E27FC236}">
                <a16:creationId xmlns:a16="http://schemas.microsoft.com/office/drawing/2014/main" id="{62E5679E-AF9A-4675-8EB9-82F877C47B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Diagram&#10;&#10;Description automatically generated">
            <a:extLst>
              <a:ext uri="{FF2B5EF4-FFF2-40B4-BE49-F238E27FC236}">
                <a16:creationId xmlns:a16="http://schemas.microsoft.com/office/drawing/2014/main" id="{479FDBE7-018F-48FF-AC24-2E208E9F4E40}"/>
              </a:ext>
            </a:extLst>
          </p:cNvPr>
          <p:cNvPicPr>
            <a:picLocks noChangeAspect="1"/>
          </p:cNvPicPr>
          <p:nvPr/>
        </p:nvPicPr>
        <p:blipFill>
          <a:blip r:embed="rId3"/>
          <a:stretch>
            <a:fillRect/>
          </a:stretch>
        </p:blipFill>
        <p:spPr>
          <a:xfrm>
            <a:off x="1078800" y="25724"/>
            <a:ext cx="4210805" cy="3042307"/>
          </a:xfrm>
          <a:prstGeom prst="rect">
            <a:avLst/>
          </a:prstGeom>
        </p:spPr>
      </p:pic>
      <p:cxnSp>
        <p:nvCxnSpPr>
          <p:cNvPr id="26" name="Straight Connector 25">
            <a:extLst>
              <a:ext uri="{FF2B5EF4-FFF2-40B4-BE49-F238E27FC236}">
                <a16:creationId xmlns:a16="http://schemas.microsoft.com/office/drawing/2014/main" id="{A4193D27-0DF9-4485-90D7-D8E69A3F445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EF5A4DD-17B0-415A-8F3A-0DEE3FF8F8C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a:extLst>
              <a:ext uri="{FF2B5EF4-FFF2-40B4-BE49-F238E27FC236}">
                <a16:creationId xmlns:a16="http://schemas.microsoft.com/office/drawing/2014/main" id="{4AA73B4A-2570-4D18-9566-12E68828C41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
            <a:extLst>
              <a:ext uri="{FF2B5EF4-FFF2-40B4-BE49-F238E27FC236}">
                <a16:creationId xmlns:a16="http://schemas.microsoft.com/office/drawing/2014/main" id="{9A1C1A75-D6A5-40C1-AF79-BFF39A7992A4}"/>
              </a:ext>
            </a:extLst>
          </p:cNvPr>
          <p:cNvSpPr/>
          <p:nvPr/>
        </p:nvSpPr>
        <p:spPr>
          <a:xfrm>
            <a:off x="358275" y="3649215"/>
            <a:ext cx="5347447" cy="1754326"/>
          </a:xfrm>
          <a:prstGeom prst="rect">
            <a:avLst/>
          </a:prstGeom>
        </p:spPr>
        <p:txBody>
          <a:bodyPr wrap="square">
            <a:spAutoFit/>
          </a:bodyPr>
          <a:lstStyle/>
          <a:p>
            <a:pPr defTabSz="914400"/>
            <a:r>
              <a:rPr lang="vi-VN" sz="3600" dirty="0">
                <a:solidFill>
                  <a:prstClr val="black"/>
                </a:solidFill>
                <a:latin typeface="Times New Roman" pitchFamily="18" charset="0"/>
                <a:cs typeface="Times New Roman" pitchFamily="18" charset="0"/>
              </a:rPr>
              <a:t>Khi trời lạnh, ta thường xoa hai bàn tay vào nhau và thấy tay nóng lên. Tại sao?</a:t>
            </a:r>
            <a:endParaRPr lang="en-US" sz="3600" dirty="0">
              <a:solidFill>
                <a:prstClr val="black"/>
              </a:solidFill>
              <a:latin typeface="Times New Roman" pitchFamily="18" charset="0"/>
              <a:cs typeface="Times New Roman" pitchFamily="18" charset="0"/>
            </a:endParaRPr>
          </a:p>
        </p:txBody>
      </p:sp>
      <p:sp>
        <p:nvSpPr>
          <p:cNvPr id="13" name="Rectangle 3">
            <a:extLst>
              <a:ext uri="{FF2B5EF4-FFF2-40B4-BE49-F238E27FC236}">
                <a16:creationId xmlns:a16="http://schemas.microsoft.com/office/drawing/2014/main" id="{D117AF00-BC52-4BCF-9C38-2C97E364D1FC}"/>
              </a:ext>
            </a:extLst>
          </p:cNvPr>
          <p:cNvSpPr/>
          <p:nvPr/>
        </p:nvSpPr>
        <p:spPr>
          <a:xfrm>
            <a:off x="6388844" y="3167158"/>
            <a:ext cx="5661257" cy="2308324"/>
          </a:xfrm>
          <a:prstGeom prst="rect">
            <a:avLst/>
          </a:prstGeom>
        </p:spPr>
        <p:txBody>
          <a:bodyPr wrap="square">
            <a:spAutoFit/>
          </a:bodyPr>
          <a:lstStyle/>
          <a:p>
            <a:pPr defTabSz="914400"/>
            <a:r>
              <a:rPr lang="vi-VN" sz="3600" dirty="0">
                <a:solidFill>
                  <a:prstClr val="black"/>
                </a:solidFill>
                <a:latin typeface="Times New Roman" pitchFamily="18" charset="0"/>
                <a:cs typeface="Times New Roman" pitchFamily="18" charset="0"/>
              </a:rPr>
              <a:t>Khi vỗ hai tay vào nhau, ta nghe được tiếng vỗ tay. Trong hoạt động này đã có sự chuyển hóa năng lượng nào?</a:t>
            </a:r>
            <a:endParaRPr lang="en-US" sz="3600" dirty="0">
              <a:solidFill>
                <a:prstClr val="black"/>
              </a:solidFill>
              <a:latin typeface="Times New Roman" pitchFamily="18" charset="0"/>
              <a:cs typeface="Times New Roman" pitchFamily="18" charset="0"/>
            </a:endParaRPr>
          </a:p>
        </p:txBody>
      </p:sp>
      <p:sp>
        <p:nvSpPr>
          <p:cNvPr id="14" name="Rectangle 2">
            <a:extLst>
              <a:ext uri="{FF2B5EF4-FFF2-40B4-BE49-F238E27FC236}">
                <a16:creationId xmlns:a16="http://schemas.microsoft.com/office/drawing/2014/main" id="{AE9577FD-0CA1-4945-AF70-68E0E18C8EF2}"/>
              </a:ext>
            </a:extLst>
          </p:cNvPr>
          <p:cNvSpPr/>
          <p:nvPr/>
        </p:nvSpPr>
        <p:spPr>
          <a:xfrm>
            <a:off x="141899" y="3641979"/>
            <a:ext cx="5986105" cy="2062103"/>
          </a:xfrm>
          <a:prstGeom prst="rect">
            <a:avLst/>
          </a:prstGeom>
          <a:solidFill>
            <a:schemeClr val="bg1"/>
          </a:solidFill>
        </p:spPr>
        <p:txBody>
          <a:bodyPr wrap="square">
            <a:spAutoFit/>
          </a:bodyPr>
          <a:lstStyle/>
          <a:p>
            <a:pPr defTabSz="914400"/>
            <a:r>
              <a:rPr lang="vi-VN" sz="2400" dirty="0">
                <a:solidFill>
                  <a:srgbClr val="0070C0"/>
                </a:solidFill>
                <a:latin typeface="Times New Roman" pitchFamily="18" charset="0"/>
                <a:cs typeface="Times New Roman" pitchFamily="18" charset="0"/>
              </a:rPr>
              <a:t> </a:t>
            </a:r>
            <a:r>
              <a:rPr lang="vi-VN" sz="3200" b="1" dirty="0">
                <a:solidFill>
                  <a:srgbClr val="0070C0"/>
                </a:solidFill>
                <a:latin typeface="Times New Roman" pitchFamily="18" charset="0"/>
                <a:cs typeface="Times New Roman" pitchFamily="18" charset="0"/>
              </a:rPr>
              <a:t>Vì khi xoa hai tay vào nhau có sự chuyển hóa năng lượng từ động năng sang nhiệt năng, nhiệt năng này làm tay ta ấm lên</a:t>
            </a:r>
            <a:endParaRPr lang="en-US" sz="3200" b="1" dirty="0">
              <a:solidFill>
                <a:srgbClr val="0070C0"/>
              </a:solidFill>
              <a:latin typeface="Times New Roman" pitchFamily="18" charset="0"/>
              <a:cs typeface="Times New Roman" pitchFamily="18" charset="0"/>
            </a:endParaRPr>
          </a:p>
        </p:txBody>
      </p:sp>
      <p:sp>
        <p:nvSpPr>
          <p:cNvPr id="15" name="Rectangle 4">
            <a:extLst>
              <a:ext uri="{FF2B5EF4-FFF2-40B4-BE49-F238E27FC236}">
                <a16:creationId xmlns:a16="http://schemas.microsoft.com/office/drawing/2014/main" id="{7F8E9FB0-1924-457F-B583-19A75A6A940C}"/>
              </a:ext>
            </a:extLst>
          </p:cNvPr>
          <p:cNvSpPr/>
          <p:nvPr/>
        </p:nvSpPr>
        <p:spPr>
          <a:xfrm>
            <a:off x="6284909" y="3167158"/>
            <a:ext cx="5986105" cy="2554545"/>
          </a:xfrm>
          <a:prstGeom prst="rect">
            <a:avLst/>
          </a:prstGeom>
          <a:solidFill>
            <a:schemeClr val="bg1"/>
          </a:solidFill>
        </p:spPr>
        <p:txBody>
          <a:bodyPr wrap="square">
            <a:spAutoFit/>
          </a:bodyPr>
          <a:lstStyle/>
          <a:p>
            <a:pPr defTabSz="914400"/>
            <a:r>
              <a:rPr lang="vi-VN" sz="3200" b="1" dirty="0">
                <a:solidFill>
                  <a:srgbClr val="0070C0"/>
                </a:solidFill>
                <a:latin typeface="Times New Roman" pitchFamily="18" charset="0"/>
                <a:cs typeface="Times New Roman" pitchFamily="18" charset="0"/>
              </a:rPr>
              <a:t>Khi vỗ hai tay vào nhau, ta nghe được tiếng vỗ tay, trong hoạt động này có sự chuyển hóa năng lượng từ động năng sang năng lượng âm</a:t>
            </a:r>
            <a:endParaRPr lang="en-US" sz="32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109094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3"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plus(in)">
                                      <p:cBhvr>
                                        <p:cTn id="24" dur="20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1"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heel(1)">
                                      <p:cBhvr>
                                        <p:cTn id="2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Background lấp lánh"/>
          <p:cNvPicPr>
            <a:picLocks noChangeAspect="1" noChangeArrowheads="1"/>
          </p:cNvPicPr>
          <p:nvPr/>
        </p:nvPicPr>
        <p:blipFill>
          <a:blip r:embed="rId2"/>
          <a:srcRect/>
          <a:stretch>
            <a:fillRect/>
          </a:stretch>
        </p:blipFill>
        <p:spPr bwMode="auto">
          <a:xfrm>
            <a:off x="753035" y="645459"/>
            <a:ext cx="10945906" cy="6212541"/>
          </a:xfrm>
          <a:prstGeom prst="rect">
            <a:avLst/>
          </a:prstGeom>
          <a:noFill/>
        </p:spPr>
      </p:pic>
      <p:sp>
        <p:nvSpPr>
          <p:cNvPr id="3" name="Rectangle 2"/>
          <p:cNvSpPr/>
          <p:nvPr/>
        </p:nvSpPr>
        <p:spPr>
          <a:xfrm>
            <a:off x="753035" y="131784"/>
            <a:ext cx="10945906" cy="646331"/>
          </a:xfrm>
          <a:prstGeom prst="rect">
            <a:avLst/>
          </a:prstGeom>
        </p:spPr>
        <p:txBody>
          <a:bodyPr wrap="square">
            <a:spAutoFit/>
          </a:bodyPr>
          <a:lstStyle/>
          <a:p>
            <a:pPr defTabSz="914400"/>
            <a:r>
              <a:rPr lang="vi-VN" sz="3600">
                <a:solidFill>
                  <a:srgbClr val="C00000"/>
                </a:solidFill>
                <a:latin typeface="Times New Roman" pitchFamily="18" charset="0"/>
                <a:cs typeface="Times New Roman" pitchFamily="18" charset="0"/>
              </a:rPr>
              <a:t>Nêu nh</a:t>
            </a:r>
            <a:r>
              <a:rPr lang="en-US" sz="3600">
                <a:solidFill>
                  <a:srgbClr val="C00000"/>
                </a:solidFill>
                <a:latin typeface="Times New Roman" pitchFamily="18" charset="0"/>
                <a:cs typeface="Times New Roman" pitchFamily="18" charset="0"/>
              </a:rPr>
              <a:t>ậ</a:t>
            </a:r>
            <a:r>
              <a:rPr lang="vi-VN" sz="3600">
                <a:solidFill>
                  <a:srgbClr val="C00000"/>
                </a:solidFill>
                <a:latin typeface="Times New Roman" pitchFamily="18" charset="0"/>
                <a:cs typeface="Times New Roman" pitchFamily="18" charset="0"/>
              </a:rPr>
              <a:t>n </a:t>
            </a:r>
            <a:r>
              <a:rPr lang="vi-VN" sz="3600" dirty="0">
                <a:solidFill>
                  <a:srgbClr val="C00000"/>
                </a:solidFill>
                <a:latin typeface="Times New Roman" pitchFamily="18" charset="0"/>
                <a:cs typeface="Times New Roman" pitchFamily="18" charset="0"/>
              </a:rPr>
              <a:t>xét về kết quả đo được. Giải thích tại sao?</a:t>
            </a:r>
            <a:endParaRPr lang="en-US" sz="3600" dirty="0">
              <a:solidFill>
                <a:srgbClr val="C00000"/>
              </a:solidFill>
              <a:latin typeface="Times New Roman" pitchFamily="18" charset="0"/>
              <a:cs typeface="Times New Roman" pitchFamily="18" charset="0"/>
            </a:endParaRPr>
          </a:p>
        </p:txBody>
      </p:sp>
      <p:sp>
        <p:nvSpPr>
          <p:cNvPr id="4" name="Rectangle 3"/>
          <p:cNvSpPr/>
          <p:nvPr/>
        </p:nvSpPr>
        <p:spPr>
          <a:xfrm>
            <a:off x="753035" y="1001047"/>
            <a:ext cx="10945906" cy="1200329"/>
          </a:xfrm>
          <a:prstGeom prst="rect">
            <a:avLst/>
          </a:prstGeom>
          <a:solidFill>
            <a:schemeClr val="bg1"/>
          </a:solidFill>
        </p:spPr>
        <p:txBody>
          <a:bodyPr wrap="square">
            <a:spAutoFit/>
          </a:bodyPr>
          <a:lstStyle/>
          <a:p>
            <a:pPr defTabSz="914400"/>
            <a:r>
              <a:rPr lang="vi-VN" sz="3600" dirty="0">
                <a:solidFill>
                  <a:prstClr val="black"/>
                </a:solidFill>
                <a:latin typeface="Times New Roman" pitchFamily="18" charset="0"/>
                <a:cs typeface="Times New Roman" pitchFamily="18" charset="0"/>
              </a:rPr>
              <a:t>Sau lần nảy đầu tiên, quả bóng không đạt được độ cao như ban đầu, vì:</a:t>
            </a:r>
            <a:endParaRPr lang="en-US" sz="3600" dirty="0">
              <a:solidFill>
                <a:prstClr val="black"/>
              </a:solidFill>
              <a:latin typeface="Times New Roman" pitchFamily="18" charset="0"/>
              <a:cs typeface="Times New Roman" pitchFamily="18" charset="0"/>
            </a:endParaRPr>
          </a:p>
        </p:txBody>
      </p:sp>
      <p:sp>
        <p:nvSpPr>
          <p:cNvPr id="5" name="Rectangle 4"/>
          <p:cNvSpPr/>
          <p:nvPr/>
        </p:nvSpPr>
        <p:spPr>
          <a:xfrm>
            <a:off x="753035" y="2144047"/>
            <a:ext cx="10945906" cy="1200329"/>
          </a:xfrm>
          <a:prstGeom prst="rect">
            <a:avLst/>
          </a:prstGeom>
        </p:spPr>
        <p:txBody>
          <a:bodyPr wrap="square">
            <a:spAutoFit/>
          </a:bodyPr>
          <a:lstStyle/>
          <a:p>
            <a:pPr defTabSz="914400"/>
            <a:r>
              <a:rPr lang="vi-VN" sz="3600" dirty="0">
                <a:solidFill>
                  <a:prstClr val="black"/>
                </a:solidFill>
                <a:latin typeface="Times New Roman" pitchFamily="18" charset="0"/>
                <a:cs typeface="Times New Roman" pitchFamily="18" charset="0"/>
              </a:rPr>
              <a:t>+ Quả bóng khi rơi từ độ cao xuống mặt đất sẽ chịu lực cản của không khí, va chạm mặt đất và còn phát ra âm.</a:t>
            </a:r>
            <a:endParaRPr lang="en-US" sz="3600" dirty="0">
              <a:solidFill>
                <a:prstClr val="black"/>
              </a:solidFill>
              <a:latin typeface="Times New Roman" pitchFamily="18" charset="0"/>
              <a:cs typeface="Times New Roman" pitchFamily="18" charset="0"/>
            </a:endParaRPr>
          </a:p>
        </p:txBody>
      </p:sp>
      <p:sp>
        <p:nvSpPr>
          <p:cNvPr id="6" name="Rectangle 5"/>
          <p:cNvSpPr/>
          <p:nvPr/>
        </p:nvSpPr>
        <p:spPr>
          <a:xfrm>
            <a:off x="753035" y="3344376"/>
            <a:ext cx="10945906" cy="1754326"/>
          </a:xfrm>
          <a:prstGeom prst="rect">
            <a:avLst/>
          </a:prstGeom>
        </p:spPr>
        <p:txBody>
          <a:bodyPr wrap="square">
            <a:spAutoFit/>
          </a:bodyPr>
          <a:lstStyle/>
          <a:p>
            <a:pPr defTabSz="914400"/>
            <a:r>
              <a:rPr lang="vi-VN" sz="3600" dirty="0">
                <a:solidFill>
                  <a:prstClr val="black"/>
                </a:solidFill>
                <a:latin typeface="Times New Roman" pitchFamily="18" charset="0"/>
                <a:cs typeface="Times New Roman" pitchFamily="18" charset="0"/>
              </a:rPr>
              <a:t>+ Nên năng lượng của quả bóng, một phần bị chuyển hóa thành nhiệt năng tỏa nhiệt ra môi trường, làm nóng mặt đất và năng lượng âm.</a:t>
            </a:r>
            <a:endParaRPr lang="en-US" sz="3600" dirty="0">
              <a:solidFill>
                <a:prstClr val="black"/>
              </a:solidFill>
              <a:latin typeface="Times New Roman" pitchFamily="18" charset="0"/>
              <a:cs typeface="Times New Roman" pitchFamily="18" charset="0"/>
            </a:endParaRPr>
          </a:p>
        </p:txBody>
      </p:sp>
      <p:sp>
        <p:nvSpPr>
          <p:cNvPr id="7" name="Rectangle 6"/>
          <p:cNvSpPr/>
          <p:nvPr/>
        </p:nvSpPr>
        <p:spPr>
          <a:xfrm>
            <a:off x="623047" y="5012212"/>
            <a:ext cx="10945906" cy="1200329"/>
          </a:xfrm>
          <a:prstGeom prst="rect">
            <a:avLst/>
          </a:prstGeom>
        </p:spPr>
        <p:txBody>
          <a:bodyPr wrap="square">
            <a:spAutoFit/>
          </a:bodyPr>
          <a:lstStyle/>
          <a:p>
            <a:pPr defTabSz="914400"/>
            <a:r>
              <a:rPr lang="vi-VN" sz="3600" dirty="0">
                <a:solidFill>
                  <a:prstClr val="black"/>
                </a:solidFill>
                <a:latin typeface="Times New Roman" pitchFamily="18" charset="0"/>
                <a:cs typeface="Times New Roman" pitchFamily="18" charset="0"/>
              </a:rPr>
              <a:t>Vì vậy, quả bóng không có cơ năng như ban đầu nên không đạt được độ cao như ban đầu.</a:t>
            </a:r>
            <a:endParaRPr lang="en-US" sz="3600" dirty="0">
              <a:solidFill>
                <a:prstClr val="black"/>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nodeType="clickEffect">
                                  <p:stCondLst>
                                    <p:cond delay="0"/>
                                  </p:stCondLst>
                                  <p:childTnLst>
                                    <p:animEffect transition="out" filter="blinds(horizontal)">
                                      <p:cBhvr>
                                        <p:cTn id="12" dur="500"/>
                                        <p:tgtEl>
                                          <p:spTgt spid="3">
                                            <p:txEl>
                                              <p:pRg st="0" end="0"/>
                                            </p:txEl>
                                          </p:spTgt>
                                        </p:tgtEl>
                                      </p:cBhvr>
                                    </p:animEffect>
                                    <p:set>
                                      <p:cBhvr>
                                        <p:cTn id="13"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p:cTn id="18"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19"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20" dur="10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3" presetClass="entr" presetSubtype="16"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plus(in)">
                                      <p:cBhvr>
                                        <p:cTn id="25" dur="20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6" fill="hold" nodeType="click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Effect transition="in" filter="barn(inHorizontal)">
                                      <p:cBhvr>
                                        <p:cTn id="30" dur="500"/>
                                        <p:tgtEl>
                                          <p:spTgt spid="6">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wipe(down)">
                                      <p:cBhvr>
                                        <p:cTn id="35"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ackground màu hồng đẹp"/>
          <p:cNvPicPr>
            <a:picLocks noChangeAspect="1" noChangeArrowheads="1"/>
          </p:cNvPicPr>
          <p:nvPr/>
        </p:nvPicPr>
        <p:blipFill>
          <a:blip r:embed="rId2"/>
          <a:srcRect/>
          <a:stretch>
            <a:fillRect/>
          </a:stretch>
        </p:blipFill>
        <p:spPr bwMode="auto">
          <a:xfrm>
            <a:off x="443753" y="0"/>
            <a:ext cx="11214847" cy="6858000"/>
          </a:xfrm>
          <a:prstGeom prst="rect">
            <a:avLst/>
          </a:prstGeom>
          <a:noFill/>
        </p:spPr>
      </p:pic>
      <p:sp>
        <p:nvSpPr>
          <p:cNvPr id="3" name="Rectangle 2"/>
          <p:cNvSpPr/>
          <p:nvPr/>
        </p:nvSpPr>
        <p:spPr>
          <a:xfrm>
            <a:off x="443753" y="1"/>
            <a:ext cx="11214847" cy="1200329"/>
          </a:xfrm>
          <a:prstGeom prst="rect">
            <a:avLst/>
          </a:prstGeom>
        </p:spPr>
        <p:txBody>
          <a:bodyPr wrap="square">
            <a:spAutoFit/>
          </a:bodyPr>
          <a:lstStyle/>
          <a:p>
            <a:pPr defTabSz="914400"/>
            <a:r>
              <a:rPr lang="vi-VN" sz="3600" b="1" dirty="0">
                <a:solidFill>
                  <a:srgbClr val="0000FF"/>
                </a:solidFill>
                <a:latin typeface="Times New Roman" pitchFamily="18" charset="0"/>
                <a:cs typeface="Times New Roman" pitchFamily="18" charset="0"/>
              </a:rPr>
              <a:t>Có phải trong trường hợp này định luật bảo toàn năng lượng không còn đúng?</a:t>
            </a:r>
            <a:endParaRPr lang="en-US" sz="3600" b="1" dirty="0">
              <a:solidFill>
                <a:srgbClr val="0000FF"/>
              </a:solidFill>
              <a:latin typeface="Times New Roman" pitchFamily="18" charset="0"/>
              <a:cs typeface="Times New Roman" pitchFamily="18" charset="0"/>
            </a:endParaRPr>
          </a:p>
        </p:txBody>
      </p:sp>
      <p:sp>
        <p:nvSpPr>
          <p:cNvPr id="4" name="Rectangle 3"/>
          <p:cNvSpPr/>
          <p:nvPr/>
        </p:nvSpPr>
        <p:spPr>
          <a:xfrm>
            <a:off x="488576" y="1220108"/>
            <a:ext cx="11214847" cy="1754326"/>
          </a:xfrm>
          <a:prstGeom prst="rect">
            <a:avLst/>
          </a:prstGeom>
          <a:solidFill>
            <a:schemeClr val="bg1"/>
          </a:solidFill>
        </p:spPr>
        <p:txBody>
          <a:bodyPr wrap="square">
            <a:spAutoFit/>
          </a:bodyPr>
          <a:lstStyle/>
          <a:p>
            <a:pPr defTabSz="914400"/>
            <a:r>
              <a:rPr lang="vi-VN" sz="3600" b="1" dirty="0">
                <a:solidFill>
                  <a:prstClr val="black"/>
                </a:solidFill>
                <a:latin typeface="Times New Roman" pitchFamily="18" charset="0"/>
                <a:cs typeface="Times New Roman" pitchFamily="18" charset="0"/>
              </a:rPr>
              <a:t>Định luật bảo toàn năng lượng</a:t>
            </a:r>
            <a:r>
              <a:rPr lang="vi-VN" sz="3600" dirty="0">
                <a:solidFill>
                  <a:prstClr val="black"/>
                </a:solidFill>
                <a:latin typeface="Times New Roman" pitchFamily="18" charset="0"/>
                <a:cs typeface="Times New Roman" pitchFamily="18" charset="0"/>
              </a:rPr>
              <a:t>: năng lượng không tự sinh ra hoặc tự mất đi mà chỉ chuyển hóa từ dạng này sang dạng khác hoặc truyền từ vật này sang vật khác.</a:t>
            </a:r>
            <a:endParaRPr lang="en-US" sz="3600" dirty="0">
              <a:solidFill>
                <a:prstClr val="black"/>
              </a:solidFill>
              <a:latin typeface="Times New Roman" pitchFamily="18" charset="0"/>
              <a:cs typeface="Times New Roman" pitchFamily="18" charset="0"/>
            </a:endParaRPr>
          </a:p>
        </p:txBody>
      </p:sp>
      <p:sp>
        <p:nvSpPr>
          <p:cNvPr id="5" name="Rectangle 4"/>
          <p:cNvSpPr/>
          <p:nvPr/>
        </p:nvSpPr>
        <p:spPr>
          <a:xfrm>
            <a:off x="443752" y="3311639"/>
            <a:ext cx="11214847" cy="2308324"/>
          </a:xfrm>
          <a:prstGeom prst="rect">
            <a:avLst/>
          </a:prstGeom>
        </p:spPr>
        <p:txBody>
          <a:bodyPr wrap="square">
            <a:spAutoFit/>
          </a:bodyPr>
          <a:lstStyle/>
          <a:p>
            <a:pPr defTabSz="914400"/>
            <a:r>
              <a:rPr lang="vi-VN" sz="3600" b="1" dirty="0">
                <a:solidFill>
                  <a:srgbClr val="00B050"/>
                </a:solidFill>
                <a:latin typeface="Times New Roman" pitchFamily="18" charset="0"/>
                <a:cs typeface="Times New Roman" pitchFamily="18" charset="0"/>
              </a:rPr>
              <a:t>Trong trường hợp này, năng lượng không bị mất đi mà đã chuyển hóa thành một phần nhiệt năng và năng lượng âm. Nên định luật bảo toàn năng lượng vẫn đúng trong trường hợp này.</a:t>
            </a:r>
            <a:endParaRPr lang="en-US" sz="3600" b="1"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xit" presetSubtype="10" fill="hold" nodeType="clickEffect">
                                  <p:stCondLst>
                                    <p:cond delay="0"/>
                                  </p:stCondLst>
                                  <p:childTnLst>
                                    <p:animEffect transition="out" filter="blinds(horizontal)">
                                      <p:cBhvr>
                                        <p:cTn id="12" dur="500"/>
                                        <p:tgtEl>
                                          <p:spTgt spid="3">
                                            <p:txEl>
                                              <p:pRg st="0" end="0"/>
                                            </p:txEl>
                                          </p:spTgt>
                                        </p:tgtEl>
                                      </p:cBhvr>
                                    </p:animEffect>
                                    <p:set>
                                      <p:cBhvr>
                                        <p:cTn id="13"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barn(inHorizontal)">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5">
                                            <p:txEl>
                                              <p:pRg st="0" end="0"/>
                                            </p:txEl>
                                          </p:spTgt>
                                        </p:tgtEl>
                                        <p:attrNameLst>
                                          <p:attrName>style.visibility</p:attrName>
                                        </p:attrNameLst>
                                      </p:cBhvr>
                                      <p:to>
                                        <p:strVal val="visible"/>
                                      </p:to>
                                    </p:set>
                                    <p:anim calcmode="lin" valueType="num">
                                      <p:cBhvr additive="base">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4">
            <a:extLst>
              <a:ext uri="{FF2B5EF4-FFF2-40B4-BE49-F238E27FC236}">
                <a16:creationId xmlns:a16="http://schemas.microsoft.com/office/drawing/2014/main" id="{C1CC334A-ECB7-4530-8F22-438F56D054FE}"/>
              </a:ext>
            </a:extLst>
          </p:cNvPr>
          <p:cNvPicPr>
            <a:picLocks noChangeAspect="1"/>
          </p:cNvPicPr>
          <p:nvPr/>
        </p:nvPicPr>
        <p:blipFill rotWithShape="1">
          <a:blip r:embed="rId2"/>
          <a:srcRect l="69333" t="35704" r="13750" b="23558"/>
          <a:stretch/>
        </p:blipFill>
        <p:spPr>
          <a:xfrm>
            <a:off x="10766187" y="4926588"/>
            <a:ext cx="1425813" cy="1931411"/>
          </a:xfrm>
          <a:prstGeom prst="rect">
            <a:avLst/>
          </a:prstGeom>
        </p:spPr>
      </p:pic>
      <p:sp>
        <p:nvSpPr>
          <p:cNvPr id="3" name="Rectangle 2"/>
          <p:cNvSpPr/>
          <p:nvPr/>
        </p:nvSpPr>
        <p:spPr>
          <a:xfrm>
            <a:off x="340659" y="313764"/>
            <a:ext cx="11510682" cy="584775"/>
          </a:xfrm>
          <a:prstGeom prst="rect">
            <a:avLst/>
          </a:prstGeom>
        </p:spPr>
        <p:txBody>
          <a:bodyPr wrap="square">
            <a:spAutoFit/>
          </a:bodyPr>
          <a:lstStyle/>
          <a:p>
            <a:pPr defTabSz="914400"/>
            <a:r>
              <a:rPr lang="vi-VN" sz="3200" dirty="0">
                <a:solidFill>
                  <a:prstClr val="black"/>
                </a:solidFill>
                <a:latin typeface="Times New Roman" pitchFamily="18" charset="0"/>
                <a:cs typeface="Times New Roman" pitchFamily="18" charset="0"/>
              </a:rPr>
              <a:t>a) Khi quả bóng được giữ yên ở trên cao, nó đang </a:t>
            </a:r>
            <a:r>
              <a:rPr lang="vi-VN" sz="3200">
                <a:solidFill>
                  <a:prstClr val="black"/>
                </a:solidFill>
                <a:latin typeface="Times New Roman" pitchFamily="18" charset="0"/>
                <a:cs typeface="Times New Roman" pitchFamily="18" charset="0"/>
              </a:rPr>
              <a:t>có (1)</a:t>
            </a:r>
            <a:r>
              <a:rPr lang="en-US" sz="3200">
                <a:solidFill>
                  <a:prstClr val="black"/>
                </a:solidFill>
                <a:latin typeface="Times New Roman" pitchFamily="18" charset="0"/>
                <a:cs typeface="Times New Roman" pitchFamily="18" charset="0"/>
              </a:rPr>
              <a:t>…….</a:t>
            </a:r>
            <a:endParaRPr lang="vi-VN" sz="3200" b="1" dirty="0">
              <a:solidFill>
                <a:srgbClr val="C00000"/>
              </a:solidFill>
              <a:latin typeface="Times New Roman" pitchFamily="18" charset="0"/>
              <a:cs typeface="Times New Roman" pitchFamily="18" charset="0"/>
            </a:endParaRPr>
          </a:p>
        </p:txBody>
      </p:sp>
      <p:sp>
        <p:nvSpPr>
          <p:cNvPr id="5" name="Rectangle 4"/>
          <p:cNvSpPr/>
          <p:nvPr/>
        </p:nvSpPr>
        <p:spPr>
          <a:xfrm>
            <a:off x="761438" y="951047"/>
            <a:ext cx="10705887" cy="1077218"/>
          </a:xfrm>
          <a:prstGeom prst="rect">
            <a:avLst/>
          </a:prstGeom>
        </p:spPr>
        <p:txBody>
          <a:bodyPr wrap="square">
            <a:spAutoFit/>
          </a:bodyPr>
          <a:lstStyle/>
          <a:p>
            <a:pPr defTabSz="914400"/>
            <a:r>
              <a:rPr lang="vi-VN" sz="3200" dirty="0">
                <a:solidFill>
                  <a:prstClr val="black"/>
                </a:solidFill>
                <a:latin typeface="Times New Roman" pitchFamily="18" charset="0"/>
                <a:cs typeface="Times New Roman" pitchFamily="18" charset="0"/>
              </a:rPr>
              <a:t>Khi quả bóng được thả rơi</a:t>
            </a:r>
            <a:r>
              <a:rPr lang="vi-VN" sz="3200">
                <a:solidFill>
                  <a:prstClr val="black"/>
                </a:solidFill>
                <a:latin typeface="Times New Roman" pitchFamily="18" charset="0"/>
                <a:cs typeface="Times New Roman" pitchFamily="18" charset="0"/>
              </a:rPr>
              <a:t>, </a:t>
            </a:r>
            <a:r>
              <a:rPr lang="en-US" sz="3200">
                <a:solidFill>
                  <a:prstClr val="black"/>
                </a:solidFill>
                <a:latin typeface="Times New Roman" pitchFamily="18" charset="0"/>
                <a:cs typeface="Times New Roman" pitchFamily="18" charset="0"/>
              </a:rPr>
              <a:t>(2)…………..</a:t>
            </a:r>
            <a:r>
              <a:rPr lang="vi-VN" sz="3200">
                <a:solidFill>
                  <a:prstClr val="black"/>
                </a:solidFill>
                <a:latin typeface="Times New Roman" pitchFamily="18" charset="0"/>
                <a:cs typeface="Times New Roman" pitchFamily="18" charset="0"/>
              </a:rPr>
              <a:t> </a:t>
            </a:r>
            <a:r>
              <a:rPr lang="vi-VN" sz="3200" dirty="0">
                <a:solidFill>
                  <a:prstClr val="black"/>
                </a:solidFill>
                <a:latin typeface="Times New Roman" pitchFamily="18" charset="0"/>
                <a:cs typeface="Times New Roman" pitchFamily="18" charset="0"/>
              </a:rPr>
              <a:t>của nó được chuyển hóa </a:t>
            </a:r>
            <a:r>
              <a:rPr lang="vi-VN" sz="3200">
                <a:solidFill>
                  <a:prstClr val="black"/>
                </a:solidFill>
                <a:latin typeface="Times New Roman" pitchFamily="18" charset="0"/>
                <a:cs typeface="Times New Roman" pitchFamily="18" charset="0"/>
              </a:rPr>
              <a:t>thành </a:t>
            </a:r>
            <a:r>
              <a:rPr lang="en-US" sz="3200">
                <a:solidFill>
                  <a:prstClr val="black"/>
                </a:solidFill>
                <a:latin typeface="Times New Roman" pitchFamily="18" charset="0"/>
                <a:cs typeface="Times New Roman" pitchFamily="18" charset="0"/>
              </a:rPr>
              <a:t>(3)…………….</a:t>
            </a:r>
            <a:endParaRPr lang="vi-VN" sz="3200" dirty="0">
              <a:solidFill>
                <a:prstClr val="black"/>
              </a:solidFill>
              <a:latin typeface="Times New Roman" pitchFamily="18" charset="0"/>
              <a:cs typeface="Times New Roman" pitchFamily="18" charset="0"/>
            </a:endParaRPr>
          </a:p>
        </p:txBody>
      </p:sp>
      <p:sp>
        <p:nvSpPr>
          <p:cNvPr id="6" name="Rectangle 5"/>
          <p:cNvSpPr/>
          <p:nvPr/>
        </p:nvSpPr>
        <p:spPr>
          <a:xfrm>
            <a:off x="427238" y="2049838"/>
            <a:ext cx="11764762" cy="2062103"/>
          </a:xfrm>
          <a:prstGeom prst="rect">
            <a:avLst/>
          </a:prstGeom>
        </p:spPr>
        <p:txBody>
          <a:bodyPr wrap="square">
            <a:spAutoFit/>
          </a:bodyPr>
          <a:lstStyle/>
          <a:p>
            <a:pPr defTabSz="914400"/>
            <a:r>
              <a:rPr lang="vi-VN" sz="3200" dirty="0">
                <a:solidFill>
                  <a:prstClr val="black"/>
                </a:solidFill>
                <a:latin typeface="Times New Roman" pitchFamily="18" charset="0"/>
                <a:cs typeface="Times New Roman" pitchFamily="18" charset="0"/>
              </a:rPr>
              <a:t>b) Quả bóng không thể nảy trở lại độ cao ban đầu, nơi nó được thả rơi, bởi vì không phải tất </a:t>
            </a:r>
            <a:r>
              <a:rPr lang="vi-VN" sz="3200">
                <a:solidFill>
                  <a:prstClr val="black"/>
                </a:solidFill>
                <a:latin typeface="Times New Roman" pitchFamily="18" charset="0"/>
                <a:cs typeface="Times New Roman" pitchFamily="18" charset="0"/>
              </a:rPr>
              <a:t>cả </a:t>
            </a:r>
            <a:r>
              <a:rPr lang="en-US" sz="3200">
                <a:solidFill>
                  <a:prstClr val="black"/>
                </a:solidFill>
                <a:latin typeface="Times New Roman" pitchFamily="18" charset="0"/>
                <a:cs typeface="Times New Roman" pitchFamily="18" charset="0"/>
              </a:rPr>
              <a:t>(4)…………….</a:t>
            </a:r>
            <a:r>
              <a:rPr lang="vi-VN" sz="3200">
                <a:solidFill>
                  <a:prstClr val="black"/>
                </a:solidFill>
                <a:latin typeface="Times New Roman" pitchFamily="18" charset="0"/>
                <a:cs typeface="Times New Roman" pitchFamily="18" charset="0"/>
              </a:rPr>
              <a:t> </a:t>
            </a:r>
            <a:r>
              <a:rPr lang="vi-VN" sz="3200" dirty="0">
                <a:solidFill>
                  <a:prstClr val="black"/>
                </a:solidFill>
                <a:latin typeface="Times New Roman" pitchFamily="18" charset="0"/>
                <a:cs typeface="Times New Roman" pitchFamily="18" charset="0"/>
              </a:rPr>
              <a:t>của nó biến </a:t>
            </a:r>
            <a:r>
              <a:rPr lang="vi-VN" sz="3200">
                <a:solidFill>
                  <a:prstClr val="black"/>
                </a:solidFill>
                <a:latin typeface="Times New Roman" pitchFamily="18" charset="0"/>
                <a:cs typeface="Times New Roman" pitchFamily="18" charset="0"/>
              </a:rPr>
              <a:t>thành </a:t>
            </a:r>
            <a:r>
              <a:rPr lang="en-US" sz="3200">
                <a:solidFill>
                  <a:prstClr val="black"/>
                </a:solidFill>
                <a:latin typeface="Times New Roman" pitchFamily="18" charset="0"/>
                <a:cs typeface="Times New Roman" pitchFamily="18" charset="0"/>
              </a:rPr>
              <a:t>(5)……….</a:t>
            </a:r>
            <a:r>
              <a:rPr lang="vi-VN" sz="3200">
                <a:solidFill>
                  <a:prstClr val="black"/>
                </a:solidFill>
                <a:latin typeface="Times New Roman" pitchFamily="18" charset="0"/>
                <a:cs typeface="Times New Roman" pitchFamily="18" charset="0"/>
              </a:rPr>
              <a:t> </a:t>
            </a:r>
            <a:r>
              <a:rPr lang="vi-VN" sz="3200" dirty="0">
                <a:solidFill>
                  <a:prstClr val="black"/>
                </a:solidFill>
                <a:latin typeface="Times New Roman" pitchFamily="18" charset="0"/>
                <a:cs typeface="Times New Roman" pitchFamily="18" charset="0"/>
              </a:rPr>
              <a:t>Thực tế, luôn có một phần năng lượng của nó được chuyển hóa </a:t>
            </a:r>
            <a:r>
              <a:rPr lang="vi-VN" sz="3200">
                <a:solidFill>
                  <a:prstClr val="black"/>
                </a:solidFill>
                <a:latin typeface="Times New Roman" pitchFamily="18" charset="0"/>
                <a:cs typeface="Times New Roman" pitchFamily="18" charset="0"/>
              </a:rPr>
              <a:t>thành </a:t>
            </a:r>
            <a:r>
              <a:rPr lang="en-US" sz="3200">
                <a:solidFill>
                  <a:prstClr val="black"/>
                </a:solidFill>
                <a:latin typeface="Times New Roman" pitchFamily="18" charset="0"/>
                <a:cs typeface="Times New Roman" pitchFamily="18" charset="0"/>
              </a:rPr>
              <a:t>(6)…………..</a:t>
            </a:r>
            <a:r>
              <a:rPr lang="vi-VN" sz="3200">
                <a:solidFill>
                  <a:prstClr val="black"/>
                </a:solidFill>
                <a:latin typeface="Times New Roman" pitchFamily="18" charset="0"/>
                <a:cs typeface="Times New Roman" pitchFamily="18" charset="0"/>
              </a:rPr>
              <a:t> </a:t>
            </a:r>
            <a:r>
              <a:rPr lang="en-US" sz="3200">
                <a:solidFill>
                  <a:prstClr val="black"/>
                </a:solidFill>
                <a:latin typeface="Times New Roman" pitchFamily="18" charset="0"/>
                <a:cs typeface="Times New Roman" pitchFamily="18" charset="0"/>
              </a:rPr>
              <a:t> </a:t>
            </a:r>
            <a:r>
              <a:rPr lang="vi-VN" sz="3200">
                <a:solidFill>
                  <a:prstClr val="black"/>
                </a:solidFill>
                <a:latin typeface="Times New Roman" pitchFamily="18" charset="0"/>
                <a:cs typeface="Times New Roman" pitchFamily="18" charset="0"/>
              </a:rPr>
              <a:t>và </a:t>
            </a:r>
            <a:r>
              <a:rPr lang="en-US" sz="3200">
                <a:solidFill>
                  <a:prstClr val="black"/>
                </a:solidFill>
                <a:latin typeface="Times New Roman" pitchFamily="18" charset="0"/>
                <a:cs typeface="Times New Roman" pitchFamily="18" charset="0"/>
              </a:rPr>
              <a:t>(7) ………………….  </a:t>
            </a:r>
            <a:r>
              <a:rPr lang="vi-VN" sz="3200">
                <a:solidFill>
                  <a:prstClr val="black"/>
                </a:solidFill>
                <a:latin typeface="Times New Roman" pitchFamily="18" charset="0"/>
                <a:cs typeface="Times New Roman" pitchFamily="18" charset="0"/>
              </a:rPr>
              <a:t>trong </a:t>
            </a:r>
            <a:r>
              <a:rPr lang="vi-VN" sz="3200" dirty="0">
                <a:solidFill>
                  <a:prstClr val="black"/>
                </a:solidFill>
                <a:latin typeface="Times New Roman" pitchFamily="18" charset="0"/>
                <a:cs typeface="Times New Roman" pitchFamily="18" charset="0"/>
              </a:rPr>
              <a:t>khi </a:t>
            </a:r>
            <a:r>
              <a:rPr lang="vi-VN" sz="3200">
                <a:solidFill>
                  <a:prstClr val="black"/>
                </a:solidFill>
                <a:latin typeface="Times New Roman" pitchFamily="18" charset="0"/>
                <a:cs typeface="Times New Roman" pitchFamily="18" charset="0"/>
              </a:rPr>
              <a:t>va chạm</a:t>
            </a:r>
            <a:r>
              <a:rPr lang="en-US" sz="3200">
                <a:solidFill>
                  <a:prstClr val="black"/>
                </a:solidFill>
                <a:latin typeface="Times New Roman" pitchFamily="18" charset="0"/>
                <a:cs typeface="Times New Roman" pitchFamily="18" charset="0"/>
              </a:rPr>
              <a:t>.</a:t>
            </a:r>
            <a:endParaRPr lang="en-US" sz="3200" dirty="0">
              <a:solidFill>
                <a:prstClr val="black"/>
              </a:solidFill>
              <a:latin typeface="Calibri"/>
            </a:endParaRPr>
          </a:p>
        </p:txBody>
      </p:sp>
      <p:sp>
        <p:nvSpPr>
          <p:cNvPr id="7" name="Rectangle 6"/>
          <p:cNvSpPr/>
          <p:nvPr/>
        </p:nvSpPr>
        <p:spPr>
          <a:xfrm>
            <a:off x="9443855" y="292191"/>
            <a:ext cx="2268521" cy="584775"/>
          </a:xfrm>
          <a:prstGeom prst="rect">
            <a:avLst/>
          </a:prstGeom>
          <a:noFill/>
        </p:spPr>
        <p:txBody>
          <a:bodyPr wrap="square">
            <a:spAutoFit/>
          </a:bodyPr>
          <a:lstStyle/>
          <a:p>
            <a:pPr defTabSz="914400"/>
            <a:r>
              <a:rPr lang="vi-VN" sz="3200" b="1" dirty="0">
                <a:solidFill>
                  <a:srgbClr val="C00000"/>
                </a:solidFill>
                <a:latin typeface="Times New Roman" pitchFamily="18" charset="0"/>
                <a:cs typeface="Times New Roman" pitchFamily="18" charset="0"/>
              </a:rPr>
              <a:t>thế năng </a:t>
            </a:r>
            <a:endParaRPr lang="en-US" sz="3200" dirty="0">
              <a:solidFill>
                <a:prstClr val="black"/>
              </a:solidFill>
              <a:latin typeface="Times New Roman" pitchFamily="18" charset="0"/>
              <a:cs typeface="Times New Roman" pitchFamily="18" charset="0"/>
            </a:endParaRPr>
          </a:p>
        </p:txBody>
      </p:sp>
      <p:sp>
        <p:nvSpPr>
          <p:cNvPr id="8" name="Rectangle 7"/>
          <p:cNvSpPr/>
          <p:nvPr/>
        </p:nvSpPr>
        <p:spPr>
          <a:xfrm>
            <a:off x="5976443" y="909160"/>
            <a:ext cx="1800891" cy="584775"/>
          </a:xfrm>
          <a:prstGeom prst="rect">
            <a:avLst/>
          </a:prstGeom>
          <a:noFill/>
        </p:spPr>
        <p:txBody>
          <a:bodyPr wrap="square">
            <a:spAutoFit/>
          </a:bodyPr>
          <a:lstStyle/>
          <a:p>
            <a:pPr defTabSz="914400"/>
            <a:r>
              <a:rPr lang="vi-VN" sz="3200" b="1">
                <a:solidFill>
                  <a:srgbClr val="C00000"/>
                </a:solidFill>
                <a:latin typeface="Times New Roman" pitchFamily="18" charset="0"/>
                <a:cs typeface="Times New Roman" pitchFamily="18" charset="0"/>
              </a:rPr>
              <a:t>thế năng</a:t>
            </a:r>
            <a:endParaRPr lang="en-US" sz="3200" dirty="0">
              <a:solidFill>
                <a:prstClr val="black"/>
              </a:solidFill>
              <a:latin typeface="Times New Roman" pitchFamily="18" charset="0"/>
              <a:cs typeface="Times New Roman" pitchFamily="18" charset="0"/>
            </a:endParaRPr>
          </a:p>
        </p:txBody>
      </p:sp>
      <p:sp>
        <p:nvSpPr>
          <p:cNvPr id="9" name="Rectangle 8"/>
          <p:cNvSpPr/>
          <p:nvPr/>
        </p:nvSpPr>
        <p:spPr>
          <a:xfrm>
            <a:off x="3260467" y="1344816"/>
            <a:ext cx="2246135" cy="584775"/>
          </a:xfrm>
          <a:prstGeom prst="rect">
            <a:avLst/>
          </a:prstGeom>
          <a:noFill/>
        </p:spPr>
        <p:txBody>
          <a:bodyPr wrap="square">
            <a:spAutoFit/>
          </a:bodyPr>
          <a:lstStyle/>
          <a:p>
            <a:pPr defTabSz="914400"/>
            <a:r>
              <a:rPr lang="en-US" sz="3200" b="1" dirty="0">
                <a:solidFill>
                  <a:srgbClr val="C00000"/>
                </a:solidFill>
                <a:latin typeface="Times New Roman" pitchFamily="18" charset="0"/>
                <a:cs typeface="Times New Roman" pitchFamily="18" charset="0"/>
              </a:rPr>
              <a:t>đ</a:t>
            </a:r>
            <a:r>
              <a:rPr lang="vi-VN" sz="3200" b="1">
                <a:solidFill>
                  <a:srgbClr val="C00000"/>
                </a:solidFill>
                <a:latin typeface="Times New Roman" pitchFamily="18" charset="0"/>
                <a:cs typeface="Times New Roman" pitchFamily="18" charset="0"/>
              </a:rPr>
              <a:t>ộng </a:t>
            </a:r>
            <a:r>
              <a:rPr lang="vi-VN" sz="3200" b="1" dirty="0">
                <a:solidFill>
                  <a:srgbClr val="C00000"/>
                </a:solidFill>
                <a:latin typeface="Times New Roman" pitchFamily="18" charset="0"/>
                <a:cs typeface="Times New Roman" pitchFamily="18" charset="0"/>
              </a:rPr>
              <a:t>năng </a:t>
            </a:r>
            <a:endParaRPr lang="en-US" sz="3200" dirty="0">
              <a:solidFill>
                <a:prstClr val="black"/>
              </a:solidFill>
              <a:latin typeface="Times New Roman" pitchFamily="18" charset="0"/>
              <a:cs typeface="Times New Roman" pitchFamily="18" charset="0"/>
            </a:endParaRPr>
          </a:p>
        </p:txBody>
      </p:sp>
      <p:sp>
        <p:nvSpPr>
          <p:cNvPr id="10" name="Rectangle 9"/>
          <p:cNvSpPr/>
          <p:nvPr/>
        </p:nvSpPr>
        <p:spPr>
          <a:xfrm>
            <a:off x="4896093" y="2496113"/>
            <a:ext cx="2160699" cy="584775"/>
          </a:xfrm>
          <a:prstGeom prst="rect">
            <a:avLst/>
          </a:prstGeom>
          <a:noFill/>
        </p:spPr>
        <p:txBody>
          <a:bodyPr wrap="square">
            <a:spAutoFit/>
          </a:bodyPr>
          <a:lstStyle/>
          <a:p>
            <a:pPr defTabSz="914400"/>
            <a:r>
              <a:rPr lang="en-US" sz="3200" b="1" dirty="0">
                <a:solidFill>
                  <a:srgbClr val="C00000"/>
                </a:solidFill>
                <a:latin typeface="Times New Roman" pitchFamily="18" charset="0"/>
                <a:cs typeface="Times New Roman" pitchFamily="18" charset="0"/>
              </a:rPr>
              <a:t>đ</a:t>
            </a:r>
            <a:r>
              <a:rPr lang="vi-VN" sz="3200" b="1">
                <a:solidFill>
                  <a:srgbClr val="C00000"/>
                </a:solidFill>
                <a:latin typeface="Times New Roman" pitchFamily="18" charset="0"/>
                <a:cs typeface="Times New Roman" pitchFamily="18" charset="0"/>
              </a:rPr>
              <a:t>ộng năng </a:t>
            </a:r>
            <a:endParaRPr lang="en-US" sz="3200" b="1" dirty="0">
              <a:solidFill>
                <a:srgbClr val="C00000"/>
              </a:solidFill>
              <a:latin typeface="Times New Roman" pitchFamily="18" charset="0"/>
              <a:cs typeface="Times New Roman" pitchFamily="18" charset="0"/>
            </a:endParaRPr>
          </a:p>
        </p:txBody>
      </p:sp>
      <p:sp>
        <p:nvSpPr>
          <p:cNvPr id="11" name="Rectangle 10"/>
          <p:cNvSpPr/>
          <p:nvPr/>
        </p:nvSpPr>
        <p:spPr>
          <a:xfrm>
            <a:off x="10388765" y="2496113"/>
            <a:ext cx="1803235" cy="584775"/>
          </a:xfrm>
          <a:prstGeom prst="rect">
            <a:avLst/>
          </a:prstGeom>
          <a:noFill/>
        </p:spPr>
        <p:txBody>
          <a:bodyPr wrap="square">
            <a:spAutoFit/>
          </a:bodyPr>
          <a:lstStyle/>
          <a:p>
            <a:pPr defTabSz="914400"/>
            <a:r>
              <a:rPr lang="vi-VN" sz="3200" b="1" dirty="0">
                <a:solidFill>
                  <a:srgbClr val="C00000"/>
                </a:solidFill>
                <a:latin typeface="Times New Roman" pitchFamily="18" charset="0"/>
                <a:cs typeface="Times New Roman" pitchFamily="18" charset="0"/>
              </a:rPr>
              <a:t>thế </a:t>
            </a:r>
            <a:r>
              <a:rPr lang="vi-VN" sz="3200" b="1">
                <a:solidFill>
                  <a:srgbClr val="C00000"/>
                </a:solidFill>
                <a:latin typeface="Times New Roman" pitchFamily="18" charset="0"/>
                <a:cs typeface="Times New Roman" pitchFamily="18" charset="0"/>
              </a:rPr>
              <a:t>năng </a:t>
            </a:r>
            <a:endParaRPr lang="en-US" sz="3200" b="1" dirty="0">
              <a:solidFill>
                <a:srgbClr val="C00000"/>
              </a:solidFill>
              <a:latin typeface="Times New Roman" pitchFamily="18" charset="0"/>
              <a:cs typeface="Times New Roman" pitchFamily="18" charset="0"/>
            </a:endParaRPr>
          </a:p>
        </p:txBody>
      </p:sp>
      <p:sp>
        <p:nvSpPr>
          <p:cNvPr id="12" name="Rectangle 11"/>
          <p:cNvSpPr/>
          <p:nvPr/>
        </p:nvSpPr>
        <p:spPr>
          <a:xfrm>
            <a:off x="975529" y="3502733"/>
            <a:ext cx="2153653" cy="584775"/>
          </a:xfrm>
          <a:prstGeom prst="rect">
            <a:avLst/>
          </a:prstGeom>
          <a:noFill/>
        </p:spPr>
        <p:txBody>
          <a:bodyPr wrap="square">
            <a:spAutoFit/>
          </a:bodyPr>
          <a:lstStyle/>
          <a:p>
            <a:pPr defTabSz="914400"/>
            <a:r>
              <a:rPr lang="en-US" sz="3200" b="1" dirty="0">
                <a:solidFill>
                  <a:srgbClr val="C00000"/>
                </a:solidFill>
                <a:latin typeface="Times New Roman" pitchFamily="18" charset="0"/>
                <a:cs typeface="Times New Roman" pitchFamily="18" charset="0"/>
              </a:rPr>
              <a:t>n</a:t>
            </a:r>
            <a:r>
              <a:rPr lang="vi-VN" sz="3200" b="1">
                <a:solidFill>
                  <a:srgbClr val="C00000"/>
                </a:solidFill>
                <a:latin typeface="Times New Roman" pitchFamily="18" charset="0"/>
                <a:cs typeface="Times New Roman" pitchFamily="18" charset="0"/>
              </a:rPr>
              <a:t>hiệt năng </a:t>
            </a:r>
            <a:r>
              <a:rPr lang="en-US" sz="3200" b="1">
                <a:solidFill>
                  <a:srgbClr val="C00000"/>
                </a:solidFill>
                <a:latin typeface="Times New Roman" pitchFamily="18" charset="0"/>
                <a:cs typeface="Times New Roman" pitchFamily="18" charset="0"/>
              </a:rPr>
              <a:t> </a:t>
            </a:r>
            <a:endParaRPr lang="en-US" sz="3200" b="1" dirty="0">
              <a:solidFill>
                <a:srgbClr val="C00000"/>
              </a:solidFill>
              <a:latin typeface="Times New Roman" pitchFamily="18" charset="0"/>
              <a:cs typeface="Times New Roman" pitchFamily="18" charset="0"/>
            </a:endParaRPr>
          </a:p>
        </p:txBody>
      </p:sp>
      <p:sp>
        <p:nvSpPr>
          <p:cNvPr id="13" name="Rectangle 12"/>
          <p:cNvSpPr/>
          <p:nvPr/>
        </p:nvSpPr>
        <p:spPr>
          <a:xfrm>
            <a:off x="4058428" y="3484725"/>
            <a:ext cx="2927098" cy="584775"/>
          </a:xfrm>
          <a:prstGeom prst="rect">
            <a:avLst/>
          </a:prstGeom>
          <a:noFill/>
        </p:spPr>
        <p:txBody>
          <a:bodyPr wrap="square">
            <a:spAutoFit/>
          </a:bodyPr>
          <a:lstStyle/>
          <a:p>
            <a:pPr defTabSz="914400"/>
            <a:r>
              <a:rPr lang="en-US" sz="3200" b="1" dirty="0">
                <a:solidFill>
                  <a:srgbClr val="C00000"/>
                </a:solidFill>
                <a:latin typeface="Times New Roman" pitchFamily="18" charset="0"/>
                <a:cs typeface="Times New Roman" pitchFamily="18" charset="0"/>
              </a:rPr>
              <a:t>n</a:t>
            </a:r>
            <a:r>
              <a:rPr lang="vi-VN" sz="3200" b="1">
                <a:solidFill>
                  <a:srgbClr val="C00000"/>
                </a:solidFill>
                <a:latin typeface="Times New Roman" pitchFamily="18" charset="0"/>
                <a:cs typeface="Times New Roman" pitchFamily="18" charset="0"/>
              </a:rPr>
              <a:t>ăng </a:t>
            </a:r>
            <a:r>
              <a:rPr lang="vi-VN" sz="3200" b="1" dirty="0">
                <a:solidFill>
                  <a:srgbClr val="C00000"/>
                </a:solidFill>
                <a:latin typeface="Times New Roman" pitchFamily="18" charset="0"/>
                <a:cs typeface="Times New Roman" pitchFamily="18" charset="0"/>
              </a:rPr>
              <a:t>lượng </a:t>
            </a:r>
            <a:r>
              <a:rPr lang="vi-VN" sz="3200" b="1">
                <a:solidFill>
                  <a:srgbClr val="C00000"/>
                </a:solidFill>
                <a:latin typeface="Times New Roman" pitchFamily="18" charset="0"/>
                <a:cs typeface="Times New Roman" pitchFamily="18" charset="0"/>
              </a:rPr>
              <a:t>âm </a:t>
            </a:r>
            <a:endParaRPr lang="en-US" sz="3200" b="1" dirty="0">
              <a:solidFill>
                <a:srgbClr val="C00000"/>
              </a:solidFill>
              <a:latin typeface="Times New Roman" pitchFamily="18" charset="0"/>
              <a:cs typeface="Times New Roman" pitchFamily="18" charset="0"/>
            </a:endParaRPr>
          </a:p>
        </p:txBody>
      </p:sp>
      <p:sp>
        <p:nvSpPr>
          <p:cNvPr id="14" name="Rectangle 3">
            <a:extLst>
              <a:ext uri="{FF2B5EF4-FFF2-40B4-BE49-F238E27FC236}">
                <a16:creationId xmlns:a16="http://schemas.microsoft.com/office/drawing/2014/main" id="{06F75CA5-B9A9-4D17-933E-3D905ECFA5FD}"/>
              </a:ext>
            </a:extLst>
          </p:cNvPr>
          <p:cNvSpPr/>
          <p:nvPr/>
        </p:nvSpPr>
        <p:spPr>
          <a:xfrm>
            <a:off x="359040" y="4232188"/>
            <a:ext cx="11510682" cy="2062103"/>
          </a:xfrm>
          <a:prstGeom prst="rect">
            <a:avLst/>
          </a:prstGeom>
        </p:spPr>
        <p:txBody>
          <a:bodyPr wrap="square">
            <a:spAutoFit/>
          </a:bodyPr>
          <a:lstStyle/>
          <a:p>
            <a:pPr defTabSz="914400"/>
            <a:r>
              <a:rPr lang="vi-VN" sz="3200" dirty="0">
                <a:solidFill>
                  <a:prstClr val="black"/>
                </a:solidFill>
                <a:latin typeface="Times New Roman" pitchFamily="18" charset="0"/>
                <a:cs typeface="Times New Roman" pitchFamily="18" charset="0"/>
              </a:rPr>
              <a:t>c) Trong quá trình chuyển động của quả bóng, luôn có </a:t>
            </a:r>
            <a:r>
              <a:rPr lang="vi-VN" sz="3200">
                <a:solidFill>
                  <a:prstClr val="black"/>
                </a:solidFill>
                <a:latin typeface="Times New Roman" pitchFamily="18" charset="0"/>
                <a:cs typeface="Times New Roman" pitchFamily="18" charset="0"/>
              </a:rPr>
              <a:t>sự </a:t>
            </a:r>
            <a:r>
              <a:rPr lang="en-US" sz="3200">
                <a:solidFill>
                  <a:prstClr val="black"/>
                </a:solidFill>
                <a:latin typeface="Times New Roman" pitchFamily="18" charset="0"/>
                <a:cs typeface="Times New Roman" pitchFamily="18" charset="0"/>
              </a:rPr>
              <a:t>(8) ……….</a:t>
            </a:r>
            <a:r>
              <a:rPr lang="vi-VN" sz="3200">
                <a:solidFill>
                  <a:prstClr val="black"/>
                </a:solidFill>
                <a:latin typeface="Times New Roman" pitchFamily="18" charset="0"/>
                <a:cs typeface="Times New Roman" pitchFamily="18" charset="0"/>
              </a:rPr>
              <a:t>    </a:t>
            </a:r>
            <a:r>
              <a:rPr lang="vi-VN" sz="3200" dirty="0">
                <a:solidFill>
                  <a:prstClr val="black"/>
                </a:solidFill>
                <a:latin typeface="Times New Roman" pitchFamily="18" charset="0"/>
                <a:cs typeface="Times New Roman" pitchFamily="18" charset="0"/>
              </a:rPr>
              <a:t>từ dạng năng lượng này sang dạng năng lượng khác. Năng lượng toàn phần của quả bóng </a:t>
            </a:r>
            <a:r>
              <a:rPr lang="vi-VN" sz="3200">
                <a:solidFill>
                  <a:prstClr val="black"/>
                </a:solidFill>
                <a:latin typeface="Times New Roman" pitchFamily="18" charset="0"/>
                <a:cs typeface="Times New Roman" pitchFamily="18" charset="0"/>
              </a:rPr>
              <a:t>luôn được</a:t>
            </a:r>
            <a:r>
              <a:rPr lang="en-US" sz="3200">
                <a:solidFill>
                  <a:prstClr val="black"/>
                </a:solidFill>
                <a:latin typeface="Times New Roman" pitchFamily="18" charset="0"/>
                <a:cs typeface="Times New Roman" pitchFamily="18" charset="0"/>
              </a:rPr>
              <a:t> </a:t>
            </a:r>
            <a:r>
              <a:rPr lang="vi-VN" sz="3200">
                <a:solidFill>
                  <a:prstClr val="black"/>
                </a:solidFill>
                <a:latin typeface="Times New Roman" pitchFamily="18" charset="0"/>
                <a:cs typeface="Times New Roman" pitchFamily="18" charset="0"/>
              </a:rPr>
              <a:t>(9)</a:t>
            </a:r>
            <a:r>
              <a:rPr lang="en-US" sz="3200">
                <a:solidFill>
                  <a:prstClr val="black"/>
                </a:solidFill>
                <a:latin typeface="Times New Roman" pitchFamily="18" charset="0"/>
                <a:cs typeface="Times New Roman" pitchFamily="18" charset="0"/>
              </a:rPr>
              <a:t> …………</a:t>
            </a:r>
            <a:r>
              <a:rPr lang="vi-VN" sz="3200">
                <a:solidFill>
                  <a:prstClr val="black"/>
                </a:solidFill>
                <a:latin typeface="Times New Roman" pitchFamily="18" charset="0"/>
                <a:cs typeface="Times New Roman" pitchFamily="18" charset="0"/>
              </a:rPr>
              <a:t>  </a:t>
            </a:r>
            <a:r>
              <a:rPr lang="vi-VN" sz="3200" dirty="0">
                <a:solidFill>
                  <a:prstClr val="black"/>
                </a:solidFill>
                <a:latin typeface="Times New Roman" pitchFamily="18" charset="0"/>
                <a:cs typeface="Times New Roman" pitchFamily="18" charset="0"/>
              </a:rPr>
              <a:t>không bao </a:t>
            </a:r>
            <a:r>
              <a:rPr lang="vi-VN" sz="3200">
                <a:solidFill>
                  <a:prstClr val="black"/>
                </a:solidFill>
                <a:latin typeface="Times New Roman" pitchFamily="18" charset="0"/>
                <a:cs typeface="Times New Roman" pitchFamily="18" charset="0"/>
              </a:rPr>
              <a:t>giờ (10)</a:t>
            </a:r>
            <a:r>
              <a:rPr lang="en-US" sz="3200">
                <a:solidFill>
                  <a:prstClr val="black"/>
                </a:solidFill>
                <a:latin typeface="Times New Roman" pitchFamily="18" charset="0"/>
                <a:cs typeface="Times New Roman" pitchFamily="18" charset="0"/>
              </a:rPr>
              <a:t>………….</a:t>
            </a:r>
            <a:r>
              <a:rPr lang="vi-VN" sz="3200">
                <a:solidFill>
                  <a:prstClr val="black"/>
                </a:solidFill>
                <a:latin typeface="Times New Roman" pitchFamily="18" charset="0"/>
                <a:cs typeface="Times New Roman" pitchFamily="18" charset="0"/>
              </a:rPr>
              <a:t> </a:t>
            </a:r>
            <a:r>
              <a:rPr lang="vi-VN" sz="3200" dirty="0">
                <a:solidFill>
                  <a:prstClr val="black"/>
                </a:solidFill>
                <a:latin typeface="Times New Roman" pitchFamily="18" charset="0"/>
                <a:cs typeface="Times New Roman" pitchFamily="18" charset="0"/>
              </a:rPr>
              <a:t>hoặc được tạo ra thêm</a:t>
            </a:r>
            <a:r>
              <a:rPr lang="vi-VN" sz="2800" dirty="0">
                <a:solidFill>
                  <a:prstClr val="black"/>
                </a:solidFill>
                <a:latin typeface="Times New Roman" pitchFamily="18" charset="0"/>
                <a:cs typeface="Times New Roman" pitchFamily="18" charset="0"/>
              </a:rPr>
              <a:t>.</a:t>
            </a:r>
            <a:endParaRPr lang="en-US" sz="2800" dirty="0">
              <a:solidFill>
                <a:prstClr val="black"/>
              </a:solidFill>
              <a:latin typeface="Times New Roman" pitchFamily="18" charset="0"/>
              <a:cs typeface="Times New Roman" pitchFamily="18" charset="0"/>
            </a:endParaRPr>
          </a:p>
        </p:txBody>
      </p:sp>
      <p:sp>
        <p:nvSpPr>
          <p:cNvPr id="15" name="Rectangle 4">
            <a:extLst>
              <a:ext uri="{FF2B5EF4-FFF2-40B4-BE49-F238E27FC236}">
                <a16:creationId xmlns:a16="http://schemas.microsoft.com/office/drawing/2014/main" id="{31F3D222-3341-4F2F-B893-5257F545A364}"/>
              </a:ext>
            </a:extLst>
          </p:cNvPr>
          <p:cNvSpPr/>
          <p:nvPr/>
        </p:nvSpPr>
        <p:spPr>
          <a:xfrm>
            <a:off x="10149685" y="4221566"/>
            <a:ext cx="2281394" cy="584775"/>
          </a:xfrm>
          <a:prstGeom prst="rect">
            <a:avLst/>
          </a:prstGeom>
          <a:noFill/>
        </p:spPr>
        <p:txBody>
          <a:bodyPr wrap="square">
            <a:spAutoFit/>
          </a:bodyPr>
          <a:lstStyle/>
          <a:p>
            <a:pPr defTabSz="914400"/>
            <a:r>
              <a:rPr lang="en-US" sz="3200" b="1" dirty="0">
                <a:solidFill>
                  <a:srgbClr val="C00000"/>
                </a:solidFill>
                <a:latin typeface="Times New Roman" pitchFamily="18" charset="0"/>
                <a:cs typeface="Times New Roman" pitchFamily="18" charset="0"/>
              </a:rPr>
              <a:t>c</a:t>
            </a:r>
            <a:r>
              <a:rPr lang="vi-VN" sz="3200" b="1">
                <a:solidFill>
                  <a:srgbClr val="C00000"/>
                </a:solidFill>
                <a:latin typeface="Times New Roman" pitchFamily="18" charset="0"/>
                <a:cs typeface="Times New Roman" pitchFamily="18" charset="0"/>
              </a:rPr>
              <a:t>huyển hóa </a:t>
            </a:r>
            <a:endParaRPr lang="en-US" sz="3200" b="1" dirty="0">
              <a:solidFill>
                <a:srgbClr val="C00000"/>
              </a:solidFill>
              <a:latin typeface="Times New Roman" pitchFamily="18" charset="0"/>
              <a:cs typeface="Times New Roman" pitchFamily="18" charset="0"/>
            </a:endParaRPr>
          </a:p>
        </p:txBody>
      </p:sp>
      <p:sp>
        <p:nvSpPr>
          <p:cNvPr id="16" name="Rectangle 5">
            <a:extLst>
              <a:ext uri="{FF2B5EF4-FFF2-40B4-BE49-F238E27FC236}">
                <a16:creationId xmlns:a16="http://schemas.microsoft.com/office/drawing/2014/main" id="{6127859F-CEB9-4B87-86AD-779C2859D1A6}"/>
              </a:ext>
            </a:extLst>
          </p:cNvPr>
          <p:cNvSpPr/>
          <p:nvPr/>
        </p:nvSpPr>
        <p:spPr>
          <a:xfrm>
            <a:off x="6674812" y="5181010"/>
            <a:ext cx="1802096" cy="584775"/>
          </a:xfrm>
          <a:prstGeom prst="rect">
            <a:avLst/>
          </a:prstGeom>
          <a:noFill/>
        </p:spPr>
        <p:txBody>
          <a:bodyPr wrap="square">
            <a:spAutoFit/>
          </a:bodyPr>
          <a:lstStyle/>
          <a:p>
            <a:pPr defTabSz="914400"/>
            <a:r>
              <a:rPr lang="en-US" sz="3200" b="1" dirty="0">
                <a:solidFill>
                  <a:srgbClr val="C00000"/>
                </a:solidFill>
                <a:latin typeface="Times New Roman" pitchFamily="18" charset="0"/>
                <a:cs typeface="Times New Roman" pitchFamily="18" charset="0"/>
              </a:rPr>
              <a:t>b</a:t>
            </a:r>
            <a:r>
              <a:rPr lang="vi-VN" sz="3200" b="1">
                <a:solidFill>
                  <a:srgbClr val="C00000"/>
                </a:solidFill>
                <a:latin typeface="Times New Roman" pitchFamily="18" charset="0"/>
                <a:cs typeface="Times New Roman" pitchFamily="18" charset="0"/>
              </a:rPr>
              <a:t>ảo toàn </a:t>
            </a:r>
            <a:endParaRPr lang="en-US" sz="3200" b="1" dirty="0">
              <a:solidFill>
                <a:srgbClr val="C00000"/>
              </a:solidFill>
              <a:latin typeface="Times New Roman" pitchFamily="18" charset="0"/>
              <a:cs typeface="Times New Roman" pitchFamily="18" charset="0"/>
            </a:endParaRPr>
          </a:p>
        </p:txBody>
      </p:sp>
      <p:sp>
        <p:nvSpPr>
          <p:cNvPr id="17" name="Rectangle 6">
            <a:extLst>
              <a:ext uri="{FF2B5EF4-FFF2-40B4-BE49-F238E27FC236}">
                <a16:creationId xmlns:a16="http://schemas.microsoft.com/office/drawing/2014/main" id="{A6112547-D0AC-4D5A-AD54-C62F96E2CB43}"/>
              </a:ext>
            </a:extLst>
          </p:cNvPr>
          <p:cNvSpPr/>
          <p:nvPr/>
        </p:nvSpPr>
        <p:spPr>
          <a:xfrm>
            <a:off x="975529" y="5709516"/>
            <a:ext cx="1899879" cy="584775"/>
          </a:xfrm>
          <a:prstGeom prst="rect">
            <a:avLst/>
          </a:prstGeom>
          <a:noFill/>
        </p:spPr>
        <p:txBody>
          <a:bodyPr wrap="square">
            <a:spAutoFit/>
          </a:bodyPr>
          <a:lstStyle/>
          <a:p>
            <a:pPr defTabSz="914400"/>
            <a:r>
              <a:rPr lang="en-US" sz="3200" b="1" dirty="0">
                <a:solidFill>
                  <a:srgbClr val="C00000"/>
                </a:solidFill>
                <a:latin typeface="Times New Roman" pitchFamily="18" charset="0"/>
                <a:cs typeface="Times New Roman" pitchFamily="18" charset="0"/>
              </a:rPr>
              <a:t>t</a:t>
            </a:r>
            <a:r>
              <a:rPr lang="vi-VN" sz="3200" b="1">
                <a:solidFill>
                  <a:srgbClr val="C00000"/>
                </a:solidFill>
                <a:latin typeface="Times New Roman" pitchFamily="18" charset="0"/>
                <a:cs typeface="Times New Roman" pitchFamily="18" charset="0"/>
              </a:rPr>
              <a:t>ự </a:t>
            </a:r>
            <a:r>
              <a:rPr lang="vi-VN" sz="3200" b="1" dirty="0">
                <a:solidFill>
                  <a:srgbClr val="C00000"/>
                </a:solidFill>
                <a:latin typeface="Times New Roman" pitchFamily="18" charset="0"/>
                <a:cs typeface="Times New Roman" pitchFamily="18" charset="0"/>
              </a:rPr>
              <a:t>mất </a:t>
            </a:r>
            <a:r>
              <a:rPr lang="vi-VN" sz="3200" b="1">
                <a:solidFill>
                  <a:srgbClr val="C00000"/>
                </a:solidFill>
                <a:latin typeface="Times New Roman" pitchFamily="18" charset="0"/>
                <a:cs typeface="Times New Roman" pitchFamily="18" charset="0"/>
              </a:rPr>
              <a:t>đi </a:t>
            </a:r>
            <a:endParaRPr lang="en-US" sz="32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 calcmode="lin" valueType="num">
                                      <p:cBhvr>
                                        <p:cTn id="14" dur="1000" fill="hold"/>
                                        <p:tgtEl>
                                          <p:spTgt spid="8">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8">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 calcmode="lin" valueType="num">
                                      <p:cBhvr>
                                        <p:cTn id="21" dur="1000" fill="hold"/>
                                        <p:tgtEl>
                                          <p:spTgt spid="9">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9">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 calcmode="lin" valueType="num">
                                      <p:cBhvr>
                                        <p:cTn id="28" dur="10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29"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30" dur="1000"/>
                                        <p:tgtEl>
                                          <p:spTgt spid="10">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1">
                                            <p:txEl>
                                              <p:pRg st="0" end="0"/>
                                            </p:txEl>
                                          </p:spTgt>
                                        </p:tgtEl>
                                        <p:attrNameLst>
                                          <p:attrName>style.visibility</p:attrName>
                                        </p:attrNameLst>
                                      </p:cBhvr>
                                      <p:to>
                                        <p:strVal val="visible"/>
                                      </p:to>
                                    </p:set>
                                    <p:anim calcmode="lin" valueType="num">
                                      <p:cBhvr>
                                        <p:cTn id="35" dur="1000" fill="hold"/>
                                        <p:tgtEl>
                                          <p:spTgt spid="11">
                                            <p:txEl>
                                              <p:pRg st="0" end="0"/>
                                            </p:txEl>
                                          </p:spTgt>
                                        </p:tgtEl>
                                        <p:attrNameLst>
                                          <p:attrName>ppt_w</p:attrName>
                                        </p:attrNameLst>
                                      </p:cBhvr>
                                      <p:tavLst>
                                        <p:tav tm="0">
                                          <p:val>
                                            <p:strVal val="#ppt_w*0.70"/>
                                          </p:val>
                                        </p:tav>
                                        <p:tav tm="100000">
                                          <p:val>
                                            <p:strVal val="#ppt_w"/>
                                          </p:val>
                                        </p:tav>
                                      </p:tavLst>
                                    </p:anim>
                                    <p:anim calcmode="lin" valueType="num">
                                      <p:cBhvr>
                                        <p:cTn id="36"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37" dur="10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 calcmode="lin" valueType="num">
                                      <p:cBhvr>
                                        <p:cTn id="42" dur="1000" fill="hold"/>
                                        <p:tgtEl>
                                          <p:spTgt spid="12">
                                            <p:txEl>
                                              <p:pRg st="0" end="0"/>
                                            </p:txEl>
                                          </p:spTgt>
                                        </p:tgtEl>
                                        <p:attrNameLst>
                                          <p:attrName>ppt_w</p:attrName>
                                        </p:attrNameLst>
                                      </p:cBhvr>
                                      <p:tavLst>
                                        <p:tav tm="0">
                                          <p:val>
                                            <p:strVal val="#ppt_w*0.70"/>
                                          </p:val>
                                        </p:tav>
                                        <p:tav tm="100000">
                                          <p:val>
                                            <p:strVal val="#ppt_w"/>
                                          </p:val>
                                        </p:tav>
                                      </p:tavLst>
                                    </p:anim>
                                    <p:anim calcmode="lin" valueType="num">
                                      <p:cBhvr>
                                        <p:cTn id="43" dur="1000" fill="hold"/>
                                        <p:tgtEl>
                                          <p:spTgt spid="12">
                                            <p:txEl>
                                              <p:pRg st="0" end="0"/>
                                            </p:txEl>
                                          </p:spTgt>
                                        </p:tgtEl>
                                        <p:attrNameLst>
                                          <p:attrName>ppt_h</p:attrName>
                                        </p:attrNameLst>
                                      </p:cBhvr>
                                      <p:tavLst>
                                        <p:tav tm="0">
                                          <p:val>
                                            <p:strVal val="#ppt_h"/>
                                          </p:val>
                                        </p:tav>
                                        <p:tav tm="100000">
                                          <p:val>
                                            <p:strVal val="#ppt_h"/>
                                          </p:val>
                                        </p:tav>
                                      </p:tavLst>
                                    </p:anim>
                                    <p:animEffect transition="in" filter="fade">
                                      <p:cBhvr>
                                        <p:cTn id="44" dur="1000"/>
                                        <p:tgtEl>
                                          <p:spTgt spid="12">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13">
                                            <p:txEl>
                                              <p:pRg st="0" end="0"/>
                                            </p:txEl>
                                          </p:spTgt>
                                        </p:tgtEl>
                                        <p:attrNameLst>
                                          <p:attrName>style.visibility</p:attrName>
                                        </p:attrNameLst>
                                      </p:cBhvr>
                                      <p:to>
                                        <p:strVal val="visible"/>
                                      </p:to>
                                    </p:set>
                                    <p:anim calcmode="lin" valueType="num">
                                      <p:cBhvr>
                                        <p:cTn id="49" dur="1000" fill="hold"/>
                                        <p:tgtEl>
                                          <p:spTgt spid="13">
                                            <p:txEl>
                                              <p:pRg st="0" end="0"/>
                                            </p:txEl>
                                          </p:spTgt>
                                        </p:tgtEl>
                                        <p:attrNameLst>
                                          <p:attrName>ppt_w</p:attrName>
                                        </p:attrNameLst>
                                      </p:cBhvr>
                                      <p:tavLst>
                                        <p:tav tm="0">
                                          <p:val>
                                            <p:strVal val="#ppt_w*0.70"/>
                                          </p:val>
                                        </p:tav>
                                        <p:tav tm="100000">
                                          <p:val>
                                            <p:strVal val="#ppt_w"/>
                                          </p:val>
                                        </p:tav>
                                      </p:tavLst>
                                    </p:anim>
                                    <p:anim calcmode="lin" valueType="num">
                                      <p:cBhvr>
                                        <p:cTn id="50" dur="1000" fill="hold"/>
                                        <p:tgtEl>
                                          <p:spTgt spid="13">
                                            <p:txEl>
                                              <p:pRg st="0" end="0"/>
                                            </p:txEl>
                                          </p:spTgt>
                                        </p:tgtEl>
                                        <p:attrNameLst>
                                          <p:attrName>ppt_h</p:attrName>
                                        </p:attrNameLst>
                                      </p:cBhvr>
                                      <p:tavLst>
                                        <p:tav tm="0">
                                          <p:val>
                                            <p:strVal val="#ppt_h"/>
                                          </p:val>
                                        </p:tav>
                                        <p:tav tm="100000">
                                          <p:val>
                                            <p:strVal val="#ppt_h"/>
                                          </p:val>
                                        </p:tav>
                                      </p:tavLst>
                                    </p:anim>
                                    <p:animEffect transition="in" filter="fade">
                                      <p:cBhvr>
                                        <p:cTn id="51" dur="1000"/>
                                        <p:tgtEl>
                                          <p:spTgt spid="13">
                                            <p:txEl>
                                              <p:pRg st="0" end="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15">
                                            <p:txEl>
                                              <p:pRg st="0" end="0"/>
                                            </p:txEl>
                                          </p:spTgt>
                                        </p:tgtEl>
                                        <p:attrNameLst>
                                          <p:attrName>style.visibility</p:attrName>
                                        </p:attrNameLst>
                                      </p:cBhvr>
                                      <p:to>
                                        <p:strVal val="visible"/>
                                      </p:to>
                                    </p:set>
                                    <p:anim calcmode="lin" valueType="num">
                                      <p:cBhvr>
                                        <p:cTn id="56" dur="1000" fill="hold"/>
                                        <p:tgtEl>
                                          <p:spTgt spid="15">
                                            <p:txEl>
                                              <p:pRg st="0" end="0"/>
                                            </p:txEl>
                                          </p:spTgt>
                                        </p:tgtEl>
                                        <p:attrNameLst>
                                          <p:attrName>ppt_w</p:attrName>
                                        </p:attrNameLst>
                                      </p:cBhvr>
                                      <p:tavLst>
                                        <p:tav tm="0">
                                          <p:val>
                                            <p:strVal val="#ppt_w*0.70"/>
                                          </p:val>
                                        </p:tav>
                                        <p:tav tm="100000">
                                          <p:val>
                                            <p:strVal val="#ppt_w"/>
                                          </p:val>
                                        </p:tav>
                                      </p:tavLst>
                                    </p:anim>
                                    <p:anim calcmode="lin" valueType="num">
                                      <p:cBhvr>
                                        <p:cTn id="57" dur="1000" fill="hold"/>
                                        <p:tgtEl>
                                          <p:spTgt spid="15">
                                            <p:txEl>
                                              <p:pRg st="0" end="0"/>
                                            </p:txEl>
                                          </p:spTgt>
                                        </p:tgtEl>
                                        <p:attrNameLst>
                                          <p:attrName>ppt_h</p:attrName>
                                        </p:attrNameLst>
                                      </p:cBhvr>
                                      <p:tavLst>
                                        <p:tav tm="0">
                                          <p:val>
                                            <p:strVal val="#ppt_h"/>
                                          </p:val>
                                        </p:tav>
                                        <p:tav tm="100000">
                                          <p:val>
                                            <p:strVal val="#ppt_h"/>
                                          </p:val>
                                        </p:tav>
                                      </p:tavLst>
                                    </p:anim>
                                    <p:animEffect transition="in" filter="fade">
                                      <p:cBhvr>
                                        <p:cTn id="58" dur="1000"/>
                                        <p:tgtEl>
                                          <p:spTgt spid="15">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16">
                                            <p:txEl>
                                              <p:pRg st="0" end="0"/>
                                            </p:txEl>
                                          </p:spTgt>
                                        </p:tgtEl>
                                        <p:attrNameLst>
                                          <p:attrName>style.visibility</p:attrName>
                                        </p:attrNameLst>
                                      </p:cBhvr>
                                      <p:to>
                                        <p:strVal val="visible"/>
                                      </p:to>
                                    </p:set>
                                    <p:anim calcmode="lin" valueType="num">
                                      <p:cBhvr>
                                        <p:cTn id="63" dur="1000" fill="hold"/>
                                        <p:tgtEl>
                                          <p:spTgt spid="16">
                                            <p:txEl>
                                              <p:pRg st="0" end="0"/>
                                            </p:txEl>
                                          </p:spTgt>
                                        </p:tgtEl>
                                        <p:attrNameLst>
                                          <p:attrName>ppt_w</p:attrName>
                                        </p:attrNameLst>
                                      </p:cBhvr>
                                      <p:tavLst>
                                        <p:tav tm="0">
                                          <p:val>
                                            <p:strVal val="#ppt_w*0.70"/>
                                          </p:val>
                                        </p:tav>
                                        <p:tav tm="100000">
                                          <p:val>
                                            <p:strVal val="#ppt_w"/>
                                          </p:val>
                                        </p:tav>
                                      </p:tavLst>
                                    </p:anim>
                                    <p:anim calcmode="lin" valueType="num">
                                      <p:cBhvr>
                                        <p:cTn id="64" dur="1000" fill="hold"/>
                                        <p:tgtEl>
                                          <p:spTgt spid="16">
                                            <p:txEl>
                                              <p:pRg st="0" end="0"/>
                                            </p:txEl>
                                          </p:spTgt>
                                        </p:tgtEl>
                                        <p:attrNameLst>
                                          <p:attrName>ppt_h</p:attrName>
                                        </p:attrNameLst>
                                      </p:cBhvr>
                                      <p:tavLst>
                                        <p:tav tm="0">
                                          <p:val>
                                            <p:strVal val="#ppt_h"/>
                                          </p:val>
                                        </p:tav>
                                        <p:tav tm="100000">
                                          <p:val>
                                            <p:strVal val="#ppt_h"/>
                                          </p:val>
                                        </p:tav>
                                      </p:tavLst>
                                    </p:anim>
                                    <p:animEffect transition="in" filter="fade">
                                      <p:cBhvr>
                                        <p:cTn id="65" dur="1000"/>
                                        <p:tgtEl>
                                          <p:spTgt spid="16">
                                            <p:txEl>
                                              <p:pRg st="0" end="0"/>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nodeType="clickEffect">
                                  <p:stCondLst>
                                    <p:cond delay="0"/>
                                  </p:stCondLst>
                                  <p:childTnLst>
                                    <p:set>
                                      <p:cBhvr>
                                        <p:cTn id="69" dur="1" fill="hold">
                                          <p:stCondLst>
                                            <p:cond delay="0"/>
                                          </p:stCondLst>
                                        </p:cTn>
                                        <p:tgtEl>
                                          <p:spTgt spid="17">
                                            <p:txEl>
                                              <p:pRg st="0" end="0"/>
                                            </p:txEl>
                                          </p:spTgt>
                                        </p:tgtEl>
                                        <p:attrNameLst>
                                          <p:attrName>style.visibility</p:attrName>
                                        </p:attrNameLst>
                                      </p:cBhvr>
                                      <p:to>
                                        <p:strVal val="visible"/>
                                      </p:to>
                                    </p:set>
                                    <p:anim calcmode="lin" valueType="num">
                                      <p:cBhvr>
                                        <p:cTn id="70" dur="1000" fill="hold"/>
                                        <p:tgtEl>
                                          <p:spTgt spid="17">
                                            <p:txEl>
                                              <p:pRg st="0" end="0"/>
                                            </p:txEl>
                                          </p:spTgt>
                                        </p:tgtEl>
                                        <p:attrNameLst>
                                          <p:attrName>ppt_w</p:attrName>
                                        </p:attrNameLst>
                                      </p:cBhvr>
                                      <p:tavLst>
                                        <p:tav tm="0">
                                          <p:val>
                                            <p:strVal val="#ppt_w*0.70"/>
                                          </p:val>
                                        </p:tav>
                                        <p:tav tm="100000">
                                          <p:val>
                                            <p:strVal val="#ppt_w"/>
                                          </p:val>
                                        </p:tav>
                                      </p:tavLst>
                                    </p:anim>
                                    <p:anim calcmode="lin" valueType="num">
                                      <p:cBhvr>
                                        <p:cTn id="71" dur="1000" fill="hold"/>
                                        <p:tgtEl>
                                          <p:spTgt spid="17">
                                            <p:txEl>
                                              <p:pRg st="0" end="0"/>
                                            </p:txEl>
                                          </p:spTgt>
                                        </p:tgtEl>
                                        <p:attrNameLst>
                                          <p:attrName>ppt_h</p:attrName>
                                        </p:attrNameLst>
                                      </p:cBhvr>
                                      <p:tavLst>
                                        <p:tav tm="0">
                                          <p:val>
                                            <p:strVal val="#ppt_h"/>
                                          </p:val>
                                        </p:tav>
                                        <p:tav tm="100000">
                                          <p:val>
                                            <p:strVal val="#ppt_h"/>
                                          </p:val>
                                        </p:tav>
                                      </p:tavLst>
                                    </p:anim>
                                    <p:animEffect transition="in" filter="fade">
                                      <p:cBhvr>
                                        <p:cTn id="72" dur="10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4C5028-BA62-4072-B991-9746372C3B24}"/>
              </a:ext>
            </a:extLst>
          </p:cNvPr>
          <p:cNvSpPr/>
          <p:nvPr/>
        </p:nvSpPr>
        <p:spPr>
          <a:xfrm>
            <a:off x="819150" y="1485900"/>
            <a:ext cx="10058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9D990802-05EE-4040-A5CD-1552DE7D80DF}"/>
              </a:ext>
            </a:extLst>
          </p:cNvPr>
          <p:cNvPicPr>
            <a:picLocks noChangeAspect="1"/>
          </p:cNvPicPr>
          <p:nvPr/>
        </p:nvPicPr>
        <p:blipFill rotWithShape="1">
          <a:blip r:embed="rId2"/>
          <a:srcRect l="39375" t="1945" r="1172" b="10972"/>
          <a:stretch/>
        </p:blipFill>
        <p:spPr>
          <a:xfrm>
            <a:off x="5553075" y="347662"/>
            <a:ext cx="6664713" cy="5491163"/>
          </a:xfrm>
          <a:prstGeom prst="rect">
            <a:avLst/>
          </a:prstGeom>
        </p:spPr>
      </p:pic>
      <p:sp>
        <p:nvSpPr>
          <p:cNvPr id="7" name="Title 1">
            <a:extLst>
              <a:ext uri="{FF2B5EF4-FFF2-40B4-BE49-F238E27FC236}">
                <a16:creationId xmlns:a16="http://schemas.microsoft.com/office/drawing/2014/main" id="{BA37D4B1-E821-412D-81B0-AB767490384F}"/>
              </a:ext>
            </a:extLst>
          </p:cNvPr>
          <p:cNvSpPr txBox="1">
            <a:spLocks/>
          </p:cNvSpPr>
          <p:nvPr/>
        </p:nvSpPr>
        <p:spPr>
          <a:xfrm>
            <a:off x="426209" y="1336294"/>
            <a:ext cx="5126866" cy="2891188"/>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just" defTabSz="914400" rtl="0" eaLnBrk="1" fontAlgn="auto" latinLnBrk="0" hangingPunct="1">
              <a:lnSpc>
                <a:spcPct val="150000"/>
              </a:lnSpc>
              <a:spcBef>
                <a:spcPts val="400"/>
              </a:spcBef>
              <a:spcAft>
                <a:spcPts val="0"/>
              </a:spcAft>
              <a:buClrTx/>
              <a:buSzTx/>
              <a:buFontTx/>
              <a:buNone/>
              <a:tabLst/>
              <a:defRPr/>
            </a:pP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1.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Hình</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thức</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HS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làm</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việc</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cá</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nhân</a:t>
            </a:r>
            <a:endPar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a:p>
            <a:pPr marL="0" marR="0" lvl="0" indent="0" algn="just" defTabSz="914400" rtl="0" eaLnBrk="1" fontAlgn="auto" latinLnBrk="0" hangingPunct="1">
              <a:lnSpc>
                <a:spcPct val="150000"/>
              </a:lnSpc>
              <a:spcBef>
                <a:spcPts val="400"/>
              </a:spcBef>
              <a:spcAft>
                <a:spcPts val="0"/>
              </a:spcAft>
              <a:buClrTx/>
              <a:buSzTx/>
              <a:buFontTx/>
              <a:buNone/>
              <a:tabLst/>
              <a:defRPr/>
            </a:pP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2.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Thời</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gian</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2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phút</a:t>
            </a:r>
            <a:endPar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a:p>
            <a:pPr marL="0" marR="0" lvl="0" indent="0" algn="just" defTabSz="914400" rtl="0" eaLnBrk="1" fontAlgn="auto" latinLnBrk="0" hangingPunct="1">
              <a:lnSpc>
                <a:spcPct val="150000"/>
              </a:lnSpc>
              <a:spcBef>
                <a:spcPts val="400"/>
              </a:spcBef>
              <a:spcAft>
                <a:spcPts val="0"/>
              </a:spcAft>
              <a:buClrTx/>
              <a:buSzTx/>
              <a:buFontTx/>
              <a:buNone/>
              <a:tabLst/>
              <a:defRPr/>
            </a:pP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3.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Nhiệm</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vụ</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Gọi</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tên</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các</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dạng</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năng</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lượng</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được</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đánh</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số</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từ</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(1)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đến</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(8)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trong</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sơ</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đồ</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 </a:t>
            </a:r>
            <a:r>
              <a:rPr kumimoji="0" lang="en-US" sz="2400" b="1" i="0" u="none" strike="noStrike" kern="1200" cap="none" spc="-50" normalizeH="0" baseline="0" noProof="0" dirty="0" err="1">
                <a:ln>
                  <a:noFill/>
                </a:ln>
                <a:solidFill>
                  <a:prstClr val="black"/>
                </a:solidFill>
                <a:effectLst/>
                <a:uLnTx/>
                <a:uFillTx/>
                <a:latin typeface="Arial" panose="020B0604020202020204" pitchFamily="34" charset="0"/>
                <a:ea typeface="+mj-ea"/>
                <a:cs typeface="Arial" panose="020B0604020202020204" pitchFamily="34" charset="0"/>
              </a:rPr>
              <a:t>Bài</a:t>
            </a:r>
            <a:r>
              <a:rPr kumimoji="0" lang="en-US" sz="2400" b="1" i="0" u="none" strike="noStrike" kern="1200" cap="none" spc="-5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1 _PBT) </a:t>
            </a:r>
          </a:p>
        </p:txBody>
      </p:sp>
      <p:sp>
        <p:nvSpPr>
          <p:cNvPr id="6" name="TextBox 5">
            <a:extLst>
              <a:ext uri="{FF2B5EF4-FFF2-40B4-BE49-F238E27FC236}">
                <a16:creationId xmlns:a16="http://schemas.microsoft.com/office/drawing/2014/main" id="{D959C3A3-8A39-4F13-8DBA-B139BEE6300B}"/>
              </a:ext>
            </a:extLst>
          </p:cNvPr>
          <p:cNvSpPr txBox="1"/>
          <p:nvPr/>
        </p:nvSpPr>
        <p:spPr>
          <a:xfrm>
            <a:off x="66675" y="39619"/>
            <a:ext cx="3015141" cy="584775"/>
          </a:xfrm>
          <a:prstGeom prst="rect">
            <a:avLst/>
          </a:prstGeom>
          <a:solidFill>
            <a:schemeClr val="bg1"/>
          </a:solidFill>
        </p:spPr>
        <p:txBody>
          <a:bodyPr wrap="square" rtlCol="0">
            <a:spAutoFit/>
          </a:bodyPr>
          <a:lstStyle/>
          <a:p>
            <a:pPr>
              <a:spcBef>
                <a:spcPts val="600"/>
              </a:spcBef>
              <a:spcAft>
                <a:spcPts val="600"/>
              </a:spcAft>
            </a:pPr>
            <a:r>
              <a:rPr 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LUYỆN TẬP</a:t>
            </a:r>
          </a:p>
        </p:txBody>
      </p:sp>
    </p:spTree>
    <p:extLst>
      <p:ext uri="{BB962C8B-B14F-4D97-AF65-F5344CB8AC3E}">
        <p14:creationId xmlns:p14="http://schemas.microsoft.com/office/powerpoint/2010/main" val="479785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9663503E-36E9-450C-AE4F-EDCA9110976B}"/>
              </a:ext>
            </a:extLst>
          </p:cNvPr>
          <p:cNvPicPr>
            <a:picLocks noChangeAspect="1"/>
          </p:cNvPicPr>
          <p:nvPr/>
        </p:nvPicPr>
        <p:blipFill rotWithShape="1">
          <a:blip r:embed="rId2"/>
          <a:srcRect l="39375" t="1945" r="1172" b="10972"/>
          <a:stretch/>
        </p:blipFill>
        <p:spPr>
          <a:xfrm>
            <a:off x="2763643" y="103062"/>
            <a:ext cx="6664713" cy="5491163"/>
          </a:xfrm>
          <a:prstGeom prst="rect">
            <a:avLst/>
          </a:prstGeom>
        </p:spPr>
      </p:pic>
      <p:sp>
        <p:nvSpPr>
          <p:cNvPr id="4" name="Rectangle 3">
            <a:extLst>
              <a:ext uri="{FF2B5EF4-FFF2-40B4-BE49-F238E27FC236}">
                <a16:creationId xmlns:a16="http://schemas.microsoft.com/office/drawing/2014/main" id="{541992E2-8CA8-46C0-927C-6E64BCC69900}"/>
              </a:ext>
            </a:extLst>
          </p:cNvPr>
          <p:cNvSpPr/>
          <p:nvPr/>
        </p:nvSpPr>
        <p:spPr>
          <a:xfrm>
            <a:off x="1114425" y="1457325"/>
            <a:ext cx="10248900" cy="447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9A554267-2176-4AD0-A0C3-9AC3447A5BDD}"/>
              </a:ext>
            </a:extLst>
          </p:cNvPr>
          <p:cNvSpPr txBox="1"/>
          <p:nvPr/>
        </p:nvSpPr>
        <p:spPr>
          <a:xfrm>
            <a:off x="1543049" y="1905000"/>
            <a:ext cx="151447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Điện</a:t>
            </a: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năng</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7940F555-6B94-4BA1-8824-A6CF3A5E9670}"/>
              </a:ext>
            </a:extLst>
          </p:cNvPr>
          <p:cNvSpPr txBox="1"/>
          <p:nvPr/>
        </p:nvSpPr>
        <p:spPr>
          <a:xfrm>
            <a:off x="3744446" y="4412416"/>
            <a:ext cx="1747180" cy="707886"/>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rgbClr val="FF0000"/>
                </a:solidFill>
                <a:effectLst/>
                <a:uLnTx/>
                <a:uFillTx/>
                <a:latin typeface="Arial" panose="020B0604020202020204" pitchFamily="34" charset="0"/>
                <a:cs typeface="Arial" panose="020B0604020202020204" pitchFamily="34" charset="0"/>
              </a:defRPr>
            </a:lvl1pPr>
          </a:lstStyle>
          <a:p>
            <a:r>
              <a:rPr lang="en-US"/>
              <a:t>Động năng, nhiệt năng</a:t>
            </a:r>
            <a:endParaRPr lang="en-US" dirty="0"/>
          </a:p>
        </p:txBody>
      </p:sp>
      <p:sp>
        <p:nvSpPr>
          <p:cNvPr id="8" name="TextBox 7">
            <a:extLst>
              <a:ext uri="{FF2B5EF4-FFF2-40B4-BE49-F238E27FC236}">
                <a16:creationId xmlns:a16="http://schemas.microsoft.com/office/drawing/2014/main" id="{3CC91601-2AD5-4EB0-A4A8-2FA96026C488}"/>
              </a:ext>
            </a:extLst>
          </p:cNvPr>
          <p:cNvSpPr txBox="1"/>
          <p:nvPr/>
        </p:nvSpPr>
        <p:spPr>
          <a:xfrm>
            <a:off x="4491696" y="5143197"/>
            <a:ext cx="1747180" cy="707886"/>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rgbClr val="FF0000"/>
                </a:solidFill>
                <a:effectLst/>
                <a:uLnTx/>
                <a:uFillTx/>
                <a:latin typeface="Arial" panose="020B0604020202020204" pitchFamily="34" charset="0"/>
                <a:cs typeface="Arial" panose="020B0604020202020204" pitchFamily="34" charset="0"/>
              </a:defRPr>
            </a:lvl1pPr>
          </a:lstStyle>
          <a:p>
            <a:r>
              <a:rPr lang="en-US"/>
              <a:t>Quang năng, nhiệt năng</a:t>
            </a:r>
            <a:endParaRPr lang="en-US" dirty="0"/>
          </a:p>
        </p:txBody>
      </p:sp>
      <p:sp>
        <p:nvSpPr>
          <p:cNvPr id="9" name="TextBox 8">
            <a:extLst>
              <a:ext uri="{FF2B5EF4-FFF2-40B4-BE49-F238E27FC236}">
                <a16:creationId xmlns:a16="http://schemas.microsoft.com/office/drawing/2014/main" id="{6C8AF4B7-566F-4BCA-9B14-4E63B6048060}"/>
              </a:ext>
            </a:extLst>
          </p:cNvPr>
          <p:cNvSpPr txBox="1"/>
          <p:nvPr/>
        </p:nvSpPr>
        <p:spPr>
          <a:xfrm>
            <a:off x="6061269" y="2905320"/>
            <a:ext cx="876300" cy="707886"/>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rgbClr val="FF0000"/>
                </a:solidFill>
                <a:effectLst/>
                <a:uLnTx/>
                <a:uFillTx/>
                <a:latin typeface="Arial" panose="020B0604020202020204" pitchFamily="34" charset="0"/>
                <a:cs typeface="Arial" panose="020B0604020202020204" pitchFamily="34" charset="0"/>
              </a:defRPr>
            </a:lvl1pPr>
          </a:lstStyle>
          <a:p>
            <a:r>
              <a:rPr lang="en-US"/>
              <a:t>Điện năng</a:t>
            </a:r>
            <a:endParaRPr lang="en-US" dirty="0"/>
          </a:p>
        </p:txBody>
      </p:sp>
      <p:sp>
        <p:nvSpPr>
          <p:cNvPr id="10" name="TextBox 9">
            <a:extLst>
              <a:ext uri="{FF2B5EF4-FFF2-40B4-BE49-F238E27FC236}">
                <a16:creationId xmlns:a16="http://schemas.microsoft.com/office/drawing/2014/main" id="{58E29456-C58D-4DE1-AFB3-56102F33C12C}"/>
              </a:ext>
            </a:extLst>
          </p:cNvPr>
          <p:cNvSpPr txBox="1"/>
          <p:nvPr/>
        </p:nvSpPr>
        <p:spPr>
          <a:xfrm>
            <a:off x="6174332" y="5400675"/>
            <a:ext cx="2395536" cy="1015663"/>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rgbClr val="FF0000"/>
                </a:solidFill>
                <a:effectLst/>
                <a:uLnTx/>
                <a:uFillTx/>
                <a:latin typeface="Arial" panose="020B0604020202020204" pitchFamily="34" charset="0"/>
                <a:cs typeface="Arial" panose="020B0604020202020204" pitchFamily="34" charset="0"/>
              </a:defRPr>
            </a:lvl1pPr>
          </a:lstStyle>
          <a:p>
            <a:r>
              <a:rPr lang="en-US"/>
              <a:t>Quang năng, nhiệt năng và năng lượng âm</a:t>
            </a:r>
            <a:endParaRPr lang="en-US" dirty="0"/>
          </a:p>
        </p:txBody>
      </p:sp>
      <p:sp>
        <p:nvSpPr>
          <p:cNvPr id="13" name="TextBox 12">
            <a:extLst>
              <a:ext uri="{FF2B5EF4-FFF2-40B4-BE49-F238E27FC236}">
                <a16:creationId xmlns:a16="http://schemas.microsoft.com/office/drawing/2014/main" id="{4C492294-8198-42A5-B759-96B6393FE52A}"/>
              </a:ext>
            </a:extLst>
          </p:cNvPr>
          <p:cNvSpPr txBox="1"/>
          <p:nvPr/>
        </p:nvSpPr>
        <p:spPr>
          <a:xfrm>
            <a:off x="6831106" y="3041403"/>
            <a:ext cx="1586753" cy="1015663"/>
          </a:xfrm>
          <a:prstGeom prst="rect">
            <a:avLst/>
          </a:prstGeom>
          <a:noFill/>
        </p:spPr>
        <p:txBody>
          <a:bodyPr wrap="square" rtlCol="0">
            <a:spAutoFit/>
          </a:bodyPr>
          <a:lstStyle>
            <a:defPPr>
              <a:defRPr lang="en-US"/>
            </a:defPPr>
            <a:lvl1pPr marR="0" lvl="0" indent="0" algn="ctr" fontAlgn="auto">
              <a:lnSpc>
                <a:spcPct val="100000"/>
              </a:lnSpc>
              <a:spcBef>
                <a:spcPts val="0"/>
              </a:spcBef>
              <a:spcAft>
                <a:spcPts val="0"/>
              </a:spcAft>
              <a:buClrTx/>
              <a:buSzTx/>
              <a:buFontTx/>
              <a:buNone/>
              <a:tabLst/>
              <a:defRPr kumimoji="0" sz="2000" b="1" i="0" u="none" strike="noStrike" cap="none" spc="0" normalizeH="0" baseline="0">
                <a:ln>
                  <a:noFill/>
                </a:ln>
                <a:solidFill>
                  <a:srgbClr val="FF0000"/>
                </a:solidFill>
                <a:effectLst/>
                <a:uLnTx/>
                <a:uFillTx/>
                <a:latin typeface="Arial" panose="020B0604020202020204" pitchFamily="34" charset="0"/>
                <a:cs typeface="Arial" panose="020B0604020202020204" pitchFamily="34" charset="0"/>
              </a:defRPr>
            </a:lvl1pPr>
          </a:lstStyle>
          <a:p>
            <a:r>
              <a:rPr lang="en-US"/>
              <a:t>Động năng, thế năng, nhiệt năng</a:t>
            </a:r>
            <a:endParaRPr lang="en-US" dirty="0"/>
          </a:p>
        </p:txBody>
      </p:sp>
      <p:sp>
        <p:nvSpPr>
          <p:cNvPr id="12" name="TextBox 11">
            <a:extLst>
              <a:ext uri="{FF2B5EF4-FFF2-40B4-BE49-F238E27FC236}">
                <a16:creationId xmlns:a16="http://schemas.microsoft.com/office/drawing/2014/main" id="{08198804-9FA2-4D4C-A658-BA1E926952A2}"/>
              </a:ext>
            </a:extLst>
          </p:cNvPr>
          <p:cNvSpPr txBox="1"/>
          <p:nvPr/>
        </p:nvSpPr>
        <p:spPr>
          <a:xfrm>
            <a:off x="8898896" y="1200467"/>
            <a:ext cx="151447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Hóa</a:t>
            </a:r>
            <a:r>
              <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năng</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1" name="TextBox 10">
            <a:extLst>
              <a:ext uri="{FF2B5EF4-FFF2-40B4-BE49-F238E27FC236}">
                <a16:creationId xmlns:a16="http://schemas.microsoft.com/office/drawing/2014/main" id="{C43804FD-7614-4688-BEAC-C894A454A636}"/>
              </a:ext>
            </a:extLst>
          </p:cNvPr>
          <p:cNvSpPr txBox="1"/>
          <p:nvPr/>
        </p:nvSpPr>
        <p:spPr>
          <a:xfrm>
            <a:off x="8709712" y="5100597"/>
            <a:ext cx="1939237"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err="1">
                <a:ln>
                  <a:noFill/>
                </a:ln>
                <a:solidFill>
                  <a:srgbClr val="FF0000"/>
                </a:solidFill>
                <a:effectLst/>
                <a:uLnTx/>
                <a:uFillTx/>
                <a:latin typeface="Arial" panose="020B0604020202020204" pitchFamily="34" charset="0"/>
                <a:ea typeface="+mn-ea"/>
                <a:cs typeface="Arial" panose="020B0604020202020204" pitchFamily="34" charset="0"/>
              </a:rPr>
              <a:t>Động</a:t>
            </a:r>
            <a:r>
              <a:rPr kumimoji="0" lang="en-US" sz="2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năng, nhiệt năng</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6615D7FE-399D-4DDB-BAA7-8509AF194F28}"/>
              </a:ext>
            </a:extLst>
          </p:cNvPr>
          <p:cNvSpPr txBox="1"/>
          <p:nvPr/>
        </p:nvSpPr>
        <p:spPr>
          <a:xfrm>
            <a:off x="66675" y="39619"/>
            <a:ext cx="3015141" cy="584775"/>
          </a:xfrm>
          <a:prstGeom prst="rect">
            <a:avLst/>
          </a:prstGeom>
          <a:solidFill>
            <a:schemeClr val="bg1"/>
          </a:solidFill>
        </p:spPr>
        <p:txBody>
          <a:bodyPr wrap="square" rtlCol="0">
            <a:spAutoFit/>
          </a:bodyPr>
          <a:lstStyle/>
          <a:p>
            <a:pPr>
              <a:spcBef>
                <a:spcPts val="600"/>
              </a:spcBef>
              <a:spcAft>
                <a:spcPts val="600"/>
              </a:spcAft>
            </a:pPr>
            <a:r>
              <a:rPr 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LUYỆN TẬP</a:t>
            </a:r>
          </a:p>
        </p:txBody>
      </p:sp>
    </p:spTree>
    <p:extLst>
      <p:ext uri="{BB962C8B-B14F-4D97-AF65-F5344CB8AC3E}">
        <p14:creationId xmlns:p14="http://schemas.microsoft.com/office/powerpoint/2010/main" val="123838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3" grpId="0"/>
      <p:bldP spid="12"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BEF8C-1DFF-47CE-9FFF-12A5C5F69A28}"/>
              </a:ext>
            </a:extLst>
          </p:cNvPr>
          <p:cNvSpPr>
            <a:spLocks noGrp="1"/>
          </p:cNvSpPr>
          <p:nvPr>
            <p:ph type="title"/>
          </p:nvPr>
        </p:nvSpPr>
        <p:spPr>
          <a:xfrm>
            <a:off x="2758440" y="682519"/>
            <a:ext cx="6858000" cy="748454"/>
          </a:xfrm>
        </p:spPr>
        <p:txBody>
          <a:bodyPr>
            <a:normAutofit/>
          </a:bodyPr>
          <a:lstStyle/>
          <a:p>
            <a:pPr algn="ctr"/>
            <a:r>
              <a:rPr lang="en-US" sz="3800" b="1" dirty="0">
                <a:solidFill>
                  <a:schemeClr val="accent3">
                    <a:lumMod val="75000"/>
                  </a:schemeClr>
                </a:solidFill>
                <a:latin typeface="Arial" panose="020B0604020202020204" pitchFamily="34" charset="0"/>
                <a:cs typeface="Arial" panose="020B0604020202020204" pitchFamily="34" charset="0"/>
              </a:rPr>
              <a:t>AI NHANH HƠN ?</a:t>
            </a:r>
          </a:p>
        </p:txBody>
      </p:sp>
      <p:sp>
        <p:nvSpPr>
          <p:cNvPr id="4" name="Content Placeholder 2">
            <a:extLst>
              <a:ext uri="{FF2B5EF4-FFF2-40B4-BE49-F238E27FC236}">
                <a16:creationId xmlns:a16="http://schemas.microsoft.com/office/drawing/2014/main" id="{48135CC4-1B88-4589-BA6F-D922ED4569FF}"/>
              </a:ext>
            </a:extLst>
          </p:cNvPr>
          <p:cNvSpPr txBox="1">
            <a:spLocks/>
          </p:cNvSpPr>
          <p:nvPr/>
        </p:nvSpPr>
        <p:spPr>
          <a:xfrm>
            <a:off x="948241" y="2038986"/>
            <a:ext cx="10038005" cy="3866514"/>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30000"/>
              </a:lnSpc>
              <a:spcBef>
                <a:spcPts val="400"/>
              </a:spcBef>
              <a:spcAft>
                <a:spcPts val="0"/>
              </a:spcAft>
              <a:buClr>
                <a:schemeClr val="tx1"/>
              </a:buClr>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Nhiệm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vụ</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Hãy</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ghép</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các</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bức</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tranh</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tương</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ứng</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với</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các</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quá</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trình</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chuyển</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hóa</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năng</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lượng</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đã</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cho</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4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Bài</a:t>
            </a:r>
            <a:r>
              <a:rPr lang="en-US" sz="2400" dirty="0">
                <a:solidFill>
                  <a:schemeClr val="tx1"/>
                </a:solidFill>
                <a:effectLst/>
                <a:latin typeface="Arial" panose="020B0604020202020204" pitchFamily="34" charset="0"/>
                <a:ea typeface="Calibri" panose="020F0502020204030204" pitchFamily="34" charset="0"/>
                <a:cs typeface="Arial" panose="020B0604020202020204" pitchFamily="34" charset="0"/>
              </a:rPr>
              <a:t> 2_PBT).</a:t>
            </a:r>
            <a:endParaRPr lang="en-US" sz="2400" dirty="0">
              <a:solidFill>
                <a:schemeClr val="tx1"/>
              </a:solidFill>
              <a:latin typeface="Arial" panose="020B0604020202020204" pitchFamily="34" charset="0"/>
              <a:cs typeface="Arial" panose="020B0604020202020204" pitchFamily="34" charset="0"/>
            </a:endParaRPr>
          </a:p>
          <a:p>
            <a:pPr algn="just">
              <a:lnSpc>
                <a:spcPct val="130000"/>
              </a:lnSpc>
              <a:spcBef>
                <a:spcPts val="400"/>
              </a:spcBef>
              <a:spcAft>
                <a:spcPts val="0"/>
              </a:spcAft>
              <a:buClr>
                <a:schemeClr val="tx1"/>
              </a:buClr>
              <a:buFont typeface="Wingdings" panose="05000000000000000000" pitchFamily="2" charset="2"/>
              <a:buChar char="Ø"/>
            </a:pP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Hình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thức</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Làm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việc</a:t>
            </a:r>
            <a:r>
              <a:rPr lang="en-US" sz="2400" dirty="0">
                <a:solidFill>
                  <a:schemeClr val="tx1"/>
                </a:solidFill>
                <a:latin typeface="Arial" panose="020B0604020202020204" pitchFamily="34" charset="0"/>
                <a:cs typeface="Arial" panose="020B0604020202020204" pitchFamily="34" charset="0"/>
              </a:rPr>
              <a:t> </a:t>
            </a:r>
            <a:r>
              <a:rPr lang="en-US" sz="2400" err="1">
                <a:solidFill>
                  <a:schemeClr val="tx1"/>
                </a:solidFill>
                <a:latin typeface="Arial" panose="020B0604020202020204" pitchFamily="34" charset="0"/>
                <a:cs typeface="Arial" panose="020B0604020202020204" pitchFamily="34" charset="0"/>
              </a:rPr>
              <a:t>theo</a:t>
            </a:r>
            <a:r>
              <a:rPr lang="en-US" sz="2400">
                <a:solidFill>
                  <a:schemeClr val="tx1"/>
                </a:solidFill>
                <a:latin typeface="Arial" panose="020B0604020202020204" pitchFamily="34" charset="0"/>
                <a:cs typeface="Arial" panose="020B0604020202020204" pitchFamily="34" charset="0"/>
              </a:rPr>
              <a:t> nhóm, thảo luận tìm đáp án.</a:t>
            </a:r>
          </a:p>
          <a:p>
            <a:pPr algn="just">
              <a:lnSpc>
                <a:spcPct val="130000"/>
              </a:lnSpc>
              <a:spcBef>
                <a:spcPts val="400"/>
              </a:spcBef>
              <a:spcAft>
                <a:spcPts val="0"/>
              </a:spcAft>
              <a:buClr>
                <a:schemeClr val="tx1"/>
              </a:buClr>
              <a:buFont typeface="Wingdings" panose="05000000000000000000" pitchFamily="2" charset="2"/>
              <a:buChar char="Ø"/>
            </a:pPr>
            <a:r>
              <a:rPr lang="en-US" sz="2400">
                <a:solidFill>
                  <a:schemeClr val="tx1"/>
                </a:solidFill>
                <a:latin typeface="Arial" panose="020B0604020202020204" pitchFamily="34" charset="0"/>
                <a:cs typeface="Arial" panose="020B0604020202020204" pitchFamily="34" charset="0"/>
              </a:rPr>
              <a:t> Đại diện các nhóm xung phong trả lời.</a:t>
            </a:r>
            <a:endParaRPr lang="en-US" sz="2400" dirty="0">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69FAE29B-FF68-4C11-83F2-F7776967541E}"/>
              </a:ext>
            </a:extLst>
          </p:cNvPr>
          <p:cNvSpPr txBox="1"/>
          <p:nvPr/>
        </p:nvSpPr>
        <p:spPr>
          <a:xfrm>
            <a:off x="76200" y="10718"/>
            <a:ext cx="3015141" cy="584775"/>
          </a:xfrm>
          <a:prstGeom prst="rect">
            <a:avLst/>
          </a:prstGeom>
          <a:solidFill>
            <a:schemeClr val="bg1"/>
          </a:solidFill>
        </p:spPr>
        <p:txBody>
          <a:bodyPr wrap="square" rtlCol="0">
            <a:spAutoFit/>
          </a:bodyPr>
          <a:lstStyle/>
          <a:p>
            <a:pPr>
              <a:spcBef>
                <a:spcPts val="600"/>
              </a:spcBef>
              <a:spcAft>
                <a:spcPts val="600"/>
              </a:spcAft>
            </a:pPr>
            <a:r>
              <a:rPr lang="en-US" sz="3200" b="1" dirty="0">
                <a:solidFill>
                  <a:srgbClr val="C00000"/>
                </a:solidFill>
                <a:latin typeface="Cambria" panose="02040503050406030204" pitchFamily="18" charset="0"/>
                <a:ea typeface="Cambria" panose="02040503050406030204" pitchFamily="18" charset="0"/>
                <a:cs typeface="Arial" panose="020B0604020202020204" pitchFamily="34" charset="0"/>
              </a:rPr>
              <a:t>LUYỆN TẬP</a:t>
            </a:r>
          </a:p>
        </p:txBody>
      </p:sp>
    </p:spTree>
    <p:extLst>
      <p:ext uri="{BB962C8B-B14F-4D97-AF65-F5344CB8AC3E}">
        <p14:creationId xmlns:p14="http://schemas.microsoft.com/office/powerpoint/2010/main" val="4005650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A8FFEA1-1B69-4F42-B552-0CCF725968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AA3C9226-5EC8-460B-82D7-72AA994DF9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62A90A9D-33DF-408E-BF4C-F82588935C9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E6AA15AE-DAFE-4E1E-B05F-F57962FD3A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D07141D5-A57C-43F5-A655-5BA2D0D2AFF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9DB1F97-BFF9-46CC-8EB4-BB63B98F13C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88CAE6E3-39B4-4A16-97BC-9C376B9B7E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Table 4">
            <a:extLst>
              <a:ext uri="{FF2B5EF4-FFF2-40B4-BE49-F238E27FC236}">
                <a16:creationId xmlns:a16="http://schemas.microsoft.com/office/drawing/2014/main" id="{18E39C44-ECB6-46A1-90B0-61D544399F3A}"/>
              </a:ext>
            </a:extLst>
          </p:cNvPr>
          <p:cNvGraphicFramePr>
            <a:graphicFrameLocks noGrp="1"/>
          </p:cNvGraphicFramePr>
          <p:nvPr>
            <p:extLst>
              <p:ext uri="{D42A27DB-BD31-4B8C-83A1-F6EECF244321}">
                <p14:modId xmlns:p14="http://schemas.microsoft.com/office/powerpoint/2010/main" val="4014946404"/>
              </p:ext>
            </p:extLst>
          </p:nvPr>
        </p:nvGraphicFramePr>
        <p:xfrm>
          <a:off x="2891118" y="696315"/>
          <a:ext cx="9103657" cy="5635527"/>
        </p:xfrm>
        <a:graphic>
          <a:graphicData uri="http://schemas.openxmlformats.org/drawingml/2006/table">
            <a:tbl>
              <a:tblPr firstRow="1" firstCol="1" bandRow="1"/>
              <a:tblGrid>
                <a:gridCol w="3036040">
                  <a:extLst>
                    <a:ext uri="{9D8B030D-6E8A-4147-A177-3AD203B41FA5}">
                      <a16:colId xmlns:a16="http://schemas.microsoft.com/office/drawing/2014/main" val="1678139059"/>
                    </a:ext>
                  </a:extLst>
                </a:gridCol>
                <a:gridCol w="2907297">
                  <a:extLst>
                    <a:ext uri="{9D8B030D-6E8A-4147-A177-3AD203B41FA5}">
                      <a16:colId xmlns:a16="http://schemas.microsoft.com/office/drawing/2014/main" val="3122944116"/>
                    </a:ext>
                  </a:extLst>
                </a:gridCol>
                <a:gridCol w="3160320">
                  <a:extLst>
                    <a:ext uri="{9D8B030D-6E8A-4147-A177-3AD203B41FA5}">
                      <a16:colId xmlns:a16="http://schemas.microsoft.com/office/drawing/2014/main" val="2409593445"/>
                    </a:ext>
                  </a:extLst>
                </a:gridCol>
              </a:tblGrid>
              <a:tr h="1904439">
                <a:tc>
                  <a:txBody>
                    <a:bodyPr/>
                    <a:lstStyle/>
                    <a:p>
                      <a:pPr algn="ctr" fontAlgn="t">
                        <a:lnSpc>
                          <a:spcPct val="112000"/>
                        </a:lnSpc>
                        <a:spcBef>
                          <a:spcPts val="400"/>
                        </a:spcBef>
                        <a:spcAft>
                          <a:spcPts val="800"/>
                        </a:spcAft>
                      </a:pP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Hóa</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điện</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quang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sáng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a:t>
                      </a:r>
                      <a:endParaRPr lang="en-US" sz="2000" b="0" i="0" u="none" strike="noStrike" dirty="0">
                        <a:effectLst/>
                        <a:latin typeface="Arial" panose="020B0604020202020204" pitchFamily="34" charset="0"/>
                        <a:cs typeface="Arial" panose="020B0604020202020204" pitchFamily="34" charset="0"/>
                      </a:endParaRPr>
                    </a:p>
                    <a:p>
                      <a:pPr algn="ctr" fontAlgn="t">
                        <a:lnSpc>
                          <a:spcPct val="112000"/>
                        </a:lnSpc>
                        <a:spcBef>
                          <a:spcPts val="400"/>
                        </a:spcBef>
                        <a:spcAft>
                          <a:spcPts val="800"/>
                        </a:spcAft>
                      </a:pP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endParaRPr lang="en-US" sz="2000" b="0" i="0" u="none" strike="noStrike" dirty="0">
                        <a:effectLst/>
                        <a:latin typeface="Arial" panose="020B0604020202020204" pitchFamily="34" charset="0"/>
                        <a:cs typeface="Arial" panose="020B0604020202020204" pitchFamily="34" charset="0"/>
                      </a:endParaRPr>
                    </a:p>
                    <a:p>
                      <a:pPr algn="ctr" fontAlgn="t">
                        <a:lnSpc>
                          <a:spcPct val="112000"/>
                        </a:lnSpc>
                        <a:spcBef>
                          <a:spcPts val="400"/>
                        </a:spcBef>
                        <a:spcAft>
                          <a:spcPts val="800"/>
                        </a:spcAft>
                      </a:pP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endParaRPr lang="en-US" sz="2000" b="0" i="0" u="none" strike="noStrike" dirty="0">
                        <a:effectLst/>
                        <a:latin typeface="Arial" panose="020B0604020202020204" pitchFamily="34" charset="0"/>
                        <a:cs typeface="Arial" panose="020B0604020202020204" pitchFamily="34" charset="0"/>
                      </a:endParaRPr>
                    </a:p>
                  </a:txBody>
                  <a:tcPr marL="61495" marR="61495" marT="85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12000"/>
                        </a:lnSpc>
                        <a:spcBef>
                          <a:spcPts val="400"/>
                        </a:spcBef>
                        <a:spcAft>
                          <a:spcPts val="800"/>
                        </a:spcAft>
                      </a:pP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Điện</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Động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nhiệt</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và</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NL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âm</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thanh</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a:t>
                      </a:r>
                      <a:endParaRPr lang="en-US" sz="2000" b="0" i="0" u="none" strike="noStrike" dirty="0">
                        <a:effectLst/>
                        <a:latin typeface="Arial" panose="020B0604020202020204" pitchFamily="34" charset="0"/>
                        <a:cs typeface="Arial" panose="020B0604020202020204" pitchFamily="34" charset="0"/>
                      </a:endParaRPr>
                    </a:p>
                  </a:txBody>
                  <a:tcPr marL="61495" marR="61495" marT="85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12000"/>
                        </a:lnSpc>
                        <a:spcBef>
                          <a:spcPts val="400"/>
                        </a:spcBef>
                        <a:spcAft>
                          <a:spcPts val="800"/>
                        </a:spcAft>
                      </a:pP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Hóa</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nhiệt</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năng,quang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và</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NL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âm</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thanh</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a:t>
                      </a:r>
                      <a:endParaRPr lang="en-US" sz="2000" b="0" i="0" u="none" strike="noStrike" dirty="0">
                        <a:effectLst/>
                        <a:latin typeface="Arial" panose="020B0604020202020204" pitchFamily="34" charset="0"/>
                        <a:cs typeface="Arial" panose="020B0604020202020204" pitchFamily="34" charset="0"/>
                      </a:endParaRPr>
                    </a:p>
                  </a:txBody>
                  <a:tcPr marL="61495" marR="61495" marT="85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56317695"/>
                  </a:ext>
                </a:extLst>
              </a:tr>
              <a:tr h="1826649">
                <a:tc>
                  <a:txBody>
                    <a:bodyPr/>
                    <a:lstStyle/>
                    <a:p>
                      <a:pPr algn="just" fontAlgn="t">
                        <a:lnSpc>
                          <a:spcPct val="112000"/>
                        </a:lnSpc>
                        <a:spcBef>
                          <a:spcPts val="400"/>
                        </a:spcBef>
                        <a:spcAft>
                          <a:spcPts val="800"/>
                        </a:spcAft>
                      </a:pP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Thế</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động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điện</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endParaRPr lang="en-US" sz="2000" b="0" i="0" u="none" strike="noStrike" dirty="0">
                        <a:effectLst/>
                        <a:latin typeface="Arial" panose="020B0604020202020204" pitchFamily="34" charset="0"/>
                        <a:cs typeface="Arial" panose="020B0604020202020204" pitchFamily="34" charset="0"/>
                      </a:endParaRPr>
                    </a:p>
                    <a:p>
                      <a:pPr algn="ctr" fontAlgn="t">
                        <a:lnSpc>
                          <a:spcPct val="112000"/>
                        </a:lnSpc>
                        <a:spcBef>
                          <a:spcPts val="400"/>
                        </a:spcBef>
                        <a:spcAft>
                          <a:spcPts val="800"/>
                        </a:spcAft>
                      </a:pPr>
                      <a:endParaRPr lang="en-US" sz="2000" b="0" i="0" u="none" strike="noStrike" dirty="0">
                        <a:effectLst/>
                        <a:latin typeface="Arial" panose="020B0604020202020204" pitchFamily="34" charset="0"/>
                        <a:cs typeface="Arial" panose="020B0604020202020204" pitchFamily="34" charset="0"/>
                      </a:endParaRPr>
                    </a:p>
                  </a:txBody>
                  <a:tcPr marL="61495" marR="61495" marT="85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t">
                        <a:lnSpc>
                          <a:spcPct val="112000"/>
                        </a:lnSpc>
                        <a:spcBef>
                          <a:spcPts val="400"/>
                        </a:spcBef>
                        <a:spcAft>
                          <a:spcPts val="800"/>
                        </a:spcAft>
                      </a:pP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Động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thế</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đàn</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hồi</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động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a:t>
                      </a:r>
                      <a:endParaRPr lang="en-US" sz="2000" b="0" i="0" u="none" strike="noStrike" dirty="0">
                        <a:effectLst/>
                        <a:latin typeface="Arial" panose="020B0604020202020204" pitchFamily="34" charset="0"/>
                        <a:cs typeface="Arial" panose="020B0604020202020204" pitchFamily="34" charset="0"/>
                      </a:endParaRPr>
                    </a:p>
                  </a:txBody>
                  <a:tcPr marL="61495" marR="61495" marT="85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Điện</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NL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âm</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thanh</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a:t>
                      </a:r>
                      <a:endParaRPr lang="en-US" sz="2000" b="0" i="0" u="none" strike="noStrike" dirty="0">
                        <a:effectLst/>
                        <a:latin typeface="Arial" panose="020B0604020202020204" pitchFamily="34" charset="0"/>
                        <a:cs typeface="Arial" panose="020B0604020202020204" pitchFamily="34" charset="0"/>
                      </a:endParaRPr>
                    </a:p>
                  </a:txBody>
                  <a:tcPr marL="61495" marR="61495" marT="85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22593898"/>
                  </a:ext>
                </a:extLst>
              </a:tr>
              <a:tr h="1904439">
                <a:tc>
                  <a:txBody>
                    <a:bodyPr/>
                    <a:lstStyle/>
                    <a:p>
                      <a:pPr algn="ctr" fontAlgn="t">
                        <a:lnSpc>
                          <a:spcPct val="112000"/>
                        </a:lnSpc>
                        <a:spcBef>
                          <a:spcPts val="400"/>
                        </a:spcBef>
                        <a:spcAft>
                          <a:spcPts val="800"/>
                        </a:spcAft>
                      </a:pP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Hóa</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nhiệt</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động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a:t>
                      </a:r>
                      <a:endParaRPr lang="en-US" sz="2000" b="0" i="0" u="none" strike="noStrike" dirty="0">
                        <a:effectLst/>
                        <a:latin typeface="Arial" panose="020B0604020202020204" pitchFamily="34" charset="0"/>
                        <a:cs typeface="Arial" panose="020B0604020202020204" pitchFamily="34" charset="0"/>
                      </a:endParaRPr>
                    </a:p>
                    <a:p>
                      <a:pPr algn="ctr" fontAlgn="t">
                        <a:lnSpc>
                          <a:spcPct val="112000"/>
                        </a:lnSpc>
                        <a:spcBef>
                          <a:spcPts val="400"/>
                        </a:spcBef>
                        <a:spcAft>
                          <a:spcPts val="800"/>
                        </a:spcAft>
                      </a:pP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endParaRPr lang="en-US" sz="2000" b="0" i="0" u="none" strike="noStrike" dirty="0">
                        <a:effectLst/>
                        <a:latin typeface="Arial" panose="020B0604020202020204" pitchFamily="34" charset="0"/>
                        <a:cs typeface="Arial" panose="020B0604020202020204" pitchFamily="34" charset="0"/>
                      </a:endParaRPr>
                    </a:p>
                    <a:p>
                      <a:pPr algn="ctr" fontAlgn="t">
                        <a:lnSpc>
                          <a:spcPct val="112000"/>
                        </a:lnSpc>
                        <a:spcBef>
                          <a:spcPts val="400"/>
                        </a:spcBef>
                        <a:spcAft>
                          <a:spcPts val="800"/>
                        </a:spcAft>
                      </a:pP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endParaRPr lang="en-US" sz="2000" b="0" i="0" u="none" strike="noStrike" dirty="0">
                        <a:effectLst/>
                        <a:latin typeface="Arial" panose="020B0604020202020204" pitchFamily="34" charset="0"/>
                        <a:cs typeface="Arial" panose="020B0604020202020204" pitchFamily="34" charset="0"/>
                      </a:endParaRPr>
                    </a:p>
                  </a:txBody>
                  <a:tcPr marL="61495" marR="61495" marT="85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Quang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điện</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endParaRPr lang="en-US" sz="2000" b="0" i="0" u="none" strike="noStrike" dirty="0">
                        <a:effectLst/>
                        <a:latin typeface="Arial" panose="020B0604020202020204" pitchFamily="34" charset="0"/>
                        <a:cs typeface="Arial" panose="020B0604020202020204" pitchFamily="34" charset="0"/>
                      </a:endParaRPr>
                    </a:p>
                  </a:txBody>
                  <a:tcPr marL="61495" marR="61495" marT="85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Động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điện</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 </a:t>
                      </a:r>
                      <a:r>
                        <a:rPr lang="en-US" sz="2000" b="0" i="0" u="none" strike="noStrike" dirty="0" err="1">
                          <a:effectLst/>
                          <a:latin typeface="Arial" panose="020B0604020202020204" pitchFamily="34" charset="0"/>
                          <a:ea typeface="Calibri" panose="020F0502020204030204" pitchFamily="34" charset="0"/>
                          <a:cs typeface="Arial" panose="020B0604020202020204" pitchFamily="34" charset="0"/>
                        </a:rPr>
                        <a:t>năng</a:t>
                      </a:r>
                      <a:r>
                        <a:rPr lang="en-US" sz="2000" b="0" i="0" u="none" strike="noStrike" dirty="0">
                          <a:effectLst/>
                          <a:latin typeface="Arial" panose="020B0604020202020204" pitchFamily="34" charset="0"/>
                          <a:ea typeface="Calibri" panose="020F0502020204030204" pitchFamily="34" charset="0"/>
                          <a:cs typeface="Arial" panose="020B0604020202020204" pitchFamily="34" charset="0"/>
                        </a:rPr>
                        <a:t>.</a:t>
                      </a:r>
                      <a:endParaRPr lang="en-US" sz="2000" b="0" i="0" u="none" strike="noStrike" dirty="0">
                        <a:effectLst/>
                        <a:latin typeface="Arial" panose="020B0604020202020204" pitchFamily="34" charset="0"/>
                        <a:cs typeface="Arial" panose="020B0604020202020204" pitchFamily="34" charset="0"/>
                      </a:endParaRPr>
                    </a:p>
                  </a:txBody>
                  <a:tcPr marL="61495" marR="61495" marT="854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35687216"/>
                  </a:ext>
                </a:extLst>
              </a:tr>
            </a:tbl>
          </a:graphicData>
        </a:graphic>
      </p:graphicFrame>
      <p:pic>
        <p:nvPicPr>
          <p:cNvPr id="14" name="Picture 13">
            <a:extLst>
              <a:ext uri="{FF2B5EF4-FFF2-40B4-BE49-F238E27FC236}">
                <a16:creationId xmlns:a16="http://schemas.microsoft.com/office/drawing/2014/main" id="{F3BBC143-9394-4392-B81E-75C0BF865B28}"/>
              </a:ext>
            </a:extLst>
          </p:cNvPr>
          <p:cNvPicPr>
            <a:picLocks noChangeAspect="1"/>
          </p:cNvPicPr>
          <p:nvPr/>
        </p:nvPicPr>
        <p:blipFill rotWithShape="1">
          <a:blip r:embed="rId2"/>
          <a:srcRect l="68835" t="1264" b="70898"/>
          <a:stretch/>
        </p:blipFill>
        <p:spPr>
          <a:xfrm>
            <a:off x="3752853" y="1429096"/>
            <a:ext cx="1411717" cy="1120207"/>
          </a:xfrm>
          <a:prstGeom prst="rect">
            <a:avLst/>
          </a:prstGeom>
        </p:spPr>
      </p:pic>
      <p:pic>
        <p:nvPicPr>
          <p:cNvPr id="16" name="Picture 15">
            <a:extLst>
              <a:ext uri="{FF2B5EF4-FFF2-40B4-BE49-F238E27FC236}">
                <a16:creationId xmlns:a16="http://schemas.microsoft.com/office/drawing/2014/main" id="{BA12B39D-1065-419F-8E44-A25C7C7F9583}"/>
              </a:ext>
            </a:extLst>
          </p:cNvPr>
          <p:cNvPicPr>
            <a:picLocks noChangeAspect="1"/>
          </p:cNvPicPr>
          <p:nvPr/>
        </p:nvPicPr>
        <p:blipFill rotWithShape="1">
          <a:blip r:embed="rId2"/>
          <a:srcRect l="68242" t="66847" r="190" b="3320"/>
          <a:stretch/>
        </p:blipFill>
        <p:spPr>
          <a:xfrm>
            <a:off x="7315987" y="1451566"/>
            <a:ext cx="1272605" cy="1068292"/>
          </a:xfrm>
          <a:prstGeom prst="rect">
            <a:avLst/>
          </a:prstGeom>
        </p:spPr>
      </p:pic>
      <p:pic>
        <p:nvPicPr>
          <p:cNvPr id="18" name="Picture 17">
            <a:extLst>
              <a:ext uri="{FF2B5EF4-FFF2-40B4-BE49-F238E27FC236}">
                <a16:creationId xmlns:a16="http://schemas.microsoft.com/office/drawing/2014/main" id="{82272960-97A9-4273-A283-95FDB260EEDA}"/>
              </a:ext>
            </a:extLst>
          </p:cNvPr>
          <p:cNvPicPr>
            <a:picLocks noChangeAspect="1"/>
          </p:cNvPicPr>
          <p:nvPr/>
        </p:nvPicPr>
        <p:blipFill rotWithShape="1">
          <a:blip r:embed="rId2"/>
          <a:srcRect l="33118" t="65819" r="34876" b="1631"/>
          <a:stretch/>
        </p:blipFill>
        <p:spPr>
          <a:xfrm>
            <a:off x="3897936" y="5136681"/>
            <a:ext cx="1324293" cy="1196397"/>
          </a:xfrm>
          <a:prstGeom prst="rect">
            <a:avLst/>
          </a:prstGeom>
        </p:spPr>
      </p:pic>
      <p:pic>
        <p:nvPicPr>
          <p:cNvPr id="20" name="Picture 19">
            <a:extLst>
              <a:ext uri="{FF2B5EF4-FFF2-40B4-BE49-F238E27FC236}">
                <a16:creationId xmlns:a16="http://schemas.microsoft.com/office/drawing/2014/main" id="{DC15BEF6-067A-4928-90CD-04BF76C9D8C5}"/>
              </a:ext>
            </a:extLst>
          </p:cNvPr>
          <p:cNvPicPr>
            <a:picLocks noChangeAspect="1"/>
          </p:cNvPicPr>
          <p:nvPr/>
        </p:nvPicPr>
        <p:blipFill rotWithShape="1">
          <a:blip r:embed="rId2"/>
          <a:srcRect l="33118" t="31488" r="33992" b="36245"/>
          <a:stretch/>
        </p:blipFill>
        <p:spPr>
          <a:xfrm>
            <a:off x="6744647" y="5140858"/>
            <a:ext cx="1346438" cy="1173434"/>
          </a:xfrm>
          <a:prstGeom prst="rect">
            <a:avLst/>
          </a:prstGeom>
        </p:spPr>
      </p:pic>
      <p:pic>
        <p:nvPicPr>
          <p:cNvPr id="22" name="Picture 21">
            <a:extLst>
              <a:ext uri="{FF2B5EF4-FFF2-40B4-BE49-F238E27FC236}">
                <a16:creationId xmlns:a16="http://schemas.microsoft.com/office/drawing/2014/main" id="{AC568283-D907-4C5B-813C-FA5DF1B68F0B}"/>
              </a:ext>
            </a:extLst>
          </p:cNvPr>
          <p:cNvPicPr>
            <a:picLocks noChangeAspect="1"/>
          </p:cNvPicPr>
          <p:nvPr/>
        </p:nvPicPr>
        <p:blipFill rotWithShape="1">
          <a:blip r:embed="rId2"/>
          <a:srcRect t="65020" r="71186" b="3072"/>
          <a:stretch/>
        </p:blipFill>
        <p:spPr>
          <a:xfrm>
            <a:off x="4585927" y="3160719"/>
            <a:ext cx="1272605" cy="1175293"/>
          </a:xfrm>
          <a:prstGeom prst="rect">
            <a:avLst/>
          </a:prstGeom>
        </p:spPr>
      </p:pic>
      <p:pic>
        <p:nvPicPr>
          <p:cNvPr id="24" name="Picture 23">
            <a:extLst>
              <a:ext uri="{FF2B5EF4-FFF2-40B4-BE49-F238E27FC236}">
                <a16:creationId xmlns:a16="http://schemas.microsoft.com/office/drawing/2014/main" id="{210C7081-8F9A-4E40-8A3E-EEBC45929BE6}"/>
              </a:ext>
            </a:extLst>
          </p:cNvPr>
          <p:cNvPicPr>
            <a:picLocks noChangeAspect="1"/>
          </p:cNvPicPr>
          <p:nvPr/>
        </p:nvPicPr>
        <p:blipFill rotWithShape="1">
          <a:blip r:embed="rId2"/>
          <a:srcRect r="69156" b="71044"/>
          <a:stretch/>
        </p:blipFill>
        <p:spPr>
          <a:xfrm>
            <a:off x="9676465" y="3203307"/>
            <a:ext cx="1503745" cy="1254039"/>
          </a:xfrm>
          <a:prstGeom prst="rect">
            <a:avLst/>
          </a:prstGeom>
        </p:spPr>
      </p:pic>
      <p:pic>
        <p:nvPicPr>
          <p:cNvPr id="25" name="Picture 24">
            <a:extLst>
              <a:ext uri="{FF2B5EF4-FFF2-40B4-BE49-F238E27FC236}">
                <a16:creationId xmlns:a16="http://schemas.microsoft.com/office/drawing/2014/main" id="{C67928A4-745D-4D73-B086-2330097C229F}"/>
              </a:ext>
            </a:extLst>
          </p:cNvPr>
          <p:cNvPicPr>
            <a:picLocks noChangeAspect="1"/>
          </p:cNvPicPr>
          <p:nvPr/>
        </p:nvPicPr>
        <p:blipFill rotWithShape="1">
          <a:blip r:embed="rId2"/>
          <a:srcRect l="67514" t="30712" b="35514"/>
          <a:stretch/>
        </p:blipFill>
        <p:spPr>
          <a:xfrm>
            <a:off x="6936700" y="3265387"/>
            <a:ext cx="1272605" cy="1175293"/>
          </a:xfrm>
          <a:prstGeom prst="rect">
            <a:avLst/>
          </a:prstGeom>
        </p:spPr>
      </p:pic>
      <p:pic>
        <p:nvPicPr>
          <p:cNvPr id="26" name="Picture 25">
            <a:extLst>
              <a:ext uri="{FF2B5EF4-FFF2-40B4-BE49-F238E27FC236}">
                <a16:creationId xmlns:a16="http://schemas.microsoft.com/office/drawing/2014/main" id="{0804BB34-4575-4641-9C28-0685EEE14AF3}"/>
              </a:ext>
            </a:extLst>
          </p:cNvPr>
          <p:cNvPicPr>
            <a:picLocks noChangeAspect="1"/>
          </p:cNvPicPr>
          <p:nvPr/>
        </p:nvPicPr>
        <p:blipFill rotWithShape="1">
          <a:blip r:embed="rId2"/>
          <a:srcRect l="34549" t="771" r="34026" b="71754"/>
          <a:stretch/>
        </p:blipFill>
        <p:spPr>
          <a:xfrm>
            <a:off x="9733987" y="5113008"/>
            <a:ext cx="1503746" cy="1167880"/>
          </a:xfrm>
          <a:prstGeom prst="rect">
            <a:avLst/>
          </a:prstGeom>
        </p:spPr>
      </p:pic>
      <p:pic>
        <p:nvPicPr>
          <p:cNvPr id="28" name="Picture 27">
            <a:extLst>
              <a:ext uri="{FF2B5EF4-FFF2-40B4-BE49-F238E27FC236}">
                <a16:creationId xmlns:a16="http://schemas.microsoft.com/office/drawing/2014/main" id="{FFDFC4DB-D309-4D14-A461-130F5ADB163E}"/>
              </a:ext>
            </a:extLst>
          </p:cNvPr>
          <p:cNvPicPr>
            <a:picLocks noChangeAspect="1"/>
          </p:cNvPicPr>
          <p:nvPr/>
        </p:nvPicPr>
        <p:blipFill rotWithShape="1">
          <a:blip r:embed="rId2"/>
          <a:srcRect l="687" t="31702" r="69478" b="36520"/>
          <a:stretch/>
        </p:blipFill>
        <p:spPr>
          <a:xfrm>
            <a:off x="10485860" y="1452581"/>
            <a:ext cx="1194635" cy="1130270"/>
          </a:xfrm>
          <a:prstGeom prst="rect">
            <a:avLst/>
          </a:prstGeom>
        </p:spPr>
      </p:pic>
      <p:sp>
        <p:nvSpPr>
          <p:cNvPr id="27" name="Title 1">
            <a:extLst>
              <a:ext uri="{FF2B5EF4-FFF2-40B4-BE49-F238E27FC236}">
                <a16:creationId xmlns:a16="http://schemas.microsoft.com/office/drawing/2014/main" id="{4896A581-130D-4F42-8B95-35D33A4A7DDE}"/>
              </a:ext>
            </a:extLst>
          </p:cNvPr>
          <p:cNvSpPr txBox="1">
            <a:spLocks/>
          </p:cNvSpPr>
          <p:nvPr/>
        </p:nvSpPr>
        <p:spPr>
          <a:xfrm>
            <a:off x="5524320" y="-222727"/>
            <a:ext cx="3713149" cy="928764"/>
          </a:xfrm>
          <a:prstGeom prst="rect">
            <a:avLst/>
          </a:prstGeom>
        </p:spPr>
        <p:txBody>
          <a:bodyPr vert="horz" lIns="91440" tIns="45720" rIns="91440" bIns="45720" rtlCol="0" anchor="b">
            <a:normAutofit fontScale="9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3800" b="1">
                <a:solidFill>
                  <a:schemeClr val="accent3">
                    <a:lumMod val="75000"/>
                  </a:schemeClr>
                </a:solidFill>
                <a:latin typeface="Arial" panose="020B0604020202020204" pitchFamily="34" charset="0"/>
                <a:cs typeface="Arial" panose="020B0604020202020204" pitchFamily="34" charset="0"/>
              </a:rPr>
              <a:t>AI NHANH HƠN?</a:t>
            </a:r>
            <a:endParaRPr lang="en-US" sz="3800" b="1" dirty="0">
              <a:solidFill>
                <a:schemeClr val="accent3">
                  <a:lumMod val="75000"/>
                </a:schemeClr>
              </a:solidFill>
              <a:latin typeface="Arial" panose="020B0604020202020204" pitchFamily="34" charset="0"/>
              <a:cs typeface="Arial" panose="020B0604020202020204" pitchFamily="34" charset="0"/>
            </a:endParaRPr>
          </a:p>
        </p:txBody>
      </p:sp>
      <p:pic>
        <p:nvPicPr>
          <p:cNvPr id="65" name="Picture 13">
            <a:extLst>
              <a:ext uri="{FF2B5EF4-FFF2-40B4-BE49-F238E27FC236}">
                <a16:creationId xmlns:a16="http://schemas.microsoft.com/office/drawing/2014/main" id="{F7C1D31F-3BB5-471E-99AA-854B9ABF787A}"/>
              </a:ext>
            </a:extLst>
          </p:cNvPr>
          <p:cNvPicPr>
            <a:picLocks noChangeAspect="1"/>
          </p:cNvPicPr>
          <p:nvPr/>
        </p:nvPicPr>
        <p:blipFill rotWithShape="1">
          <a:blip r:embed="rId2"/>
          <a:srcRect l="68835" t="1264" b="70898"/>
          <a:stretch/>
        </p:blipFill>
        <p:spPr>
          <a:xfrm>
            <a:off x="43321" y="5175822"/>
            <a:ext cx="1411717" cy="1120207"/>
          </a:xfrm>
          <a:prstGeom prst="rect">
            <a:avLst/>
          </a:prstGeom>
        </p:spPr>
      </p:pic>
      <p:pic>
        <p:nvPicPr>
          <p:cNvPr id="66" name="Picture 15">
            <a:extLst>
              <a:ext uri="{FF2B5EF4-FFF2-40B4-BE49-F238E27FC236}">
                <a16:creationId xmlns:a16="http://schemas.microsoft.com/office/drawing/2014/main" id="{C6647066-B7F3-478A-8AF5-5AECFC65EE33}"/>
              </a:ext>
            </a:extLst>
          </p:cNvPr>
          <p:cNvPicPr>
            <a:picLocks noChangeAspect="1"/>
          </p:cNvPicPr>
          <p:nvPr/>
        </p:nvPicPr>
        <p:blipFill rotWithShape="1">
          <a:blip r:embed="rId2"/>
          <a:srcRect l="68242" t="66847" r="190" b="3320"/>
          <a:stretch/>
        </p:blipFill>
        <p:spPr>
          <a:xfrm>
            <a:off x="1455037" y="1511459"/>
            <a:ext cx="1272605" cy="1068292"/>
          </a:xfrm>
          <a:prstGeom prst="rect">
            <a:avLst/>
          </a:prstGeom>
        </p:spPr>
      </p:pic>
      <p:pic>
        <p:nvPicPr>
          <p:cNvPr id="67" name="Picture 17">
            <a:extLst>
              <a:ext uri="{FF2B5EF4-FFF2-40B4-BE49-F238E27FC236}">
                <a16:creationId xmlns:a16="http://schemas.microsoft.com/office/drawing/2014/main" id="{941ECD01-9CBD-4180-A8D7-0CC0A34E059D}"/>
              </a:ext>
            </a:extLst>
          </p:cNvPr>
          <p:cNvPicPr>
            <a:picLocks noChangeAspect="1"/>
          </p:cNvPicPr>
          <p:nvPr/>
        </p:nvPicPr>
        <p:blipFill rotWithShape="1">
          <a:blip r:embed="rId2"/>
          <a:srcRect l="33118" t="65819" r="34876" b="1631"/>
          <a:stretch/>
        </p:blipFill>
        <p:spPr>
          <a:xfrm>
            <a:off x="87032" y="3961911"/>
            <a:ext cx="1324293" cy="1196397"/>
          </a:xfrm>
          <a:prstGeom prst="rect">
            <a:avLst/>
          </a:prstGeom>
        </p:spPr>
      </p:pic>
      <p:pic>
        <p:nvPicPr>
          <p:cNvPr id="68" name="Picture 19">
            <a:extLst>
              <a:ext uri="{FF2B5EF4-FFF2-40B4-BE49-F238E27FC236}">
                <a16:creationId xmlns:a16="http://schemas.microsoft.com/office/drawing/2014/main" id="{B79782D6-900E-4DE6-9FAA-30BDA1B0FEE9}"/>
              </a:ext>
            </a:extLst>
          </p:cNvPr>
          <p:cNvPicPr>
            <a:picLocks noChangeAspect="1"/>
          </p:cNvPicPr>
          <p:nvPr/>
        </p:nvPicPr>
        <p:blipFill rotWithShape="1">
          <a:blip r:embed="rId2"/>
          <a:srcRect l="33118" t="31488" r="33992" b="36245"/>
          <a:stretch/>
        </p:blipFill>
        <p:spPr>
          <a:xfrm>
            <a:off x="43321" y="2721993"/>
            <a:ext cx="1346438" cy="1173434"/>
          </a:xfrm>
          <a:prstGeom prst="rect">
            <a:avLst/>
          </a:prstGeom>
        </p:spPr>
      </p:pic>
      <p:pic>
        <p:nvPicPr>
          <p:cNvPr id="69" name="Picture 21">
            <a:extLst>
              <a:ext uri="{FF2B5EF4-FFF2-40B4-BE49-F238E27FC236}">
                <a16:creationId xmlns:a16="http://schemas.microsoft.com/office/drawing/2014/main" id="{E2A9284F-4EE4-47F4-AD21-1C306ADDFE63}"/>
              </a:ext>
            </a:extLst>
          </p:cNvPr>
          <p:cNvPicPr>
            <a:picLocks noChangeAspect="1"/>
          </p:cNvPicPr>
          <p:nvPr/>
        </p:nvPicPr>
        <p:blipFill rotWithShape="1">
          <a:blip r:embed="rId2"/>
          <a:srcRect t="65020" r="71186" b="3072"/>
          <a:stretch/>
        </p:blipFill>
        <p:spPr>
          <a:xfrm>
            <a:off x="1407411" y="3919951"/>
            <a:ext cx="1272605" cy="1175293"/>
          </a:xfrm>
          <a:prstGeom prst="rect">
            <a:avLst/>
          </a:prstGeom>
        </p:spPr>
      </p:pic>
      <p:pic>
        <p:nvPicPr>
          <p:cNvPr id="70" name="Picture 23">
            <a:extLst>
              <a:ext uri="{FF2B5EF4-FFF2-40B4-BE49-F238E27FC236}">
                <a16:creationId xmlns:a16="http://schemas.microsoft.com/office/drawing/2014/main" id="{A1ECF22E-AAAF-4C5A-9EC1-BC46BEF20230}"/>
              </a:ext>
            </a:extLst>
          </p:cNvPr>
          <p:cNvPicPr>
            <a:picLocks noChangeAspect="1"/>
          </p:cNvPicPr>
          <p:nvPr/>
        </p:nvPicPr>
        <p:blipFill rotWithShape="1">
          <a:blip r:embed="rId2"/>
          <a:srcRect r="69156" b="71044"/>
          <a:stretch/>
        </p:blipFill>
        <p:spPr>
          <a:xfrm>
            <a:off x="1285561" y="2619096"/>
            <a:ext cx="1503745" cy="1254039"/>
          </a:xfrm>
          <a:prstGeom prst="rect">
            <a:avLst/>
          </a:prstGeom>
        </p:spPr>
      </p:pic>
      <p:pic>
        <p:nvPicPr>
          <p:cNvPr id="71" name="Picture 24">
            <a:extLst>
              <a:ext uri="{FF2B5EF4-FFF2-40B4-BE49-F238E27FC236}">
                <a16:creationId xmlns:a16="http://schemas.microsoft.com/office/drawing/2014/main" id="{93C8D8C9-2E5E-4DC1-A349-42DB52B7AF67}"/>
              </a:ext>
            </a:extLst>
          </p:cNvPr>
          <p:cNvPicPr>
            <a:picLocks noChangeAspect="1"/>
          </p:cNvPicPr>
          <p:nvPr/>
        </p:nvPicPr>
        <p:blipFill rotWithShape="1">
          <a:blip r:embed="rId2"/>
          <a:srcRect l="67514" t="30712" b="35514"/>
          <a:stretch/>
        </p:blipFill>
        <p:spPr>
          <a:xfrm>
            <a:off x="1455038" y="5169163"/>
            <a:ext cx="1272605" cy="1175293"/>
          </a:xfrm>
          <a:prstGeom prst="rect">
            <a:avLst/>
          </a:prstGeom>
        </p:spPr>
      </p:pic>
      <p:pic>
        <p:nvPicPr>
          <p:cNvPr id="72" name="Picture 25">
            <a:extLst>
              <a:ext uri="{FF2B5EF4-FFF2-40B4-BE49-F238E27FC236}">
                <a16:creationId xmlns:a16="http://schemas.microsoft.com/office/drawing/2014/main" id="{80EE037F-2CE8-4CF5-A2C1-12D56F846A1D}"/>
              </a:ext>
            </a:extLst>
          </p:cNvPr>
          <p:cNvPicPr>
            <a:picLocks noChangeAspect="1"/>
          </p:cNvPicPr>
          <p:nvPr/>
        </p:nvPicPr>
        <p:blipFill rotWithShape="1">
          <a:blip r:embed="rId2"/>
          <a:srcRect l="34549" t="771" r="34026" b="71754"/>
          <a:stretch/>
        </p:blipFill>
        <p:spPr>
          <a:xfrm>
            <a:off x="655538" y="261216"/>
            <a:ext cx="1503746" cy="1167880"/>
          </a:xfrm>
          <a:prstGeom prst="rect">
            <a:avLst/>
          </a:prstGeom>
        </p:spPr>
      </p:pic>
      <p:pic>
        <p:nvPicPr>
          <p:cNvPr id="73" name="Picture 27">
            <a:extLst>
              <a:ext uri="{FF2B5EF4-FFF2-40B4-BE49-F238E27FC236}">
                <a16:creationId xmlns:a16="http://schemas.microsoft.com/office/drawing/2014/main" id="{EF74DFE3-A0F2-4F4E-A076-6D09757B47EA}"/>
              </a:ext>
            </a:extLst>
          </p:cNvPr>
          <p:cNvPicPr>
            <a:picLocks noChangeAspect="1"/>
          </p:cNvPicPr>
          <p:nvPr/>
        </p:nvPicPr>
        <p:blipFill rotWithShape="1">
          <a:blip r:embed="rId2"/>
          <a:srcRect l="687" t="31702" r="69478" b="36520"/>
          <a:stretch/>
        </p:blipFill>
        <p:spPr>
          <a:xfrm>
            <a:off x="130745" y="1540275"/>
            <a:ext cx="1194635" cy="1130270"/>
          </a:xfrm>
          <a:prstGeom prst="rect">
            <a:avLst/>
          </a:prstGeom>
        </p:spPr>
      </p:pic>
    </p:spTree>
    <p:extLst>
      <p:ext uri="{BB962C8B-B14F-4D97-AF65-F5344CB8AC3E}">
        <p14:creationId xmlns:p14="http://schemas.microsoft.com/office/powerpoint/2010/main" val="130458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arn(inVertic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barn(inVertical)">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barn(inVertical)">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barn(inVertical)">
                                      <p:cBhvr>
                                        <p:cTn id="4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210235" y="1833282"/>
            <a:ext cx="9578789" cy="393954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defTabSz="914400" fontAlgn="base">
              <a:spcBef>
                <a:spcPct val="0"/>
              </a:spcBef>
              <a:spcAft>
                <a:spcPct val="0"/>
              </a:spcAft>
            </a:pPr>
            <a:r>
              <a:rPr lang="en-US" sz="3600" b="1" dirty="0" err="1">
                <a:solidFill>
                  <a:srgbClr val="000000"/>
                </a:solidFill>
                <a:latin typeface="Times New Roman" pitchFamily="18" charset="0"/>
                <a:cs typeface="Times New Roman" pitchFamily="18" charset="0"/>
              </a:rPr>
              <a:t>Câu</a:t>
            </a:r>
            <a:r>
              <a:rPr lang="en-US" sz="3600" b="1" dirty="0">
                <a:solidFill>
                  <a:srgbClr val="000000"/>
                </a:solidFill>
                <a:latin typeface="Times New Roman" pitchFamily="18" charset="0"/>
                <a:cs typeface="Times New Roman" pitchFamily="18" charset="0"/>
              </a:rPr>
              <a:t> 1:</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Gọi</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tên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các</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dạng</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năng</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lượng</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xuất</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hiện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khi</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đèn</a:t>
            </a:r>
            <a:r>
              <a:rPr lang="en-US" sz="3600" dirty="0">
                <a:solidFill>
                  <a:srgbClr val="000000"/>
                </a:solidFill>
                <a:latin typeface="Times New Roman" pitchFamily="18" charset="0"/>
                <a:cs typeface="Times New Roman" pitchFamily="18" charset="0"/>
              </a:rPr>
              <a:t> pin </a:t>
            </a:r>
            <a:r>
              <a:rPr lang="en-US" sz="3600" dirty="0" err="1">
                <a:solidFill>
                  <a:srgbClr val="000000"/>
                </a:solidFill>
                <a:latin typeface="Times New Roman" pitchFamily="18" charset="0"/>
                <a:cs typeface="Times New Roman" pitchFamily="18" charset="0"/>
              </a:rPr>
              <a:t>được</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bật</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sáng</a:t>
            </a:r>
            <a:r>
              <a:rPr lang="en-US" sz="3600" dirty="0">
                <a:solidFill>
                  <a:srgbClr val="000000"/>
                </a:solidFill>
                <a:latin typeface="Times New Roman" pitchFamily="18" charset="0"/>
                <a:cs typeface="Times New Roman" pitchFamily="18" charset="0"/>
              </a:rPr>
              <a:t>?</a:t>
            </a:r>
            <a:endParaRPr lang="en-US" sz="3600" dirty="0">
              <a:solidFill>
                <a:prstClr val="black"/>
              </a:solidFill>
              <a:latin typeface="Times New Roman" pitchFamily="18" charset="0"/>
              <a:cs typeface="Times New Roman" pitchFamily="18" charset="0"/>
            </a:endParaRPr>
          </a:p>
          <a:p>
            <a:pPr defTabSz="914400" eaLnBrk="0" fontAlgn="base" hangingPunct="0">
              <a:spcBef>
                <a:spcPct val="0"/>
              </a:spcBef>
              <a:spcAft>
                <a:spcPct val="0"/>
              </a:spcAft>
            </a:pPr>
            <a:r>
              <a:rPr lang="en-US" sz="2800" dirty="0">
                <a:solidFill>
                  <a:srgbClr val="000000"/>
                </a:solidFill>
                <a:latin typeface="Open Sans" pitchFamily="34" charset="0"/>
                <a:cs typeface="Open Sans" pitchFamily="34" charset="0"/>
              </a:rPr>
              <a:t>  </a:t>
            </a:r>
            <a:endParaRPr lang="en-US" sz="2800" dirty="0">
              <a:solidFill>
                <a:prstClr val="black"/>
              </a:solidFill>
              <a:latin typeface="Arial" pitchFamily="34" charset="0"/>
              <a:cs typeface="Arial" pitchFamily="34" charset="0"/>
            </a:endParaRPr>
          </a:p>
          <a:p>
            <a:pPr defTabSz="914400" eaLnBrk="0" fontAlgn="base" hangingPunct="0">
              <a:spcBef>
                <a:spcPct val="0"/>
              </a:spcBef>
              <a:spcAft>
                <a:spcPct val="0"/>
              </a:spcAft>
            </a:pPr>
            <a:r>
              <a:rPr lang="en-US" sz="3200" dirty="0">
                <a:solidFill>
                  <a:srgbClr val="000000"/>
                </a:solidFill>
                <a:latin typeface="Times New Roman" pitchFamily="18" charset="0"/>
                <a:ea typeface="MS Gothic" pitchFamily="49" charset="-128"/>
                <a:cs typeface="Times New Roman" pitchFamily="18" charset="0"/>
              </a:rPr>
              <a:t>A. </a:t>
            </a:r>
            <a:r>
              <a:rPr lang="en-US" sz="3200" dirty="0" err="1">
                <a:solidFill>
                  <a:srgbClr val="000000"/>
                </a:solidFill>
                <a:latin typeface="Times New Roman" pitchFamily="18" charset="0"/>
                <a:ea typeface="MS Gothic" pitchFamily="49" charset="-128"/>
                <a:cs typeface="Times New Roman" pitchFamily="18" charset="0"/>
              </a:rPr>
              <a:t>Điện</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năng</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và</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quang</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năng</a:t>
            </a:r>
            <a:r>
              <a:rPr lang="en-US" sz="3200" dirty="0">
                <a:solidFill>
                  <a:srgbClr val="000000"/>
                </a:solidFill>
                <a:latin typeface="Times New Roman" pitchFamily="18" charset="0"/>
                <a:ea typeface="MS Gothic" pitchFamily="49" charset="-128"/>
                <a:cs typeface="Times New Roman" pitchFamily="18" charset="0"/>
              </a:rPr>
              <a:t>.                             </a:t>
            </a:r>
          </a:p>
          <a:p>
            <a:pPr defTabSz="914400" eaLnBrk="0" fontAlgn="base" hangingPunct="0">
              <a:spcBef>
                <a:spcPct val="0"/>
              </a:spcBef>
              <a:spcAft>
                <a:spcPct val="0"/>
              </a:spcAft>
            </a:pPr>
            <a:r>
              <a:rPr lang="en-US" sz="3200" dirty="0">
                <a:solidFill>
                  <a:srgbClr val="000000"/>
                </a:solidFill>
                <a:latin typeface="Times New Roman" pitchFamily="18" charset="0"/>
                <a:ea typeface="MS Gothic" pitchFamily="49" charset="-128"/>
                <a:cs typeface="Times New Roman" pitchFamily="18" charset="0"/>
              </a:rPr>
              <a:t>B. </a:t>
            </a:r>
            <a:r>
              <a:rPr lang="en-US" sz="3200" dirty="0" err="1">
                <a:solidFill>
                  <a:srgbClr val="000000"/>
                </a:solidFill>
                <a:latin typeface="Times New Roman" pitchFamily="18" charset="0"/>
                <a:ea typeface="MS Gothic" pitchFamily="49" charset="-128"/>
                <a:cs typeface="Times New Roman" pitchFamily="18" charset="0"/>
              </a:rPr>
              <a:t>Hoá</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năng</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và</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điện</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năng</a:t>
            </a:r>
            <a:r>
              <a:rPr lang="en-US" sz="3200" dirty="0">
                <a:solidFill>
                  <a:srgbClr val="000000"/>
                </a:solidFill>
                <a:latin typeface="Times New Roman" pitchFamily="18" charset="0"/>
                <a:ea typeface="MS Gothic" pitchFamily="49" charset="-128"/>
                <a:cs typeface="Times New Roman" pitchFamily="18" charset="0"/>
              </a:rPr>
              <a:t>.</a:t>
            </a:r>
          </a:p>
          <a:p>
            <a:pPr defTabSz="914400" eaLnBrk="0" fontAlgn="base" hangingPunct="0">
              <a:spcBef>
                <a:spcPct val="0"/>
              </a:spcBef>
              <a:spcAft>
                <a:spcPct val="0"/>
              </a:spcAft>
            </a:pPr>
            <a:r>
              <a:rPr lang="en-US" sz="3200" dirty="0">
                <a:solidFill>
                  <a:prstClr val="black"/>
                </a:solidFill>
                <a:latin typeface="Times New Roman" pitchFamily="18" charset="0"/>
                <a:ea typeface="MS Gothic" pitchFamily="49" charset="-128"/>
                <a:cs typeface="Times New Roman" pitchFamily="18" charset="0"/>
              </a:rPr>
              <a:t>C. </a:t>
            </a:r>
            <a:r>
              <a:rPr lang="en-US" sz="3200" dirty="0" err="1">
                <a:solidFill>
                  <a:prstClr val="black"/>
                </a:solidFill>
                <a:latin typeface="Times New Roman" pitchFamily="18" charset="0"/>
                <a:ea typeface="MS Gothic" pitchFamily="49" charset="-128"/>
                <a:cs typeface="Times New Roman" pitchFamily="18" charset="0"/>
              </a:rPr>
              <a:t>Nhiệt</a:t>
            </a:r>
            <a:r>
              <a:rPr lang="en-US" sz="3200" dirty="0">
                <a:solidFill>
                  <a:prstClr val="black"/>
                </a:solidFill>
                <a:latin typeface="Times New Roman" pitchFamily="18" charset="0"/>
                <a:ea typeface="MS Gothic" pitchFamily="49" charset="-128"/>
                <a:cs typeface="Times New Roman" pitchFamily="18" charset="0"/>
              </a:rPr>
              <a:t> </a:t>
            </a:r>
            <a:r>
              <a:rPr lang="en-US" sz="3200" dirty="0" err="1">
                <a:solidFill>
                  <a:prstClr val="black"/>
                </a:solidFill>
                <a:latin typeface="Times New Roman" pitchFamily="18" charset="0"/>
                <a:ea typeface="MS Gothic" pitchFamily="49" charset="-128"/>
                <a:cs typeface="Times New Roman" pitchFamily="18" charset="0"/>
              </a:rPr>
              <a:t>năng</a:t>
            </a:r>
            <a:r>
              <a:rPr lang="en-US" sz="3200" dirty="0">
                <a:solidFill>
                  <a:prstClr val="black"/>
                </a:solidFill>
                <a:latin typeface="Times New Roman" pitchFamily="18" charset="0"/>
                <a:ea typeface="MS Gothic" pitchFamily="49" charset="-128"/>
                <a:cs typeface="Times New Roman" pitchFamily="18" charset="0"/>
              </a:rPr>
              <a:t> </a:t>
            </a:r>
            <a:r>
              <a:rPr lang="en-US" sz="3200" dirty="0" err="1">
                <a:solidFill>
                  <a:prstClr val="black"/>
                </a:solidFill>
                <a:latin typeface="Times New Roman" pitchFamily="18" charset="0"/>
                <a:ea typeface="MS Gothic" pitchFamily="49" charset="-128"/>
                <a:cs typeface="Times New Roman" pitchFamily="18" charset="0"/>
              </a:rPr>
              <a:t>và</a:t>
            </a:r>
            <a:r>
              <a:rPr lang="en-US" sz="3200" dirty="0">
                <a:solidFill>
                  <a:prstClr val="black"/>
                </a:solidFill>
                <a:latin typeface="Times New Roman" pitchFamily="18" charset="0"/>
                <a:ea typeface="MS Gothic" pitchFamily="49" charset="-128"/>
                <a:cs typeface="Times New Roman" pitchFamily="18" charset="0"/>
              </a:rPr>
              <a:t> </a:t>
            </a:r>
            <a:r>
              <a:rPr lang="en-US" sz="3200" err="1">
                <a:solidFill>
                  <a:prstClr val="black"/>
                </a:solidFill>
                <a:latin typeface="Times New Roman" pitchFamily="18" charset="0"/>
                <a:ea typeface="MS Gothic" pitchFamily="49" charset="-128"/>
                <a:cs typeface="Times New Roman" pitchFamily="18" charset="0"/>
              </a:rPr>
              <a:t>quang</a:t>
            </a:r>
            <a:r>
              <a:rPr lang="en-US" sz="3200">
                <a:solidFill>
                  <a:prstClr val="black"/>
                </a:solidFill>
                <a:latin typeface="Times New Roman" pitchFamily="18" charset="0"/>
                <a:ea typeface="MS Gothic" pitchFamily="49" charset="-128"/>
                <a:cs typeface="Times New Roman" pitchFamily="18" charset="0"/>
              </a:rPr>
              <a:t> năng.</a:t>
            </a:r>
            <a:r>
              <a:rPr lang="en-US" sz="3200" b="1">
                <a:solidFill>
                  <a:srgbClr val="008000"/>
                </a:solidFill>
                <a:latin typeface="Times New Roman" pitchFamily="18" charset="0"/>
                <a:ea typeface="MS Gothic" pitchFamily="49" charset="-128"/>
                <a:cs typeface="Times New Roman" pitchFamily="18" charset="0"/>
              </a:rPr>
              <a:t>                   </a:t>
            </a:r>
            <a:endParaRPr lang="en-US" sz="3200" b="1" dirty="0">
              <a:solidFill>
                <a:srgbClr val="008000"/>
              </a:solidFill>
              <a:latin typeface="Times New Roman" pitchFamily="18" charset="0"/>
              <a:ea typeface="MS Gothic" pitchFamily="49" charset="-128"/>
              <a:cs typeface="Times New Roman" pitchFamily="18" charset="0"/>
            </a:endParaRPr>
          </a:p>
          <a:p>
            <a:pPr defTabSz="914400" eaLnBrk="0" fontAlgn="base" hangingPunct="0">
              <a:spcBef>
                <a:spcPct val="0"/>
              </a:spcBef>
              <a:spcAft>
                <a:spcPct val="0"/>
              </a:spcAft>
            </a:pPr>
            <a:r>
              <a:rPr lang="en-US" sz="3200" dirty="0">
                <a:solidFill>
                  <a:srgbClr val="000000"/>
                </a:solidFill>
                <a:latin typeface="Times New Roman" pitchFamily="18" charset="0"/>
                <a:ea typeface="MS Gothic" pitchFamily="49" charset="-128"/>
                <a:cs typeface="Times New Roman" pitchFamily="18" charset="0"/>
              </a:rPr>
              <a:t>D. </a:t>
            </a:r>
            <a:r>
              <a:rPr lang="en-US" sz="3200" dirty="0" err="1">
                <a:solidFill>
                  <a:srgbClr val="000000"/>
                </a:solidFill>
                <a:latin typeface="Times New Roman" pitchFamily="18" charset="0"/>
                <a:ea typeface="MS Gothic" pitchFamily="49" charset="-128"/>
                <a:cs typeface="Times New Roman" pitchFamily="18" charset="0"/>
              </a:rPr>
              <a:t>Hoá</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năng</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và</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quang</a:t>
            </a:r>
            <a:r>
              <a:rPr lang="en-US" sz="3200" dirty="0">
                <a:solidFill>
                  <a:srgbClr val="000000"/>
                </a:solidFill>
                <a:latin typeface="Times New Roman" pitchFamily="18" charset="0"/>
                <a:ea typeface="MS Gothic" pitchFamily="49" charset="-128"/>
                <a:cs typeface="Times New Roman" pitchFamily="18" charset="0"/>
              </a:rPr>
              <a:t> </a:t>
            </a:r>
            <a:r>
              <a:rPr lang="en-US" sz="3200" dirty="0" err="1">
                <a:solidFill>
                  <a:srgbClr val="000000"/>
                </a:solidFill>
                <a:latin typeface="Times New Roman" pitchFamily="18" charset="0"/>
                <a:ea typeface="MS Gothic" pitchFamily="49" charset="-128"/>
                <a:cs typeface="Times New Roman" pitchFamily="18" charset="0"/>
              </a:rPr>
              <a:t>năng</a:t>
            </a:r>
            <a:r>
              <a:rPr lang="en-US" sz="3200" dirty="0">
                <a:solidFill>
                  <a:srgbClr val="000000"/>
                </a:solidFill>
                <a:latin typeface="Times New Roman" pitchFamily="18" charset="0"/>
                <a:ea typeface="MS Gothic" pitchFamily="49" charset="-128"/>
                <a:cs typeface="Times New Roman" pitchFamily="18" charset="0"/>
              </a:rPr>
              <a:t>.</a:t>
            </a:r>
          </a:p>
          <a:p>
            <a:pPr defTabSz="914400" eaLnBrk="0" fontAlgn="base" hangingPunct="0">
              <a:spcBef>
                <a:spcPct val="0"/>
              </a:spcBef>
              <a:spcAft>
                <a:spcPct val="0"/>
              </a:spcAft>
            </a:pPr>
            <a:endParaRPr lang="en-US" sz="2800" dirty="0">
              <a:solidFill>
                <a:srgbClr val="000000"/>
              </a:solidFill>
              <a:latin typeface="Open Sans" pitchFamily="34" charset="0"/>
              <a:cs typeface="Open Sans" pitchFamily="34" charset="0"/>
            </a:endParaRPr>
          </a:p>
        </p:txBody>
      </p:sp>
      <p:pic>
        <p:nvPicPr>
          <p:cNvPr id="10242" name="Picture 2" descr="[CTST] Trắc nghiệm Khoa học tự nhiên 6 bài 48:&lt;/b&gt; Sự chuyển hóa năng l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2423" y="2519082"/>
            <a:ext cx="32766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047" y="4356848"/>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a:extLst>
              <a:ext uri="{FF2B5EF4-FFF2-40B4-BE49-F238E27FC236}">
                <a16:creationId xmlns:a16="http://schemas.microsoft.com/office/drawing/2014/main" id="{C2A4363E-6D73-4920-9434-68679590BEC2}"/>
              </a:ext>
            </a:extLst>
          </p:cNvPr>
          <p:cNvSpPr txBox="1">
            <a:spLocks/>
          </p:cNvSpPr>
          <p:nvPr/>
        </p:nvSpPr>
        <p:spPr>
          <a:xfrm>
            <a:off x="4143054" y="477360"/>
            <a:ext cx="3713149" cy="928764"/>
          </a:xfrm>
          <a:prstGeom prst="rect">
            <a:avLst/>
          </a:prstGeom>
        </p:spPr>
        <p:txBody>
          <a:bodyPr vert="horz" lIns="91440" tIns="45720" rIns="91440" bIns="45720" rtlCol="0" anchor="b">
            <a:normAutofit fontScale="97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000" b="1">
                <a:solidFill>
                  <a:schemeClr val="accent3">
                    <a:lumMod val="75000"/>
                  </a:schemeClr>
                </a:solidFill>
                <a:latin typeface="Arial" panose="020B0604020202020204" pitchFamily="34" charset="0"/>
                <a:cs typeface="Arial" panose="020B0604020202020204" pitchFamily="34" charset="0"/>
              </a:rPr>
              <a:t>LUYỆN TẬP</a:t>
            </a:r>
            <a:endParaRPr lang="en-US" sz="4000" b="1" dirty="0">
              <a:solidFill>
                <a:schemeClr val="accent3">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9613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10242"/>
                                        </p:tgtEl>
                                        <p:attrNameLst>
                                          <p:attrName>style.visibility</p:attrName>
                                        </p:attrNameLst>
                                      </p:cBhvr>
                                      <p:to>
                                        <p:strVal val="visible"/>
                                      </p:to>
                                    </p:set>
                                    <p:animEffect transition="in" filter="wheel(1)">
                                      <p:cBhvr>
                                        <p:cTn id="10" dur="2000"/>
                                        <p:tgtEl>
                                          <p:spTgt spid="1024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7170"/>
                                        </p:tgtEl>
                                        <p:attrNameLst>
                                          <p:attrName>style.visibility</p:attrName>
                                        </p:attrNameLst>
                                      </p:cBhvr>
                                      <p:to>
                                        <p:strVal val="visible"/>
                                      </p:to>
                                    </p:set>
                                    <p:anim calcmode="lin" valueType="num">
                                      <p:cBhvr additive="base">
                                        <p:cTn id="15" dur="500" fill="hold"/>
                                        <p:tgtEl>
                                          <p:spTgt spid="7170"/>
                                        </p:tgtEl>
                                        <p:attrNameLst>
                                          <p:attrName>ppt_x</p:attrName>
                                        </p:attrNameLst>
                                      </p:cBhvr>
                                      <p:tavLst>
                                        <p:tav tm="0">
                                          <p:val>
                                            <p:strVal val="#ppt_x"/>
                                          </p:val>
                                        </p:tav>
                                        <p:tav tm="100000">
                                          <p:val>
                                            <p:strVal val="#ppt_x"/>
                                          </p:val>
                                        </p:tav>
                                      </p:tavLst>
                                    </p:anim>
                                    <p:anim calcmode="lin" valueType="num">
                                      <p:cBhvr additive="base">
                                        <p:cTn id="16"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914400" y="255999"/>
            <a:ext cx="10448365" cy="25237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defTabSz="914400" fontAlgn="base">
              <a:spcBef>
                <a:spcPct val="0"/>
              </a:spcBef>
              <a:spcAft>
                <a:spcPct val="0"/>
              </a:spcAft>
            </a:pPr>
            <a:r>
              <a:rPr lang="en-US" sz="3600" b="1" dirty="0" err="1">
                <a:solidFill>
                  <a:srgbClr val="000000"/>
                </a:solidFill>
                <a:latin typeface="Times New Roman" pitchFamily="18" charset="0"/>
                <a:cs typeface="Times New Roman" pitchFamily="18" charset="0"/>
              </a:rPr>
              <a:t>Câu</a:t>
            </a:r>
            <a:r>
              <a:rPr lang="en-US" sz="3600" b="1" dirty="0">
                <a:solidFill>
                  <a:srgbClr val="000000"/>
                </a:solidFill>
                <a:latin typeface="Times New Roman" pitchFamily="18" charset="0"/>
                <a:cs typeface="Times New Roman" pitchFamily="18" charset="0"/>
              </a:rPr>
              <a:t> 2:</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Thiết</a:t>
            </a:r>
            <a:r>
              <a:rPr lang="en-US" sz="3600" dirty="0">
                <a:solidFill>
                  <a:srgbClr val="000000"/>
                </a:solidFill>
                <a:latin typeface="Times New Roman" pitchFamily="18" charset="0"/>
                <a:cs typeface="Times New Roman" pitchFamily="18" charset="0"/>
              </a:rPr>
              <a:t> </a:t>
            </a:r>
            <a:r>
              <a:rPr lang="en-US" sz="3600" err="1">
                <a:solidFill>
                  <a:srgbClr val="000000"/>
                </a:solidFill>
                <a:latin typeface="Times New Roman" pitchFamily="18" charset="0"/>
                <a:cs typeface="Times New Roman" pitchFamily="18" charset="0"/>
              </a:rPr>
              <a:t>bị</a:t>
            </a:r>
            <a:r>
              <a:rPr lang="en-US" sz="3600">
                <a:solidFill>
                  <a:srgbClr val="000000"/>
                </a:solidFill>
                <a:latin typeface="Times New Roman" pitchFamily="18" charset="0"/>
                <a:cs typeface="Times New Roman" pitchFamily="18" charset="0"/>
              </a:rPr>
              <a:t> nào chủ yếu biến đổi điện năng </a:t>
            </a:r>
            <a:r>
              <a:rPr lang="en-US" sz="3600" dirty="0" err="1">
                <a:solidFill>
                  <a:srgbClr val="000000"/>
                </a:solidFill>
                <a:latin typeface="Times New Roman" pitchFamily="18" charset="0"/>
                <a:cs typeface="Times New Roman" pitchFamily="18" charset="0"/>
              </a:rPr>
              <a:t>điện</a:t>
            </a:r>
            <a:r>
              <a:rPr lang="en-US" sz="3600" dirty="0">
                <a:solidFill>
                  <a:srgbClr val="000000"/>
                </a:solidFill>
                <a:latin typeface="Times New Roman" pitchFamily="18" charset="0"/>
                <a:cs typeface="Times New Roman" pitchFamily="18" charset="0"/>
              </a:rPr>
              <a:t> </a:t>
            </a:r>
            <a:r>
              <a:rPr lang="en-US" sz="3600" dirty="0" err="1">
                <a:solidFill>
                  <a:srgbClr val="000000"/>
                </a:solidFill>
                <a:latin typeface="Times New Roman" pitchFamily="18" charset="0"/>
                <a:cs typeface="Times New Roman" pitchFamily="18" charset="0"/>
              </a:rPr>
              <a:t>năng</a:t>
            </a:r>
            <a:r>
              <a:rPr lang="en-US" sz="3600" dirty="0">
                <a:solidFill>
                  <a:srgbClr val="000000"/>
                </a:solidFill>
                <a:latin typeface="Times New Roman" pitchFamily="18" charset="0"/>
                <a:cs typeface="Times New Roman" pitchFamily="18" charset="0"/>
              </a:rPr>
              <a:t> </a:t>
            </a:r>
            <a:r>
              <a:rPr lang="en-US" sz="3600" err="1">
                <a:solidFill>
                  <a:srgbClr val="000000"/>
                </a:solidFill>
                <a:latin typeface="Times New Roman" pitchFamily="18" charset="0"/>
                <a:cs typeface="Times New Roman" pitchFamily="18" charset="0"/>
              </a:rPr>
              <a:t>thành</a:t>
            </a:r>
            <a:r>
              <a:rPr lang="en-US" sz="3600">
                <a:solidFill>
                  <a:srgbClr val="000000"/>
                </a:solidFill>
                <a:latin typeface="Times New Roman" pitchFamily="18" charset="0"/>
                <a:cs typeface="Times New Roman" pitchFamily="18" charset="0"/>
              </a:rPr>
              <a:t> quang </a:t>
            </a:r>
            <a:r>
              <a:rPr lang="en-US" sz="3600" dirty="0" err="1">
                <a:solidFill>
                  <a:srgbClr val="000000"/>
                </a:solidFill>
                <a:latin typeface="Times New Roman" pitchFamily="18" charset="0"/>
                <a:cs typeface="Times New Roman" pitchFamily="18" charset="0"/>
              </a:rPr>
              <a:t>năng</a:t>
            </a:r>
            <a:r>
              <a:rPr lang="en-US" sz="3600" dirty="0">
                <a:solidFill>
                  <a:srgbClr val="000000"/>
                </a:solidFill>
                <a:latin typeface="Times New Roman" pitchFamily="18" charset="0"/>
                <a:cs typeface="Times New Roman" pitchFamily="18" charset="0"/>
              </a:rPr>
              <a:t>?</a:t>
            </a:r>
            <a:endParaRPr lang="en-US" sz="3600" dirty="0">
              <a:solidFill>
                <a:prstClr val="black"/>
              </a:solidFill>
              <a:latin typeface="Times New Roman" pitchFamily="18" charset="0"/>
              <a:cs typeface="Times New Roman" pitchFamily="18" charset="0"/>
            </a:endParaRPr>
          </a:p>
          <a:p>
            <a:pPr defTabSz="914400" eaLnBrk="0" fontAlgn="base" hangingPunct="0">
              <a:spcBef>
                <a:spcPct val="0"/>
              </a:spcBef>
              <a:spcAft>
                <a:spcPct val="0"/>
              </a:spcAft>
            </a:pPr>
            <a:r>
              <a:rPr lang="en-US" sz="3200">
                <a:solidFill>
                  <a:prstClr val="black"/>
                </a:solidFill>
                <a:latin typeface="Times New Roman" pitchFamily="18" charset="0"/>
                <a:cs typeface="Times New Roman" pitchFamily="18" charset="0"/>
              </a:rPr>
              <a:t>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Hình</a:t>
            </a:r>
            <a:r>
              <a:rPr lang="en-US" sz="3200" dirty="0">
                <a:solidFill>
                  <a:prstClr val="black"/>
                </a:solidFill>
                <a:latin typeface="Times New Roman" pitchFamily="18" charset="0"/>
                <a:cs typeface="Times New Roman" pitchFamily="18" charset="0"/>
              </a:rPr>
              <a:t> A</a:t>
            </a:r>
            <a:r>
              <a:rPr lang="en-US" sz="3200">
                <a:solidFill>
                  <a:prstClr val="black"/>
                </a:solidFill>
                <a:latin typeface="Times New Roman" pitchFamily="18" charset="0"/>
                <a:cs typeface="Times New Roman" pitchFamily="18" charset="0"/>
              </a:rPr>
              <a:t>.</a:t>
            </a:r>
            <a:r>
              <a:rPr lang="vi-VN" sz="3200">
                <a:solidFill>
                  <a:prstClr val="black"/>
                </a:solidFill>
                <a:latin typeface="Times New Roman" pitchFamily="18" charset="0"/>
                <a:cs typeface="Times New Roman" pitchFamily="18" charset="0"/>
              </a:rPr>
              <a:t>                                      </a:t>
            </a:r>
            <a:r>
              <a:rPr lang="en-US" sz="3200">
                <a:solidFill>
                  <a:prstClr val="black"/>
                </a:solidFill>
                <a:latin typeface="Times New Roman" pitchFamily="18" charset="0"/>
                <a:cs typeface="Times New Roman" pitchFamily="18" charset="0"/>
              </a:rPr>
              <a:t>  </a:t>
            </a:r>
            <a:r>
              <a:rPr lang="en-US" sz="3200">
                <a:solidFill>
                  <a:srgbClr val="000000"/>
                </a:solidFill>
                <a:latin typeface="Times New Roman" pitchFamily="18" charset="0"/>
                <a:cs typeface="Times New Roman" pitchFamily="18" charset="0"/>
              </a:rPr>
              <a:t>B</a:t>
            </a:r>
            <a:r>
              <a:rPr lang="en-US" sz="3200" dirty="0">
                <a:solidFill>
                  <a:srgbClr val="000000"/>
                </a:solidFill>
                <a:latin typeface="Times New Roman" pitchFamily="18" charset="0"/>
                <a:cs typeface="Times New Roman" pitchFamily="18" charset="0"/>
              </a:rPr>
              <a:t>. </a:t>
            </a:r>
            <a:r>
              <a:rPr lang="en-US" sz="3200" dirty="0" err="1">
                <a:solidFill>
                  <a:srgbClr val="000000"/>
                </a:solidFill>
                <a:latin typeface="Times New Roman" pitchFamily="18" charset="0"/>
                <a:cs typeface="Times New Roman" pitchFamily="18" charset="0"/>
              </a:rPr>
              <a:t>Hình</a:t>
            </a:r>
            <a:r>
              <a:rPr lang="en-US" sz="3200" dirty="0">
                <a:solidFill>
                  <a:srgbClr val="000000"/>
                </a:solidFill>
                <a:latin typeface="Times New Roman" pitchFamily="18" charset="0"/>
                <a:cs typeface="Times New Roman" pitchFamily="18" charset="0"/>
              </a:rPr>
              <a:t> B.</a:t>
            </a:r>
          </a:p>
          <a:p>
            <a:pPr defTabSz="914400" eaLnBrk="0" fontAlgn="base" hangingPunct="0">
              <a:spcBef>
                <a:spcPct val="0"/>
              </a:spcBef>
              <a:spcAft>
                <a:spcPct val="0"/>
              </a:spcAft>
            </a:pPr>
            <a:r>
              <a:rPr lang="en-US" sz="3200" dirty="0">
                <a:solidFill>
                  <a:srgbClr val="000000"/>
                </a:solidFill>
                <a:latin typeface="Times New Roman" pitchFamily="18" charset="0"/>
                <a:cs typeface="Times New Roman" pitchFamily="18" charset="0"/>
              </a:rPr>
              <a:t>C. </a:t>
            </a:r>
            <a:r>
              <a:rPr lang="en-US" sz="3200" dirty="0" err="1">
                <a:solidFill>
                  <a:srgbClr val="000000"/>
                </a:solidFill>
                <a:latin typeface="Times New Roman" pitchFamily="18" charset="0"/>
                <a:cs typeface="Times New Roman" pitchFamily="18" charset="0"/>
              </a:rPr>
              <a:t>Hình</a:t>
            </a:r>
            <a:r>
              <a:rPr lang="en-US" sz="3200" dirty="0">
                <a:solidFill>
                  <a:srgbClr val="000000"/>
                </a:solidFill>
                <a:latin typeface="Times New Roman" pitchFamily="18" charset="0"/>
                <a:cs typeface="Times New Roman" pitchFamily="18" charset="0"/>
              </a:rPr>
              <a:t> C.</a:t>
            </a:r>
            <a:r>
              <a:rPr lang="vi-VN" sz="3200" dirty="0">
                <a:solidFill>
                  <a:srgbClr val="000000"/>
                </a:solidFill>
                <a:latin typeface="Times New Roman" pitchFamily="18" charset="0"/>
                <a:cs typeface="Times New Roman" pitchFamily="18" charset="0"/>
              </a:rPr>
              <a:t>                                        </a:t>
            </a:r>
            <a:r>
              <a:rPr lang="en-US" sz="3200" dirty="0">
                <a:solidFill>
                  <a:srgbClr val="000000"/>
                </a:solidFill>
                <a:latin typeface="Times New Roman" pitchFamily="18" charset="0"/>
                <a:cs typeface="Times New Roman" pitchFamily="18" charset="0"/>
              </a:rPr>
              <a:t>D. </a:t>
            </a:r>
            <a:r>
              <a:rPr lang="en-US" sz="3200" dirty="0" err="1">
                <a:solidFill>
                  <a:srgbClr val="000000"/>
                </a:solidFill>
                <a:latin typeface="Times New Roman" pitchFamily="18" charset="0"/>
                <a:cs typeface="Times New Roman" pitchFamily="18" charset="0"/>
              </a:rPr>
              <a:t>Hình</a:t>
            </a:r>
            <a:r>
              <a:rPr lang="en-US" sz="3200" dirty="0">
                <a:solidFill>
                  <a:srgbClr val="000000"/>
                </a:solidFill>
                <a:latin typeface="Times New Roman" pitchFamily="18" charset="0"/>
                <a:cs typeface="Times New Roman" pitchFamily="18" charset="0"/>
              </a:rPr>
              <a:t> D.</a:t>
            </a:r>
          </a:p>
          <a:p>
            <a:pPr defTabSz="914400" eaLnBrk="0" fontAlgn="base" hangingPunct="0">
              <a:spcBef>
                <a:spcPct val="0"/>
              </a:spcBef>
              <a:spcAft>
                <a:spcPct val="0"/>
              </a:spcAft>
            </a:pPr>
            <a:endParaRPr lang="en-US" sz="2800" dirty="0">
              <a:solidFill>
                <a:srgbClr val="000000"/>
              </a:solidFill>
              <a:latin typeface="Open Sans" pitchFamily="34" charset="0"/>
              <a:cs typeface="Open Sans" pitchFamily="34" charset="0"/>
            </a:endParaRPr>
          </a:p>
        </p:txBody>
      </p:sp>
      <p:pic>
        <p:nvPicPr>
          <p:cNvPr id="15362" name="Picture 2" descr="[CTST] Trắc nghiệm Khoa học tự nhiên 6 bài 48:&lt;/b&gt; Sự chuyển hóa năng lượ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671966"/>
            <a:ext cx="7162800" cy="3248025"/>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1482" y="1936106"/>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565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15362"/>
                                        </p:tgtEl>
                                        <p:attrNameLst>
                                          <p:attrName>style.visibility</p:attrName>
                                        </p:attrNameLst>
                                      </p:cBhvr>
                                      <p:to>
                                        <p:strVal val="visible"/>
                                      </p:to>
                                    </p:set>
                                    <p:animEffect transition="in" filter="circle(in)">
                                      <p:cBhvr>
                                        <p:cTn id="10" dur="2000"/>
                                        <p:tgtEl>
                                          <p:spTgt spid="15362"/>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wheel(1)">
                                      <p:cBhvr>
                                        <p:cTn id="15"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9553" y="158493"/>
            <a:ext cx="10098741" cy="2554545"/>
          </a:xfrm>
          <a:prstGeom prst="rect">
            <a:avLst/>
          </a:prstGeom>
          <a:solidFill>
            <a:schemeClr val="bg1"/>
          </a:solidFill>
        </p:spPr>
        <p:txBody>
          <a:bodyPr wrap="square">
            <a:spAutoFit/>
          </a:bodyPr>
          <a:lstStyle/>
          <a:p>
            <a:pPr defTabSz="914400"/>
            <a:r>
              <a:rPr lang="vi-VN" sz="3200" b="1" dirty="0">
                <a:solidFill>
                  <a:srgbClr val="000000"/>
                </a:solidFill>
                <a:latin typeface="Times New Roman" panose="02020603050405020304" pitchFamily="18" charset="0"/>
              </a:rPr>
              <a:t>Câu 3:</a:t>
            </a:r>
            <a:r>
              <a:rPr lang="vi-VN" sz="3200" dirty="0">
                <a:solidFill>
                  <a:srgbClr val="000000"/>
                </a:solidFill>
                <a:latin typeface="Times New Roman" panose="02020603050405020304" pitchFamily="18" charset="0"/>
              </a:rPr>
              <a:t> Pin mặt trời có sự chuyển hoá:</a:t>
            </a:r>
          </a:p>
          <a:p>
            <a:pPr defTabSz="914400"/>
            <a:r>
              <a:rPr lang="vi-VN" sz="3200" dirty="0">
                <a:solidFill>
                  <a:srgbClr val="000000"/>
                </a:solidFill>
                <a:latin typeface="Times New Roman" panose="02020603050405020304" pitchFamily="18" charset="0"/>
              </a:rPr>
              <a:t>A. Nhiệt năng thành cơ năng.</a:t>
            </a:r>
          </a:p>
          <a:p>
            <a:pPr defTabSz="914400"/>
            <a:r>
              <a:rPr lang="vi-VN" sz="3200" dirty="0">
                <a:solidFill>
                  <a:srgbClr val="000000"/>
                </a:solidFill>
                <a:latin typeface="Times New Roman" panose="02020603050405020304" pitchFamily="18" charset="0"/>
              </a:rPr>
              <a:t>B. Nhiệt năng thành điện năng.</a:t>
            </a:r>
          </a:p>
          <a:p>
            <a:pPr defTabSz="914400"/>
            <a:r>
              <a:rPr lang="vi-VN" sz="3200" dirty="0">
                <a:solidFill>
                  <a:srgbClr val="000000"/>
                </a:solidFill>
                <a:latin typeface="Times New Roman" panose="02020603050405020304" pitchFamily="18" charset="0"/>
              </a:rPr>
              <a:t>C. Quang năng thành nhiệt năng.</a:t>
            </a:r>
          </a:p>
          <a:p>
            <a:pPr defTabSz="914400"/>
            <a:r>
              <a:rPr lang="vi-VN" sz="3200" dirty="0">
                <a:solidFill>
                  <a:prstClr val="black"/>
                </a:solidFill>
                <a:latin typeface="Times New Roman" panose="02020603050405020304" pitchFamily="18" charset="0"/>
              </a:rPr>
              <a:t>D. Quang năng thành điện năng.</a:t>
            </a:r>
          </a:p>
        </p:txBody>
      </p:sp>
      <p:sp>
        <p:nvSpPr>
          <p:cNvPr id="3" name="Rectangle 2"/>
          <p:cNvSpPr/>
          <p:nvPr/>
        </p:nvSpPr>
        <p:spPr>
          <a:xfrm>
            <a:off x="1129553" y="3124200"/>
            <a:ext cx="10313894" cy="3046988"/>
          </a:xfrm>
          <a:prstGeom prst="rect">
            <a:avLst/>
          </a:prstGeom>
        </p:spPr>
        <p:txBody>
          <a:bodyPr wrap="square">
            <a:spAutoFit/>
          </a:bodyPr>
          <a:lstStyle/>
          <a:p>
            <a:pPr defTabSz="914400"/>
            <a:r>
              <a:rPr lang="vi-VN" sz="3200" b="1" dirty="0">
                <a:solidFill>
                  <a:srgbClr val="000000"/>
                </a:solidFill>
                <a:latin typeface="Times New Roman" panose="02020603050405020304" pitchFamily="18" charset="0"/>
              </a:rPr>
              <a:t>Câu 4:</a:t>
            </a:r>
            <a:r>
              <a:rPr lang="vi-VN" sz="3200" dirty="0">
                <a:solidFill>
                  <a:srgbClr val="000000"/>
                </a:solidFill>
                <a:latin typeface="Times New Roman" panose="02020603050405020304" pitchFamily="18" charset="0"/>
              </a:rPr>
              <a:t>  Hoá năng dự trữ trong bao diêm khi cọ xát với vỏ </a:t>
            </a:r>
            <a:r>
              <a:rPr lang="vi-VN" sz="3200">
                <a:solidFill>
                  <a:srgbClr val="000000"/>
                </a:solidFill>
                <a:latin typeface="Times New Roman" panose="02020603050405020304" pitchFamily="18" charset="0"/>
              </a:rPr>
              <a:t>bao diê</a:t>
            </a:r>
            <a:r>
              <a:rPr lang="en-US" sz="3200">
                <a:solidFill>
                  <a:srgbClr val="000000"/>
                </a:solidFill>
                <a:latin typeface="Times New Roman" panose="02020603050405020304" pitchFamily="18" charset="0"/>
              </a:rPr>
              <a:t>m</a:t>
            </a:r>
            <a:r>
              <a:rPr lang="vi-VN" sz="3200">
                <a:solidFill>
                  <a:srgbClr val="000000"/>
                </a:solidFill>
                <a:latin typeface="Times New Roman" panose="02020603050405020304" pitchFamily="18" charset="0"/>
              </a:rPr>
              <a:t> </a:t>
            </a:r>
            <a:r>
              <a:rPr lang="vi-VN" sz="3200" dirty="0">
                <a:solidFill>
                  <a:srgbClr val="000000"/>
                </a:solidFill>
                <a:latin typeface="Times New Roman" panose="02020603050405020304" pitchFamily="18" charset="0"/>
              </a:rPr>
              <a:t>được chuyển hoá thành:</a:t>
            </a:r>
          </a:p>
          <a:p>
            <a:pPr defTabSz="914400"/>
            <a:r>
              <a:rPr lang="vi-VN" sz="3200" dirty="0">
                <a:solidFill>
                  <a:srgbClr val="000000"/>
                </a:solidFill>
                <a:latin typeface="Times New Roman" panose="02020603050405020304" pitchFamily="18" charset="0"/>
              </a:rPr>
              <a:t>A. Nhiệt năng.</a:t>
            </a:r>
          </a:p>
          <a:p>
            <a:pPr defTabSz="914400"/>
            <a:r>
              <a:rPr lang="vi-VN" sz="3200" dirty="0">
                <a:solidFill>
                  <a:srgbClr val="000000"/>
                </a:solidFill>
                <a:latin typeface="Times New Roman" panose="02020603050405020304" pitchFamily="18" charset="0"/>
              </a:rPr>
              <a:t>B. Quang năng.</a:t>
            </a:r>
          </a:p>
          <a:p>
            <a:pPr defTabSz="914400"/>
            <a:r>
              <a:rPr lang="vi-VN" sz="3200" dirty="0">
                <a:solidFill>
                  <a:prstClr val="black"/>
                </a:solidFill>
                <a:latin typeface="Times New Roman" panose="02020603050405020304" pitchFamily="18" charset="0"/>
              </a:rPr>
              <a:t>C. Nhiệt năng và quang năng.</a:t>
            </a:r>
          </a:p>
          <a:p>
            <a:pPr defTabSz="914400"/>
            <a:r>
              <a:rPr lang="vi-VN" sz="3200" dirty="0">
                <a:solidFill>
                  <a:srgbClr val="000000"/>
                </a:solidFill>
                <a:latin typeface="Times New Roman" panose="02020603050405020304" pitchFamily="18" charset="0"/>
              </a:rPr>
              <a:t>D. Điện năng.</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0149" y="2224276"/>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121" y="5154707"/>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212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wipe(down)">
                                      <p:cBhvr>
                                        <p:cTn id="15" dur="500"/>
                                        <p:tgtEl>
                                          <p:spTgt spid="512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1B393-B09D-41FB-A92A-4EE3CAAE5C2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49F5E7F-DFFE-44A8-A615-8D648D7BAC5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8373A534-DA69-4AC0-AB33-D68A403CE118}"/>
              </a:ext>
            </a:extLst>
          </p:cNvPr>
          <p:cNvPicPr>
            <a:picLocks noChangeAspect="1"/>
          </p:cNvPicPr>
          <p:nvPr/>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D455A0CC-8D8E-4900-8778-43DBFD58EF79}"/>
              </a:ext>
            </a:extLst>
          </p:cNvPr>
          <p:cNvSpPr txBox="1">
            <a:spLocks/>
          </p:cNvSpPr>
          <p:nvPr/>
        </p:nvSpPr>
        <p:spPr>
          <a:xfrm>
            <a:off x="3206563" y="988906"/>
            <a:ext cx="7284720" cy="66103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3600" b="1" dirty="0" smtClean="0">
                <a:solidFill>
                  <a:schemeClr val="accent3">
                    <a:lumMod val="75000"/>
                  </a:schemeClr>
                </a:solidFill>
                <a:latin typeface="Arial" panose="020B0604020202020204" pitchFamily="34" charset="0"/>
                <a:cs typeface="Arial" panose="020B0604020202020204" pitchFamily="34" charset="0"/>
              </a:rPr>
              <a:t>BÀI </a:t>
            </a:r>
            <a:r>
              <a:rPr lang="en-US" sz="3600" b="1" dirty="0">
                <a:solidFill>
                  <a:schemeClr val="accent3">
                    <a:lumMod val="75000"/>
                  </a:schemeClr>
                </a:solidFill>
                <a:latin typeface="Arial" panose="020B0604020202020204" pitchFamily="34" charset="0"/>
                <a:cs typeface="Arial" panose="020B0604020202020204" pitchFamily="34" charset="0"/>
              </a:rPr>
              <a:t>48</a:t>
            </a:r>
          </a:p>
        </p:txBody>
      </p:sp>
    </p:spTree>
    <p:extLst>
      <p:ext uri="{BB962C8B-B14F-4D97-AF65-F5344CB8AC3E}">
        <p14:creationId xmlns:p14="http://schemas.microsoft.com/office/powerpoint/2010/main" val="1695171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7165" y="0"/>
            <a:ext cx="10690411" cy="2862322"/>
          </a:xfrm>
          <a:prstGeom prst="rect">
            <a:avLst/>
          </a:prstGeom>
          <a:solidFill>
            <a:schemeClr val="bg1"/>
          </a:solidFill>
        </p:spPr>
        <p:txBody>
          <a:bodyPr wrap="square">
            <a:spAutoFit/>
          </a:bodyPr>
          <a:lstStyle/>
          <a:p>
            <a:pPr defTabSz="914400"/>
            <a:r>
              <a:rPr lang="vi-VN" sz="3600" b="1" dirty="0">
                <a:solidFill>
                  <a:srgbClr val="000000"/>
                </a:solidFill>
                <a:latin typeface="Times New Roman" panose="02020603050405020304" pitchFamily="18" charset="0"/>
              </a:rPr>
              <a:t>Câu 5:</a:t>
            </a:r>
            <a:r>
              <a:rPr lang="vi-VN" sz="3600" dirty="0">
                <a:solidFill>
                  <a:srgbClr val="000000"/>
                </a:solidFill>
                <a:latin typeface="Times New Roman" panose="02020603050405020304" pitchFamily="18" charset="0"/>
              </a:rPr>
              <a:t> Điền từ còn thiếu vào chỗ trống: Hoá năng lưu trữ trong thực phẩm, khi ta ăn được chuyển hoá thành… giúp ta đạp xe.</a:t>
            </a:r>
          </a:p>
          <a:p>
            <a:pPr defTabSz="914400"/>
            <a:r>
              <a:rPr lang="vi-VN" sz="3600" dirty="0">
                <a:solidFill>
                  <a:srgbClr val="000000"/>
                </a:solidFill>
                <a:latin typeface="Times New Roman" panose="02020603050405020304" pitchFamily="18" charset="0"/>
              </a:rPr>
              <a:t>A. Nhiệt năng.                </a:t>
            </a:r>
            <a:r>
              <a:rPr lang="vi-VN" sz="3600" dirty="0">
                <a:solidFill>
                  <a:prstClr val="black"/>
                </a:solidFill>
                <a:latin typeface="Times New Roman" panose="02020603050405020304" pitchFamily="18" charset="0"/>
              </a:rPr>
              <a:t>B. Động năng.</a:t>
            </a:r>
          </a:p>
          <a:p>
            <a:pPr defTabSz="914400"/>
            <a:r>
              <a:rPr lang="vi-VN" sz="3600" dirty="0">
                <a:solidFill>
                  <a:srgbClr val="000000"/>
                </a:solidFill>
                <a:latin typeface="Times New Roman" panose="02020603050405020304" pitchFamily="18" charset="0"/>
              </a:rPr>
              <a:t>C. Thế năng.                   D. Quang năng.</a:t>
            </a:r>
          </a:p>
        </p:txBody>
      </p:sp>
      <p:sp>
        <p:nvSpPr>
          <p:cNvPr id="3" name="Rectangle 2"/>
          <p:cNvSpPr/>
          <p:nvPr/>
        </p:nvSpPr>
        <p:spPr>
          <a:xfrm>
            <a:off x="847165" y="3048000"/>
            <a:ext cx="9820835" cy="2862322"/>
          </a:xfrm>
          <a:prstGeom prst="rect">
            <a:avLst/>
          </a:prstGeom>
        </p:spPr>
        <p:txBody>
          <a:bodyPr wrap="square">
            <a:spAutoFit/>
          </a:bodyPr>
          <a:lstStyle/>
          <a:p>
            <a:pPr defTabSz="914400"/>
            <a:r>
              <a:rPr lang="vi-VN" sz="3600" b="1" dirty="0">
                <a:solidFill>
                  <a:srgbClr val="000000"/>
                </a:solidFill>
                <a:latin typeface="Times New Roman" panose="02020603050405020304" pitchFamily="18" charset="0"/>
              </a:rPr>
              <a:t>Câu 6:</a:t>
            </a:r>
            <a:r>
              <a:rPr lang="vi-VN" sz="3600" dirty="0">
                <a:solidFill>
                  <a:srgbClr val="000000"/>
                </a:solidFill>
                <a:latin typeface="Times New Roman" panose="02020603050405020304" pitchFamily="18" charset="0"/>
              </a:rPr>
              <a:t> Tuabin điện gió sản xuất điện từ:</a:t>
            </a:r>
          </a:p>
          <a:p>
            <a:pPr defTabSz="914400"/>
            <a:r>
              <a:rPr lang="vi-VN" sz="3600" dirty="0">
                <a:solidFill>
                  <a:srgbClr val="000000"/>
                </a:solidFill>
                <a:latin typeface="Times New Roman" panose="02020603050405020304" pitchFamily="18" charset="0"/>
              </a:rPr>
              <a:t>A. Hoá năng.</a:t>
            </a:r>
          </a:p>
          <a:p>
            <a:pPr defTabSz="914400"/>
            <a:r>
              <a:rPr lang="vi-VN" sz="3600" dirty="0">
                <a:solidFill>
                  <a:prstClr val="black"/>
                </a:solidFill>
                <a:latin typeface="Times New Roman" panose="02020603050405020304" pitchFamily="18" charset="0"/>
              </a:rPr>
              <a:t>B. Động năng.</a:t>
            </a:r>
          </a:p>
          <a:p>
            <a:pPr defTabSz="914400"/>
            <a:r>
              <a:rPr lang="vi-VN" sz="3600" dirty="0">
                <a:solidFill>
                  <a:srgbClr val="000000"/>
                </a:solidFill>
                <a:latin typeface="Times New Roman" panose="02020603050405020304" pitchFamily="18" charset="0"/>
              </a:rPr>
              <a:t>C. Năng lượng ánh sáng.</a:t>
            </a:r>
          </a:p>
          <a:p>
            <a:pPr defTabSz="914400"/>
            <a:r>
              <a:rPr lang="vi-VN" sz="3600" dirty="0">
                <a:solidFill>
                  <a:srgbClr val="000000"/>
                </a:solidFill>
                <a:latin typeface="Times New Roman" panose="02020603050405020304" pitchFamily="18" charset="0"/>
              </a:rPr>
              <a:t>D. Năng lượng mặt trời.</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9801" y="1779495"/>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7871" y="4265642"/>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665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wipe(down)">
                                      <p:cBhvr>
                                        <p:cTn id="15" dur="500"/>
                                        <p:tgtEl>
                                          <p:spTgt spid="4098"/>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4059" y="228601"/>
            <a:ext cx="10838329" cy="5632311"/>
          </a:xfrm>
          <a:prstGeom prst="rect">
            <a:avLst/>
          </a:prstGeom>
          <a:solidFill>
            <a:schemeClr val="bg1"/>
          </a:solidFill>
        </p:spPr>
        <p:txBody>
          <a:bodyPr wrap="square">
            <a:spAutoFit/>
          </a:bodyPr>
          <a:lstStyle/>
          <a:p>
            <a:pPr defTabSz="914400"/>
            <a:r>
              <a:rPr lang="vi-VN" sz="3600" b="1" dirty="0">
                <a:solidFill>
                  <a:srgbClr val="000000"/>
                </a:solidFill>
                <a:latin typeface="Times New Roman" panose="02020603050405020304" pitchFamily="18" charset="0"/>
              </a:rPr>
              <a:t>Câu 7:</a:t>
            </a:r>
            <a:r>
              <a:rPr lang="vi-VN" sz="3600" dirty="0">
                <a:solidFill>
                  <a:srgbClr val="000000"/>
                </a:solidFill>
                <a:latin typeface="Times New Roman" panose="02020603050405020304" pitchFamily="18" charset="0"/>
              </a:rPr>
              <a:t> Trong máy phát điện gió, dạng năng lượng nào được chuyển hoá thành điện năng?</a:t>
            </a:r>
          </a:p>
          <a:p>
            <a:pPr defTabSz="914400"/>
            <a:r>
              <a:rPr lang="vi-VN" sz="3600" dirty="0">
                <a:solidFill>
                  <a:srgbClr val="000000"/>
                </a:solidFill>
                <a:latin typeface="Times New Roman" panose="02020603050405020304" pitchFamily="18" charset="0"/>
              </a:rPr>
              <a:t>A. Quang năng.                 B. Hoá năng.</a:t>
            </a:r>
          </a:p>
          <a:p>
            <a:pPr defTabSz="914400"/>
            <a:r>
              <a:rPr lang="vi-VN" sz="3600" dirty="0">
                <a:solidFill>
                  <a:srgbClr val="000000"/>
                </a:solidFill>
                <a:latin typeface="Times New Roman" panose="02020603050405020304" pitchFamily="18" charset="0"/>
              </a:rPr>
              <a:t>C. Nhiệt năng.                   </a:t>
            </a:r>
            <a:r>
              <a:rPr lang="vi-VN" sz="3600" dirty="0">
                <a:solidFill>
                  <a:prstClr val="black"/>
                </a:solidFill>
                <a:latin typeface="Times New Roman" panose="02020603050405020304" pitchFamily="18" charset="0"/>
              </a:rPr>
              <a:t>D. Cơ năng.</a:t>
            </a:r>
          </a:p>
          <a:p>
            <a:pPr defTabSz="914400"/>
            <a:r>
              <a:rPr lang="vi-VN" sz="3600" b="1" dirty="0">
                <a:solidFill>
                  <a:srgbClr val="000000"/>
                </a:solidFill>
                <a:latin typeface="Times New Roman" panose="02020603050405020304" pitchFamily="18" charset="0"/>
              </a:rPr>
              <a:t>Câu 8:</a:t>
            </a:r>
            <a:r>
              <a:rPr lang="vi-VN" sz="3600" dirty="0">
                <a:solidFill>
                  <a:srgbClr val="000000"/>
                </a:solidFill>
                <a:latin typeface="Times New Roman" panose="02020603050405020304" pitchFamily="18" charset="0"/>
              </a:rPr>
              <a:t> Khi sử dụng nồi cơm điện, năng lượng điện đã chuyển hóa thành năng lượng chủ yếu nào?</a:t>
            </a:r>
          </a:p>
          <a:p>
            <a:pPr defTabSz="914400"/>
            <a:r>
              <a:rPr lang="vi-VN" sz="3600" dirty="0">
                <a:solidFill>
                  <a:srgbClr val="000000"/>
                </a:solidFill>
                <a:latin typeface="Times New Roman" panose="02020603050405020304" pitchFamily="18" charset="0"/>
              </a:rPr>
              <a:t>A. Năng lượng ánh sáng.</a:t>
            </a:r>
          </a:p>
          <a:p>
            <a:pPr defTabSz="914400"/>
            <a:r>
              <a:rPr lang="vi-VN" sz="3600" dirty="0">
                <a:solidFill>
                  <a:srgbClr val="000000"/>
                </a:solidFill>
                <a:latin typeface="Times New Roman" panose="02020603050405020304" pitchFamily="18" charset="0"/>
              </a:rPr>
              <a:t>B. Cơ năng.</a:t>
            </a:r>
          </a:p>
          <a:p>
            <a:pPr defTabSz="914400"/>
            <a:r>
              <a:rPr lang="vi-VN" sz="3600" dirty="0">
                <a:solidFill>
                  <a:prstClr val="black"/>
                </a:solidFill>
                <a:latin typeface="Times New Roman" panose="02020603050405020304" pitchFamily="18" charset="0"/>
              </a:rPr>
              <a:t>C. Năng lượng nhiệt.</a:t>
            </a:r>
          </a:p>
          <a:p>
            <a:pPr defTabSz="914400"/>
            <a:r>
              <a:rPr lang="vi-VN" sz="3600" dirty="0">
                <a:solidFill>
                  <a:srgbClr val="000000"/>
                </a:solidFill>
                <a:latin typeface="Times New Roman" panose="02020603050405020304" pitchFamily="18" charset="0"/>
              </a:rPr>
              <a:t>D. Năng lượng âm.</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4248" y="1990166"/>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484" y="4724400"/>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570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down)">
                                      <p:cBhvr>
                                        <p:cTn id="12" dur="500"/>
                                        <p:tgtEl>
                                          <p:spTgt spid="3074"/>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1)">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3753" y="152401"/>
            <a:ext cx="11214847" cy="5078313"/>
          </a:xfrm>
          <a:prstGeom prst="rect">
            <a:avLst/>
          </a:prstGeom>
          <a:solidFill>
            <a:schemeClr val="bg1"/>
          </a:solidFill>
        </p:spPr>
        <p:txBody>
          <a:bodyPr wrap="square">
            <a:spAutoFit/>
          </a:bodyPr>
          <a:lstStyle/>
          <a:p>
            <a:pPr defTabSz="914400"/>
            <a:r>
              <a:rPr lang="vi-VN" sz="3600" b="1" dirty="0">
                <a:solidFill>
                  <a:srgbClr val="000000"/>
                </a:solidFill>
                <a:latin typeface="Times New Roman" panose="02020603050405020304" pitchFamily="18" charset="0"/>
              </a:rPr>
              <a:t>Câu 9:</a:t>
            </a:r>
            <a:r>
              <a:rPr lang="vi-VN" sz="3600" dirty="0">
                <a:solidFill>
                  <a:srgbClr val="000000"/>
                </a:solidFill>
                <a:latin typeface="Times New Roman" panose="02020603050405020304" pitchFamily="18" charset="0"/>
              </a:rPr>
              <a:t> Trong các dụng cụ và thiết bị điện sau đây, thiết bị nào chủ yếu biến đổi điện năng thành cơ năng: </a:t>
            </a:r>
          </a:p>
          <a:p>
            <a:pPr defTabSz="914400"/>
            <a:r>
              <a:rPr lang="vi-VN" sz="3600" dirty="0">
                <a:solidFill>
                  <a:srgbClr val="000000"/>
                </a:solidFill>
                <a:latin typeface="Times New Roman" panose="02020603050405020304" pitchFamily="18" charset="0"/>
              </a:rPr>
              <a:t>A. Nồi cơm điện.            B. Bàn là điện. </a:t>
            </a:r>
          </a:p>
          <a:p>
            <a:pPr defTabSz="914400"/>
            <a:r>
              <a:rPr lang="vi-VN" sz="3600" dirty="0">
                <a:solidFill>
                  <a:srgbClr val="000000"/>
                </a:solidFill>
                <a:latin typeface="Times New Roman" panose="02020603050405020304" pitchFamily="18" charset="0"/>
              </a:rPr>
              <a:t>C. Tivi.                            </a:t>
            </a:r>
            <a:r>
              <a:rPr lang="vi-VN" sz="3600" dirty="0">
                <a:solidFill>
                  <a:prstClr val="black"/>
                </a:solidFill>
                <a:latin typeface="Times New Roman" panose="02020603050405020304" pitchFamily="18" charset="0"/>
              </a:rPr>
              <a:t>D. Máy bơm nước.</a:t>
            </a:r>
          </a:p>
          <a:p>
            <a:pPr defTabSz="914400"/>
            <a:endParaRPr lang="en-US" sz="3600" b="1">
              <a:solidFill>
                <a:srgbClr val="000000"/>
              </a:solidFill>
              <a:latin typeface="Times New Roman" panose="02020603050405020304" pitchFamily="18" charset="0"/>
            </a:endParaRPr>
          </a:p>
          <a:p>
            <a:pPr defTabSz="914400"/>
            <a:r>
              <a:rPr lang="vi-VN" sz="3600" b="1">
                <a:solidFill>
                  <a:srgbClr val="000000"/>
                </a:solidFill>
                <a:latin typeface="Times New Roman" panose="02020603050405020304" pitchFamily="18" charset="0"/>
              </a:rPr>
              <a:t>Câu </a:t>
            </a:r>
            <a:r>
              <a:rPr lang="vi-VN" sz="3600" b="1" dirty="0">
                <a:solidFill>
                  <a:srgbClr val="000000"/>
                </a:solidFill>
                <a:latin typeface="Times New Roman" panose="02020603050405020304" pitchFamily="18" charset="0"/>
              </a:rPr>
              <a:t>10:</a:t>
            </a:r>
            <a:r>
              <a:rPr lang="vi-VN" sz="3600" dirty="0">
                <a:solidFill>
                  <a:srgbClr val="000000"/>
                </a:solidFill>
                <a:latin typeface="Times New Roman" panose="02020603050405020304" pitchFamily="18" charset="0"/>
              </a:rPr>
              <a:t> Dạng năng lượng nào đã chuyển hoá thành điện năng trong một chiếc đồng hồ treo tường chạy bằng pin? </a:t>
            </a:r>
          </a:p>
          <a:p>
            <a:pPr defTabSz="914400"/>
            <a:r>
              <a:rPr lang="vi-VN" sz="3600" dirty="0">
                <a:solidFill>
                  <a:prstClr val="black"/>
                </a:solidFill>
                <a:latin typeface="Times New Roman" panose="02020603050405020304" pitchFamily="18" charset="0"/>
              </a:rPr>
              <a:t>A. Hoá năng.                   </a:t>
            </a:r>
            <a:r>
              <a:rPr lang="vi-VN" sz="3600" dirty="0">
                <a:solidFill>
                  <a:srgbClr val="000000"/>
                </a:solidFill>
                <a:latin typeface="Times New Roman" panose="02020603050405020304" pitchFamily="18" charset="0"/>
              </a:rPr>
              <a:t>B. Nhiệt năng. </a:t>
            </a:r>
          </a:p>
          <a:p>
            <a:pPr defTabSz="914400"/>
            <a:r>
              <a:rPr lang="vi-VN" sz="3600" dirty="0">
                <a:solidFill>
                  <a:srgbClr val="000000"/>
                </a:solidFill>
                <a:latin typeface="Times New Roman" panose="02020603050405020304" pitchFamily="18" charset="0"/>
              </a:rPr>
              <a:t>C. Cơ năng.                     D. Quang năng.</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9976" y="1920080"/>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4119284"/>
            <a:ext cx="6889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0916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ircle(in)">
                                      <p:cBhvr>
                                        <p:cTn id="12" dur="20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FAD65-EEF9-47FF-91D4-F3A8849AA0C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9CD66E2-087A-447D-9AAA-586CF683B493}"/>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375F6B5-75FB-4604-8BD6-46BC7345ABF3}"/>
              </a:ext>
            </a:extLst>
          </p:cNvPr>
          <p:cNvPicPr>
            <a:picLocks noChangeAspect="1"/>
          </p:cNvPicPr>
          <p:nvPr/>
        </p:nvPicPr>
        <p:blipFill rotWithShape="1">
          <a:blip r:embed="rId2"/>
          <a:srcRect b="9445"/>
          <a:stretch/>
        </p:blipFill>
        <p:spPr>
          <a:xfrm>
            <a:off x="30480" y="123614"/>
            <a:ext cx="12192000" cy="6210300"/>
          </a:xfrm>
          <a:prstGeom prst="rect">
            <a:avLst/>
          </a:prstGeom>
        </p:spPr>
      </p:pic>
      <p:sp>
        <p:nvSpPr>
          <p:cNvPr id="6" name="TextBox 5">
            <a:extLst>
              <a:ext uri="{FF2B5EF4-FFF2-40B4-BE49-F238E27FC236}">
                <a16:creationId xmlns:a16="http://schemas.microsoft.com/office/drawing/2014/main" id="{5280E4A7-07B4-48D1-8ECB-E64F97BB85E4}"/>
              </a:ext>
            </a:extLst>
          </p:cNvPr>
          <p:cNvSpPr txBox="1"/>
          <p:nvPr/>
        </p:nvSpPr>
        <p:spPr>
          <a:xfrm>
            <a:off x="2188508" y="4607859"/>
            <a:ext cx="151447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a:solidFill>
                  <a:srgbClr val="FF0000"/>
                </a:solidFill>
                <a:latin typeface="Arial" panose="020B0604020202020204" pitchFamily="34" charset="0"/>
                <a:cs typeface="Arial" panose="020B0604020202020204" pitchFamily="34" charset="0"/>
              </a:rPr>
              <a:t>nhiệt</a:t>
            </a:r>
            <a:r>
              <a:rPr kumimoji="0" lang="en-US" sz="2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năng</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8" name="TextBox 5">
            <a:extLst>
              <a:ext uri="{FF2B5EF4-FFF2-40B4-BE49-F238E27FC236}">
                <a16:creationId xmlns:a16="http://schemas.microsoft.com/office/drawing/2014/main" id="{C08F861B-B371-4E34-867F-9C5AEEDF26C6}"/>
              </a:ext>
            </a:extLst>
          </p:cNvPr>
          <p:cNvSpPr txBox="1"/>
          <p:nvPr/>
        </p:nvSpPr>
        <p:spPr>
          <a:xfrm>
            <a:off x="1883708" y="5040324"/>
            <a:ext cx="1679763"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a:solidFill>
                  <a:srgbClr val="FF0000"/>
                </a:solidFill>
                <a:latin typeface="Arial" panose="020B0604020202020204" pitchFamily="34" charset="0"/>
                <a:cs typeface="Arial" panose="020B0604020202020204" pitchFamily="34" charset="0"/>
              </a:rPr>
              <a:t>quang</a:t>
            </a:r>
            <a:r>
              <a:rPr kumimoji="0" lang="en-US" sz="2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năng</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9" name="TextBox 5">
            <a:extLst>
              <a:ext uri="{FF2B5EF4-FFF2-40B4-BE49-F238E27FC236}">
                <a16:creationId xmlns:a16="http://schemas.microsoft.com/office/drawing/2014/main" id="{E6A07FD6-A84E-4224-88A6-179311DD77A1}"/>
              </a:ext>
            </a:extLst>
          </p:cNvPr>
          <p:cNvSpPr txBox="1"/>
          <p:nvPr/>
        </p:nvSpPr>
        <p:spPr>
          <a:xfrm>
            <a:off x="5813612" y="3697940"/>
            <a:ext cx="1514475"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a:solidFill>
                  <a:srgbClr val="FF0000"/>
                </a:solidFill>
                <a:latin typeface="Arial" panose="020B0604020202020204" pitchFamily="34" charset="0"/>
                <a:cs typeface="Arial" panose="020B0604020202020204" pitchFamily="34" charset="0"/>
              </a:rPr>
              <a:t>quang</a:t>
            </a:r>
            <a:r>
              <a:rPr kumimoji="0" lang="en-US" sz="2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năng</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0" name="TextBox 5">
            <a:extLst>
              <a:ext uri="{FF2B5EF4-FFF2-40B4-BE49-F238E27FC236}">
                <a16:creationId xmlns:a16="http://schemas.microsoft.com/office/drawing/2014/main" id="{02F4E054-6164-4DCD-9296-B7F4BF376488}"/>
              </a:ext>
            </a:extLst>
          </p:cNvPr>
          <p:cNvSpPr txBox="1"/>
          <p:nvPr/>
        </p:nvSpPr>
        <p:spPr>
          <a:xfrm>
            <a:off x="4105892" y="4815228"/>
            <a:ext cx="2122618"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a:solidFill>
                  <a:srgbClr val="FF0000"/>
                </a:solidFill>
                <a:latin typeface="Arial" panose="020B0604020202020204" pitchFamily="34" charset="0"/>
                <a:cs typeface="Arial" panose="020B0604020202020204" pitchFamily="34" charset="0"/>
              </a:rPr>
              <a:t>năng lượng sinh học</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1" name="TextBox 5">
            <a:extLst>
              <a:ext uri="{FF2B5EF4-FFF2-40B4-BE49-F238E27FC236}">
                <a16:creationId xmlns:a16="http://schemas.microsoft.com/office/drawing/2014/main" id="{D41F86B5-EDC5-4AF1-8038-F1CA45F9DC33}"/>
              </a:ext>
            </a:extLst>
          </p:cNvPr>
          <p:cNvSpPr txBox="1"/>
          <p:nvPr/>
        </p:nvSpPr>
        <p:spPr>
          <a:xfrm>
            <a:off x="8741708" y="1645679"/>
            <a:ext cx="151447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a:solidFill>
                  <a:srgbClr val="FF0000"/>
                </a:solidFill>
                <a:latin typeface="Arial" panose="020B0604020202020204" pitchFamily="34" charset="0"/>
                <a:cs typeface="Arial" panose="020B0604020202020204" pitchFamily="34" charset="0"/>
              </a:rPr>
              <a:t>hoá</a:t>
            </a:r>
            <a:r>
              <a:rPr kumimoji="0" lang="en-US" sz="2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năng</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2" name="TextBox 5">
            <a:extLst>
              <a:ext uri="{FF2B5EF4-FFF2-40B4-BE49-F238E27FC236}">
                <a16:creationId xmlns:a16="http://schemas.microsoft.com/office/drawing/2014/main" id="{331D3C72-BFD7-4BA1-8F62-6D7FC0775816}"/>
              </a:ext>
            </a:extLst>
          </p:cNvPr>
          <p:cNvSpPr txBox="1"/>
          <p:nvPr/>
        </p:nvSpPr>
        <p:spPr>
          <a:xfrm>
            <a:off x="7827308" y="2078144"/>
            <a:ext cx="151447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noProof="0">
                <a:solidFill>
                  <a:srgbClr val="FF0000"/>
                </a:solidFill>
                <a:latin typeface="Arial" panose="020B0604020202020204" pitchFamily="34" charset="0"/>
                <a:cs typeface="Arial" panose="020B0604020202020204" pitchFamily="34" charset="0"/>
              </a:rPr>
              <a:t>động</a:t>
            </a:r>
            <a:r>
              <a:rPr kumimoji="0" lang="en-US" sz="2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năng </a:t>
            </a:r>
          </a:p>
        </p:txBody>
      </p:sp>
      <p:sp>
        <p:nvSpPr>
          <p:cNvPr id="13" name="TextBox 5">
            <a:extLst>
              <a:ext uri="{FF2B5EF4-FFF2-40B4-BE49-F238E27FC236}">
                <a16:creationId xmlns:a16="http://schemas.microsoft.com/office/drawing/2014/main" id="{CB810F32-407C-4012-ABCC-5A0B0DF06992}"/>
              </a:ext>
            </a:extLst>
          </p:cNvPr>
          <p:cNvSpPr txBox="1"/>
          <p:nvPr/>
        </p:nvSpPr>
        <p:spPr>
          <a:xfrm>
            <a:off x="8379310" y="4179692"/>
            <a:ext cx="151447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a:solidFill>
                  <a:srgbClr val="FF0000"/>
                </a:solidFill>
                <a:latin typeface="Arial" panose="020B0604020202020204" pitchFamily="34" charset="0"/>
                <a:cs typeface="Arial" panose="020B0604020202020204" pitchFamily="34" charset="0"/>
              </a:rPr>
              <a:t>hoá</a:t>
            </a:r>
            <a:r>
              <a:rPr kumimoji="0" lang="en-US" sz="2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năng</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4" name="TextBox 5">
            <a:extLst>
              <a:ext uri="{FF2B5EF4-FFF2-40B4-BE49-F238E27FC236}">
                <a16:creationId xmlns:a16="http://schemas.microsoft.com/office/drawing/2014/main" id="{FDD55215-C2B0-48F9-9256-F167D95CC2F6}"/>
              </a:ext>
            </a:extLst>
          </p:cNvPr>
          <p:cNvSpPr txBox="1"/>
          <p:nvPr/>
        </p:nvSpPr>
        <p:spPr>
          <a:xfrm>
            <a:off x="8203825" y="4688176"/>
            <a:ext cx="1514475"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000" b="1">
                <a:solidFill>
                  <a:srgbClr val="FF0000"/>
                </a:solidFill>
                <a:latin typeface="Arial" panose="020B0604020202020204" pitchFamily="34" charset="0"/>
                <a:cs typeface="Arial" panose="020B0604020202020204" pitchFamily="34" charset="0"/>
              </a:rPr>
              <a:t>nhiệt</a:t>
            </a:r>
            <a:r>
              <a:rPr kumimoji="0" lang="en-US" sz="20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20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năng</a:t>
            </a:r>
            <a:endParaRPr kumimoji="0" lang="en-US" sz="2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5852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0" grpId="0"/>
      <p:bldP spid="11" grpId="0"/>
      <p:bldP spid="12" grpId="0"/>
      <p:bldP spid="13"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inh nen ppt lich su 1"/>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WordArt 10"/>
          <p:cNvSpPr>
            <a:spLocks noChangeArrowheads="1" noChangeShapeType="1" noTextEdit="1"/>
          </p:cNvSpPr>
          <p:nvPr/>
        </p:nvSpPr>
        <p:spPr bwMode="auto">
          <a:xfrm>
            <a:off x="2622175" y="1528484"/>
            <a:ext cx="6857999" cy="923925"/>
          </a:xfrm>
          <a:prstGeom prst="rect">
            <a:avLst/>
          </a:prstGeom>
        </p:spPr>
        <p:txBody>
          <a:bodyPr wrap="none" fromWordArt="1">
            <a:prstTxWarp prst="textPlain">
              <a:avLst>
                <a:gd name="adj" fmla="val 50000"/>
              </a:avLst>
            </a:prstTxWarp>
          </a:bodyPr>
          <a:lstStyle/>
          <a:p>
            <a:pPr algn="ctr" defTabSz="914400"/>
            <a:r>
              <a:rPr lang="vi-VN" sz="3600" b="1" kern="10" dirty="0">
                <a:ln w="12700">
                  <a:solidFill>
                    <a:srgbClr val="EAEAEA"/>
                  </a:solidFill>
                  <a:round/>
                  <a:headEnd/>
                  <a:tailEnd/>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HƯỚNG DẪN VỀ NHÀ</a:t>
            </a:r>
            <a:endParaRPr lang="en-US" sz="3600" b="1" kern="10" dirty="0">
              <a:ln w="12700">
                <a:solidFill>
                  <a:srgbClr val="EAEAEA"/>
                </a:solidFill>
                <a:round/>
                <a:headEnd/>
                <a:tailEnd/>
              </a:ln>
              <a:gradFill rotWithShape="1">
                <a:gsLst>
                  <a:gs pos="0">
                    <a:srgbClr val="000082"/>
                  </a:gs>
                  <a:gs pos="14999">
                    <a:srgbClr val="66008F"/>
                  </a:gs>
                  <a:gs pos="32500">
                    <a:srgbClr val="BA0066"/>
                  </a:gs>
                  <a:gs pos="45000">
                    <a:srgbClr val="FF0000"/>
                  </a:gs>
                  <a:gs pos="50000">
                    <a:srgbClr val="FF8200"/>
                  </a:gs>
                  <a:gs pos="55000">
                    <a:srgbClr val="FF0000"/>
                  </a:gs>
                  <a:gs pos="67500">
                    <a:srgbClr val="BA0066"/>
                  </a:gs>
                  <a:gs pos="85001">
                    <a:srgbClr val="66008F"/>
                  </a:gs>
                  <a:gs pos="100000">
                    <a:srgbClr val="000082"/>
                  </a:gs>
                </a:gsLst>
                <a:lin ang="540000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sp>
        <p:nvSpPr>
          <p:cNvPr id="4" name="Rectangle 3"/>
          <p:cNvSpPr/>
          <p:nvPr/>
        </p:nvSpPr>
        <p:spPr>
          <a:xfrm>
            <a:off x="2142565" y="2746237"/>
            <a:ext cx="7906870" cy="1754326"/>
          </a:xfrm>
          <a:prstGeom prst="rect">
            <a:avLst/>
          </a:prstGeom>
        </p:spPr>
        <p:txBody>
          <a:bodyPr wrap="square">
            <a:spAutoFit/>
          </a:bodyPr>
          <a:lstStyle/>
          <a:p>
            <a:pPr defTabSz="914400">
              <a:buFontTx/>
              <a:buChar char="-"/>
            </a:pPr>
            <a:r>
              <a:rPr lang="en-US" altLang="en-US" sz="3600" b="1">
                <a:solidFill>
                  <a:srgbClr val="C00000"/>
                </a:solidFill>
                <a:latin typeface="Times New Roman" panose="02020603050405020304" pitchFamily="18" charset="0"/>
              </a:rPr>
              <a:t> Học </a:t>
            </a:r>
            <a:r>
              <a:rPr lang="en-US" altLang="en-US" sz="3600" b="1" dirty="0" err="1">
                <a:solidFill>
                  <a:srgbClr val="C00000"/>
                </a:solidFill>
                <a:latin typeface="Times New Roman" panose="02020603050405020304" pitchFamily="18" charset="0"/>
              </a:rPr>
              <a:t>bài</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theo</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nội</a:t>
            </a:r>
            <a:r>
              <a:rPr lang="en-US" altLang="en-US" sz="3600" b="1" dirty="0">
                <a:solidFill>
                  <a:srgbClr val="C00000"/>
                </a:solidFill>
                <a:latin typeface="Times New Roman" panose="02020603050405020304" pitchFamily="18" charset="0"/>
              </a:rPr>
              <a:t> dung </a:t>
            </a:r>
            <a:r>
              <a:rPr lang="en-US" altLang="en-US" sz="3600" b="1" dirty="0" err="1">
                <a:solidFill>
                  <a:srgbClr val="C00000"/>
                </a:solidFill>
                <a:latin typeface="Times New Roman" panose="02020603050405020304" pitchFamily="18" charset="0"/>
              </a:rPr>
              <a:t>vở</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ghi</a:t>
            </a:r>
            <a:endParaRPr lang="en-US" altLang="en-US" sz="3600" b="1" dirty="0">
              <a:solidFill>
                <a:srgbClr val="C00000"/>
              </a:solidFill>
              <a:latin typeface="Times New Roman" panose="02020603050405020304" pitchFamily="18" charset="0"/>
            </a:endParaRPr>
          </a:p>
          <a:p>
            <a:pPr defTabSz="914400"/>
            <a:r>
              <a:rPr lang="vi-VN" altLang="en-US" sz="3600" b="1" dirty="0">
                <a:solidFill>
                  <a:srgbClr val="C00000"/>
                </a:solidFill>
                <a:latin typeface="Times New Roman" panose="02020603050405020304" pitchFamily="18" charset="0"/>
              </a:rPr>
              <a:t>-</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Làm</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bài</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tập</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trong</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sách</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bài</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tập</a:t>
            </a:r>
            <a:endParaRPr lang="en-US" altLang="en-US" sz="3600" b="1" dirty="0">
              <a:solidFill>
                <a:srgbClr val="C00000"/>
              </a:solidFill>
              <a:latin typeface="Times New Roman" panose="02020603050405020304" pitchFamily="18" charset="0"/>
            </a:endParaRPr>
          </a:p>
          <a:p>
            <a:pPr defTabSz="914400">
              <a:buFontTx/>
              <a:buChar char="-"/>
            </a:pPr>
            <a:r>
              <a:rPr lang="en-US" altLang="en-US" sz="3600" b="1">
                <a:solidFill>
                  <a:srgbClr val="C00000"/>
                </a:solidFill>
                <a:latin typeface="Times New Roman" panose="02020603050405020304" pitchFamily="18" charset="0"/>
              </a:rPr>
              <a:t> Đọc </a:t>
            </a:r>
            <a:r>
              <a:rPr lang="en-US" altLang="en-US" sz="3600" b="1" dirty="0" err="1">
                <a:solidFill>
                  <a:srgbClr val="C00000"/>
                </a:solidFill>
                <a:latin typeface="Times New Roman" panose="02020603050405020304" pitchFamily="18" charset="0"/>
              </a:rPr>
              <a:t>trước</a:t>
            </a:r>
            <a:r>
              <a:rPr lang="en-US" altLang="en-US" sz="3600" b="1" dirty="0">
                <a:solidFill>
                  <a:srgbClr val="C00000"/>
                </a:solidFill>
                <a:latin typeface="Times New Roman" panose="02020603050405020304" pitchFamily="18" charset="0"/>
              </a:rPr>
              <a:t> </a:t>
            </a:r>
            <a:r>
              <a:rPr lang="en-US" altLang="en-US" sz="3600" b="1" dirty="0" err="1">
                <a:solidFill>
                  <a:srgbClr val="C00000"/>
                </a:solidFill>
                <a:latin typeface="Times New Roman" panose="02020603050405020304" pitchFamily="18" charset="0"/>
              </a:rPr>
              <a:t>bài</a:t>
            </a:r>
            <a:r>
              <a:rPr lang="vi-VN" altLang="en-US" sz="3600" b="1" dirty="0">
                <a:solidFill>
                  <a:srgbClr val="C00000"/>
                </a:solidFill>
                <a:latin typeface="Times New Roman" panose="02020603050405020304" pitchFamily="18" charset="0"/>
              </a:rPr>
              <a:t> 49</a:t>
            </a:r>
            <a:r>
              <a:rPr lang="en-US" altLang="en-US" sz="3600" b="1" dirty="0">
                <a:solidFill>
                  <a:srgbClr val="C00000"/>
                </a:solidFill>
                <a:latin typeface="Times New Roman" panose="02020603050405020304" pitchFamily="18" charset="0"/>
              </a:rPr>
              <a:t> :</a:t>
            </a:r>
            <a:r>
              <a:rPr lang="vi-VN" altLang="en-US" sz="3600" b="1" dirty="0">
                <a:solidFill>
                  <a:srgbClr val="C00000"/>
                </a:solidFill>
                <a:latin typeface="Times New Roman" panose="02020603050405020304" pitchFamily="18" charset="0"/>
              </a:rPr>
              <a:t>Năng lượng hao phí</a:t>
            </a:r>
            <a:endParaRPr lang="en-US" altLang="en-US" sz="3600" b="1" dirty="0">
              <a:solidFill>
                <a:srgbClr val="C00000"/>
              </a:solidFill>
              <a:latin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A9886-5FBC-41D2-8F07-6208B3087BBD}"/>
              </a:ext>
            </a:extLst>
          </p:cNvPr>
          <p:cNvSpPr>
            <a:spLocks noGrp="1"/>
          </p:cNvSpPr>
          <p:nvPr>
            <p:ph type="title"/>
          </p:nvPr>
        </p:nvSpPr>
        <p:spPr>
          <a:xfrm>
            <a:off x="866774" y="166689"/>
            <a:ext cx="7284720" cy="661035"/>
          </a:xfrm>
        </p:spPr>
        <p:txBody>
          <a:bodyPr>
            <a:normAutofit/>
          </a:bodyPr>
          <a:lstStyle/>
          <a:p>
            <a:r>
              <a:rPr lang="en-US" sz="3200" b="1" dirty="0">
                <a:solidFill>
                  <a:schemeClr val="accent3">
                    <a:lumMod val="75000"/>
                  </a:schemeClr>
                </a:solidFill>
                <a:latin typeface="Arial" panose="020B0604020202020204" pitchFamily="34" charset="0"/>
                <a:cs typeface="Arial" panose="020B0604020202020204" pitchFamily="34" charset="0"/>
              </a:rPr>
              <a:t>I</a:t>
            </a:r>
            <a:r>
              <a:rPr lang="en-US" sz="3200" b="1">
                <a:solidFill>
                  <a:schemeClr val="accent3">
                    <a:lumMod val="75000"/>
                  </a:schemeClr>
                </a:solidFill>
                <a:latin typeface="Arial" panose="020B0604020202020204" pitchFamily="34" charset="0"/>
                <a:cs typeface="Arial" panose="020B0604020202020204" pitchFamily="34" charset="0"/>
              </a:rPr>
              <a:t>. CHUYỂN </a:t>
            </a:r>
            <a:r>
              <a:rPr lang="en-US" sz="3200" b="1" dirty="0">
                <a:solidFill>
                  <a:schemeClr val="accent3">
                    <a:lumMod val="75000"/>
                  </a:schemeClr>
                </a:solidFill>
                <a:latin typeface="Arial" panose="020B0604020202020204" pitchFamily="34" charset="0"/>
                <a:cs typeface="Arial" panose="020B0604020202020204" pitchFamily="34" charset="0"/>
              </a:rPr>
              <a:t>HÓA NĂNG LƯỢNG</a:t>
            </a:r>
          </a:p>
        </p:txBody>
      </p:sp>
      <p:pic>
        <p:nvPicPr>
          <p:cNvPr id="4" name="Picture 3">
            <a:extLst>
              <a:ext uri="{FF2B5EF4-FFF2-40B4-BE49-F238E27FC236}">
                <a16:creationId xmlns:a16="http://schemas.microsoft.com/office/drawing/2014/main" id="{AECC7359-060D-427E-AED2-C60E4A643BFA}"/>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Lst>
          </a:blip>
          <a:srcRect l="60860" t="40000" r="25390" b="31250"/>
          <a:stretch/>
        </p:blipFill>
        <p:spPr>
          <a:xfrm>
            <a:off x="8256494" y="2032123"/>
            <a:ext cx="3653216" cy="4296681"/>
          </a:xfrm>
          <a:prstGeom prst="rect">
            <a:avLst/>
          </a:prstGeom>
        </p:spPr>
      </p:pic>
      <p:sp>
        <p:nvSpPr>
          <p:cNvPr id="7" name="TextBox 6">
            <a:extLst>
              <a:ext uri="{FF2B5EF4-FFF2-40B4-BE49-F238E27FC236}">
                <a16:creationId xmlns:a16="http://schemas.microsoft.com/office/drawing/2014/main" id="{62F598CC-3225-4A10-9C54-58AE5711B4B7}"/>
              </a:ext>
            </a:extLst>
          </p:cNvPr>
          <p:cNvSpPr txBox="1"/>
          <p:nvPr/>
        </p:nvSpPr>
        <p:spPr>
          <a:xfrm>
            <a:off x="866774" y="1800759"/>
            <a:ext cx="8782051" cy="461665"/>
          </a:xfrm>
          <a:prstGeom prst="rect">
            <a:avLst/>
          </a:prstGeom>
          <a:noFill/>
        </p:spPr>
        <p:txBody>
          <a:bodyPr wrap="square">
            <a:spAutoFit/>
          </a:bodyPr>
          <a:lstStyle/>
          <a:p>
            <a:pPr marL="457200" indent="-457200">
              <a:buFont typeface="Wingdings" panose="05000000000000000000" pitchFamily="2" charset="2"/>
              <a:buChar char="Ø"/>
            </a:pPr>
            <a:r>
              <a:rPr lang="en-US" sz="2400" dirty="0" err="1">
                <a:effectLst/>
                <a:latin typeface="Arial" panose="020B0604020202020204" pitchFamily="34" charset="0"/>
                <a:ea typeface="Arial" panose="020B0604020202020204" pitchFamily="34" charset="0"/>
                <a:cs typeface="Arial" panose="020B0604020202020204" pitchFamily="34" charset="0"/>
              </a:rPr>
              <a:t>Hãy</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mô</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tả</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sự</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biến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đổi</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năng</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lượng</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của</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err="1">
                <a:effectLst/>
                <a:latin typeface="Arial" panose="020B0604020202020204" pitchFamily="34" charset="0"/>
                <a:ea typeface="Arial" panose="020B0604020202020204" pitchFamily="34" charset="0"/>
                <a:cs typeface="Arial" panose="020B0604020202020204" pitchFamily="34" charset="0"/>
              </a:rPr>
              <a:t>quả</a:t>
            </a:r>
            <a:r>
              <a:rPr lang="en-US" sz="2400">
                <a:effectLst/>
                <a:latin typeface="Arial" panose="020B0604020202020204" pitchFamily="34" charset="0"/>
                <a:ea typeface="Arial" panose="020B0604020202020204" pitchFamily="34" charset="0"/>
                <a:cs typeface="Arial" panose="020B0604020202020204" pitchFamily="34" charset="0"/>
              </a:rPr>
              <a:t> bóng ?</a:t>
            </a:r>
            <a:endParaRPr lang="en-US" sz="24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6F079F8-F056-47FE-B97C-5F96983C967C}"/>
              </a:ext>
            </a:extLst>
          </p:cNvPr>
          <p:cNvSpPr txBox="1"/>
          <p:nvPr/>
        </p:nvSpPr>
        <p:spPr>
          <a:xfrm>
            <a:off x="866774" y="2270339"/>
            <a:ext cx="9477375" cy="461665"/>
          </a:xfrm>
          <a:prstGeom prst="rect">
            <a:avLst/>
          </a:prstGeom>
          <a:noFill/>
        </p:spPr>
        <p:txBody>
          <a:bodyPr wrap="square">
            <a:spAutoFit/>
          </a:bodyPr>
          <a:lstStyle/>
          <a:p>
            <a:pPr marL="457200" indent="-457200">
              <a:buFont typeface="Wingdings" panose="05000000000000000000" pitchFamily="2" charset="2"/>
              <a:buChar char="Ø"/>
            </a:pPr>
            <a:r>
              <a:rPr lang="en-US" sz="2400" dirty="0" err="1">
                <a:effectLst/>
                <a:latin typeface="Arial" panose="020B0604020202020204" pitchFamily="34" charset="0"/>
                <a:ea typeface="Arial" panose="020B0604020202020204" pitchFamily="34" charset="0"/>
                <a:cs typeface="Arial" panose="020B0604020202020204" pitchFamily="34" charset="0"/>
              </a:rPr>
              <a:t>Vẽ</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sơ</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đồ</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sự</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chuyển</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hóa</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năng</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lượng</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của</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quả</a:t>
            </a:r>
            <a:r>
              <a:rPr lang="en-US" sz="2400" dirty="0">
                <a:effectLst/>
                <a:latin typeface="Arial" panose="020B0604020202020204" pitchFamily="34" charset="0"/>
                <a:ea typeface="Arial" panose="020B0604020202020204" pitchFamily="34" charset="0"/>
                <a:cs typeface="Arial" panose="020B0604020202020204" pitchFamily="34" charset="0"/>
              </a:rPr>
              <a:t> </a:t>
            </a:r>
            <a:r>
              <a:rPr lang="en-US" sz="2400" dirty="0" err="1">
                <a:effectLst/>
                <a:latin typeface="Arial" panose="020B0604020202020204" pitchFamily="34" charset="0"/>
                <a:ea typeface="Arial" panose="020B0604020202020204" pitchFamily="34" charset="0"/>
                <a:cs typeface="Arial" panose="020B0604020202020204" pitchFamily="34" charset="0"/>
              </a:rPr>
              <a:t>bóng</a:t>
            </a:r>
            <a:r>
              <a:rPr lang="en-US" sz="2400" dirty="0">
                <a:effectLst/>
                <a:latin typeface="Arial" panose="020B0604020202020204" pitchFamily="34" charset="0"/>
                <a:ea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p:txBody>
      </p:sp>
      <p:sp>
        <p:nvSpPr>
          <p:cNvPr id="17" name="Title 1">
            <a:extLst>
              <a:ext uri="{FF2B5EF4-FFF2-40B4-BE49-F238E27FC236}">
                <a16:creationId xmlns:a16="http://schemas.microsoft.com/office/drawing/2014/main" id="{71342E22-065D-4B22-96DD-08A8BC5BC66E}"/>
              </a:ext>
            </a:extLst>
          </p:cNvPr>
          <p:cNvSpPr txBox="1">
            <a:spLocks/>
          </p:cNvSpPr>
          <p:nvPr/>
        </p:nvSpPr>
        <p:spPr>
          <a:xfrm>
            <a:off x="971549" y="855502"/>
            <a:ext cx="8334376" cy="66103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600" b="1" dirty="0" err="1">
                <a:solidFill>
                  <a:schemeClr val="tx1"/>
                </a:solidFill>
                <a:latin typeface="Arial" panose="020B0604020202020204" pitchFamily="34" charset="0"/>
                <a:cs typeface="Arial" panose="020B0604020202020204" pitchFamily="34" charset="0"/>
              </a:rPr>
              <a:t>Hiện</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tượng</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Một</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quả</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bóng</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được</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ném</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lên</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cao</a:t>
            </a:r>
            <a:endParaRPr lang="en-US" sz="26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317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4BA9886-5FBC-41D2-8F07-6208B3087BBD}"/>
              </a:ext>
            </a:extLst>
          </p:cNvPr>
          <p:cNvSpPr txBox="1">
            <a:spLocks/>
          </p:cNvSpPr>
          <p:nvPr/>
        </p:nvSpPr>
        <p:spPr>
          <a:xfrm>
            <a:off x="453614" y="1"/>
            <a:ext cx="11290148" cy="661035"/>
          </a:xfrm>
          <a:prstGeom prst="rect">
            <a:avLst/>
          </a:prstGeom>
        </p:spPr>
        <p:txBody>
          <a:bodyPr vert="horz" lIns="91440" tIns="45720" rIns="91440" bIns="45720" rtlCol="0" anchor="ctr">
            <a:noAutofit/>
          </a:bodyPr>
          <a:lstStyle/>
          <a:p>
            <a:pPr defTabSz="914400">
              <a:spcBef>
                <a:spcPct val="0"/>
              </a:spcBef>
              <a:defRPr/>
            </a:pPr>
            <a:r>
              <a:rPr lang="en-US" sz="3200" b="1" dirty="0">
                <a:solidFill>
                  <a:srgbClr val="002060"/>
                </a:solidFill>
                <a:latin typeface="Times New Roman" pitchFamily="18" charset="0"/>
                <a:cs typeface="Times New Roman" pitchFamily="18" charset="0"/>
              </a:rPr>
              <a:t>I. SỰ CHUYỂN HÓA NĂNG LƯỢNG</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8192507" y="2325105"/>
            <a:ext cx="4800603" cy="3198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62F598CC-3225-4A10-9C54-58AE5711B4B7}"/>
              </a:ext>
            </a:extLst>
          </p:cNvPr>
          <p:cNvSpPr txBox="1"/>
          <p:nvPr/>
        </p:nvSpPr>
        <p:spPr>
          <a:xfrm>
            <a:off x="453614" y="609601"/>
            <a:ext cx="11290148" cy="707886"/>
          </a:xfrm>
          <a:prstGeom prst="rect">
            <a:avLst/>
          </a:prstGeom>
          <a:noFill/>
        </p:spPr>
        <p:txBody>
          <a:bodyPr wrap="square">
            <a:spAutoFit/>
          </a:bodyPr>
          <a:lstStyle/>
          <a:p>
            <a:pPr marL="457200" indent="-457200" defTabSz="914400"/>
            <a:r>
              <a:rPr lang="en-US" sz="4000" dirty="0" err="1">
                <a:solidFill>
                  <a:prstClr val="black"/>
                </a:solidFill>
                <a:latin typeface="Times New Roman" pitchFamily="18" charset="0"/>
                <a:ea typeface="Arial" panose="020B0604020202020204" pitchFamily="34" charset="0"/>
                <a:cs typeface="Times New Roman" pitchFamily="18" charset="0"/>
              </a:rPr>
              <a:t>Hãy</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mô</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tả</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sự</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biến</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đổi</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năng</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lượng</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của</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quả</a:t>
            </a:r>
            <a:r>
              <a:rPr lang="en-US" sz="4000" dirty="0">
                <a:solidFill>
                  <a:prstClr val="black"/>
                </a:solidFill>
                <a:latin typeface="Times New Roman" pitchFamily="18" charset="0"/>
                <a:ea typeface="Arial" panose="020B0604020202020204" pitchFamily="34" charset="0"/>
                <a:cs typeface="Times New Roman" pitchFamily="18" charset="0"/>
              </a:rPr>
              <a:t> </a:t>
            </a:r>
            <a:r>
              <a:rPr lang="en-US" sz="4000" dirty="0" err="1">
                <a:solidFill>
                  <a:prstClr val="black"/>
                </a:solidFill>
                <a:latin typeface="Times New Roman" pitchFamily="18" charset="0"/>
                <a:ea typeface="Arial" panose="020B0604020202020204" pitchFamily="34" charset="0"/>
                <a:cs typeface="Times New Roman" pitchFamily="18" charset="0"/>
              </a:rPr>
              <a:t>bóng</a:t>
            </a:r>
            <a:r>
              <a:rPr lang="en-US" sz="4000" dirty="0">
                <a:solidFill>
                  <a:prstClr val="black"/>
                </a:solidFill>
                <a:latin typeface="Times New Roman" pitchFamily="18" charset="0"/>
                <a:ea typeface="Arial" panose="020B0604020202020204" pitchFamily="34" charset="0"/>
                <a:cs typeface="Times New Roman" pitchFamily="18" charset="0"/>
              </a:rPr>
              <a:t> ?</a:t>
            </a:r>
            <a:endParaRPr lang="en-US" sz="4000" dirty="0">
              <a:solidFill>
                <a:prstClr val="black"/>
              </a:solidFill>
              <a:latin typeface="Times New Roman" pitchFamily="18" charset="0"/>
              <a:cs typeface="Times New Roman" pitchFamily="18" charset="0"/>
            </a:endParaRPr>
          </a:p>
        </p:txBody>
      </p:sp>
      <p:sp>
        <p:nvSpPr>
          <p:cNvPr id="6" name="Title 1"/>
          <p:cNvSpPr txBox="1">
            <a:spLocks/>
          </p:cNvSpPr>
          <p:nvPr/>
        </p:nvSpPr>
        <p:spPr>
          <a:xfrm>
            <a:off x="453614" y="533400"/>
            <a:ext cx="11290148" cy="9144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err="1">
                <a:solidFill>
                  <a:prstClr val="black"/>
                </a:solidFill>
                <a:latin typeface="Times New Roman" pitchFamily="18" charset="0"/>
                <a:cs typeface="Times New Roman" pitchFamily="18" charset="0"/>
              </a:rPr>
              <a:t>Khi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quả</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bóng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lên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thì</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vận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tốc</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độ</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cao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của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bóng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thay</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đổi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thế</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nào</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Sự</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chuyển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hóa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năng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lượng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ra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sao</a:t>
            </a:r>
            <a:r>
              <a:rPr lang="en-US" sz="3600" dirty="0">
                <a:solidFill>
                  <a:prstClr val="black"/>
                </a:solidFill>
                <a:latin typeface="Times New Roman" pitchFamily="18" charset="0"/>
                <a:cs typeface="Times New Roman" pitchFamily="18" charset="0"/>
              </a:rPr>
              <a:t>?</a:t>
            </a:r>
          </a:p>
        </p:txBody>
      </p:sp>
      <p:sp>
        <p:nvSpPr>
          <p:cNvPr id="7" name="Title 1"/>
          <p:cNvSpPr txBox="1">
            <a:spLocks/>
          </p:cNvSpPr>
          <p:nvPr/>
        </p:nvSpPr>
        <p:spPr>
          <a:xfrm>
            <a:off x="453612" y="1922928"/>
            <a:ext cx="8081018" cy="121920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err="1">
                <a:solidFill>
                  <a:srgbClr val="C00000"/>
                </a:solidFill>
                <a:latin typeface="Times New Roman" pitchFamily="18" charset="0"/>
                <a:cs typeface="Times New Roman" pitchFamily="18" charset="0"/>
              </a:rPr>
              <a:t>Khi</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quả</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bóng</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đi</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lên</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thì</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độ</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cao</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tăng</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lên</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vận</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tốc</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giảm</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nên</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động</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năng</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chuyển</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hóa</a:t>
            </a:r>
            <a:r>
              <a:rPr lang="en-US" sz="3200" dirty="0">
                <a:solidFill>
                  <a:srgbClr val="C00000"/>
                </a:solidFill>
                <a:latin typeface="Times New Roman" pitchFamily="18" charset="0"/>
                <a:cs typeface="Times New Roman" pitchFamily="18" charset="0"/>
              </a:rPr>
              <a:t> sang </a:t>
            </a:r>
            <a:r>
              <a:rPr lang="en-US" sz="3200" dirty="0" err="1">
                <a:solidFill>
                  <a:srgbClr val="C00000"/>
                </a:solidFill>
                <a:latin typeface="Times New Roman" pitchFamily="18" charset="0"/>
                <a:cs typeface="Times New Roman" pitchFamily="18" charset="0"/>
              </a:rPr>
              <a:t>thế</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năng</a:t>
            </a:r>
            <a:endParaRPr lang="en-US" sz="3200" dirty="0">
              <a:solidFill>
                <a:srgbClr val="C00000"/>
              </a:solidFill>
              <a:latin typeface="Times New Roman" pitchFamily="18" charset="0"/>
              <a:cs typeface="Times New Roman" pitchFamily="18" charset="0"/>
            </a:endParaRPr>
          </a:p>
        </p:txBody>
      </p:sp>
      <p:sp>
        <p:nvSpPr>
          <p:cNvPr id="8" name="Title 1"/>
          <p:cNvSpPr txBox="1">
            <a:spLocks/>
          </p:cNvSpPr>
          <p:nvPr/>
        </p:nvSpPr>
        <p:spPr>
          <a:xfrm>
            <a:off x="453612" y="3200399"/>
            <a:ext cx="7700907" cy="9144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3200" dirty="0" err="1">
                <a:latin typeface="Times New Roman" pitchFamily="18" charset="0"/>
                <a:cs typeface="Times New Roman" pitchFamily="18" charset="0"/>
              </a:rPr>
              <a:t>Khi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quả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bóng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xuống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thì</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vận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tốc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độ</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cao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của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bóng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thay</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đổi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thế</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nào</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Sự</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chuyển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hóa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năng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lượng</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ra</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sao</a:t>
            </a:r>
            <a:r>
              <a:rPr lang="en-US" sz="3200" dirty="0">
                <a:latin typeface="Times New Roman" pitchFamily="18" charset="0"/>
                <a:cs typeface="Times New Roman" pitchFamily="18" charset="0"/>
              </a:rPr>
              <a:t>?</a:t>
            </a:r>
          </a:p>
        </p:txBody>
      </p:sp>
      <p:sp>
        <p:nvSpPr>
          <p:cNvPr id="9" name="Title 1"/>
          <p:cNvSpPr txBox="1">
            <a:spLocks/>
          </p:cNvSpPr>
          <p:nvPr/>
        </p:nvSpPr>
        <p:spPr>
          <a:xfrm>
            <a:off x="453612" y="4845424"/>
            <a:ext cx="8081018" cy="121920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err="1">
                <a:solidFill>
                  <a:srgbClr val="C00000"/>
                </a:solidFill>
                <a:latin typeface="Times New Roman" pitchFamily="18" charset="0"/>
                <a:cs typeface="Times New Roman" pitchFamily="18" charset="0"/>
              </a:rPr>
              <a:t>Khi</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quả</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bóng</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đi</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xuống</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thì</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độ</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cao</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giảm</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vận</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tốc</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tăng</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nên</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thế</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năng</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chuyển</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hóa</a:t>
            </a:r>
            <a:r>
              <a:rPr lang="en-US" sz="3200" dirty="0">
                <a:solidFill>
                  <a:srgbClr val="C00000"/>
                </a:solidFill>
                <a:latin typeface="Times New Roman" pitchFamily="18" charset="0"/>
                <a:cs typeface="Times New Roman" pitchFamily="18" charset="0"/>
              </a:rPr>
              <a:t> sang </a:t>
            </a:r>
            <a:r>
              <a:rPr lang="en-US" sz="3200" dirty="0" err="1">
                <a:solidFill>
                  <a:srgbClr val="C00000"/>
                </a:solidFill>
                <a:latin typeface="Times New Roman" pitchFamily="18" charset="0"/>
                <a:cs typeface="Times New Roman" pitchFamily="18" charset="0"/>
              </a:rPr>
              <a:t>động</a:t>
            </a:r>
            <a:r>
              <a:rPr lang="en-US" sz="3200" dirty="0">
                <a:solidFill>
                  <a:srgbClr val="C00000"/>
                </a:solidFill>
                <a:latin typeface="Times New Roman" pitchFamily="18" charset="0"/>
                <a:cs typeface="Times New Roman" pitchFamily="18" charset="0"/>
              </a:rPr>
              <a:t> </a:t>
            </a:r>
            <a:r>
              <a:rPr lang="en-US" sz="3200" dirty="0" err="1">
                <a:solidFill>
                  <a:srgbClr val="C00000"/>
                </a:solidFill>
                <a:latin typeface="Times New Roman" pitchFamily="18" charset="0"/>
                <a:cs typeface="Times New Roman" pitchFamily="18" charset="0"/>
              </a:rPr>
              <a:t>năng</a:t>
            </a:r>
            <a:endParaRPr lang="en-US" sz="3200"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5">
                                            <p:txEl>
                                              <p:pRg st="0" end="0"/>
                                            </p:txEl>
                                          </p:spTgt>
                                        </p:tgtEl>
                                      </p:cBhvr>
                                    </p:animEffect>
                                    <p:set>
                                      <p:cBhvr>
                                        <p:cTn id="17" dur="1" fill="hold">
                                          <p:stCondLst>
                                            <p:cond delay="499"/>
                                          </p:stCondLst>
                                        </p:cTn>
                                        <p:tgtEl>
                                          <p:spTgt spid="5">
                                            <p:txEl>
                                              <p:pRg st="0" end="0"/>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heel(1)">
                                      <p:cBhvr>
                                        <p:cTn id="3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build="allAtOnce"/>
      <p:bldP spid="6"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78224" y="0"/>
            <a:ext cx="11134164" cy="1066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err="1">
                <a:solidFill>
                  <a:prstClr val="black"/>
                </a:solidFill>
                <a:latin typeface="Times New Roman" pitchFamily="18" charset="0"/>
                <a:cs typeface="Times New Roman" pitchFamily="18" charset="0"/>
              </a:rPr>
              <a:t>Khi</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quả</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bóng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chạm</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đất</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nó</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gây</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ra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hiện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tượng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gì</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Sự</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chuyển</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hóa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năng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lượng</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ra</a:t>
            </a:r>
            <a:r>
              <a:rPr lang="en-US" sz="3600" dirty="0">
                <a:solidFill>
                  <a:prstClr val="black"/>
                </a:solidFill>
                <a:latin typeface="Times New Roman" pitchFamily="18" charset="0"/>
                <a:cs typeface="Times New Roman" pitchFamily="18" charset="0"/>
              </a:rPr>
              <a:t> </a:t>
            </a:r>
            <a:r>
              <a:rPr lang="en-US" sz="3600" dirty="0" err="1">
                <a:solidFill>
                  <a:prstClr val="black"/>
                </a:solidFill>
                <a:latin typeface="Times New Roman" pitchFamily="18" charset="0"/>
                <a:cs typeface="Times New Roman" pitchFamily="18" charset="0"/>
              </a:rPr>
              <a:t>sao</a:t>
            </a:r>
            <a:r>
              <a:rPr lang="en-US" sz="3600" dirty="0">
                <a:solidFill>
                  <a:prstClr val="black"/>
                </a:solidFill>
                <a:latin typeface="Times New Roman" pitchFamily="18" charset="0"/>
                <a:cs typeface="Times New Roman" pitchFamily="18" charset="0"/>
              </a:rPr>
              <a:t>?</a:t>
            </a:r>
          </a:p>
        </p:txBody>
      </p:sp>
      <p:sp>
        <p:nvSpPr>
          <p:cNvPr id="5" name="Title 1"/>
          <p:cNvSpPr txBox="1">
            <a:spLocks/>
          </p:cNvSpPr>
          <p:nvPr/>
        </p:nvSpPr>
        <p:spPr>
          <a:xfrm>
            <a:off x="578224" y="1126587"/>
            <a:ext cx="11134164" cy="13716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err="1">
                <a:solidFill>
                  <a:srgbClr val="002060"/>
                </a:solidFill>
                <a:latin typeface="Times New Roman" pitchFamily="18" charset="0"/>
                <a:cs typeface="Times New Roman" pitchFamily="18" charset="0"/>
              </a:rPr>
              <a:t>Khi</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quả</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bóng</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chạm</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đất</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nó</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tạo</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ra</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âm</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và</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làm</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nóng</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chỗ</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tiếp</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xúc</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một</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phần</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năng</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lượng</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chuyển</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hóa</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thành</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năng</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lượng</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âm</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và</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nhiệt</a:t>
            </a:r>
            <a:r>
              <a:rPr lang="en-US" sz="3600" dirty="0">
                <a:solidFill>
                  <a:srgbClr val="002060"/>
                </a:solidFill>
                <a:latin typeface="Times New Roman" pitchFamily="18" charset="0"/>
                <a:cs typeface="Times New Roman" pitchFamily="18" charset="0"/>
              </a:rPr>
              <a:t> </a:t>
            </a:r>
            <a:r>
              <a:rPr lang="en-US" sz="3600" dirty="0" err="1">
                <a:solidFill>
                  <a:srgbClr val="002060"/>
                </a:solidFill>
                <a:latin typeface="Times New Roman" pitchFamily="18" charset="0"/>
                <a:cs typeface="Times New Roman" pitchFamily="18" charset="0"/>
              </a:rPr>
              <a:t>năng</a:t>
            </a:r>
            <a:endParaRPr lang="en-US" sz="3600" dirty="0">
              <a:solidFill>
                <a:srgbClr val="002060"/>
              </a:solidFill>
              <a:latin typeface="Times New Roman" pitchFamily="18" charset="0"/>
              <a:cs typeface="Times New Roman" pitchFamily="18" charset="0"/>
            </a:endParaRPr>
          </a:p>
        </p:txBody>
      </p:sp>
      <p:sp>
        <p:nvSpPr>
          <p:cNvPr id="6" name="Title 1"/>
          <p:cNvSpPr txBox="1">
            <a:spLocks/>
          </p:cNvSpPr>
          <p:nvPr/>
        </p:nvSpPr>
        <p:spPr>
          <a:xfrm>
            <a:off x="578224" y="2743200"/>
            <a:ext cx="11134164" cy="1066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err="1">
                <a:solidFill>
                  <a:srgbClr val="FF0000"/>
                </a:solidFill>
                <a:latin typeface="Times New Roman" pitchFamily="18" charset="0"/>
                <a:cs typeface="Times New Roman" pitchFamily="18" charset="0"/>
              </a:rPr>
              <a:t>Động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năng</a:t>
            </a:r>
            <a:r>
              <a:rPr lang="en-US" sz="3600" dirty="0">
                <a:solidFill>
                  <a:srgbClr val="FF0000"/>
                </a:solidFill>
                <a:latin typeface="Times New Roman" pitchFamily="18" charset="0"/>
                <a:cs typeface="Times New Roman" pitchFamily="18" charset="0"/>
              </a:rPr>
              <a:t> ban </a:t>
            </a:r>
            <a:r>
              <a:rPr lang="en-US" sz="3600" dirty="0" err="1">
                <a:solidFill>
                  <a:srgbClr val="FF0000"/>
                </a:solidFill>
                <a:latin typeface="Times New Roman" pitchFamily="18" charset="0"/>
                <a:cs typeface="Times New Roman" pitchFamily="18" charset="0"/>
              </a:rPr>
              <a:t>đầu</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cung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cấp</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đã</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chuyển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hóa</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thành</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dạng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năng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lượng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nào</a:t>
            </a:r>
            <a:r>
              <a:rPr lang="en-US" sz="3600" dirty="0">
                <a:solidFill>
                  <a:srgbClr val="FF0000"/>
                </a:solidFill>
                <a:latin typeface="Times New Roman" pitchFamily="18" charset="0"/>
                <a:cs typeface="Times New Roman" pitchFamily="18" charset="0"/>
              </a:rPr>
              <a:t>?</a:t>
            </a: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231938" y="3933936"/>
            <a:ext cx="2971801" cy="2876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Rounded Corners 2">
            <a:extLst>
              <a:ext uri="{FF2B5EF4-FFF2-40B4-BE49-F238E27FC236}">
                <a16:creationId xmlns:a16="http://schemas.microsoft.com/office/drawing/2014/main" id="{6102036A-FD1C-49A7-BC0E-CAF0EEE57784}"/>
              </a:ext>
            </a:extLst>
          </p:cNvPr>
          <p:cNvSpPr/>
          <p:nvPr/>
        </p:nvSpPr>
        <p:spPr>
          <a:xfrm>
            <a:off x="4325737" y="4805512"/>
            <a:ext cx="2429433"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600" b="1" dirty="0" err="1">
                <a:solidFill>
                  <a:prstClr val="white"/>
                </a:solidFill>
                <a:latin typeface="Times New Roman" pitchFamily="18" charset="0"/>
                <a:cs typeface="Times New Roman" pitchFamily="18" charset="0"/>
              </a:rPr>
              <a:t>Động</a:t>
            </a:r>
            <a:r>
              <a:rPr lang="en-US" sz="3600" b="1" dirty="0">
                <a:solidFill>
                  <a:prstClr val="white"/>
                </a:solidFill>
                <a:latin typeface="Times New Roman" pitchFamily="18" charset="0"/>
                <a:cs typeface="Times New Roman" pitchFamily="18" charset="0"/>
              </a:rPr>
              <a:t> </a:t>
            </a:r>
            <a:r>
              <a:rPr lang="en-US" sz="3600" b="1" dirty="0" err="1">
                <a:solidFill>
                  <a:prstClr val="white"/>
                </a:solidFill>
                <a:latin typeface="Times New Roman" pitchFamily="18" charset="0"/>
                <a:cs typeface="Times New Roman" pitchFamily="18" charset="0"/>
              </a:rPr>
              <a:t>năng</a:t>
            </a:r>
            <a:r>
              <a:rPr lang="en-US" sz="3600" b="1" dirty="0">
                <a:solidFill>
                  <a:prstClr val="white"/>
                </a:solidFill>
                <a:latin typeface="Times New Roman" pitchFamily="18" charset="0"/>
                <a:cs typeface="Times New Roman" pitchFamily="18" charset="0"/>
              </a:rPr>
              <a:t> </a:t>
            </a:r>
          </a:p>
        </p:txBody>
      </p:sp>
      <p:sp>
        <p:nvSpPr>
          <p:cNvPr id="9" name="Arrow: Right 13">
            <a:extLst>
              <a:ext uri="{FF2B5EF4-FFF2-40B4-BE49-F238E27FC236}">
                <a16:creationId xmlns:a16="http://schemas.microsoft.com/office/drawing/2014/main" id="{715ACBB9-62CB-45F0-8CA8-F572201F0EBC}"/>
              </a:ext>
            </a:extLst>
          </p:cNvPr>
          <p:cNvSpPr/>
          <p:nvPr/>
        </p:nvSpPr>
        <p:spPr>
          <a:xfrm rot="19567845">
            <a:off x="6986227" y="4362756"/>
            <a:ext cx="591503" cy="2002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a:endParaRPr>
          </a:p>
        </p:txBody>
      </p:sp>
      <p:sp>
        <p:nvSpPr>
          <p:cNvPr id="10" name="Rectangle: Rounded Corners 10">
            <a:extLst>
              <a:ext uri="{FF2B5EF4-FFF2-40B4-BE49-F238E27FC236}">
                <a16:creationId xmlns:a16="http://schemas.microsoft.com/office/drawing/2014/main" id="{A4587196-E717-42A3-BE35-3CFBFA17E0BE}"/>
              </a:ext>
            </a:extLst>
          </p:cNvPr>
          <p:cNvSpPr/>
          <p:nvPr/>
        </p:nvSpPr>
        <p:spPr>
          <a:xfrm>
            <a:off x="7762429" y="3933825"/>
            <a:ext cx="2635665"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600" b="1" dirty="0" err="1">
                <a:solidFill>
                  <a:prstClr val="white"/>
                </a:solidFill>
                <a:latin typeface="Times New Roman" pitchFamily="18" charset="0"/>
                <a:cs typeface="Times New Roman" pitchFamily="18" charset="0"/>
              </a:rPr>
              <a:t>Thế</a:t>
            </a:r>
            <a:r>
              <a:rPr lang="en-US" sz="3600" b="1" dirty="0">
                <a:solidFill>
                  <a:prstClr val="white"/>
                </a:solidFill>
                <a:latin typeface="Times New Roman" pitchFamily="18" charset="0"/>
                <a:cs typeface="Times New Roman" pitchFamily="18" charset="0"/>
              </a:rPr>
              <a:t> </a:t>
            </a:r>
            <a:r>
              <a:rPr lang="en-US" sz="3600" b="1" dirty="0" err="1">
                <a:solidFill>
                  <a:prstClr val="white"/>
                </a:solidFill>
                <a:latin typeface="Times New Roman" pitchFamily="18" charset="0"/>
                <a:cs typeface="Times New Roman" pitchFamily="18" charset="0"/>
              </a:rPr>
              <a:t>năng</a:t>
            </a:r>
            <a:r>
              <a:rPr lang="en-US" sz="3600" b="1" dirty="0">
                <a:solidFill>
                  <a:prstClr val="white"/>
                </a:solidFill>
                <a:latin typeface="Times New Roman" pitchFamily="18" charset="0"/>
                <a:cs typeface="Times New Roman" pitchFamily="18" charset="0"/>
              </a:rPr>
              <a:t> </a:t>
            </a:r>
          </a:p>
        </p:txBody>
      </p:sp>
      <p:sp>
        <p:nvSpPr>
          <p:cNvPr id="11" name="Arrow: Right 4">
            <a:extLst>
              <a:ext uri="{FF2B5EF4-FFF2-40B4-BE49-F238E27FC236}">
                <a16:creationId xmlns:a16="http://schemas.microsoft.com/office/drawing/2014/main" id="{6591772D-D84A-478E-9A58-3A04DADBA09B}"/>
              </a:ext>
            </a:extLst>
          </p:cNvPr>
          <p:cNvSpPr/>
          <p:nvPr/>
        </p:nvSpPr>
        <p:spPr>
          <a:xfrm>
            <a:off x="6965308" y="5048453"/>
            <a:ext cx="591503"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a:endParaRPr>
          </a:p>
        </p:txBody>
      </p:sp>
      <p:sp>
        <p:nvSpPr>
          <p:cNvPr id="13" name="Rectangle: Rounded Corners 8">
            <a:extLst>
              <a:ext uri="{FF2B5EF4-FFF2-40B4-BE49-F238E27FC236}">
                <a16:creationId xmlns:a16="http://schemas.microsoft.com/office/drawing/2014/main" id="{36CE4BDC-F6E7-4CF1-B96A-32DFF0F5071B}"/>
              </a:ext>
            </a:extLst>
          </p:cNvPr>
          <p:cNvSpPr/>
          <p:nvPr/>
        </p:nvSpPr>
        <p:spPr>
          <a:xfrm>
            <a:off x="7726545" y="4769531"/>
            <a:ext cx="2707431"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err="1">
                <a:solidFill>
                  <a:prstClr val="white"/>
                </a:solidFill>
                <a:latin typeface="Times New Roman" pitchFamily="18" charset="0"/>
                <a:cs typeface="Times New Roman" pitchFamily="18" charset="0"/>
              </a:rPr>
              <a:t>Nhiệt</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năng</a:t>
            </a:r>
            <a:r>
              <a:rPr lang="en-US" sz="3200" b="1" dirty="0">
                <a:solidFill>
                  <a:prstClr val="white"/>
                </a:solidFill>
                <a:latin typeface="Times New Roman" pitchFamily="18" charset="0"/>
                <a:cs typeface="Times New Roman" pitchFamily="18" charset="0"/>
              </a:rPr>
              <a:t> </a:t>
            </a:r>
          </a:p>
        </p:txBody>
      </p:sp>
      <p:sp>
        <p:nvSpPr>
          <p:cNvPr id="14" name="Arrow: Right 15">
            <a:extLst>
              <a:ext uri="{FF2B5EF4-FFF2-40B4-BE49-F238E27FC236}">
                <a16:creationId xmlns:a16="http://schemas.microsoft.com/office/drawing/2014/main" id="{6B3194B8-E398-4FF4-8630-D687E94D19B4}"/>
              </a:ext>
            </a:extLst>
          </p:cNvPr>
          <p:cNvSpPr/>
          <p:nvPr/>
        </p:nvSpPr>
        <p:spPr>
          <a:xfrm rot="2183662">
            <a:off x="7006048" y="5631447"/>
            <a:ext cx="591503"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a:endParaRPr>
          </a:p>
        </p:txBody>
      </p:sp>
      <p:sp>
        <p:nvSpPr>
          <p:cNvPr id="15" name="Rectangle: Rounded Corners 12">
            <a:extLst>
              <a:ext uri="{FF2B5EF4-FFF2-40B4-BE49-F238E27FC236}">
                <a16:creationId xmlns:a16="http://schemas.microsoft.com/office/drawing/2014/main" id="{F43D08A8-4B0B-444D-97A6-D0AEA516D948}"/>
              </a:ext>
            </a:extLst>
          </p:cNvPr>
          <p:cNvSpPr/>
          <p:nvPr/>
        </p:nvSpPr>
        <p:spPr>
          <a:xfrm>
            <a:off x="7726545" y="5605237"/>
            <a:ext cx="3302037"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err="1">
                <a:solidFill>
                  <a:prstClr val="white"/>
                </a:solidFill>
                <a:latin typeface="Times New Roman" pitchFamily="18" charset="0"/>
                <a:cs typeface="Times New Roman" pitchFamily="18" charset="0"/>
              </a:rPr>
              <a:t>Năng</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lượng</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âm</a:t>
            </a:r>
            <a:endParaRPr lang="en-US" sz="3200" b="1" dirty="0">
              <a:solidFill>
                <a:prstClr val="white"/>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22" presetClass="entr" presetSubtype="4"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animBg="1"/>
      <p:bldP spid="9" grpId="0" animBg="1"/>
      <p:bldP spid="10" grpId="0" animBg="1"/>
      <p:bldP spid="11"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A9886-5FBC-41D2-8F07-6208B3087BBD}"/>
              </a:ext>
            </a:extLst>
          </p:cNvPr>
          <p:cNvSpPr>
            <a:spLocks noGrp="1"/>
          </p:cNvSpPr>
          <p:nvPr>
            <p:ph type="title"/>
          </p:nvPr>
        </p:nvSpPr>
        <p:spPr>
          <a:xfrm>
            <a:off x="1119406" y="228692"/>
            <a:ext cx="10058400" cy="1450757"/>
          </a:xfrm>
        </p:spPr>
        <p:txBody>
          <a:bodyPr>
            <a:normAutofit/>
          </a:bodyPr>
          <a:lstStyle/>
          <a:p>
            <a:r>
              <a:rPr lang="en-US" sz="3200" b="1" dirty="0">
                <a:solidFill>
                  <a:schemeClr val="accent3">
                    <a:lumMod val="75000"/>
                  </a:schemeClr>
                </a:solidFill>
                <a:latin typeface="Arial" panose="020B0604020202020204" pitchFamily="34" charset="0"/>
                <a:cs typeface="Arial" panose="020B0604020202020204" pitchFamily="34" charset="0"/>
              </a:rPr>
              <a:t>I</a:t>
            </a:r>
            <a:r>
              <a:rPr lang="en-US" sz="3200" b="1">
                <a:solidFill>
                  <a:schemeClr val="accent3">
                    <a:lumMod val="75000"/>
                  </a:schemeClr>
                </a:solidFill>
                <a:latin typeface="Arial" panose="020B0604020202020204" pitchFamily="34" charset="0"/>
                <a:cs typeface="Arial" panose="020B0604020202020204" pitchFamily="34" charset="0"/>
              </a:rPr>
              <a:t>. CHUYỂN </a:t>
            </a:r>
            <a:r>
              <a:rPr lang="en-US" sz="3200" b="1" dirty="0">
                <a:solidFill>
                  <a:schemeClr val="accent3">
                    <a:lumMod val="75000"/>
                  </a:schemeClr>
                </a:solidFill>
                <a:latin typeface="Arial" panose="020B0604020202020204" pitchFamily="34" charset="0"/>
                <a:cs typeface="Arial" panose="020B0604020202020204" pitchFamily="34" charset="0"/>
              </a:rPr>
              <a:t>HÓA NĂNG LƯỢNG</a:t>
            </a:r>
          </a:p>
        </p:txBody>
      </p:sp>
      <p:pic>
        <p:nvPicPr>
          <p:cNvPr id="4" name="Picture 3">
            <a:extLst>
              <a:ext uri="{FF2B5EF4-FFF2-40B4-BE49-F238E27FC236}">
                <a16:creationId xmlns:a16="http://schemas.microsoft.com/office/drawing/2014/main" id="{AECC7359-060D-427E-AED2-C60E4A643BFA}"/>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40000"/>
                    </a14:imgEffect>
                  </a14:imgLayer>
                </a14:imgProps>
              </a:ext>
            </a:extLst>
          </a:blip>
          <a:srcRect l="60860" t="40000" r="25390" b="31250"/>
          <a:stretch/>
        </p:blipFill>
        <p:spPr>
          <a:xfrm>
            <a:off x="8283388" y="869348"/>
            <a:ext cx="3653216" cy="4296681"/>
          </a:xfrm>
          <a:prstGeom prst="rect">
            <a:avLst/>
          </a:prstGeom>
        </p:spPr>
      </p:pic>
      <p:sp>
        <p:nvSpPr>
          <p:cNvPr id="17" name="Title 1">
            <a:extLst>
              <a:ext uri="{FF2B5EF4-FFF2-40B4-BE49-F238E27FC236}">
                <a16:creationId xmlns:a16="http://schemas.microsoft.com/office/drawing/2014/main" id="{71342E22-065D-4B22-96DD-08A8BC5BC66E}"/>
              </a:ext>
            </a:extLst>
          </p:cNvPr>
          <p:cNvSpPr txBox="1">
            <a:spLocks/>
          </p:cNvSpPr>
          <p:nvPr/>
        </p:nvSpPr>
        <p:spPr>
          <a:xfrm>
            <a:off x="732117" y="123779"/>
            <a:ext cx="8334376" cy="66103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2600" b="1" dirty="0" err="1">
                <a:solidFill>
                  <a:schemeClr val="tx1"/>
                </a:solidFill>
                <a:latin typeface="Arial" panose="020B0604020202020204" pitchFamily="34" charset="0"/>
                <a:cs typeface="Arial" panose="020B0604020202020204" pitchFamily="34" charset="0"/>
              </a:rPr>
              <a:t>Hiện</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tượng</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Một</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quả</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bóng</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được</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ném</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lên</a:t>
            </a:r>
            <a:r>
              <a:rPr lang="en-US" sz="2600" b="1" dirty="0">
                <a:solidFill>
                  <a:schemeClr val="tx1"/>
                </a:solidFill>
                <a:latin typeface="Arial" panose="020B0604020202020204" pitchFamily="34" charset="0"/>
                <a:cs typeface="Arial" panose="020B0604020202020204" pitchFamily="34" charset="0"/>
              </a:rPr>
              <a:t> </a:t>
            </a:r>
            <a:r>
              <a:rPr lang="en-US" sz="2600" b="1" dirty="0" err="1">
                <a:solidFill>
                  <a:schemeClr val="tx1"/>
                </a:solidFill>
                <a:latin typeface="Arial" panose="020B0604020202020204" pitchFamily="34" charset="0"/>
                <a:cs typeface="Arial" panose="020B0604020202020204" pitchFamily="34" charset="0"/>
              </a:rPr>
              <a:t>cao</a:t>
            </a:r>
            <a:endParaRPr lang="en-US" sz="2600" b="1" dirty="0">
              <a:solidFill>
                <a:schemeClr val="tx1"/>
              </a:solidFill>
              <a:latin typeface="Arial" panose="020B0604020202020204" pitchFamily="34" charset="0"/>
              <a:cs typeface="Arial" panose="020B0604020202020204" pitchFamily="34" charset="0"/>
            </a:endParaRPr>
          </a:p>
        </p:txBody>
      </p:sp>
      <p:sp>
        <p:nvSpPr>
          <p:cNvPr id="8" name="Rectangle: Rounded Corners 2">
            <a:extLst>
              <a:ext uri="{FF2B5EF4-FFF2-40B4-BE49-F238E27FC236}">
                <a16:creationId xmlns:a16="http://schemas.microsoft.com/office/drawing/2014/main" id="{00494F29-2B95-489F-8C17-76E94407AFEB}"/>
              </a:ext>
            </a:extLst>
          </p:cNvPr>
          <p:cNvSpPr/>
          <p:nvPr/>
        </p:nvSpPr>
        <p:spPr>
          <a:xfrm>
            <a:off x="1044173" y="2903810"/>
            <a:ext cx="2429433"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600" b="1" dirty="0" err="1">
                <a:solidFill>
                  <a:prstClr val="white"/>
                </a:solidFill>
                <a:latin typeface="Times New Roman" pitchFamily="18" charset="0"/>
                <a:cs typeface="Times New Roman" pitchFamily="18" charset="0"/>
              </a:rPr>
              <a:t>Động</a:t>
            </a:r>
            <a:r>
              <a:rPr lang="en-US" sz="3600" b="1" dirty="0">
                <a:solidFill>
                  <a:prstClr val="white"/>
                </a:solidFill>
                <a:latin typeface="Times New Roman" pitchFamily="18" charset="0"/>
                <a:cs typeface="Times New Roman" pitchFamily="18" charset="0"/>
              </a:rPr>
              <a:t> </a:t>
            </a:r>
            <a:r>
              <a:rPr lang="en-US" sz="3600" b="1" dirty="0" err="1">
                <a:solidFill>
                  <a:prstClr val="white"/>
                </a:solidFill>
                <a:latin typeface="Times New Roman" pitchFamily="18" charset="0"/>
                <a:cs typeface="Times New Roman" pitchFamily="18" charset="0"/>
              </a:rPr>
              <a:t>năng</a:t>
            </a:r>
            <a:r>
              <a:rPr lang="en-US" sz="3600" b="1" dirty="0">
                <a:solidFill>
                  <a:prstClr val="white"/>
                </a:solidFill>
                <a:latin typeface="Times New Roman" pitchFamily="18" charset="0"/>
                <a:cs typeface="Times New Roman" pitchFamily="18" charset="0"/>
              </a:rPr>
              <a:t> </a:t>
            </a:r>
          </a:p>
        </p:txBody>
      </p:sp>
      <p:sp>
        <p:nvSpPr>
          <p:cNvPr id="9" name="Arrow: Right 13">
            <a:extLst>
              <a:ext uri="{FF2B5EF4-FFF2-40B4-BE49-F238E27FC236}">
                <a16:creationId xmlns:a16="http://schemas.microsoft.com/office/drawing/2014/main" id="{064D239C-A268-4FD3-98E5-259E50659CED}"/>
              </a:ext>
            </a:extLst>
          </p:cNvPr>
          <p:cNvSpPr/>
          <p:nvPr/>
        </p:nvSpPr>
        <p:spPr>
          <a:xfrm rot="19567845">
            <a:off x="3704663" y="2461054"/>
            <a:ext cx="591503" cy="2002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a:endParaRPr>
          </a:p>
        </p:txBody>
      </p:sp>
      <p:sp>
        <p:nvSpPr>
          <p:cNvPr id="11" name="Rectangle: Rounded Corners 10">
            <a:extLst>
              <a:ext uri="{FF2B5EF4-FFF2-40B4-BE49-F238E27FC236}">
                <a16:creationId xmlns:a16="http://schemas.microsoft.com/office/drawing/2014/main" id="{5DE0364A-C848-4C89-A5BA-7DF25C3FDA1F}"/>
              </a:ext>
            </a:extLst>
          </p:cNvPr>
          <p:cNvSpPr/>
          <p:nvPr/>
        </p:nvSpPr>
        <p:spPr>
          <a:xfrm>
            <a:off x="4480865" y="2032123"/>
            <a:ext cx="2635665"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600" b="1" dirty="0" err="1">
                <a:solidFill>
                  <a:prstClr val="white"/>
                </a:solidFill>
                <a:latin typeface="Times New Roman" pitchFamily="18" charset="0"/>
                <a:cs typeface="Times New Roman" pitchFamily="18" charset="0"/>
              </a:rPr>
              <a:t>Thế</a:t>
            </a:r>
            <a:r>
              <a:rPr lang="en-US" sz="3600" b="1" dirty="0">
                <a:solidFill>
                  <a:prstClr val="white"/>
                </a:solidFill>
                <a:latin typeface="Times New Roman" pitchFamily="18" charset="0"/>
                <a:cs typeface="Times New Roman" pitchFamily="18" charset="0"/>
              </a:rPr>
              <a:t> </a:t>
            </a:r>
            <a:r>
              <a:rPr lang="en-US" sz="3600" b="1" dirty="0" err="1">
                <a:solidFill>
                  <a:prstClr val="white"/>
                </a:solidFill>
                <a:latin typeface="Times New Roman" pitchFamily="18" charset="0"/>
                <a:cs typeface="Times New Roman" pitchFamily="18" charset="0"/>
              </a:rPr>
              <a:t>năng</a:t>
            </a:r>
            <a:r>
              <a:rPr lang="en-US" sz="3600" b="1" dirty="0">
                <a:solidFill>
                  <a:prstClr val="white"/>
                </a:solidFill>
                <a:latin typeface="Times New Roman" pitchFamily="18" charset="0"/>
                <a:cs typeface="Times New Roman" pitchFamily="18" charset="0"/>
              </a:rPr>
              <a:t> </a:t>
            </a:r>
          </a:p>
        </p:txBody>
      </p:sp>
      <p:sp>
        <p:nvSpPr>
          <p:cNvPr id="12" name="Arrow: Right 4">
            <a:extLst>
              <a:ext uri="{FF2B5EF4-FFF2-40B4-BE49-F238E27FC236}">
                <a16:creationId xmlns:a16="http://schemas.microsoft.com/office/drawing/2014/main" id="{CFFA4D49-B62B-4EA4-A828-877D941D44FF}"/>
              </a:ext>
            </a:extLst>
          </p:cNvPr>
          <p:cNvSpPr/>
          <p:nvPr/>
        </p:nvSpPr>
        <p:spPr>
          <a:xfrm>
            <a:off x="3683744" y="3146751"/>
            <a:ext cx="591503"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a:endParaRPr>
          </a:p>
        </p:txBody>
      </p:sp>
      <p:sp>
        <p:nvSpPr>
          <p:cNvPr id="13" name="Rectangle: Rounded Corners 8">
            <a:extLst>
              <a:ext uri="{FF2B5EF4-FFF2-40B4-BE49-F238E27FC236}">
                <a16:creationId xmlns:a16="http://schemas.microsoft.com/office/drawing/2014/main" id="{36CCE964-B5D3-47CF-A2CC-6237B5CEE468}"/>
              </a:ext>
            </a:extLst>
          </p:cNvPr>
          <p:cNvSpPr/>
          <p:nvPr/>
        </p:nvSpPr>
        <p:spPr>
          <a:xfrm>
            <a:off x="4444981" y="2867829"/>
            <a:ext cx="2707431"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err="1">
                <a:solidFill>
                  <a:prstClr val="white"/>
                </a:solidFill>
                <a:latin typeface="Times New Roman" pitchFamily="18" charset="0"/>
                <a:cs typeface="Times New Roman" pitchFamily="18" charset="0"/>
              </a:rPr>
              <a:t>Nhiệt</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năng</a:t>
            </a:r>
            <a:r>
              <a:rPr lang="en-US" sz="3200" b="1" dirty="0">
                <a:solidFill>
                  <a:prstClr val="white"/>
                </a:solidFill>
                <a:latin typeface="Times New Roman" pitchFamily="18" charset="0"/>
                <a:cs typeface="Times New Roman" pitchFamily="18" charset="0"/>
              </a:rPr>
              <a:t> </a:t>
            </a:r>
          </a:p>
        </p:txBody>
      </p:sp>
      <p:sp>
        <p:nvSpPr>
          <p:cNvPr id="14" name="Arrow: Right 15">
            <a:extLst>
              <a:ext uri="{FF2B5EF4-FFF2-40B4-BE49-F238E27FC236}">
                <a16:creationId xmlns:a16="http://schemas.microsoft.com/office/drawing/2014/main" id="{D06515A2-F776-4AAE-A263-7B2DD70736D4}"/>
              </a:ext>
            </a:extLst>
          </p:cNvPr>
          <p:cNvSpPr/>
          <p:nvPr/>
        </p:nvSpPr>
        <p:spPr>
          <a:xfrm rot="2183662">
            <a:off x="3724484" y="3729745"/>
            <a:ext cx="591503" cy="1671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latin typeface="Calibri"/>
            </a:endParaRPr>
          </a:p>
        </p:txBody>
      </p:sp>
      <p:sp>
        <p:nvSpPr>
          <p:cNvPr id="15" name="Rectangle: Rounded Corners 12">
            <a:extLst>
              <a:ext uri="{FF2B5EF4-FFF2-40B4-BE49-F238E27FC236}">
                <a16:creationId xmlns:a16="http://schemas.microsoft.com/office/drawing/2014/main" id="{75FB4E22-A1E7-4968-A7EC-9339BE736FCA}"/>
              </a:ext>
            </a:extLst>
          </p:cNvPr>
          <p:cNvSpPr/>
          <p:nvPr/>
        </p:nvSpPr>
        <p:spPr>
          <a:xfrm>
            <a:off x="4444981" y="3703535"/>
            <a:ext cx="3302037" cy="6667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US" sz="3200" b="1" dirty="0" err="1">
                <a:solidFill>
                  <a:prstClr val="white"/>
                </a:solidFill>
                <a:latin typeface="Times New Roman" pitchFamily="18" charset="0"/>
                <a:cs typeface="Times New Roman" pitchFamily="18" charset="0"/>
              </a:rPr>
              <a:t>Năng</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lượng</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âm</a:t>
            </a:r>
            <a:endParaRPr lang="en-US" sz="3200" b="1" dirty="0">
              <a:solidFill>
                <a:prstClr val="white"/>
              </a:solidFill>
              <a:latin typeface="Times New Roman" pitchFamily="18" charset="0"/>
              <a:cs typeface="Times New Roman" pitchFamily="18" charset="0"/>
            </a:endParaRPr>
          </a:p>
        </p:txBody>
      </p:sp>
      <p:sp>
        <p:nvSpPr>
          <p:cNvPr id="16" name="Title 1">
            <a:extLst>
              <a:ext uri="{FF2B5EF4-FFF2-40B4-BE49-F238E27FC236}">
                <a16:creationId xmlns:a16="http://schemas.microsoft.com/office/drawing/2014/main" id="{64945A3C-B3D7-48D9-A495-D42802D45301}"/>
              </a:ext>
            </a:extLst>
          </p:cNvPr>
          <p:cNvSpPr txBox="1">
            <a:spLocks/>
          </p:cNvSpPr>
          <p:nvPr/>
        </p:nvSpPr>
        <p:spPr>
          <a:xfrm>
            <a:off x="732117" y="4921852"/>
            <a:ext cx="10133157" cy="106680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a:solidFill>
                  <a:srgbClr val="FF0000"/>
                </a:solidFill>
                <a:latin typeface="Times New Roman" pitchFamily="18" charset="0"/>
                <a:cs typeface="Times New Roman" pitchFamily="18" charset="0"/>
              </a:rPr>
              <a:t>KL. </a:t>
            </a:r>
            <a:r>
              <a:rPr lang="en-US" sz="3600" dirty="0" err="1">
                <a:solidFill>
                  <a:srgbClr val="FF0000"/>
                </a:solidFill>
                <a:latin typeface="Times New Roman" pitchFamily="18" charset="0"/>
                <a:cs typeface="Times New Roman" pitchFamily="18" charset="0"/>
              </a:rPr>
              <a:t>Năng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lượng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có</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thể</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chuyển</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từ</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dạng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này</a:t>
            </a:r>
            <a:r>
              <a:rPr lang="en-US" sz="3600" dirty="0">
                <a:solidFill>
                  <a:srgbClr val="FF0000"/>
                </a:solidFill>
                <a:latin typeface="Times New Roman" pitchFamily="18" charset="0"/>
                <a:cs typeface="Times New Roman" pitchFamily="18" charset="0"/>
              </a:rPr>
              <a:t> sang </a:t>
            </a:r>
            <a:r>
              <a:rPr lang="en-US" sz="3600" dirty="0" err="1">
                <a:solidFill>
                  <a:srgbClr val="FF0000"/>
                </a:solidFill>
                <a:latin typeface="Times New Roman" pitchFamily="18" charset="0"/>
                <a:cs typeface="Times New Roman" pitchFamily="18" charset="0"/>
              </a:rPr>
              <a:t>dạng</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khác</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từ</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vật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này</a:t>
            </a:r>
            <a:r>
              <a:rPr lang="en-US" sz="3600" dirty="0">
                <a:solidFill>
                  <a:srgbClr val="FF0000"/>
                </a:solidFill>
                <a:latin typeface="Times New Roman" pitchFamily="18" charset="0"/>
                <a:cs typeface="Times New Roman" pitchFamily="18" charset="0"/>
              </a:rPr>
              <a:t> sang </a:t>
            </a:r>
            <a:r>
              <a:rPr lang="en-US" sz="3600" dirty="0" err="1">
                <a:solidFill>
                  <a:srgbClr val="FF0000"/>
                </a:solidFill>
                <a:latin typeface="Times New Roman" pitchFamily="18" charset="0"/>
                <a:cs typeface="Times New Roman" pitchFamily="18" charset="0"/>
              </a:rPr>
              <a:t>vật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khác</a:t>
            </a:r>
            <a:endParaRPr lang="en-US" sz="36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633090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heel(1)">
                                      <p:cBhvr>
                                        <p:cTn id="11"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itle 1">
            <a:extLst>
              <a:ext uri="{FF2B5EF4-FFF2-40B4-BE49-F238E27FC236}">
                <a16:creationId xmlns:a16="http://schemas.microsoft.com/office/drawing/2014/main" id="{2E0044ED-F956-4D2F-948A-790E5597999C}"/>
              </a:ext>
            </a:extLst>
          </p:cNvPr>
          <p:cNvSpPr txBox="1">
            <a:spLocks noChangeArrowheads="1"/>
          </p:cNvSpPr>
          <p:nvPr/>
        </p:nvSpPr>
        <p:spPr bwMode="auto">
          <a:xfrm>
            <a:off x="623887" y="186419"/>
            <a:ext cx="11160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ctr"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dirty="0" err="1" smtClean="0">
                <a:ln>
                  <a:noFill/>
                </a:ln>
                <a:solidFill>
                  <a:srgbClr val="FFFF00"/>
                </a:solidFill>
                <a:effectLst/>
                <a:uLnTx/>
                <a:uFillTx/>
                <a:latin typeface="Arial" panose="020B0604020202020204" pitchFamily="34" charset="0"/>
                <a:ea typeface="+mn-ea"/>
                <a:cs typeface="Arial" panose="020B0604020202020204" pitchFamily="34" charset="0"/>
              </a:rPr>
              <a:t>Bài</a:t>
            </a:r>
            <a:r>
              <a:rPr kumimoji="0" lang="en-US" altLang="vi-VN" sz="3200" b="1" i="0" u="none" strike="noStrike" kern="1200" cap="none" spc="0" normalizeH="0" baseline="0" noProof="0" dirty="0" smtClean="0">
                <a:ln>
                  <a:noFill/>
                </a:ln>
                <a:solidFill>
                  <a:srgbClr val="FFFF00"/>
                </a:solidFill>
                <a:effectLst/>
                <a:uLnTx/>
                <a:uFillTx/>
                <a:latin typeface="Arial" panose="020B0604020202020204" pitchFamily="34" charset="0"/>
                <a:ea typeface="+mn-ea"/>
                <a:cs typeface="Arial" panose="020B0604020202020204" pitchFamily="34" charset="0"/>
              </a:rPr>
              <a:t> </a:t>
            </a:r>
            <a:r>
              <a:rPr kumimoji="0" lang="en-US" altLang="vi-VN" sz="3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48. SỰ CHUYỂN HOÁ NĂNG LƯỢNG</a:t>
            </a:r>
          </a:p>
        </p:txBody>
      </p:sp>
      <p:sp>
        <p:nvSpPr>
          <p:cNvPr id="5" name="Title 1">
            <a:extLst>
              <a:ext uri="{FF2B5EF4-FFF2-40B4-BE49-F238E27FC236}">
                <a16:creationId xmlns:a16="http://schemas.microsoft.com/office/drawing/2014/main" id="{AEF67A06-BADD-4F22-8065-538740B6FBE3}"/>
              </a:ext>
            </a:extLst>
          </p:cNvPr>
          <p:cNvSpPr txBox="1">
            <a:spLocks noChangeArrowheads="1"/>
          </p:cNvSpPr>
          <p:nvPr/>
        </p:nvSpPr>
        <p:spPr bwMode="auto">
          <a:xfrm>
            <a:off x="398930" y="742332"/>
            <a:ext cx="8951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0" marR="0" lvl="0" indent="0" algn="just" defTabSz="684213" rtl="0" eaLnBrk="1" fontAlgn="base" latinLnBrk="0" hangingPunct="1">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FFFF00"/>
                </a:solidFill>
                <a:effectLst/>
                <a:uLnTx/>
                <a:uFillTx/>
                <a:latin typeface="Arial" panose="020B0604020202020204" pitchFamily="34" charset="0"/>
                <a:ea typeface="+mn-ea"/>
                <a:cs typeface="Arial" panose="020B0604020202020204" pitchFamily="34" charset="0"/>
              </a:rPr>
              <a:t>I. Chuyển hoá năng lượng</a:t>
            </a:r>
          </a:p>
        </p:txBody>
      </p:sp>
      <p:sp>
        <p:nvSpPr>
          <p:cNvPr id="6" name="Rectangle 2">
            <a:extLst>
              <a:ext uri="{FF2B5EF4-FFF2-40B4-BE49-F238E27FC236}">
                <a16:creationId xmlns:a16="http://schemas.microsoft.com/office/drawing/2014/main" id="{025DF1DD-3FCD-4E83-9EB3-8A158BC2CE37}"/>
              </a:ext>
            </a:extLst>
          </p:cNvPr>
          <p:cNvSpPr>
            <a:spLocks noChangeArrowheads="1"/>
          </p:cNvSpPr>
          <p:nvPr/>
        </p:nvSpPr>
        <p:spPr bwMode="auto">
          <a:xfrm>
            <a:off x="718017" y="1298245"/>
            <a:ext cx="111601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57175" indent="-257175" defTabSz="684213">
              <a:spcBef>
                <a:spcPct val="20000"/>
              </a:spcBef>
              <a:buFont typeface="Arial" panose="020B0604020202020204" pitchFamily="34" charset="0"/>
              <a:buChar char="•"/>
              <a:defRPr sz="2400">
                <a:solidFill>
                  <a:schemeClr val="tx1"/>
                </a:solidFill>
                <a:latin typeface="Calibri" panose="020F0502020204030204" pitchFamily="34" charset="0"/>
              </a:defRPr>
            </a:lvl1pPr>
            <a:lvl2pPr marL="742950" indent="-285750" defTabSz="684213">
              <a:spcBef>
                <a:spcPct val="20000"/>
              </a:spcBef>
              <a:buFont typeface="Arial" panose="020B0604020202020204" pitchFamily="34" charset="0"/>
              <a:buChar char="–"/>
              <a:defRPr sz="2100">
                <a:solidFill>
                  <a:schemeClr val="tx1"/>
                </a:solidFill>
                <a:latin typeface="Calibri" panose="020F0502020204030204" pitchFamily="34" charset="0"/>
              </a:defRPr>
            </a:lvl2pPr>
            <a:lvl3pPr marL="1143000" indent="-228600" defTabSz="684213">
              <a:spcBef>
                <a:spcPct val="20000"/>
              </a:spcBef>
              <a:buFont typeface="Arial" panose="020B0604020202020204" pitchFamily="34" charset="0"/>
              <a:buChar char="•"/>
              <a:defRPr>
                <a:solidFill>
                  <a:schemeClr val="tx1"/>
                </a:solidFill>
                <a:latin typeface="Calibri" panose="020F0502020204030204" pitchFamily="34" charset="0"/>
              </a:defRPr>
            </a:lvl3pPr>
            <a:lvl4pPr marL="16002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4pPr>
            <a:lvl5pPr marL="2057400" indent="-228600" defTabSz="684213">
              <a:spcBef>
                <a:spcPct val="20000"/>
              </a:spcBef>
              <a:buFont typeface="Arial" panose="020B0604020202020204" pitchFamily="34" charset="0"/>
              <a:buChar char="»"/>
              <a:defRPr sz="1500">
                <a:solidFill>
                  <a:schemeClr val="tx1"/>
                </a:solidFill>
                <a:latin typeface="Calibri" panose="020F0502020204030204" pitchFamily="34" charset="0"/>
              </a:defRPr>
            </a:lvl5pPr>
            <a:lvl6pPr marL="25146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6pPr>
            <a:lvl7pPr marL="29718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7pPr>
            <a:lvl8pPr marL="34290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8pPr>
            <a:lvl9pPr marL="3886200" indent="-228600" defTabSz="684213" eaLnBrk="0" fontAlgn="base" hangingPunct="0">
              <a:spcBef>
                <a:spcPct val="20000"/>
              </a:spcBef>
              <a:spcAft>
                <a:spcPct val="0"/>
              </a:spcAft>
              <a:buFont typeface="Arial" panose="020B0604020202020204" pitchFamily="34" charset="0"/>
              <a:buChar char="»"/>
              <a:defRPr sz="1500">
                <a:solidFill>
                  <a:schemeClr val="tx1"/>
                </a:solidFill>
                <a:latin typeface="Calibri" panose="020F0502020204030204" pitchFamily="34" charset="0"/>
              </a:defRPr>
            </a:lvl9pPr>
          </a:lstStyle>
          <a:p>
            <a:pPr marL="257175" marR="0" lvl="0" indent="-257175" algn="just" defTabSz="684213" rtl="0" eaLnBrk="1" fontAlgn="base" latinLnBrk="0" hangingPunct="1">
              <a:lnSpc>
                <a:spcPct val="100000"/>
              </a:lnSpc>
              <a:spcBef>
                <a:spcPct val="0"/>
              </a:spcBef>
              <a:spcAft>
                <a:spcPct val="0"/>
              </a:spcAft>
              <a:buClrTx/>
              <a:buSzTx/>
              <a:buFontTx/>
              <a:buChar char="-"/>
              <a:tabLst/>
              <a:defRPr/>
            </a:pPr>
            <a:r>
              <a:rPr kumimoji="0" lang="en-US" altLang="vi-VN"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Năng lượng có thể chuyển hoá từ dạng này sang dạng khác, hoặc truyền từ vật này sang vật khác.</a:t>
            </a:r>
          </a:p>
        </p:txBody>
      </p:sp>
    </p:spTree>
    <p:extLst>
      <p:ext uri="{BB962C8B-B14F-4D97-AF65-F5344CB8AC3E}">
        <p14:creationId xmlns:p14="http://schemas.microsoft.com/office/powerpoint/2010/main" val="262983997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495A54C-D496-4B5B-863D-110B09CC6F1B}"/>
              </a:ext>
            </a:extLst>
          </p:cNvPr>
          <p:cNvPicPr>
            <a:picLocks noChangeAspect="1"/>
          </p:cNvPicPr>
          <p:nvPr/>
        </p:nvPicPr>
        <p:blipFill rotWithShape="1">
          <a:blip r:embed="rId2"/>
          <a:srcRect l="1" t="13185" r="49083" b="12593"/>
          <a:stretch/>
        </p:blipFill>
        <p:spPr>
          <a:xfrm>
            <a:off x="457199" y="2141009"/>
            <a:ext cx="4524369" cy="3709835"/>
          </a:xfrm>
          <a:prstGeom prst="rect">
            <a:avLst/>
          </a:prstGeom>
        </p:spPr>
      </p:pic>
      <p:cxnSp>
        <p:nvCxnSpPr>
          <p:cNvPr id="7" name="Straight Connector 6">
            <a:extLst>
              <a:ext uri="{FF2B5EF4-FFF2-40B4-BE49-F238E27FC236}">
                <a16:creationId xmlns:a16="http://schemas.microsoft.com/office/drawing/2014/main" id="{FB52823A-1B5A-46B5-89B2-4D2987D872EA}"/>
              </a:ext>
            </a:extLst>
          </p:cNvPr>
          <p:cNvCxnSpPr/>
          <p:nvPr/>
        </p:nvCxnSpPr>
        <p:spPr>
          <a:xfrm>
            <a:off x="5295900" y="1933575"/>
            <a:ext cx="0" cy="4219954"/>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718D3A76-15DB-4AF2-AAD4-B77DCE980699}"/>
              </a:ext>
            </a:extLst>
          </p:cNvPr>
          <p:cNvPicPr>
            <a:picLocks noChangeAspect="1"/>
          </p:cNvPicPr>
          <p:nvPr/>
        </p:nvPicPr>
        <p:blipFill rotWithShape="1">
          <a:blip r:embed="rId3"/>
          <a:srcRect l="1873" t="12223" r="32343" b="12084"/>
          <a:stretch/>
        </p:blipFill>
        <p:spPr>
          <a:xfrm>
            <a:off x="5610233" y="2141009"/>
            <a:ext cx="5867392" cy="3797530"/>
          </a:xfrm>
          <a:prstGeom prst="rect">
            <a:avLst/>
          </a:prstGeom>
        </p:spPr>
      </p:pic>
      <p:pic>
        <p:nvPicPr>
          <p:cNvPr id="10" name="Picture 9">
            <a:extLst>
              <a:ext uri="{FF2B5EF4-FFF2-40B4-BE49-F238E27FC236}">
                <a16:creationId xmlns:a16="http://schemas.microsoft.com/office/drawing/2014/main" id="{449BE722-107A-48A6-9C31-A688D42D93E0}"/>
              </a:ext>
            </a:extLst>
          </p:cNvPr>
          <p:cNvPicPr>
            <a:picLocks noChangeAspect="1"/>
          </p:cNvPicPr>
          <p:nvPr/>
        </p:nvPicPr>
        <p:blipFill>
          <a:blip r:embed="rId4"/>
          <a:stretch>
            <a:fillRect/>
          </a:stretch>
        </p:blipFill>
        <p:spPr>
          <a:xfrm>
            <a:off x="276225" y="380621"/>
            <a:ext cx="1085850" cy="1085850"/>
          </a:xfrm>
          <a:prstGeom prst="rect">
            <a:avLst/>
          </a:prstGeom>
        </p:spPr>
      </p:pic>
      <p:sp>
        <p:nvSpPr>
          <p:cNvPr id="11" name="Title 1">
            <a:extLst>
              <a:ext uri="{FF2B5EF4-FFF2-40B4-BE49-F238E27FC236}">
                <a16:creationId xmlns:a16="http://schemas.microsoft.com/office/drawing/2014/main" id="{0482D067-E6A5-4125-B617-150DD1448486}"/>
              </a:ext>
            </a:extLst>
          </p:cNvPr>
          <p:cNvSpPr txBox="1">
            <a:spLocks/>
          </p:cNvSpPr>
          <p:nvPr/>
        </p:nvSpPr>
        <p:spPr>
          <a:xfrm>
            <a:off x="2543175" y="0"/>
            <a:ext cx="8067674" cy="1685016"/>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nSpc>
                <a:spcPct val="112000"/>
              </a:lnSpc>
              <a:spcBef>
                <a:spcPts val="0"/>
              </a:spcBef>
            </a:pPr>
            <a:r>
              <a:rPr lang="en-US" sz="2300" b="1" dirty="0">
                <a:solidFill>
                  <a:schemeClr val="tx1"/>
                </a:solidFill>
                <a:latin typeface="Arial" panose="020B0604020202020204" pitchFamily="34" charset="0"/>
                <a:cs typeface="Arial" panose="020B0604020202020204" pitchFamily="34" charset="0"/>
              </a:rPr>
              <a:t>1. </a:t>
            </a:r>
            <a:r>
              <a:rPr lang="en-US" sz="2300" b="1" dirty="0" err="1">
                <a:solidFill>
                  <a:schemeClr val="tx1"/>
                </a:solidFill>
                <a:latin typeface="Arial" panose="020B0604020202020204" pitchFamily="34" charset="0"/>
                <a:cs typeface="Arial" panose="020B0604020202020204" pitchFamily="34" charset="0"/>
              </a:rPr>
              <a:t>Nhiệm</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vụ</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Phân</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tích</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sự</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chuyển</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hóa</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năng</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lượng</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trong</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một</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số</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hiện</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tượng</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thực</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tế</a:t>
            </a:r>
            <a:r>
              <a:rPr lang="en-US" sz="2300" b="1" dirty="0">
                <a:solidFill>
                  <a:schemeClr val="tx1"/>
                </a:solidFill>
                <a:latin typeface="Arial" panose="020B0604020202020204" pitchFamily="34" charset="0"/>
                <a:cs typeface="Arial" panose="020B0604020202020204" pitchFamily="34" charset="0"/>
              </a:rPr>
              <a:t>.</a:t>
            </a:r>
          </a:p>
          <a:p>
            <a:pPr>
              <a:lnSpc>
                <a:spcPct val="112000"/>
              </a:lnSpc>
              <a:spcBef>
                <a:spcPts val="0"/>
              </a:spcBef>
            </a:pPr>
            <a:r>
              <a:rPr lang="en-US" sz="2300" b="1" dirty="0">
                <a:solidFill>
                  <a:schemeClr val="tx1"/>
                </a:solidFill>
                <a:latin typeface="Arial" panose="020B0604020202020204" pitchFamily="34" charset="0"/>
                <a:cs typeface="Arial" panose="020B0604020202020204" pitchFamily="34" charset="0"/>
              </a:rPr>
              <a:t>2. </a:t>
            </a:r>
            <a:r>
              <a:rPr lang="en-US" sz="2300" b="1" dirty="0" err="1">
                <a:solidFill>
                  <a:schemeClr val="tx1"/>
                </a:solidFill>
                <a:latin typeface="Arial" panose="020B0604020202020204" pitchFamily="34" charset="0"/>
                <a:cs typeface="Arial" panose="020B0604020202020204" pitchFamily="34" charset="0"/>
              </a:rPr>
              <a:t>Hình</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thức</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Hoạt</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động</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theo</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cặp</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đôi</a:t>
            </a:r>
            <a:endParaRPr lang="en-US" sz="2300" b="1" dirty="0">
              <a:solidFill>
                <a:schemeClr val="tx1"/>
              </a:solidFill>
              <a:latin typeface="Arial" panose="020B0604020202020204" pitchFamily="34" charset="0"/>
              <a:cs typeface="Arial" panose="020B0604020202020204" pitchFamily="34" charset="0"/>
            </a:endParaRPr>
          </a:p>
          <a:p>
            <a:pPr>
              <a:lnSpc>
                <a:spcPct val="112000"/>
              </a:lnSpc>
              <a:spcBef>
                <a:spcPts val="0"/>
              </a:spcBef>
            </a:pPr>
            <a:r>
              <a:rPr lang="en-US" sz="2300" b="1" dirty="0">
                <a:solidFill>
                  <a:schemeClr val="tx1"/>
                </a:solidFill>
                <a:latin typeface="Arial" panose="020B0604020202020204" pitchFamily="34" charset="0"/>
                <a:cs typeface="Arial" panose="020B0604020202020204" pitchFamily="34" charset="0"/>
              </a:rPr>
              <a:t>3. </a:t>
            </a:r>
            <a:r>
              <a:rPr lang="en-US" sz="2300" b="1" dirty="0" err="1">
                <a:solidFill>
                  <a:schemeClr val="tx1"/>
                </a:solidFill>
                <a:latin typeface="Arial" panose="020B0604020202020204" pitchFamily="34" charset="0"/>
                <a:cs typeface="Arial" panose="020B0604020202020204" pitchFamily="34" charset="0"/>
              </a:rPr>
              <a:t>Thời</a:t>
            </a:r>
            <a:r>
              <a:rPr lang="en-US" sz="2300" b="1" dirty="0">
                <a:solidFill>
                  <a:schemeClr val="tx1"/>
                </a:solidFill>
                <a:latin typeface="Arial" panose="020B0604020202020204" pitchFamily="34" charset="0"/>
                <a:cs typeface="Arial" panose="020B0604020202020204" pitchFamily="34" charset="0"/>
              </a:rPr>
              <a:t> </a:t>
            </a:r>
            <a:r>
              <a:rPr lang="en-US" sz="2300" b="1" dirty="0" err="1">
                <a:solidFill>
                  <a:schemeClr val="tx1"/>
                </a:solidFill>
                <a:latin typeface="Arial" panose="020B0604020202020204" pitchFamily="34" charset="0"/>
                <a:cs typeface="Arial" panose="020B0604020202020204" pitchFamily="34" charset="0"/>
              </a:rPr>
              <a:t>gian</a:t>
            </a:r>
            <a:r>
              <a:rPr lang="en-US" sz="2300" b="1" dirty="0">
                <a:solidFill>
                  <a:schemeClr val="tx1"/>
                </a:solidFill>
                <a:latin typeface="Arial" panose="020B0604020202020204" pitchFamily="34" charset="0"/>
                <a:cs typeface="Arial" panose="020B0604020202020204" pitchFamily="34" charset="0"/>
              </a:rPr>
              <a:t>: 3 </a:t>
            </a:r>
            <a:r>
              <a:rPr lang="en-US" sz="2300" b="1" dirty="0" err="1">
                <a:solidFill>
                  <a:schemeClr val="tx1"/>
                </a:solidFill>
                <a:latin typeface="Arial" panose="020B0604020202020204" pitchFamily="34" charset="0"/>
                <a:cs typeface="Arial" panose="020B0604020202020204" pitchFamily="34" charset="0"/>
              </a:rPr>
              <a:t>phút</a:t>
            </a:r>
            <a:endParaRPr lang="en-US" sz="23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38147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NKNOELEADERBOARD" val="-1411566354"/>
</p:tagLst>
</file>

<file path=ppt/theme/theme1.xml><?xml version="1.0" encoding="utf-8"?>
<a:theme xmlns:a="http://schemas.openxmlformats.org/drawingml/2006/main" name="Retrospec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800</TotalTime>
  <Words>1922</Words>
  <Application>Microsoft Office PowerPoint</Application>
  <PresentationFormat>Widescreen</PresentationFormat>
  <Paragraphs>222</Paragraphs>
  <Slides>34</Slides>
  <Notes>0</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34</vt:i4>
      </vt:variant>
    </vt:vector>
  </HeadingPairs>
  <TitlesOfParts>
    <vt:vector size="45" baseType="lpstr">
      <vt:lpstr>MS Gothic</vt:lpstr>
      <vt:lpstr>Arial</vt:lpstr>
      <vt:lpstr>Calibri</vt:lpstr>
      <vt:lpstr>Calibri Light</vt:lpstr>
      <vt:lpstr>Cambria</vt:lpstr>
      <vt:lpstr>Open Sans</vt:lpstr>
      <vt:lpstr>Times New Roman</vt:lpstr>
      <vt:lpstr>Wingdings</vt:lpstr>
      <vt:lpstr>Retrospect</vt:lpstr>
      <vt:lpstr>Office Theme</vt:lpstr>
      <vt:lpstr>2_Office Theme</vt:lpstr>
      <vt:lpstr>PowerPoint Presentation</vt:lpstr>
      <vt:lpstr>PowerPoint Presentation</vt:lpstr>
      <vt:lpstr>PowerPoint Presentation</vt:lpstr>
      <vt:lpstr>I. CHUYỂN HÓA NĂNG LƯỢNG</vt:lpstr>
      <vt:lpstr>PowerPoint Presentation</vt:lpstr>
      <vt:lpstr>PowerPoint Presentation</vt:lpstr>
      <vt:lpstr>I. CHUYỂN HÓA NĂNG LƯỢNG</vt:lpstr>
      <vt:lpstr>PowerPoint Presentation</vt:lpstr>
      <vt:lpstr>PowerPoint Presentation</vt:lpstr>
      <vt:lpstr>PowerPoint Presentation</vt:lpstr>
      <vt:lpstr>PowerPoint Presentation</vt:lpstr>
      <vt:lpstr>PowerPoint Presentation</vt:lpstr>
      <vt:lpstr>TÌM HIỂU HÓA NĂNG CÓ THỂ CHUYỂN HÓA THÀNH NHỮNG DẠNG NĂNG LƯỢNG NÀO ?</vt:lpstr>
      <vt:lpstr>TÌM HIỂU HÓA NĂNG CÓ THỂ CHUYỂN HÓA THÀNH NHỮNG DẠNG NĂNG LƯỢNG NÀO ?</vt:lpstr>
      <vt:lpstr>II. ĐỊNH LUẬT BẢO TOÀN NĂNG LƯỢNG</vt:lpstr>
      <vt:lpstr>II. ĐỊNH LUẬT BẢO TOÀN NĂNG LƯỢNG</vt:lpstr>
      <vt:lpstr>PowerPoint Presentation</vt:lpstr>
      <vt:lpstr>Vận dụng định luật bảo toàn năng lượng để giải thích hiện tượng sau</vt:lpstr>
      <vt:lpstr>PowerPoint Presentation</vt:lpstr>
      <vt:lpstr>PowerPoint Presentation</vt:lpstr>
      <vt:lpstr>PowerPoint Presentation</vt:lpstr>
      <vt:lpstr>PowerPoint Presentation</vt:lpstr>
      <vt:lpstr>PowerPoint Presentation</vt:lpstr>
      <vt:lpstr>PowerPoint Presentation</vt:lpstr>
      <vt:lpstr>AI NHANH HƠN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Mai Nguyễn</dc:creator>
  <cp:lastModifiedBy>ADMIN</cp:lastModifiedBy>
  <cp:revision>136</cp:revision>
  <dcterms:created xsi:type="dcterms:W3CDTF">2021-04-16T11:39:43Z</dcterms:created>
  <dcterms:modified xsi:type="dcterms:W3CDTF">2024-02-21T08:58:54Z</dcterms:modified>
</cp:coreProperties>
</file>