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2F4"/>
    <a:srgbClr val="2B2D42"/>
    <a:srgbClr val="8D99AE"/>
    <a:srgbClr val="EF233C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32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81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7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12192000" cy="1488558"/>
          </a:xfrm>
          <a:prstGeom prst="flowChartDocument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6" y="161091"/>
            <a:ext cx="1166376" cy="116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22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44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57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5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26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6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130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45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C1E83-2E2F-45CA-94DB-830ED73C1F2F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DF79-C216-4722-BCDD-BF0B3B27D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3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07021"/>
          </a:xfrm>
          <a:solidFill>
            <a:srgbClr val="EF233C"/>
          </a:solidFill>
        </p:spPr>
        <p:txBody>
          <a:bodyPr>
            <a:normAutofit fontScale="90000"/>
          </a:bodyPr>
          <a:lstStyle/>
          <a:p>
            <a:pPr algn="l"/>
            <a:r>
              <a:rPr lang="en-US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Mở</a:t>
            </a:r>
            <a:r>
              <a:rPr lang="en-US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đầu</a:t>
            </a:r>
            <a:r>
              <a:rPr lang="en-US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NHÂN-GIỐNG-VÔ-TÍNH-GIÂM_-GHÉP_-CHIẾT-CÀN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9888" y="991472"/>
            <a:ext cx="9929627" cy="558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3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"/>
          <p:cNvSpPr/>
          <p:nvPr/>
        </p:nvSpPr>
        <p:spPr>
          <a:xfrm>
            <a:off x="0" y="0"/>
            <a:ext cx="12192000" cy="589306"/>
          </a:xfrm>
          <a:prstGeom prst="snip1Rect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03.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Chiết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cành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endParaRPr lang="en-US" sz="3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958092"/>
            <a:ext cx="12192000" cy="731225"/>
          </a:xfrm>
          <a:prstGeom prst="roundRect">
            <a:avLst>
              <a:gd name="adj" fmla="val 22778"/>
            </a:avLst>
          </a:prstGeom>
          <a:solidFill>
            <a:srgbClr val="8D9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Chiết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cành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phương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pháp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670" y="451362"/>
            <a:ext cx="1013460" cy="101346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6680" y="1910655"/>
            <a:ext cx="3806190" cy="2893226"/>
          </a:xfrm>
          <a:prstGeom prst="roundRect">
            <a:avLst/>
          </a:prstGeom>
          <a:blipFill>
            <a:blip r:embed="rId3"/>
            <a:stretch>
              <a:fillRect l="-30889" r="-308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204335" y="1910655"/>
            <a:ext cx="3848100" cy="3030385"/>
          </a:xfrm>
          <a:prstGeom prst="roundRect">
            <a:avLst/>
          </a:prstGeom>
          <a:blipFill>
            <a:blip r:embed="rId4"/>
            <a:stretch>
              <a:fillRect l="-30889" r="-308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6680" y="4995950"/>
            <a:ext cx="3806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B1: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cành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chiết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42460" y="5020298"/>
            <a:ext cx="36652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B2: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cành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43900" y="1910655"/>
            <a:ext cx="3848100" cy="3030385"/>
          </a:xfrm>
          <a:prstGeom prst="roundRect">
            <a:avLst/>
          </a:prstGeom>
          <a:blipFill>
            <a:blip r:embed="rId5"/>
            <a:srcRect/>
            <a:stretch>
              <a:fillRect l="-32397" t="2263" r="3247" b="-226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37270" y="4995950"/>
            <a:ext cx="36652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B3: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nylon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buộc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chặt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47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/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1440" y="491490"/>
            <a:ext cx="6469380" cy="5440680"/>
          </a:xfrm>
          <a:prstGeom prst="roundRect">
            <a:avLst/>
          </a:prstGeom>
          <a:blipFill>
            <a:blip r:embed="rId2"/>
            <a:stretch>
              <a:fillRect l="-32397" t="2263" r="3247" b="-226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560820" y="777776"/>
            <a:ext cx="55092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cành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đem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2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9" y="-80010"/>
            <a:ext cx="12101511" cy="27660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870" y="2760535"/>
            <a:ext cx="7829550" cy="409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2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25880" y="0"/>
            <a:ext cx="10957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III. NHÂN GIỐNG BẰNG PHƯƠNG PHÁP GIÂM CÀNH </a:t>
            </a:r>
            <a:endParaRPr lang="en-US" sz="4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0383"/>
            <a:ext cx="12192000" cy="313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0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69" y="725557"/>
            <a:ext cx="1183741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0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85589"/>
            <a:ext cx="6054274" cy="657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1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67" y="202018"/>
            <a:ext cx="11394883" cy="280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5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16041"/>
            <a:ext cx="12192000" cy="4235116"/>
          </a:xfrm>
          <a:prstGeom prst="rect">
            <a:avLst/>
          </a:prstGeom>
          <a:solidFill>
            <a:srgbClr val="EF233C"/>
          </a:solidFill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Câu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hỏi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1: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Thông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qua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đoạn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video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nói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về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nội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dung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?</a:t>
            </a:r>
          </a:p>
          <a:p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Câu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hỏi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2: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bao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nhiêu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phương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pháp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nhân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giống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vô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tính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được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nói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đoạn</a:t>
            </a:r>
            <a:r>
              <a:rPr lang="en-US" sz="54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video ?</a:t>
            </a:r>
            <a:endParaRPr lang="en-US" sz="5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4968"/>
            <a:ext cx="2033032" cy="20330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758" y="4824968"/>
            <a:ext cx="2033032" cy="20330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674" y="4824968"/>
            <a:ext cx="2033032" cy="20330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990" y="4824968"/>
            <a:ext cx="2033032" cy="20330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306" y="4824968"/>
            <a:ext cx="2033032" cy="203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3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255363" y="0"/>
            <a:ext cx="6936637" cy="1323439"/>
          </a:xfrm>
          <a:prstGeom prst="rect">
            <a:avLst/>
          </a:prstGeom>
          <a:solidFill>
            <a:srgbClr val="8D99A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BÀI 5: NHÂN GIỐNG VÔ TÍNH CÂY TRỒNG  </a:t>
            </a:r>
            <a:endParaRPr lang="en-US" sz="4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rot="3449344">
            <a:off x="-212595" y="-663578"/>
            <a:ext cx="6675482" cy="6629030"/>
          </a:xfrm>
          <a:prstGeom prst="roundRect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 rot="3441642">
            <a:off x="-1582856" y="-1241401"/>
            <a:ext cx="7199162" cy="7090394"/>
          </a:xfrm>
          <a:prstGeom prst="round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3400003">
            <a:off x="7981896" y="2053164"/>
            <a:ext cx="4880247" cy="4716750"/>
          </a:xfrm>
          <a:prstGeom prst="roundRect">
            <a:avLst/>
          </a:prstGeom>
          <a:blipFill dpi="0" rotWithShape="0">
            <a:blip r:embed="rId3"/>
            <a:srcRect/>
            <a:stretch>
              <a:fillRect t="-24421" b="-24421"/>
            </a:stretch>
          </a:blip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13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4440" y="468630"/>
            <a:ext cx="78524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I. KHÁI NIỆM  </a:t>
            </a:r>
            <a:endParaRPr lang="en-US" sz="4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1623060"/>
            <a:ext cx="6035040" cy="4846320"/>
          </a:xfrm>
          <a:prstGeom prst="roundRect">
            <a:avLst/>
          </a:prstGeom>
          <a:blipFill>
            <a:blip r:embed="rId2"/>
            <a:srcRect/>
            <a:stretch>
              <a:fillRect l="-10227" r="-1022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195060" y="1389310"/>
            <a:ext cx="55302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Khái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niệm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nhân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giống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vô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tính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cây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trồng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2800" b="1" dirty="0" smtClean="0"/>
              <a:t>? 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01714" y="2769378"/>
            <a:ext cx="60902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vô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rễ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18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605790"/>
            <a:ext cx="12192000" cy="1668780"/>
          </a:xfrm>
          <a:prstGeom prst="roundRect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Nhân</a:t>
            </a:r>
            <a:r>
              <a:rPr lang="en-US" sz="36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giống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cây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vô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tính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cây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con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đặc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điểm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như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thế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đối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cây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mẹ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?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Thường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áp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loại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cây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520" y="-173355"/>
            <a:ext cx="1173480" cy="117348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5740" y="2447925"/>
            <a:ext cx="5726430" cy="4410075"/>
          </a:xfrm>
          <a:prstGeom prst="roundRect">
            <a:avLst/>
          </a:prstGeom>
          <a:blipFill>
            <a:blip r:embed="rId3"/>
            <a:srcRect/>
            <a:stretch>
              <a:fillRect l="-30889" r="-308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932170" y="3129467"/>
            <a:ext cx="62598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vô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…..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9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8700" y="400050"/>
            <a:ext cx="10957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II. CÁC PHƯƠNG PHÁP NHÂN GIỐNG VÔ TÍNH   </a:t>
            </a:r>
            <a:endParaRPr lang="en-US" sz="4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2416986"/>
            <a:ext cx="12192000" cy="731225"/>
          </a:xfrm>
          <a:prstGeom prst="roundRect">
            <a:avLst>
              <a:gd name="adj" fmla="val 22778"/>
            </a:avLst>
          </a:prstGeom>
          <a:solidFill>
            <a:srgbClr val="8D9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Giâm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cành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phương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pháp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109" y="2033622"/>
            <a:ext cx="1282891" cy="1282891"/>
          </a:xfrm>
          <a:prstGeom prst="rect">
            <a:avLst/>
          </a:prstGeom>
        </p:spPr>
      </p:pic>
      <p:sp>
        <p:nvSpPr>
          <p:cNvPr id="5" name="Snip Single Corner Rectangle 4"/>
          <p:cNvSpPr/>
          <p:nvPr/>
        </p:nvSpPr>
        <p:spPr>
          <a:xfrm>
            <a:off x="0" y="1596849"/>
            <a:ext cx="12192000" cy="589306"/>
          </a:xfrm>
          <a:prstGeom prst="snip1Rect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01.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Giâm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cành</a:t>
            </a:r>
            <a:endParaRPr lang="en-US" sz="3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313815" y="3186275"/>
            <a:ext cx="3607560" cy="2558534"/>
          </a:xfrm>
          <a:prstGeom prst="roundRect">
            <a:avLst/>
          </a:prstGeom>
          <a:blipFill>
            <a:blip r:embed="rId4"/>
            <a:stretch>
              <a:fillRect l="-30889" r="-308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utoShape 2" descr="ky thuat giam canh xien 45 d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5575" y="5789182"/>
            <a:ext cx="120364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Cắt</a:t>
            </a:r>
            <a:r>
              <a:rPr lang="en-US" sz="3200" dirty="0" smtClean="0"/>
              <a:t> </a:t>
            </a:r>
            <a:r>
              <a:rPr lang="en-US" sz="3200" dirty="0" err="1" smtClean="0"/>
              <a:t>đoạn</a:t>
            </a:r>
            <a:r>
              <a:rPr lang="en-US" sz="3200" dirty="0" smtClean="0"/>
              <a:t> </a:t>
            </a:r>
            <a:r>
              <a:rPr lang="en-US" sz="3200" dirty="0" err="1" smtClean="0"/>
              <a:t>cành</a:t>
            </a:r>
            <a:r>
              <a:rPr lang="en-US" sz="3200" dirty="0" smtClean="0"/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bánh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tẻ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/>
              <a:t>có</a:t>
            </a:r>
            <a:r>
              <a:rPr lang="en-US" sz="3200" dirty="0" smtClean="0"/>
              <a:t> </a:t>
            </a:r>
            <a:r>
              <a:rPr lang="en-US" sz="3200" dirty="0" err="1" smtClean="0"/>
              <a:t>đủ</a:t>
            </a:r>
            <a:r>
              <a:rPr lang="en-US" sz="3200" dirty="0" smtClean="0"/>
              <a:t> </a:t>
            </a:r>
            <a:r>
              <a:rPr lang="en-US" sz="3200" dirty="0" err="1" smtClean="0"/>
              <a:t>mắt</a:t>
            </a:r>
            <a:r>
              <a:rPr lang="en-US" sz="3200" dirty="0" smtClean="0"/>
              <a:t>          </a:t>
            </a:r>
            <a:r>
              <a:rPr lang="en-US" sz="3200" dirty="0" err="1" smtClean="0"/>
              <a:t>nhúng</a:t>
            </a:r>
            <a:r>
              <a:rPr lang="en-US" sz="3200" dirty="0" smtClean="0"/>
              <a:t> </a:t>
            </a:r>
            <a:r>
              <a:rPr lang="en-US" sz="3200" dirty="0" err="1" smtClean="0"/>
              <a:t>vào</a:t>
            </a:r>
            <a:r>
              <a:rPr lang="en-US" sz="3200" dirty="0" smtClean="0"/>
              <a:t> dung </a:t>
            </a:r>
            <a:r>
              <a:rPr lang="en-US" sz="3200" dirty="0" err="1" smtClean="0"/>
              <a:t>dịch</a:t>
            </a:r>
            <a:r>
              <a:rPr lang="en-US" sz="3200" dirty="0" smtClean="0"/>
              <a:t> </a:t>
            </a:r>
            <a:r>
              <a:rPr lang="en-US" sz="3200" dirty="0" err="1" smtClean="0"/>
              <a:t>kích</a:t>
            </a:r>
            <a:r>
              <a:rPr lang="en-US" sz="3200" dirty="0" smtClean="0"/>
              <a:t> </a:t>
            </a:r>
            <a:r>
              <a:rPr lang="en-US" sz="3200" dirty="0" err="1" smtClean="0"/>
              <a:t>rễ</a:t>
            </a:r>
            <a:r>
              <a:rPr lang="en-US" sz="3200" dirty="0" smtClean="0"/>
              <a:t>             </a:t>
            </a:r>
          </a:p>
          <a:p>
            <a:r>
              <a:rPr lang="en-US" sz="3200" dirty="0" smtClean="0"/>
              <a:t>       </a:t>
            </a:r>
            <a:r>
              <a:rPr lang="en-US" sz="3200" dirty="0" err="1" smtClean="0"/>
              <a:t>Cắm</a:t>
            </a:r>
            <a:r>
              <a:rPr lang="en-US" sz="3200" dirty="0" smtClean="0"/>
              <a:t> </a:t>
            </a:r>
            <a:r>
              <a:rPr lang="en-US" sz="3200" dirty="0" err="1" smtClean="0"/>
              <a:t>xuống</a:t>
            </a:r>
            <a:r>
              <a:rPr lang="en-US" sz="3200" dirty="0" smtClean="0"/>
              <a:t> </a:t>
            </a:r>
            <a:r>
              <a:rPr lang="en-US" sz="3200" dirty="0" err="1" smtClean="0"/>
              <a:t>đất</a:t>
            </a:r>
            <a:r>
              <a:rPr lang="en-US" sz="3200" dirty="0" smtClean="0"/>
              <a:t> </a:t>
            </a:r>
            <a:r>
              <a:rPr lang="en-US" sz="3200" dirty="0" err="1" smtClean="0"/>
              <a:t>ẩm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cành</a:t>
            </a:r>
            <a:r>
              <a:rPr lang="en-US" sz="3200" dirty="0" smtClean="0"/>
              <a:t> </a:t>
            </a:r>
            <a:r>
              <a:rPr lang="en-US" sz="3200" dirty="0" err="1" smtClean="0"/>
              <a:t>ra</a:t>
            </a:r>
            <a:r>
              <a:rPr lang="en-US" sz="3200" dirty="0" smtClean="0"/>
              <a:t> </a:t>
            </a:r>
            <a:r>
              <a:rPr lang="en-US" sz="3200" dirty="0" err="1" smtClean="0"/>
              <a:t>rễ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phát</a:t>
            </a:r>
            <a:r>
              <a:rPr lang="en-US" sz="3200" dirty="0" smtClean="0"/>
              <a:t> </a:t>
            </a:r>
            <a:r>
              <a:rPr lang="en-US" sz="3200" dirty="0" err="1" smtClean="0"/>
              <a:t>triển</a:t>
            </a:r>
            <a:r>
              <a:rPr lang="en-US" sz="3200" dirty="0" smtClean="0"/>
              <a:t> </a:t>
            </a:r>
            <a:r>
              <a:rPr lang="en-US" sz="3200" dirty="0" err="1" smtClean="0"/>
              <a:t>thành</a:t>
            </a:r>
            <a:r>
              <a:rPr lang="en-US" sz="3200" dirty="0" smtClean="0"/>
              <a:t> </a:t>
            </a:r>
            <a:r>
              <a:rPr lang="en-US" sz="3200" dirty="0" err="1" smtClean="0"/>
              <a:t>cây</a:t>
            </a:r>
            <a:r>
              <a:rPr lang="en-US" sz="3200" dirty="0" smtClean="0"/>
              <a:t> </a:t>
            </a:r>
            <a:r>
              <a:rPr lang="en-US" sz="3200" dirty="0" err="1" smtClean="0"/>
              <a:t>mới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17" name="Rounded Rectangle 16"/>
          <p:cNvSpPr/>
          <p:nvPr/>
        </p:nvSpPr>
        <p:spPr>
          <a:xfrm>
            <a:off x="6507480" y="3230648"/>
            <a:ext cx="3607560" cy="2558534"/>
          </a:xfrm>
          <a:prstGeom prst="roundRect">
            <a:avLst/>
          </a:prstGeom>
          <a:blipFill>
            <a:blip r:embed="rId5"/>
            <a:stretch>
              <a:fillRect l="-30889" r="-308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5844540" y="5927741"/>
            <a:ext cx="662940" cy="32004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155575" y="6423660"/>
            <a:ext cx="662940" cy="32004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23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eelOff"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6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8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ingle Corner Rectangle 1"/>
          <p:cNvSpPr/>
          <p:nvPr/>
        </p:nvSpPr>
        <p:spPr>
          <a:xfrm>
            <a:off x="0" y="0"/>
            <a:ext cx="12192000" cy="589306"/>
          </a:xfrm>
          <a:prstGeom prst="snip1Rect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02.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Ghép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958092"/>
            <a:ext cx="12192000" cy="731225"/>
          </a:xfrm>
          <a:prstGeom prst="roundRect">
            <a:avLst>
              <a:gd name="adj" fmla="val 22778"/>
            </a:avLst>
          </a:prstGeom>
          <a:solidFill>
            <a:srgbClr val="8D9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Ghép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phương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pháp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9109" y="406426"/>
            <a:ext cx="1282891" cy="128289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0" y="2183130"/>
            <a:ext cx="4869180" cy="3863340"/>
          </a:xfrm>
          <a:prstGeom prst="roundRect">
            <a:avLst/>
          </a:prstGeom>
          <a:blipFill>
            <a:blip r:embed="rId3"/>
            <a:stretch>
              <a:fillRect l="-30889" r="-308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02280" y="2314380"/>
            <a:ext cx="74142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dưỡng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cành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chồi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2806662" y="5041782"/>
            <a:ext cx="4106107" cy="90181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713799" y="4792018"/>
            <a:ext cx="319897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132320" y="4417098"/>
            <a:ext cx="2548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94934" y="5651212"/>
            <a:ext cx="2548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Cành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32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22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5740" y="1588770"/>
            <a:ext cx="5566410" cy="4537710"/>
          </a:xfrm>
          <a:prstGeom prst="roundRect">
            <a:avLst/>
          </a:prstGeom>
          <a:blipFill>
            <a:blip r:embed="rId2"/>
            <a:stretch>
              <a:fillRect l="-30889" r="-3088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0" y="638052"/>
            <a:ext cx="12192000" cy="731225"/>
          </a:xfrm>
          <a:prstGeom prst="roundRect">
            <a:avLst>
              <a:gd name="adj" fmla="val 22778"/>
            </a:avLst>
          </a:prstGeom>
          <a:solidFill>
            <a:srgbClr val="8D9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Chất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dinh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dưỡng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sẽ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đi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phần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được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ghép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phát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triển</a:t>
            </a:r>
            <a:r>
              <a:rPr lang="en-US" sz="3200" b="1" dirty="0" smtClean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540" y="-170167"/>
            <a:ext cx="1013460" cy="10134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72150" y="2091690"/>
            <a:ext cx="62407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Chất</a:t>
            </a:r>
            <a:r>
              <a:rPr lang="en-US" sz="3200" dirty="0" smtClean="0"/>
              <a:t> </a:t>
            </a:r>
            <a:r>
              <a:rPr lang="en-US" sz="3200" dirty="0" err="1" smtClean="0"/>
              <a:t>dinh</a:t>
            </a:r>
            <a:r>
              <a:rPr lang="en-US" sz="3200" dirty="0" smtClean="0"/>
              <a:t> </a:t>
            </a:r>
            <a:r>
              <a:rPr lang="en-US" sz="3200" dirty="0" err="1" smtClean="0"/>
              <a:t>dưỡng</a:t>
            </a:r>
            <a:r>
              <a:rPr lang="en-US" sz="3200" dirty="0" smtClean="0"/>
              <a:t> </a:t>
            </a:r>
            <a:r>
              <a:rPr lang="en-US" sz="3200" dirty="0" err="1" smtClean="0"/>
              <a:t>sẽ</a:t>
            </a:r>
            <a:r>
              <a:rPr lang="en-US" sz="3200" dirty="0" smtClean="0"/>
              <a:t> </a:t>
            </a:r>
            <a:r>
              <a:rPr lang="en-US" sz="3200" dirty="0" err="1" smtClean="0"/>
              <a:t>đi</a:t>
            </a:r>
            <a:r>
              <a:rPr lang="en-US" sz="3200" dirty="0" smtClean="0"/>
              <a:t> </a:t>
            </a:r>
            <a:r>
              <a:rPr lang="en-US" sz="3200" dirty="0" err="1" smtClean="0"/>
              <a:t>từ</a:t>
            </a:r>
            <a:r>
              <a:rPr lang="en-US" sz="3200" dirty="0" smtClean="0"/>
              <a:t> </a:t>
            </a:r>
            <a:r>
              <a:rPr lang="en-US" sz="3200" dirty="0" err="1" smtClean="0"/>
              <a:t>gốc</a:t>
            </a:r>
            <a:r>
              <a:rPr lang="en-US" sz="3200" dirty="0" smtClean="0"/>
              <a:t> </a:t>
            </a:r>
            <a:r>
              <a:rPr lang="en-US" sz="3200" dirty="0" err="1" smtClean="0"/>
              <a:t>ghép</a:t>
            </a:r>
            <a:r>
              <a:rPr lang="en-US" sz="3200" dirty="0" smtClean="0"/>
              <a:t> sang </a:t>
            </a:r>
            <a:r>
              <a:rPr lang="en-US" sz="3200" dirty="0" err="1" smtClean="0"/>
              <a:t>phần</a:t>
            </a:r>
            <a:r>
              <a:rPr lang="en-US" sz="3200" dirty="0" smtClean="0"/>
              <a:t>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</a:t>
            </a:r>
            <a:r>
              <a:rPr lang="en-US" sz="3200" dirty="0" err="1" smtClean="0"/>
              <a:t>ghép</a:t>
            </a:r>
            <a:r>
              <a:rPr lang="en-US" sz="3200" dirty="0" smtClean="0"/>
              <a:t> </a:t>
            </a:r>
            <a:r>
              <a:rPr lang="en-US" sz="3200" dirty="0" err="1" smtClean="0"/>
              <a:t>giúp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phần</a:t>
            </a:r>
            <a:r>
              <a:rPr lang="en-US" sz="3200" dirty="0" smtClean="0"/>
              <a:t>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</a:t>
            </a:r>
            <a:r>
              <a:rPr lang="en-US" sz="3200" dirty="0" err="1" smtClean="0"/>
              <a:t>ghép</a:t>
            </a:r>
            <a:r>
              <a:rPr lang="en-US" sz="3200" dirty="0" smtClean="0"/>
              <a:t> </a:t>
            </a:r>
            <a:r>
              <a:rPr lang="en-US" sz="3200" dirty="0" err="1" smtClean="0"/>
              <a:t>tiếp</a:t>
            </a:r>
            <a:r>
              <a:rPr lang="en-US" sz="3200" dirty="0" smtClean="0"/>
              <a:t> </a:t>
            </a:r>
            <a:r>
              <a:rPr lang="en-US" sz="3200" dirty="0" err="1" smtClean="0"/>
              <a:t>tục</a:t>
            </a:r>
            <a:r>
              <a:rPr lang="en-US" sz="3200" dirty="0" smtClean="0"/>
              <a:t> </a:t>
            </a:r>
            <a:r>
              <a:rPr lang="en-US" sz="3200" dirty="0" err="1" smtClean="0"/>
              <a:t>phát</a:t>
            </a:r>
            <a:r>
              <a:rPr lang="en-US" sz="3200" dirty="0" smtClean="0"/>
              <a:t> </a:t>
            </a:r>
            <a:r>
              <a:rPr lang="en-US" sz="3200" dirty="0" err="1" smtClean="0"/>
              <a:t>triển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4233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376</Words>
  <Application>Microsoft Office PowerPoint</Application>
  <PresentationFormat>Widescreen</PresentationFormat>
  <Paragraphs>31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Roboto</vt:lpstr>
      <vt:lpstr>Office Theme</vt:lpstr>
      <vt:lpstr>Mở đầu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Mở đầu </dc:title>
  <dc:creator>asus1</dc:creator>
  <cp:lastModifiedBy>dau277</cp:lastModifiedBy>
  <cp:revision>44</cp:revision>
  <dcterms:created xsi:type="dcterms:W3CDTF">2022-10-31T11:37:09Z</dcterms:created>
  <dcterms:modified xsi:type="dcterms:W3CDTF">2023-11-07T01:14:31Z</dcterms:modified>
</cp:coreProperties>
</file>