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1" r:id="rId2"/>
  </p:sldMasterIdLst>
  <p:notesMasterIdLst>
    <p:notesMasterId r:id="rId18"/>
  </p:notesMasterIdLst>
  <p:sldIdLst>
    <p:sldId id="588" r:id="rId3"/>
    <p:sldId id="256" r:id="rId4"/>
    <p:sldId id="621" r:id="rId5"/>
    <p:sldId id="620" r:id="rId6"/>
    <p:sldId id="622" r:id="rId7"/>
    <p:sldId id="623" r:id="rId8"/>
    <p:sldId id="624" r:id="rId9"/>
    <p:sldId id="625" r:id="rId10"/>
    <p:sldId id="627" r:id="rId11"/>
    <p:sldId id="626" r:id="rId12"/>
    <p:sldId id="628" r:id="rId13"/>
    <p:sldId id="629" r:id="rId14"/>
    <p:sldId id="619" r:id="rId15"/>
    <p:sldId id="578" r:id="rId16"/>
    <p:sldId id="63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555D"/>
    <a:srgbClr val="996C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34" autoAdjust="0"/>
    <p:restoredTop sz="94660"/>
  </p:normalViewPr>
  <p:slideViewPr>
    <p:cSldViewPr snapToGrid="0">
      <p:cViewPr varScale="1">
        <p:scale>
          <a:sx n="74" d="100"/>
          <a:sy n="74" d="100"/>
        </p:scale>
        <p:origin x="4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4BE097-CAC3-431D-B4BC-44896738D6A8}" type="datetimeFigureOut">
              <a:rPr lang="en-US" smtClean="0"/>
              <a:t>2/20/2024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0A4BDE-3501-45E3-A692-EC9436633E2C}" type="slidenum">
              <a:rPr lang="en-US" smtClean="0"/>
              <a:t>‹#›</a:t>
            </a:fld>
            <a:endParaRPr lang="en-US"/>
          </a:p>
        </p:txBody>
      </p:sp>
    </p:spTree>
    <p:extLst>
      <p:ext uri="{BB962C8B-B14F-4D97-AF65-F5344CB8AC3E}">
        <p14:creationId xmlns:p14="http://schemas.microsoft.com/office/powerpoint/2010/main" val="3916468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i="1" dirty="0" err="1">
                <a:effectLst/>
                <a:latin typeface="Times New Roman" panose="02020603050405020304" pitchFamily="18" charset="0"/>
                <a:ea typeface="Cambria" panose="02040503050406030204" pitchFamily="18" charset="0"/>
              </a:rPr>
              <a:t>Muốn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chỉ</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đường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được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cho</a:t>
            </a:r>
            <a:r>
              <a:rPr lang="en-US" sz="1800" i="1" dirty="0">
                <a:effectLst/>
                <a:latin typeface="Times New Roman" panose="02020603050405020304" pitchFamily="18" charset="0"/>
                <a:ea typeface="Cambria" panose="02040503050406030204" pitchFamily="18" charset="0"/>
              </a:rPr>
              <a:t> 1 </a:t>
            </a:r>
            <a:r>
              <a:rPr lang="en-US" sz="1800" i="1" dirty="0" err="1">
                <a:effectLst/>
                <a:latin typeface="Times New Roman" panose="02020603050405020304" pitchFamily="18" charset="0"/>
                <a:ea typeface="Cambria" panose="02040503050406030204" pitchFamily="18" charset="0"/>
              </a:rPr>
              <a:t>người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khác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thì</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điều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đầu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tiên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em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cần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làm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là</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nhớ</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lại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đường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đến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nơi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đó</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có</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hình</a:t>
            </a:r>
            <a:r>
              <a:rPr lang="en-US" sz="1800" i="1" dirty="0">
                <a:effectLst/>
                <a:latin typeface="Times New Roman" panose="02020603050405020304" pitchFamily="18" charset="0"/>
                <a:ea typeface="Cambria" panose="02040503050406030204" pitchFamily="18" charset="0"/>
              </a:rPr>
              <a:t> dung </a:t>
            </a:r>
            <a:r>
              <a:rPr lang="en-US" sz="1800" i="1" dirty="0" err="1">
                <a:effectLst/>
                <a:latin typeface="Times New Roman" panose="02020603050405020304" pitchFamily="18" charset="0"/>
                <a:ea typeface="Cambria" panose="02040503050406030204" pitchFamily="18" charset="0"/>
              </a:rPr>
              <a:t>được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chính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xác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bản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đồ</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đường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trong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tâm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trí</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em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sau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đó</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em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mới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có</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chỉ</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đường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cho</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người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khác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Như</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vậy</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việc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em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nhớ</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lại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hình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thành</a:t>
            </a:r>
            <a:r>
              <a:rPr lang="en-US" sz="1800" i="1" dirty="0">
                <a:effectLst/>
                <a:latin typeface="Times New Roman" panose="02020603050405020304" pitchFamily="18" charset="0"/>
                <a:ea typeface="Cambria" panose="02040503050406030204" pitchFamily="18" charset="0"/>
              </a:rPr>
              <a:t> 1 </a:t>
            </a:r>
            <a:r>
              <a:rPr lang="en-US" sz="1800" i="1" dirty="0" err="1">
                <a:effectLst/>
                <a:latin typeface="Times New Roman" panose="02020603050405020304" pitchFamily="18" charset="0"/>
                <a:ea typeface="Cambria" panose="02040503050406030204" pitchFamily="18" charset="0"/>
              </a:rPr>
              <a:t>bản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đồ</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trong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đầu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như</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vậy</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là</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Lược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đồ</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trí</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nhớ</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tìm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hiểu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rõ</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hơn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về</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cách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vẽ</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lược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đồ</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trí</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nhớ</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em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cùng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vào</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bài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học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hôm</a:t>
            </a:r>
            <a:r>
              <a:rPr lang="en-US" sz="1800" i="1" dirty="0">
                <a:effectLst/>
                <a:latin typeface="Times New Roman" panose="02020603050405020304" pitchFamily="18" charset="0"/>
                <a:ea typeface="Cambria" panose="02040503050406030204" pitchFamily="18" charset="0"/>
              </a:rPr>
              <a:t> nay.</a:t>
            </a:r>
            <a:r>
              <a:rPr lang="en-US" sz="1800" dirty="0">
                <a:effectLst/>
                <a:latin typeface="Times New Roman" panose="02020603050405020304" pitchFamily="18" charset="0"/>
                <a:ea typeface="Cambria" panose="02040503050406030204" pitchFamily="18" charset="0"/>
              </a:rPr>
              <a:t> </a:t>
            </a:r>
            <a:endParaRPr lang="en-US" dirty="0"/>
          </a:p>
        </p:txBody>
      </p:sp>
      <p:sp>
        <p:nvSpPr>
          <p:cNvPr id="4" name="Slide Number Placeholder 3"/>
          <p:cNvSpPr>
            <a:spLocks noGrp="1"/>
          </p:cNvSpPr>
          <p:nvPr>
            <p:ph type="sldNum" sz="quarter" idx="5"/>
          </p:nvPr>
        </p:nvSpPr>
        <p:spPr/>
        <p:txBody>
          <a:bodyPr/>
          <a:lstStyle/>
          <a:p>
            <a:fld id="{DE0A4BDE-3501-45E3-A692-EC9436633E2C}" type="slidenum">
              <a:rPr lang="en-US" smtClean="0"/>
              <a:t>1</a:t>
            </a:fld>
            <a:endParaRPr lang="en-US"/>
          </a:p>
        </p:txBody>
      </p:sp>
    </p:spTree>
    <p:extLst>
      <p:ext uri="{BB962C8B-B14F-4D97-AF65-F5344CB8AC3E}">
        <p14:creationId xmlns:p14="http://schemas.microsoft.com/office/powerpoint/2010/main" val="111800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A89A12-CFDC-4BA7-B24C-ADE30BA1B34C}" type="slidenum">
              <a:rPr lang="en-US" smtClean="0"/>
              <a:t>13</a:t>
            </a:fld>
            <a:endParaRPr lang="en-US"/>
          </a:p>
        </p:txBody>
      </p:sp>
    </p:spTree>
    <p:extLst>
      <p:ext uri="{BB962C8B-B14F-4D97-AF65-F5344CB8AC3E}">
        <p14:creationId xmlns:p14="http://schemas.microsoft.com/office/powerpoint/2010/main" val="14328950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Quote">
  <p:cSld name="Quote">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4"/>
          <p:cNvSpPr txBox="1">
            <a:spLocks noGrp="1"/>
          </p:cNvSpPr>
          <p:nvPr>
            <p:ph type="body" idx="1"/>
          </p:nvPr>
        </p:nvSpPr>
        <p:spPr>
          <a:xfrm>
            <a:off x="1283800" y="1169133"/>
            <a:ext cx="6607600" cy="1093200"/>
          </a:xfrm>
          <a:prstGeom prst="rect">
            <a:avLst/>
          </a:prstGeom>
        </p:spPr>
        <p:txBody>
          <a:bodyPr spcFirstLastPara="1" wrap="square" lIns="91425" tIns="91425" rIns="91425" bIns="91425" anchor="t" anchorCtr="0">
            <a:noAutofit/>
          </a:bodyPr>
          <a:lstStyle>
            <a:lvl1pPr marL="609585" lvl="0" indent="-558786" rtl="0">
              <a:lnSpc>
                <a:spcPct val="130000"/>
              </a:lnSpc>
              <a:spcBef>
                <a:spcPts val="0"/>
              </a:spcBef>
              <a:spcAft>
                <a:spcPts val="0"/>
              </a:spcAft>
              <a:buSzPts val="3000"/>
              <a:buChar char="✗"/>
              <a:defRPr sz="4000" i="1"/>
            </a:lvl1pPr>
            <a:lvl2pPr marL="1219170" lvl="1" indent="-558786" rtl="0">
              <a:lnSpc>
                <a:spcPct val="130000"/>
              </a:lnSpc>
              <a:spcBef>
                <a:spcPts val="0"/>
              </a:spcBef>
              <a:spcAft>
                <a:spcPts val="0"/>
              </a:spcAft>
              <a:buSzPts val="3000"/>
              <a:buChar char="✗"/>
              <a:defRPr sz="4000" i="1"/>
            </a:lvl2pPr>
            <a:lvl3pPr marL="1828754" lvl="2" indent="-558786" rtl="0">
              <a:lnSpc>
                <a:spcPct val="130000"/>
              </a:lnSpc>
              <a:spcBef>
                <a:spcPts val="0"/>
              </a:spcBef>
              <a:spcAft>
                <a:spcPts val="0"/>
              </a:spcAft>
              <a:buSzPts val="3000"/>
              <a:buChar char="✗"/>
              <a:defRPr sz="4000" i="1"/>
            </a:lvl3pPr>
            <a:lvl4pPr marL="2438339" lvl="3" indent="-558786" rtl="0">
              <a:lnSpc>
                <a:spcPct val="130000"/>
              </a:lnSpc>
              <a:spcBef>
                <a:spcPts val="0"/>
              </a:spcBef>
              <a:spcAft>
                <a:spcPts val="0"/>
              </a:spcAft>
              <a:buSzPts val="3000"/>
              <a:buChar char="✗"/>
              <a:defRPr sz="4000" i="1"/>
            </a:lvl4pPr>
            <a:lvl5pPr marL="3047924" lvl="4" indent="-558786" rtl="0">
              <a:lnSpc>
                <a:spcPct val="130000"/>
              </a:lnSpc>
              <a:spcBef>
                <a:spcPts val="0"/>
              </a:spcBef>
              <a:spcAft>
                <a:spcPts val="0"/>
              </a:spcAft>
              <a:buSzPts val="3000"/>
              <a:buChar char="✗"/>
              <a:defRPr sz="4000" i="1"/>
            </a:lvl5pPr>
            <a:lvl6pPr marL="3657509" lvl="5" indent="-558786" rtl="0">
              <a:lnSpc>
                <a:spcPct val="130000"/>
              </a:lnSpc>
              <a:spcBef>
                <a:spcPts val="0"/>
              </a:spcBef>
              <a:spcAft>
                <a:spcPts val="0"/>
              </a:spcAft>
              <a:buSzPts val="3000"/>
              <a:buChar char="✗"/>
              <a:defRPr sz="4000" i="1"/>
            </a:lvl6pPr>
            <a:lvl7pPr marL="4267093" lvl="6" indent="-558786" rtl="0">
              <a:lnSpc>
                <a:spcPct val="130000"/>
              </a:lnSpc>
              <a:spcBef>
                <a:spcPts val="0"/>
              </a:spcBef>
              <a:spcAft>
                <a:spcPts val="0"/>
              </a:spcAft>
              <a:buSzPts val="3000"/>
              <a:buChar char="✗"/>
              <a:defRPr sz="4000" i="1"/>
            </a:lvl7pPr>
            <a:lvl8pPr marL="4876678" lvl="7" indent="-558786" rtl="0">
              <a:lnSpc>
                <a:spcPct val="130000"/>
              </a:lnSpc>
              <a:spcBef>
                <a:spcPts val="0"/>
              </a:spcBef>
              <a:spcAft>
                <a:spcPts val="0"/>
              </a:spcAft>
              <a:buSzPts val="3000"/>
              <a:buChar char="✗"/>
              <a:defRPr sz="4000" i="1"/>
            </a:lvl8pPr>
            <a:lvl9pPr marL="5486263" lvl="8" indent="-558786">
              <a:lnSpc>
                <a:spcPct val="130000"/>
              </a:lnSpc>
              <a:spcBef>
                <a:spcPts val="0"/>
              </a:spcBef>
              <a:spcAft>
                <a:spcPts val="0"/>
              </a:spcAft>
              <a:buSzPts val="3000"/>
              <a:buChar char="✗"/>
              <a:defRPr sz="4000" i="1"/>
            </a:lvl9pPr>
          </a:lstStyle>
          <a:p>
            <a:endParaRPr/>
          </a:p>
        </p:txBody>
      </p:sp>
      <p:sp>
        <p:nvSpPr>
          <p:cNvPr id="16" name="Google Shape;16;p4"/>
          <p:cNvSpPr txBox="1">
            <a:spLocks noGrp="1"/>
          </p:cNvSpPr>
          <p:nvPr>
            <p:ph type="sldNum" idx="12"/>
          </p:nvPr>
        </p:nvSpPr>
        <p:spPr>
          <a:xfrm>
            <a:off x="11621367" y="6235167"/>
            <a:ext cx="570800" cy="622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0235095"/>
      </p:ext>
    </p:extLst>
  </p:cSld>
  <p:clrMapOvr>
    <a:masterClrMapping/>
  </p:clrMapOvr>
  <mc:AlternateContent xmlns:mc="http://schemas.openxmlformats.org/markup-compatibility/2006" xmlns:p14="http://schemas.microsoft.com/office/powerpoint/2010/main">
    <mc:Choice Requires="p14">
      <p:transition spd="slow" p14:dur="1400" advTm="41338">
        <p14:ripple/>
      </p:transition>
    </mc:Choice>
    <mc:Fallback xmlns="">
      <p:transition spd="slow" advTm="41338">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EF14B9-EDCC-472F-A291-E5B65F9F07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FE51BD23-3A6B-4176-83AA-9D96B9AEFA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92BB9BAC-02BA-40A1-BE74-4D7C4516BC60}"/>
              </a:ext>
            </a:extLst>
          </p:cNvPr>
          <p:cNvSpPr>
            <a:spLocks noGrp="1"/>
          </p:cNvSpPr>
          <p:nvPr>
            <p:ph type="dt" sz="half" idx="10"/>
          </p:nvPr>
        </p:nvSpPr>
        <p:spPr/>
        <p:txBody>
          <a:bodyPr/>
          <a:lstStyle/>
          <a:p>
            <a:fld id="{2F2F8EA1-F669-4CE7-8BDE-1A8B9014D17B}" type="datetimeFigureOut">
              <a:rPr lang="en-US" smtClean="0"/>
              <a:t>2/20/2024</a:t>
            </a:fld>
            <a:endParaRPr lang="en-US"/>
          </a:p>
        </p:txBody>
      </p:sp>
      <p:sp>
        <p:nvSpPr>
          <p:cNvPr id="5" name="Footer Placeholder 4">
            <a:extLst>
              <a:ext uri="{FF2B5EF4-FFF2-40B4-BE49-F238E27FC236}">
                <a16:creationId xmlns:a16="http://schemas.microsoft.com/office/drawing/2014/main" xmlns="" id="{EDEFE1E6-8213-40EA-8D81-F17FC41E68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E7AF7EE-848E-4E83-81A9-9CB81B1A7555}"/>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1286499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24BAB5-472E-401F-B1BD-C201E6D912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E0CD9F5-3642-4467-B4F6-5325ACA309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24486D14-3C0B-417D-9442-3D8668B29F4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501E955B-65B0-49EE-AB6C-75A4B37A5826}"/>
              </a:ext>
            </a:extLst>
          </p:cNvPr>
          <p:cNvSpPr>
            <a:spLocks noGrp="1"/>
          </p:cNvSpPr>
          <p:nvPr>
            <p:ph type="dt" sz="half" idx="10"/>
          </p:nvPr>
        </p:nvSpPr>
        <p:spPr/>
        <p:txBody>
          <a:bodyPr/>
          <a:lstStyle/>
          <a:p>
            <a:fld id="{2F2F8EA1-F669-4CE7-8BDE-1A8B9014D17B}" type="datetimeFigureOut">
              <a:rPr lang="en-US" smtClean="0"/>
              <a:t>2/20/2024</a:t>
            </a:fld>
            <a:endParaRPr lang="en-US"/>
          </a:p>
        </p:txBody>
      </p:sp>
      <p:sp>
        <p:nvSpPr>
          <p:cNvPr id="6" name="Footer Placeholder 5">
            <a:extLst>
              <a:ext uri="{FF2B5EF4-FFF2-40B4-BE49-F238E27FC236}">
                <a16:creationId xmlns:a16="http://schemas.microsoft.com/office/drawing/2014/main" xmlns="" id="{58FE3947-8D9C-4A94-BB50-AF3FCF5010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2BAB305-EF6C-4CD8-B6FE-513303B4471A}"/>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8435638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18F475-7801-4F09-BE10-606FF0CF763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2D5879CC-36EB-4193-8D5F-6CBA7B126B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816334F-3925-457B-8E0E-CAAB977663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1AFB2DB3-B7D3-4A00-BA56-A3916CD480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C023BB52-647C-49D6-BA60-4B147615AC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0168597-24E5-4956-BD1E-279725AD6CBC}"/>
              </a:ext>
            </a:extLst>
          </p:cNvPr>
          <p:cNvSpPr>
            <a:spLocks noGrp="1"/>
          </p:cNvSpPr>
          <p:nvPr>
            <p:ph type="dt" sz="half" idx="10"/>
          </p:nvPr>
        </p:nvSpPr>
        <p:spPr/>
        <p:txBody>
          <a:bodyPr/>
          <a:lstStyle/>
          <a:p>
            <a:fld id="{2F2F8EA1-F669-4CE7-8BDE-1A8B9014D17B}" type="datetimeFigureOut">
              <a:rPr lang="en-US" smtClean="0"/>
              <a:t>2/20/2024</a:t>
            </a:fld>
            <a:endParaRPr lang="en-US"/>
          </a:p>
        </p:txBody>
      </p:sp>
      <p:sp>
        <p:nvSpPr>
          <p:cNvPr id="8" name="Footer Placeholder 7">
            <a:extLst>
              <a:ext uri="{FF2B5EF4-FFF2-40B4-BE49-F238E27FC236}">
                <a16:creationId xmlns:a16="http://schemas.microsoft.com/office/drawing/2014/main" xmlns="" id="{C6D62675-3318-4790-9D0F-9343156CAA2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9630C302-896A-443D-BC0C-1806FD1A0BB8}"/>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3554170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5B5ED5-E2E0-4470-B21A-B24126381F3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F50A7D1-6B20-4576-B721-72AD057E8FCC}"/>
              </a:ext>
            </a:extLst>
          </p:cNvPr>
          <p:cNvSpPr>
            <a:spLocks noGrp="1"/>
          </p:cNvSpPr>
          <p:nvPr>
            <p:ph type="dt" sz="half" idx="10"/>
          </p:nvPr>
        </p:nvSpPr>
        <p:spPr/>
        <p:txBody>
          <a:bodyPr/>
          <a:lstStyle/>
          <a:p>
            <a:fld id="{2F2F8EA1-F669-4CE7-8BDE-1A8B9014D17B}" type="datetimeFigureOut">
              <a:rPr lang="en-US" smtClean="0"/>
              <a:t>2/20/2024</a:t>
            </a:fld>
            <a:endParaRPr lang="en-US"/>
          </a:p>
        </p:txBody>
      </p:sp>
      <p:sp>
        <p:nvSpPr>
          <p:cNvPr id="4" name="Footer Placeholder 3">
            <a:extLst>
              <a:ext uri="{FF2B5EF4-FFF2-40B4-BE49-F238E27FC236}">
                <a16:creationId xmlns:a16="http://schemas.microsoft.com/office/drawing/2014/main" xmlns="" id="{6749637D-7FCC-4DEE-A338-F2686892C23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77FDE6D5-D74F-46DC-8DB3-7E3436F27E90}"/>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36944190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8ABC9E84-8B76-4F2A-B834-80852BEA59CE}"/>
              </a:ext>
            </a:extLst>
          </p:cNvPr>
          <p:cNvSpPr>
            <a:spLocks noGrp="1"/>
          </p:cNvSpPr>
          <p:nvPr>
            <p:ph type="dt" sz="half" idx="10"/>
          </p:nvPr>
        </p:nvSpPr>
        <p:spPr/>
        <p:txBody>
          <a:bodyPr/>
          <a:lstStyle/>
          <a:p>
            <a:fld id="{2F2F8EA1-F669-4CE7-8BDE-1A8B9014D17B}" type="datetimeFigureOut">
              <a:rPr lang="en-US" smtClean="0"/>
              <a:t>2/20/2024</a:t>
            </a:fld>
            <a:endParaRPr lang="en-US"/>
          </a:p>
        </p:txBody>
      </p:sp>
      <p:sp>
        <p:nvSpPr>
          <p:cNvPr id="3" name="Footer Placeholder 2">
            <a:extLst>
              <a:ext uri="{FF2B5EF4-FFF2-40B4-BE49-F238E27FC236}">
                <a16:creationId xmlns:a16="http://schemas.microsoft.com/office/drawing/2014/main" xmlns="" id="{A61EDCCE-22B9-453F-851D-AEBEEABF99B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8C65A423-58CB-496A-8D29-F8BB1409299B}"/>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1331747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7CF079-08FE-461A-99DF-6D718A5D2E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08D0BE8D-34B2-4F78-9D5B-601C207E4B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9883DD37-89F9-4964-A419-023E76A5CD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76BC86A-7132-41D2-94CD-FAB1EFBA6110}"/>
              </a:ext>
            </a:extLst>
          </p:cNvPr>
          <p:cNvSpPr>
            <a:spLocks noGrp="1"/>
          </p:cNvSpPr>
          <p:nvPr>
            <p:ph type="dt" sz="half" idx="10"/>
          </p:nvPr>
        </p:nvSpPr>
        <p:spPr/>
        <p:txBody>
          <a:bodyPr/>
          <a:lstStyle/>
          <a:p>
            <a:fld id="{2F2F8EA1-F669-4CE7-8BDE-1A8B9014D17B}" type="datetimeFigureOut">
              <a:rPr lang="en-US" smtClean="0"/>
              <a:t>2/20/2024</a:t>
            </a:fld>
            <a:endParaRPr lang="en-US"/>
          </a:p>
        </p:txBody>
      </p:sp>
      <p:sp>
        <p:nvSpPr>
          <p:cNvPr id="6" name="Footer Placeholder 5">
            <a:extLst>
              <a:ext uri="{FF2B5EF4-FFF2-40B4-BE49-F238E27FC236}">
                <a16:creationId xmlns:a16="http://schemas.microsoft.com/office/drawing/2014/main" xmlns="" id="{2BF8246B-D6F9-4550-AEDB-4FD3C05F15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B7F69A7-598A-4CB2-8AC0-6E3336122AAD}"/>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35303459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29D55E-3135-463F-B54A-97D09F3C74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008EFFF7-DB88-4C99-B484-E2811048CD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BC2D3618-AE1C-4EE4-9E4F-825DF21E81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AFF04954-D9AA-4FD5-AC9D-C3D81F1E49F0}"/>
              </a:ext>
            </a:extLst>
          </p:cNvPr>
          <p:cNvSpPr>
            <a:spLocks noGrp="1"/>
          </p:cNvSpPr>
          <p:nvPr>
            <p:ph type="dt" sz="half" idx="10"/>
          </p:nvPr>
        </p:nvSpPr>
        <p:spPr/>
        <p:txBody>
          <a:bodyPr/>
          <a:lstStyle/>
          <a:p>
            <a:fld id="{2F2F8EA1-F669-4CE7-8BDE-1A8B9014D17B}" type="datetimeFigureOut">
              <a:rPr lang="en-US" smtClean="0"/>
              <a:t>2/20/2024</a:t>
            </a:fld>
            <a:endParaRPr lang="en-US"/>
          </a:p>
        </p:txBody>
      </p:sp>
      <p:sp>
        <p:nvSpPr>
          <p:cNvPr id="6" name="Footer Placeholder 5">
            <a:extLst>
              <a:ext uri="{FF2B5EF4-FFF2-40B4-BE49-F238E27FC236}">
                <a16:creationId xmlns:a16="http://schemas.microsoft.com/office/drawing/2014/main" xmlns="" id="{59A18BA1-263F-4378-BB37-AC6A3F3366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162C509-F1D1-4FF4-B3FB-788C06119C45}"/>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12688779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374116-241D-4F0C-9651-8517A8BA3EB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E831CD3B-9FCC-4E74-9A06-35ADB82C45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AB7F279-CBE9-459B-A236-AA10164F5478}"/>
              </a:ext>
            </a:extLst>
          </p:cNvPr>
          <p:cNvSpPr>
            <a:spLocks noGrp="1"/>
          </p:cNvSpPr>
          <p:nvPr>
            <p:ph type="dt" sz="half" idx="10"/>
          </p:nvPr>
        </p:nvSpPr>
        <p:spPr/>
        <p:txBody>
          <a:bodyPr/>
          <a:lstStyle/>
          <a:p>
            <a:fld id="{2F2F8EA1-F669-4CE7-8BDE-1A8B9014D17B}" type="datetimeFigureOut">
              <a:rPr lang="en-US" smtClean="0"/>
              <a:t>2/20/2024</a:t>
            </a:fld>
            <a:endParaRPr lang="en-US"/>
          </a:p>
        </p:txBody>
      </p:sp>
      <p:sp>
        <p:nvSpPr>
          <p:cNvPr id="5" name="Footer Placeholder 4">
            <a:extLst>
              <a:ext uri="{FF2B5EF4-FFF2-40B4-BE49-F238E27FC236}">
                <a16:creationId xmlns:a16="http://schemas.microsoft.com/office/drawing/2014/main" xmlns="" id="{B48CB074-8F65-46E3-8F9A-D824034E50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67A9A08-A550-4615-B41C-7AB4DE9428EC}"/>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25461253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DF39C01-D61D-4F97-B797-AF864EA41D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E05A286-F8A9-43B7-A394-9AE1A46C00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D6FB2FA-0CA2-45BB-85E3-D71C69DC9D54}"/>
              </a:ext>
            </a:extLst>
          </p:cNvPr>
          <p:cNvSpPr>
            <a:spLocks noGrp="1"/>
          </p:cNvSpPr>
          <p:nvPr>
            <p:ph type="dt" sz="half" idx="10"/>
          </p:nvPr>
        </p:nvSpPr>
        <p:spPr/>
        <p:txBody>
          <a:bodyPr/>
          <a:lstStyle/>
          <a:p>
            <a:fld id="{2F2F8EA1-F669-4CE7-8BDE-1A8B9014D17B}" type="datetimeFigureOut">
              <a:rPr lang="en-US" smtClean="0"/>
              <a:t>2/20/2024</a:t>
            </a:fld>
            <a:endParaRPr lang="en-US"/>
          </a:p>
        </p:txBody>
      </p:sp>
      <p:sp>
        <p:nvSpPr>
          <p:cNvPr id="5" name="Footer Placeholder 4">
            <a:extLst>
              <a:ext uri="{FF2B5EF4-FFF2-40B4-BE49-F238E27FC236}">
                <a16:creationId xmlns:a16="http://schemas.microsoft.com/office/drawing/2014/main" xmlns="" id="{8F7982DF-558C-4E73-A63D-CABBFD427C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C19F70A-968C-458E-B117-7154D48EB344}"/>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3625753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1155167" y="856413"/>
            <a:ext cx="5288800" cy="11432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23" name="Google Shape;23;p6"/>
          <p:cNvSpPr txBox="1">
            <a:spLocks noGrp="1"/>
          </p:cNvSpPr>
          <p:nvPr>
            <p:ph type="body" idx="1"/>
          </p:nvPr>
        </p:nvSpPr>
        <p:spPr>
          <a:xfrm>
            <a:off x="1155167" y="2145800"/>
            <a:ext cx="5288800" cy="37780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SzPts val="1400"/>
              <a:buChar char="✗"/>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57189" rtl="0">
              <a:spcBef>
                <a:spcPts val="0"/>
              </a:spcBef>
              <a:spcAft>
                <a:spcPts val="0"/>
              </a:spcAft>
              <a:buSzPts val="1800"/>
              <a:buChar char="✗"/>
              <a:defRPr/>
            </a:lvl5pPr>
            <a:lvl6pPr marL="3657509" lvl="5" indent="-457189" rtl="0">
              <a:spcBef>
                <a:spcPts val="0"/>
              </a:spcBef>
              <a:spcAft>
                <a:spcPts val="0"/>
              </a:spcAft>
              <a:buSzPts val="1800"/>
              <a:buChar char="✗"/>
              <a:defRPr/>
            </a:lvl6pPr>
            <a:lvl7pPr marL="4267093" lvl="6" indent="-457189" rtl="0">
              <a:spcBef>
                <a:spcPts val="0"/>
              </a:spcBef>
              <a:spcAft>
                <a:spcPts val="0"/>
              </a:spcAft>
              <a:buSzPts val="1800"/>
              <a:buChar char="✗"/>
              <a:defRPr/>
            </a:lvl7pPr>
            <a:lvl8pPr marL="4876678" lvl="7" indent="-457189" rtl="0">
              <a:spcBef>
                <a:spcPts val="0"/>
              </a:spcBef>
              <a:spcAft>
                <a:spcPts val="0"/>
              </a:spcAft>
              <a:buSzPts val="1800"/>
              <a:buChar char="✗"/>
              <a:defRPr/>
            </a:lvl8pPr>
            <a:lvl9pPr marL="5486263" lvl="8" indent="-457189" rtl="0">
              <a:spcBef>
                <a:spcPts val="0"/>
              </a:spcBef>
              <a:spcAft>
                <a:spcPts val="0"/>
              </a:spcAft>
              <a:buSzPts val="1800"/>
              <a:buChar char="✗"/>
              <a:defRPr/>
            </a:lvl9pPr>
          </a:lstStyle>
          <a:p>
            <a:endParaRPr/>
          </a:p>
        </p:txBody>
      </p:sp>
      <p:sp>
        <p:nvSpPr>
          <p:cNvPr id="24" name="Google Shape;24;p6"/>
          <p:cNvSpPr txBox="1">
            <a:spLocks noGrp="1"/>
          </p:cNvSpPr>
          <p:nvPr>
            <p:ph type="sldNum" idx="12"/>
          </p:nvPr>
        </p:nvSpPr>
        <p:spPr>
          <a:xfrm>
            <a:off x="11621367" y="6235167"/>
            <a:ext cx="570800" cy="622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63892455"/>
      </p:ext>
    </p:extLst>
  </p:cSld>
  <p:clrMapOvr>
    <a:masterClrMapping/>
  </p:clrMapOvr>
  <mc:AlternateContent xmlns:mc="http://schemas.openxmlformats.org/markup-compatibility/2006" xmlns:p14="http://schemas.microsoft.com/office/powerpoint/2010/main">
    <mc:Choice Requires="p14">
      <p:transition spd="slow" p14:dur="1400" advTm="41338">
        <p14:ripple/>
      </p:transition>
    </mc:Choice>
    <mc:Fallback xmlns="">
      <p:transition spd="slow" advTm="41338">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bg>
      <p:bgPr>
        <a:blipFill>
          <a:blip r:embed="rId2">
            <a:alphaModFix/>
          </a:blip>
          <a:stretch>
            <a:fillRect/>
          </a:stretch>
        </a:blipFill>
        <a:effectLst/>
      </p:bgPr>
    </p:bg>
    <p:spTree>
      <p:nvGrpSpPr>
        <p:cNvPr id="1" name="Shape 25"/>
        <p:cNvGrpSpPr/>
        <p:nvPr/>
      </p:nvGrpSpPr>
      <p:grpSpPr>
        <a:xfrm>
          <a:off x="0" y="0"/>
          <a:ext cx="0" cy="0"/>
          <a:chOff x="0" y="0"/>
          <a:chExt cx="0" cy="0"/>
        </a:xfrm>
      </p:grpSpPr>
      <p:sp>
        <p:nvSpPr>
          <p:cNvPr id="26" name="Google Shape;26;p7"/>
          <p:cNvSpPr txBox="1">
            <a:spLocks noGrp="1"/>
          </p:cNvSpPr>
          <p:nvPr>
            <p:ph type="title"/>
          </p:nvPr>
        </p:nvSpPr>
        <p:spPr>
          <a:xfrm>
            <a:off x="1155167" y="477847"/>
            <a:ext cx="7501600" cy="1143200"/>
          </a:xfrm>
          <a:prstGeom prst="rect">
            <a:avLst/>
          </a:prstGeom>
        </p:spPr>
        <p:txBody>
          <a:bodyPr spcFirstLastPara="1" wrap="square" lIns="91425" tIns="91425" rIns="91425" bIns="91425" anchor="b"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7"/>
          <p:cNvSpPr txBox="1">
            <a:spLocks noGrp="1"/>
          </p:cNvSpPr>
          <p:nvPr>
            <p:ph type="body" idx="1"/>
          </p:nvPr>
        </p:nvSpPr>
        <p:spPr>
          <a:xfrm>
            <a:off x="1155167" y="1747733"/>
            <a:ext cx="3641200" cy="40568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57189">
              <a:spcBef>
                <a:spcPts val="0"/>
              </a:spcBef>
              <a:spcAft>
                <a:spcPts val="0"/>
              </a:spcAft>
              <a:buSzPts val="1800"/>
              <a:buChar char="✗"/>
              <a:defRPr/>
            </a:lvl5pPr>
            <a:lvl6pPr marL="3657509" lvl="5" indent="-457189">
              <a:spcBef>
                <a:spcPts val="0"/>
              </a:spcBef>
              <a:spcAft>
                <a:spcPts val="0"/>
              </a:spcAft>
              <a:buSzPts val="1800"/>
              <a:buChar char="✗"/>
              <a:defRPr/>
            </a:lvl6pPr>
            <a:lvl7pPr marL="4267093" lvl="6" indent="-457189">
              <a:spcBef>
                <a:spcPts val="0"/>
              </a:spcBef>
              <a:spcAft>
                <a:spcPts val="0"/>
              </a:spcAft>
              <a:buSzPts val="1800"/>
              <a:buChar char="✗"/>
              <a:defRPr/>
            </a:lvl7pPr>
            <a:lvl8pPr marL="4876678" lvl="7" indent="-457189">
              <a:spcBef>
                <a:spcPts val="0"/>
              </a:spcBef>
              <a:spcAft>
                <a:spcPts val="0"/>
              </a:spcAft>
              <a:buSzPts val="1800"/>
              <a:buChar char="✗"/>
              <a:defRPr/>
            </a:lvl8pPr>
            <a:lvl9pPr marL="5486263" lvl="8" indent="-457189">
              <a:spcBef>
                <a:spcPts val="0"/>
              </a:spcBef>
              <a:spcAft>
                <a:spcPts val="0"/>
              </a:spcAft>
              <a:buSzPts val="1800"/>
              <a:buChar char="✗"/>
              <a:defRPr/>
            </a:lvl9pPr>
          </a:lstStyle>
          <a:p>
            <a:endParaRPr/>
          </a:p>
        </p:txBody>
      </p:sp>
      <p:sp>
        <p:nvSpPr>
          <p:cNvPr id="28" name="Google Shape;28;p7"/>
          <p:cNvSpPr txBox="1">
            <a:spLocks noGrp="1"/>
          </p:cNvSpPr>
          <p:nvPr>
            <p:ph type="body" idx="2"/>
          </p:nvPr>
        </p:nvSpPr>
        <p:spPr>
          <a:xfrm>
            <a:off x="5015605" y="1747733"/>
            <a:ext cx="3641200" cy="40568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57189">
              <a:spcBef>
                <a:spcPts val="0"/>
              </a:spcBef>
              <a:spcAft>
                <a:spcPts val="0"/>
              </a:spcAft>
              <a:buSzPts val="1800"/>
              <a:buChar char="✗"/>
              <a:defRPr/>
            </a:lvl5pPr>
            <a:lvl6pPr marL="3657509" lvl="5" indent="-457189">
              <a:spcBef>
                <a:spcPts val="0"/>
              </a:spcBef>
              <a:spcAft>
                <a:spcPts val="0"/>
              </a:spcAft>
              <a:buSzPts val="1800"/>
              <a:buChar char="✗"/>
              <a:defRPr/>
            </a:lvl6pPr>
            <a:lvl7pPr marL="4267093" lvl="6" indent="-457189">
              <a:spcBef>
                <a:spcPts val="0"/>
              </a:spcBef>
              <a:spcAft>
                <a:spcPts val="0"/>
              </a:spcAft>
              <a:buSzPts val="1800"/>
              <a:buChar char="✗"/>
              <a:defRPr/>
            </a:lvl7pPr>
            <a:lvl8pPr marL="4876678" lvl="7" indent="-457189">
              <a:spcBef>
                <a:spcPts val="0"/>
              </a:spcBef>
              <a:spcAft>
                <a:spcPts val="0"/>
              </a:spcAft>
              <a:buSzPts val="1800"/>
              <a:buChar char="✗"/>
              <a:defRPr/>
            </a:lvl8pPr>
            <a:lvl9pPr marL="5486263" lvl="8" indent="-457189">
              <a:spcBef>
                <a:spcPts val="0"/>
              </a:spcBef>
              <a:spcAft>
                <a:spcPts val="0"/>
              </a:spcAft>
              <a:buSzPts val="1800"/>
              <a:buChar char="✗"/>
              <a:defRPr/>
            </a:lvl9pPr>
          </a:lstStyle>
          <a:p>
            <a:endParaRPr/>
          </a:p>
        </p:txBody>
      </p:sp>
      <p:sp>
        <p:nvSpPr>
          <p:cNvPr id="29" name="Google Shape;29;p7"/>
          <p:cNvSpPr txBox="1">
            <a:spLocks noGrp="1"/>
          </p:cNvSpPr>
          <p:nvPr>
            <p:ph type="sldNum" idx="12"/>
          </p:nvPr>
        </p:nvSpPr>
        <p:spPr>
          <a:xfrm>
            <a:off x="11621367" y="6235167"/>
            <a:ext cx="570800" cy="622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69290700"/>
      </p:ext>
    </p:extLst>
  </p:cSld>
  <p:clrMapOvr>
    <a:masterClrMapping/>
  </p:clrMapOvr>
  <mc:AlternateContent xmlns:mc="http://schemas.openxmlformats.org/markup-compatibility/2006" xmlns:p14="http://schemas.microsoft.com/office/powerpoint/2010/main">
    <mc:Choice Requires="p14">
      <p:transition spd="slow" p14:dur="1400" advTm="41338">
        <p14:ripple/>
      </p:transition>
    </mc:Choice>
    <mc:Fallback xmlns="">
      <p:transition spd="slow" advTm="41338">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big postit">
  <p:cSld name="Blank big postit">
    <p:bg>
      <p:bgPr>
        <a:blipFill>
          <a:blip r:embed="rId2">
            <a:alphaModFix/>
          </a:blip>
          <a:stretch>
            <a:fillRect/>
          </a:stretch>
        </a:blipFill>
        <a:effectLst/>
      </p:bgPr>
    </p:bg>
    <p:spTree>
      <p:nvGrpSpPr>
        <p:cNvPr id="1" name="Shape 46"/>
        <p:cNvGrpSpPr/>
        <p:nvPr/>
      </p:nvGrpSpPr>
      <p:grpSpPr>
        <a:xfrm>
          <a:off x="0" y="0"/>
          <a:ext cx="0" cy="0"/>
          <a:chOff x="0" y="0"/>
          <a:chExt cx="0" cy="0"/>
        </a:xfrm>
      </p:grpSpPr>
      <p:sp>
        <p:nvSpPr>
          <p:cNvPr id="47" name="Google Shape;47;p13"/>
          <p:cNvSpPr txBox="1">
            <a:spLocks noGrp="1"/>
          </p:cNvSpPr>
          <p:nvPr>
            <p:ph type="sldNum" idx="12"/>
          </p:nvPr>
        </p:nvSpPr>
        <p:spPr>
          <a:xfrm>
            <a:off x="11621367" y="6235167"/>
            <a:ext cx="570800" cy="622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11655960"/>
      </p:ext>
    </p:extLst>
  </p:cSld>
  <p:clrMapOvr>
    <a:masterClrMapping/>
  </p:clrMapOvr>
  <mc:AlternateContent xmlns:mc="http://schemas.openxmlformats.org/markup-compatibility/2006" xmlns:p14="http://schemas.microsoft.com/office/powerpoint/2010/main">
    <mc:Choice Requires="p14">
      <p:transition spd="slow" p14:dur="1400" advTm="41338">
        <p14:ripple/>
      </p:transition>
    </mc:Choice>
    <mc:Fallback xmlns="">
      <p:transition spd="slow" advTm="41338">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p14"/>
          <p:cNvSpPr txBox="1">
            <a:spLocks noGrp="1"/>
          </p:cNvSpPr>
          <p:nvPr>
            <p:ph type="sldNum" idx="12"/>
          </p:nvPr>
        </p:nvSpPr>
        <p:spPr>
          <a:xfrm>
            <a:off x="11621367" y="6235167"/>
            <a:ext cx="570800" cy="622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13942809"/>
      </p:ext>
    </p:extLst>
  </p:cSld>
  <p:clrMapOvr>
    <a:masterClrMapping/>
  </p:clrMapOvr>
  <mc:AlternateContent xmlns:mc="http://schemas.openxmlformats.org/markup-compatibility/2006" xmlns:p14="http://schemas.microsoft.com/office/powerpoint/2010/main">
    <mc:Choice Requires="p14">
      <p:transition spd="slow" p14:dur="1400" advTm="41338">
        <p14:ripple/>
      </p:transition>
    </mc:Choice>
    <mc:Fallback xmlns="">
      <p:transition spd="slow" advTm="41338">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AC90BC8B-605C-4DA8-8FB2-39751EFF8B19}"/>
              </a:ext>
            </a:extLst>
          </p:cNvPr>
          <p:cNvSpPr>
            <a:spLocks noGrp="1"/>
          </p:cNvSpPr>
          <p:nvPr>
            <p:ph type="dt" sz="half" idx="10"/>
          </p:nvPr>
        </p:nvSpPr>
        <p:spPr/>
        <p:txBody>
          <a:bodyPr/>
          <a:lstStyle/>
          <a:p>
            <a:fld id="{34E579A8-D97A-4323-8E5E-0860D0AEF849}" type="datetimeFigureOut">
              <a:rPr lang="en-US" smtClean="0"/>
              <a:t>2/20/2024</a:t>
            </a:fld>
            <a:endParaRPr lang="en-US"/>
          </a:p>
        </p:txBody>
      </p:sp>
      <p:sp>
        <p:nvSpPr>
          <p:cNvPr id="3" name="Footer Placeholder 2">
            <a:extLst>
              <a:ext uri="{FF2B5EF4-FFF2-40B4-BE49-F238E27FC236}">
                <a16:creationId xmlns:a16="http://schemas.microsoft.com/office/drawing/2014/main" xmlns="" id="{7A42AE1B-E353-4485-B8FC-36D5C80428F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289F8F53-E028-476B-9E41-3FA2A9004B64}"/>
              </a:ext>
            </a:extLst>
          </p:cNvPr>
          <p:cNvSpPr>
            <a:spLocks noGrp="1"/>
          </p:cNvSpPr>
          <p:nvPr>
            <p:ph type="sldNum" sz="quarter" idx="12"/>
          </p:nvPr>
        </p:nvSpPr>
        <p:spPr/>
        <p:txBody>
          <a:bodyPr/>
          <a:lstStyle/>
          <a:p>
            <a:fld id="{E3EDB6A3-BD71-4B03-9E9C-B8515996E202}" type="slidenum">
              <a:rPr lang="en-US" smtClean="0"/>
              <a:t>‹#›</a:t>
            </a:fld>
            <a:endParaRPr lang="en-US"/>
          </a:p>
        </p:txBody>
      </p:sp>
    </p:spTree>
    <p:extLst>
      <p:ext uri="{BB962C8B-B14F-4D97-AF65-F5344CB8AC3E}">
        <p14:creationId xmlns:p14="http://schemas.microsoft.com/office/powerpoint/2010/main" val="729853567"/>
      </p:ext>
    </p:extLst>
  </p:cSld>
  <p:clrMapOvr>
    <a:masterClrMapping/>
  </p:clrMapOvr>
  <mc:AlternateContent xmlns:mc="http://schemas.openxmlformats.org/markup-compatibility/2006" xmlns:p14="http://schemas.microsoft.com/office/powerpoint/2010/main">
    <mc:Choice Requires="p14">
      <p:transition spd="slow" p14:dur="1400" advTm="41338">
        <p14:ripple/>
      </p:transition>
    </mc:Choice>
    <mc:Fallback xmlns="">
      <p:transition spd="slow" advTm="41338">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4BF809-958E-4C19-A4C3-D9BB3DF35BBC}"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0CD75A-B5A0-4721-88D7-2E0F4E679AE2}" type="slidenum">
              <a:rPr lang="en-US" smtClean="0"/>
              <a:t>‹#›</a:t>
            </a:fld>
            <a:endParaRPr lang="en-US"/>
          </a:p>
        </p:txBody>
      </p:sp>
    </p:spTree>
    <p:extLst>
      <p:ext uri="{BB962C8B-B14F-4D97-AF65-F5344CB8AC3E}">
        <p14:creationId xmlns:p14="http://schemas.microsoft.com/office/powerpoint/2010/main" val="1931173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5BF722-1904-4667-A25B-B363744FBA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C63EFD3-9D31-4124-82C1-A83BF4F831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543DE51B-DE71-45B3-9855-B2EC7F0CD877}"/>
              </a:ext>
            </a:extLst>
          </p:cNvPr>
          <p:cNvSpPr>
            <a:spLocks noGrp="1"/>
          </p:cNvSpPr>
          <p:nvPr>
            <p:ph type="dt" sz="half" idx="10"/>
          </p:nvPr>
        </p:nvSpPr>
        <p:spPr/>
        <p:txBody>
          <a:bodyPr/>
          <a:lstStyle/>
          <a:p>
            <a:fld id="{2F2F8EA1-F669-4CE7-8BDE-1A8B9014D17B}" type="datetimeFigureOut">
              <a:rPr lang="en-US" smtClean="0"/>
              <a:t>2/20/2024</a:t>
            </a:fld>
            <a:endParaRPr lang="en-US"/>
          </a:p>
        </p:txBody>
      </p:sp>
      <p:sp>
        <p:nvSpPr>
          <p:cNvPr id="5" name="Footer Placeholder 4">
            <a:extLst>
              <a:ext uri="{FF2B5EF4-FFF2-40B4-BE49-F238E27FC236}">
                <a16:creationId xmlns:a16="http://schemas.microsoft.com/office/drawing/2014/main" xmlns="" id="{58C99426-CAC3-4819-9F26-1DDD38738E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C66851B-CAF6-4B45-82F5-D98DBE3C7EB8}"/>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1914623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916BDF-C3E3-4F66-B39D-37897C7C24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452C099-EA67-4464-9D0C-B0605C3114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6E0A258-8E68-4D72-9829-7ECF4D363A59}"/>
              </a:ext>
            </a:extLst>
          </p:cNvPr>
          <p:cNvSpPr>
            <a:spLocks noGrp="1"/>
          </p:cNvSpPr>
          <p:nvPr>
            <p:ph type="dt" sz="half" idx="10"/>
          </p:nvPr>
        </p:nvSpPr>
        <p:spPr/>
        <p:txBody>
          <a:bodyPr/>
          <a:lstStyle/>
          <a:p>
            <a:fld id="{2F2F8EA1-F669-4CE7-8BDE-1A8B9014D17B}" type="datetimeFigureOut">
              <a:rPr lang="en-US" smtClean="0"/>
              <a:t>2/20/2024</a:t>
            </a:fld>
            <a:endParaRPr lang="en-US"/>
          </a:p>
        </p:txBody>
      </p:sp>
      <p:sp>
        <p:nvSpPr>
          <p:cNvPr id="5" name="Footer Placeholder 4">
            <a:extLst>
              <a:ext uri="{FF2B5EF4-FFF2-40B4-BE49-F238E27FC236}">
                <a16:creationId xmlns:a16="http://schemas.microsoft.com/office/drawing/2014/main" xmlns="" id="{F5C5E5E1-D183-4E64-BFF8-148943FF24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378A6E7-BAC5-4E51-91C1-1FD6697D51A4}"/>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3867524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55167" y="477847"/>
            <a:ext cx="7501600" cy="11432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1pPr>
            <a:lvl2pPr lvl="1">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2pPr>
            <a:lvl3pPr lvl="2">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3pPr>
            <a:lvl4pPr lvl="3">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4pPr>
            <a:lvl5pPr lvl="4">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5pPr>
            <a:lvl6pPr lvl="5">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6pPr>
            <a:lvl7pPr lvl="6">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7pPr>
            <a:lvl8pPr lvl="7">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8pPr>
            <a:lvl9pPr lvl="8">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9pPr>
          </a:lstStyle>
          <a:p>
            <a:endParaRPr/>
          </a:p>
        </p:txBody>
      </p:sp>
      <p:sp>
        <p:nvSpPr>
          <p:cNvPr id="7" name="Google Shape;7;p1"/>
          <p:cNvSpPr txBox="1">
            <a:spLocks noGrp="1"/>
          </p:cNvSpPr>
          <p:nvPr>
            <p:ph type="body" idx="1"/>
          </p:nvPr>
        </p:nvSpPr>
        <p:spPr>
          <a:xfrm>
            <a:off x="1155167" y="1739391"/>
            <a:ext cx="7501600" cy="4084000"/>
          </a:xfrm>
          <a:prstGeom prst="rect">
            <a:avLst/>
          </a:prstGeom>
          <a:noFill/>
          <a:ln>
            <a:noFill/>
          </a:ln>
        </p:spPr>
        <p:txBody>
          <a:bodyPr spcFirstLastPara="1" wrap="square" lIns="91425" tIns="91425" rIns="91425" bIns="91425" anchor="t" anchorCtr="0">
            <a:noAutofit/>
          </a:bodyPr>
          <a:lstStyle>
            <a:lvl1pPr marL="457200" lvl="0" indent="-317500">
              <a:lnSpc>
                <a:spcPct val="106000"/>
              </a:lnSpc>
              <a:spcBef>
                <a:spcPts val="0"/>
              </a:spcBef>
              <a:spcAft>
                <a:spcPts val="0"/>
              </a:spcAft>
              <a:buClr>
                <a:srgbClr val="0B5394"/>
              </a:buClr>
              <a:buSzPts val="1400"/>
              <a:buFont typeface="Pangolin"/>
              <a:buChar char="✗"/>
              <a:defRPr sz="1800">
                <a:solidFill>
                  <a:srgbClr val="0B5394"/>
                </a:solidFill>
                <a:latin typeface="Pangolin"/>
                <a:ea typeface="Pangolin"/>
                <a:cs typeface="Pangolin"/>
                <a:sym typeface="Pangolin"/>
              </a:defRPr>
            </a:lvl1pPr>
            <a:lvl2pPr marL="914400" lvl="1" indent="-317500">
              <a:lnSpc>
                <a:spcPct val="106000"/>
              </a:lnSpc>
              <a:spcBef>
                <a:spcPts val="0"/>
              </a:spcBef>
              <a:spcAft>
                <a:spcPts val="0"/>
              </a:spcAft>
              <a:buClr>
                <a:srgbClr val="0B5394"/>
              </a:buClr>
              <a:buSzPts val="1400"/>
              <a:buFont typeface="Pangolin"/>
              <a:buChar char="✗"/>
              <a:defRPr sz="1800">
                <a:solidFill>
                  <a:srgbClr val="0B5394"/>
                </a:solidFill>
                <a:latin typeface="Pangolin"/>
                <a:ea typeface="Pangolin"/>
                <a:cs typeface="Pangolin"/>
                <a:sym typeface="Pangolin"/>
              </a:defRPr>
            </a:lvl2pPr>
            <a:lvl3pPr marL="1371600" lvl="2" indent="-317500">
              <a:lnSpc>
                <a:spcPct val="106000"/>
              </a:lnSpc>
              <a:spcBef>
                <a:spcPts val="0"/>
              </a:spcBef>
              <a:spcAft>
                <a:spcPts val="0"/>
              </a:spcAft>
              <a:buClr>
                <a:srgbClr val="0B5394"/>
              </a:buClr>
              <a:buSzPts val="1400"/>
              <a:buFont typeface="Pangolin"/>
              <a:buChar char="✗"/>
              <a:defRPr sz="1800">
                <a:solidFill>
                  <a:srgbClr val="0B5394"/>
                </a:solidFill>
                <a:latin typeface="Pangolin"/>
                <a:ea typeface="Pangolin"/>
                <a:cs typeface="Pangolin"/>
                <a:sym typeface="Pangolin"/>
              </a:defRPr>
            </a:lvl3pPr>
            <a:lvl4pPr marL="1828800" lvl="3" indent="-317500">
              <a:lnSpc>
                <a:spcPct val="106000"/>
              </a:lnSpc>
              <a:spcBef>
                <a:spcPts val="0"/>
              </a:spcBef>
              <a:spcAft>
                <a:spcPts val="0"/>
              </a:spcAft>
              <a:buClr>
                <a:srgbClr val="0B5394"/>
              </a:buClr>
              <a:buSzPts val="1400"/>
              <a:buFont typeface="Pangolin"/>
              <a:buChar char="✗"/>
              <a:defRPr sz="1800">
                <a:solidFill>
                  <a:srgbClr val="0B5394"/>
                </a:solidFill>
                <a:latin typeface="Pangolin"/>
                <a:ea typeface="Pangolin"/>
                <a:cs typeface="Pangolin"/>
                <a:sym typeface="Pangolin"/>
              </a:defRPr>
            </a:lvl4pPr>
            <a:lvl5pPr marL="2286000" lvl="4" indent="-342900">
              <a:lnSpc>
                <a:spcPct val="106000"/>
              </a:lnSpc>
              <a:spcBef>
                <a:spcPts val="0"/>
              </a:spcBef>
              <a:spcAft>
                <a:spcPts val="0"/>
              </a:spcAft>
              <a:buClr>
                <a:srgbClr val="0B5394"/>
              </a:buClr>
              <a:buSzPts val="1800"/>
              <a:buFont typeface="Pangolin"/>
              <a:buChar char="✗"/>
              <a:defRPr sz="1800">
                <a:solidFill>
                  <a:srgbClr val="0B5394"/>
                </a:solidFill>
                <a:latin typeface="Pangolin"/>
                <a:ea typeface="Pangolin"/>
                <a:cs typeface="Pangolin"/>
                <a:sym typeface="Pangolin"/>
              </a:defRPr>
            </a:lvl5pPr>
            <a:lvl6pPr marL="2743200" lvl="5" indent="-342900">
              <a:lnSpc>
                <a:spcPct val="106000"/>
              </a:lnSpc>
              <a:spcBef>
                <a:spcPts val="0"/>
              </a:spcBef>
              <a:spcAft>
                <a:spcPts val="0"/>
              </a:spcAft>
              <a:buClr>
                <a:srgbClr val="0B5394"/>
              </a:buClr>
              <a:buSzPts val="1800"/>
              <a:buFont typeface="Pangolin"/>
              <a:buChar char="✗"/>
              <a:defRPr sz="1800">
                <a:solidFill>
                  <a:srgbClr val="0B5394"/>
                </a:solidFill>
                <a:latin typeface="Pangolin"/>
                <a:ea typeface="Pangolin"/>
                <a:cs typeface="Pangolin"/>
                <a:sym typeface="Pangolin"/>
              </a:defRPr>
            </a:lvl6pPr>
            <a:lvl7pPr marL="3200400" lvl="6" indent="-342900">
              <a:lnSpc>
                <a:spcPct val="106000"/>
              </a:lnSpc>
              <a:spcBef>
                <a:spcPts val="0"/>
              </a:spcBef>
              <a:spcAft>
                <a:spcPts val="0"/>
              </a:spcAft>
              <a:buClr>
                <a:srgbClr val="0B5394"/>
              </a:buClr>
              <a:buSzPts val="1800"/>
              <a:buFont typeface="Pangolin"/>
              <a:buChar char="✗"/>
              <a:defRPr sz="1800">
                <a:solidFill>
                  <a:srgbClr val="0B5394"/>
                </a:solidFill>
                <a:latin typeface="Pangolin"/>
                <a:ea typeface="Pangolin"/>
                <a:cs typeface="Pangolin"/>
                <a:sym typeface="Pangolin"/>
              </a:defRPr>
            </a:lvl7pPr>
            <a:lvl8pPr marL="3657600" lvl="7" indent="-342900">
              <a:lnSpc>
                <a:spcPct val="106000"/>
              </a:lnSpc>
              <a:spcBef>
                <a:spcPts val="0"/>
              </a:spcBef>
              <a:spcAft>
                <a:spcPts val="0"/>
              </a:spcAft>
              <a:buClr>
                <a:srgbClr val="0B5394"/>
              </a:buClr>
              <a:buSzPts val="1800"/>
              <a:buFont typeface="Pangolin"/>
              <a:buChar char="✗"/>
              <a:defRPr sz="1800">
                <a:solidFill>
                  <a:srgbClr val="0B5394"/>
                </a:solidFill>
                <a:latin typeface="Pangolin"/>
                <a:ea typeface="Pangolin"/>
                <a:cs typeface="Pangolin"/>
                <a:sym typeface="Pangolin"/>
              </a:defRPr>
            </a:lvl8pPr>
            <a:lvl9pPr marL="4114800" lvl="8" indent="-342900">
              <a:lnSpc>
                <a:spcPct val="106000"/>
              </a:lnSpc>
              <a:spcBef>
                <a:spcPts val="0"/>
              </a:spcBef>
              <a:spcAft>
                <a:spcPts val="0"/>
              </a:spcAft>
              <a:buClr>
                <a:srgbClr val="0B5394"/>
              </a:buClr>
              <a:buSzPts val="1800"/>
              <a:buFont typeface="Pangolin"/>
              <a:buChar char="✗"/>
              <a:defRPr sz="1800">
                <a:solidFill>
                  <a:srgbClr val="0B5394"/>
                </a:solidFill>
                <a:latin typeface="Pangolin"/>
                <a:ea typeface="Pangolin"/>
                <a:cs typeface="Pangolin"/>
                <a:sym typeface="Pangolin"/>
              </a:defRPr>
            </a:lvl9pPr>
          </a:lstStyle>
          <a:p>
            <a:endParaRPr/>
          </a:p>
        </p:txBody>
      </p:sp>
      <p:sp>
        <p:nvSpPr>
          <p:cNvPr id="8" name="Google Shape;8;p1"/>
          <p:cNvSpPr txBox="1">
            <a:spLocks noGrp="1"/>
          </p:cNvSpPr>
          <p:nvPr>
            <p:ph type="sldNum" idx="12"/>
          </p:nvPr>
        </p:nvSpPr>
        <p:spPr>
          <a:xfrm>
            <a:off x="11621367" y="6235167"/>
            <a:ext cx="570800" cy="622800"/>
          </a:xfrm>
          <a:prstGeom prst="rect">
            <a:avLst/>
          </a:prstGeom>
          <a:noFill/>
          <a:ln>
            <a:noFill/>
          </a:ln>
        </p:spPr>
        <p:txBody>
          <a:bodyPr spcFirstLastPara="1" wrap="square" lIns="91425" tIns="91425" rIns="91425" bIns="91425" anchor="ctr" anchorCtr="0">
            <a:noAutofit/>
          </a:bodyPr>
          <a:lstStyle>
            <a:lvl1pPr lvl="0" algn="ctr">
              <a:buNone/>
              <a:defRPr sz="1733">
                <a:solidFill>
                  <a:srgbClr val="7F6000"/>
                </a:solidFill>
                <a:latin typeface="Inconsolata"/>
                <a:ea typeface="Inconsolata"/>
                <a:cs typeface="Inconsolata"/>
                <a:sym typeface="Inconsolata"/>
              </a:defRPr>
            </a:lvl1pPr>
            <a:lvl2pPr lvl="1" algn="ctr">
              <a:buNone/>
              <a:defRPr sz="1733">
                <a:solidFill>
                  <a:srgbClr val="7F6000"/>
                </a:solidFill>
                <a:latin typeface="Inconsolata"/>
                <a:ea typeface="Inconsolata"/>
                <a:cs typeface="Inconsolata"/>
                <a:sym typeface="Inconsolata"/>
              </a:defRPr>
            </a:lvl2pPr>
            <a:lvl3pPr lvl="2" algn="ctr">
              <a:buNone/>
              <a:defRPr sz="1733">
                <a:solidFill>
                  <a:srgbClr val="7F6000"/>
                </a:solidFill>
                <a:latin typeface="Inconsolata"/>
                <a:ea typeface="Inconsolata"/>
                <a:cs typeface="Inconsolata"/>
                <a:sym typeface="Inconsolata"/>
              </a:defRPr>
            </a:lvl3pPr>
            <a:lvl4pPr lvl="3" algn="ctr">
              <a:buNone/>
              <a:defRPr sz="1733">
                <a:solidFill>
                  <a:srgbClr val="7F6000"/>
                </a:solidFill>
                <a:latin typeface="Inconsolata"/>
                <a:ea typeface="Inconsolata"/>
                <a:cs typeface="Inconsolata"/>
                <a:sym typeface="Inconsolata"/>
              </a:defRPr>
            </a:lvl4pPr>
            <a:lvl5pPr lvl="4" algn="ctr">
              <a:buNone/>
              <a:defRPr sz="1733">
                <a:solidFill>
                  <a:srgbClr val="7F6000"/>
                </a:solidFill>
                <a:latin typeface="Inconsolata"/>
                <a:ea typeface="Inconsolata"/>
                <a:cs typeface="Inconsolata"/>
                <a:sym typeface="Inconsolata"/>
              </a:defRPr>
            </a:lvl5pPr>
            <a:lvl6pPr lvl="5" algn="ctr">
              <a:buNone/>
              <a:defRPr sz="1733">
                <a:solidFill>
                  <a:srgbClr val="7F6000"/>
                </a:solidFill>
                <a:latin typeface="Inconsolata"/>
                <a:ea typeface="Inconsolata"/>
                <a:cs typeface="Inconsolata"/>
                <a:sym typeface="Inconsolata"/>
              </a:defRPr>
            </a:lvl6pPr>
            <a:lvl7pPr lvl="6" algn="ctr">
              <a:buNone/>
              <a:defRPr sz="1733">
                <a:solidFill>
                  <a:srgbClr val="7F6000"/>
                </a:solidFill>
                <a:latin typeface="Inconsolata"/>
                <a:ea typeface="Inconsolata"/>
                <a:cs typeface="Inconsolata"/>
                <a:sym typeface="Inconsolata"/>
              </a:defRPr>
            </a:lvl7pPr>
            <a:lvl8pPr lvl="7" algn="ctr">
              <a:buNone/>
              <a:defRPr sz="1733">
                <a:solidFill>
                  <a:srgbClr val="7F6000"/>
                </a:solidFill>
                <a:latin typeface="Inconsolata"/>
                <a:ea typeface="Inconsolata"/>
                <a:cs typeface="Inconsolata"/>
                <a:sym typeface="Inconsolata"/>
              </a:defRPr>
            </a:lvl8pPr>
            <a:lvl9pPr lvl="8" algn="ctr">
              <a:buNone/>
              <a:defRPr sz="1733">
                <a:solidFill>
                  <a:srgbClr val="7F6000"/>
                </a:solidFill>
                <a:latin typeface="Inconsolata"/>
                <a:ea typeface="Inconsolata"/>
                <a:cs typeface="Inconsolata"/>
                <a:sym typeface="Inconsolata"/>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63060874"/>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80" r:id="rId7"/>
  </p:sldLayoutIdLst>
  <mc:AlternateContent xmlns:mc="http://schemas.openxmlformats.org/markup-compatibility/2006" xmlns:p14="http://schemas.microsoft.com/office/powerpoint/2010/main">
    <mc:Choice Requires="p14">
      <p:transition spd="slow" p14:dur="1400" advTm="41338">
        <p14:ripple/>
      </p:transition>
    </mc:Choice>
    <mc:Fallback xmlns="">
      <p:transition spd="slow" advTm="41338">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6AFD508-E2A4-48D2-A341-35C5455775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A4E98A3-DCC7-491D-8980-A5DE6972C5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FCD8CBC-61FF-418C-8F5F-0383772D60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2F8EA1-F669-4CE7-8BDE-1A8B9014D17B}" type="datetimeFigureOut">
              <a:rPr lang="en-US" smtClean="0"/>
              <a:t>2/20/2024</a:t>
            </a:fld>
            <a:endParaRPr lang="en-US"/>
          </a:p>
        </p:txBody>
      </p:sp>
      <p:sp>
        <p:nvSpPr>
          <p:cNvPr id="5" name="Footer Placeholder 4">
            <a:extLst>
              <a:ext uri="{FF2B5EF4-FFF2-40B4-BE49-F238E27FC236}">
                <a16:creationId xmlns:a16="http://schemas.microsoft.com/office/drawing/2014/main" xmlns="" id="{3DEDFDB2-41B4-40DE-9824-C24FD6DC65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F41C9A83-1C0A-45AE-882E-2D84302B3F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304CF5-4207-45A5-8BBE-C2240848DD68}" type="slidenum">
              <a:rPr lang="en-US" smtClean="0"/>
              <a:t>‹#›</a:t>
            </a:fld>
            <a:endParaRPr lang="en-US"/>
          </a:p>
        </p:txBody>
      </p:sp>
    </p:spTree>
    <p:extLst>
      <p:ext uri="{BB962C8B-B14F-4D97-AF65-F5344CB8AC3E}">
        <p14:creationId xmlns:p14="http://schemas.microsoft.com/office/powerpoint/2010/main" val="287603713"/>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6.xml"/><Relationship Id="rId6" Type="http://schemas.openxmlformats.org/officeDocument/2006/relationships/image" Target="../media/image28.png"/><Relationship Id="rId5" Type="http://schemas.microsoft.com/office/2007/relationships/hdphoto" Target="../media/hdphoto6.wdp"/><Relationship Id="rId4" Type="http://schemas.openxmlformats.org/officeDocument/2006/relationships/image" Target="../media/image27.png"/><Relationship Id="rId9" Type="http://schemas.microsoft.com/office/2007/relationships/hdphoto" Target="../media/hdphoto7.wdp"/></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4.png"/><Relationship Id="rId3" Type="http://schemas.openxmlformats.org/officeDocument/2006/relationships/image" Target="../media/image29.jpeg"/><Relationship Id="rId7" Type="http://schemas.microsoft.com/office/2007/relationships/hdphoto" Target="../media/hdphoto3.wdp"/><Relationship Id="rId12" Type="http://schemas.microsoft.com/office/2007/relationships/hdphoto" Target="../media/hdphoto8.wdp"/><Relationship Id="rId2" Type="http://schemas.openxmlformats.org/officeDocument/2006/relationships/image" Target="../media/image28.png"/><Relationship Id="rId1" Type="http://schemas.openxmlformats.org/officeDocument/2006/relationships/slideLayout" Target="../slideLayouts/slideLayout6.xml"/><Relationship Id="rId6" Type="http://schemas.openxmlformats.org/officeDocument/2006/relationships/image" Target="../media/image12.png"/><Relationship Id="rId11" Type="http://schemas.openxmlformats.org/officeDocument/2006/relationships/image" Target="../media/image33.png"/><Relationship Id="rId5" Type="http://schemas.microsoft.com/office/2007/relationships/hdphoto" Target="../media/hdphoto7.wdp"/><Relationship Id="rId15" Type="http://schemas.openxmlformats.org/officeDocument/2006/relationships/image" Target="../media/image36.png"/><Relationship Id="rId10" Type="http://schemas.openxmlformats.org/officeDocument/2006/relationships/image" Target="../media/image32.jpeg"/><Relationship Id="rId4" Type="http://schemas.openxmlformats.org/officeDocument/2006/relationships/image" Target="../media/image30.png"/><Relationship Id="rId9" Type="http://schemas.microsoft.com/office/2007/relationships/hdphoto" Target="../media/hdphoto5.wdp"/><Relationship Id="rId14" Type="http://schemas.openxmlformats.org/officeDocument/2006/relationships/image" Target="../media/image35.png"/></Relationships>
</file>

<file path=ppt/slides/_rels/slide13.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39.jpeg"/><Relationship Id="rId5" Type="http://schemas.microsoft.com/office/2007/relationships/hdphoto" Target="../media/hdphoto9.wdp"/><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8" Type="http://schemas.microsoft.com/office/2007/relationships/hdphoto" Target="../media/hdphoto5.wdp"/><Relationship Id="rId3" Type="http://schemas.microsoft.com/office/2007/relationships/hdphoto" Target="../media/hdphoto10.wdp"/><Relationship Id="rId7" Type="http://schemas.openxmlformats.org/officeDocument/2006/relationships/image" Target="../media/image31.png"/><Relationship Id="rId2" Type="http://schemas.openxmlformats.org/officeDocument/2006/relationships/image" Target="../media/image40.png"/><Relationship Id="rId1" Type="http://schemas.openxmlformats.org/officeDocument/2006/relationships/slideLayout" Target="../slideLayouts/slideLayout6.xml"/><Relationship Id="rId6" Type="http://schemas.microsoft.com/office/2007/relationships/hdphoto" Target="../media/hdphoto3.wdp"/><Relationship Id="rId5" Type="http://schemas.openxmlformats.org/officeDocument/2006/relationships/image" Target="../media/image12.png"/><Relationship Id="rId10" Type="http://schemas.microsoft.com/office/2007/relationships/hdphoto" Target="../media/hdphoto11.wdp"/><Relationship Id="rId4" Type="http://schemas.openxmlformats.org/officeDocument/2006/relationships/image" Target="../media/image41.png"/><Relationship Id="rId9" Type="http://schemas.openxmlformats.org/officeDocument/2006/relationships/image" Target="../media/image42.png"/></Relationships>
</file>

<file path=ppt/slides/_rels/slide1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 Id="rId6" Type="http://schemas.microsoft.com/office/2007/relationships/hdphoto" Target="../media/hdphoto2.wdp"/><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slideLayout" Target="../slideLayouts/slideLayout6.xml"/><Relationship Id="rId7" Type="http://schemas.openxmlformats.org/officeDocument/2006/relationships/image" Target="../media/image17.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6.xml"/><Relationship Id="rId7" Type="http://schemas.microsoft.com/office/2007/relationships/hdphoto" Target="../media/hdphoto5.wdp"/><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7.png"/><Relationship Id="rId5" Type="http://schemas.openxmlformats.org/officeDocument/2006/relationships/image" Target="../media/image18.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6.xml"/><Relationship Id="rId5" Type="http://schemas.openxmlformats.org/officeDocument/2006/relationships/image" Target="../media/image20.jpeg"/><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 từ vựng chỉ đường, cách chỉ đường bằng Tiếng Anh">
            <a:extLst>
              <a:ext uri="{FF2B5EF4-FFF2-40B4-BE49-F238E27FC236}">
                <a16:creationId xmlns:a16="http://schemas.microsoft.com/office/drawing/2014/main" xmlns="" id="{AD3C6A0F-3942-4234-996C-54D67BDDC32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459458" y="1243210"/>
            <a:ext cx="7589327" cy="50658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hidden="1">
            <a:extLst>
              <a:ext uri="{FF2B5EF4-FFF2-40B4-BE49-F238E27FC236}">
                <a16:creationId xmlns:a16="http://schemas.microsoft.com/office/drawing/2014/main" xmlns="" id="{97E40D72-8992-4859-8AD9-1B9800A5DC49}"/>
              </a:ext>
            </a:extLst>
          </p:cNvPr>
          <p:cNvSpPr>
            <a:spLocks noGrp="1"/>
          </p:cNvSpPr>
          <p:nvPr>
            <p:ph type="sldNum" sz="quarter" idx="12"/>
          </p:nvPr>
        </p:nvSpPr>
        <p:spPr/>
        <p:txBody>
          <a:bodyPr/>
          <a:lstStyle/>
          <a:p>
            <a:pPr>
              <a:spcAft>
                <a:spcPts val="600"/>
              </a:spcAft>
            </a:pPr>
            <a:fld id="{E3EDB6A3-BD71-4B03-9E9C-B8515996E202}" type="slidenum">
              <a:rPr lang="en-US" smtClean="0"/>
              <a:pPr>
                <a:spcAft>
                  <a:spcPts val="600"/>
                </a:spcAft>
              </a:pPr>
              <a:t>1</a:t>
            </a:fld>
            <a:endParaRPr lang="en-US"/>
          </a:p>
        </p:txBody>
      </p:sp>
      <p:sp>
        <p:nvSpPr>
          <p:cNvPr id="10" name="Rectangle 9">
            <a:extLst>
              <a:ext uri="{FF2B5EF4-FFF2-40B4-BE49-F238E27FC236}">
                <a16:creationId xmlns:a16="http://schemas.microsoft.com/office/drawing/2014/main" xmlns="" id="{B073EFA4-5891-4918-B546-159F8BE5320B}"/>
              </a:ext>
            </a:extLst>
          </p:cNvPr>
          <p:cNvSpPr/>
          <p:nvPr/>
        </p:nvSpPr>
        <p:spPr>
          <a:xfrm>
            <a:off x="2994407" y="-80229"/>
            <a:ext cx="5259714" cy="1323439"/>
          </a:xfrm>
          <a:prstGeom prst="rect">
            <a:avLst/>
          </a:prstGeom>
          <a:noFill/>
        </p:spPr>
        <p:txBody>
          <a:bodyPr wrap="square" lIns="91440" tIns="45720" rIns="91440" bIns="45720">
            <a:spAutoFit/>
          </a:bodyPr>
          <a:lstStyle/>
          <a:p>
            <a:pPr algn="ctr"/>
            <a:r>
              <a:rPr lang="en-US" sz="8000" b="1" cap="none" spc="0" dirty="0">
                <a:ln w="9525">
                  <a:solidFill>
                    <a:schemeClr val="bg1"/>
                  </a:solidFill>
                  <a:prstDash val="solid"/>
                </a:ln>
                <a:solidFill>
                  <a:srgbClr val="004882"/>
                </a:solidFill>
                <a:effectLst>
                  <a:outerShdw blurRad="12700" dist="38100" dir="2700000" algn="tl" rotWithShape="0">
                    <a:schemeClr val="bg1">
                      <a:lumMod val="50000"/>
                    </a:schemeClr>
                  </a:outerShdw>
                </a:effectLst>
                <a:latin typeface="#9Slide03 SVN-PF Din Text Pro C" panose="02000506020000020004" pitchFamily="2" charset="0"/>
              </a:rPr>
              <a:t>KHỞI ĐỘNG</a:t>
            </a:r>
            <a:endParaRPr lang="en-US" sz="8800" b="1" cap="none" spc="0" dirty="0">
              <a:ln w="9525">
                <a:solidFill>
                  <a:schemeClr val="bg1"/>
                </a:solidFill>
                <a:prstDash val="solid"/>
              </a:ln>
              <a:solidFill>
                <a:srgbClr val="004882"/>
              </a:solidFill>
              <a:effectLst>
                <a:outerShdw blurRad="12700" dist="38100" dir="2700000" algn="tl" rotWithShape="0">
                  <a:schemeClr val="bg1">
                    <a:lumMod val="50000"/>
                  </a:schemeClr>
                </a:outerShdw>
              </a:effectLst>
              <a:latin typeface="#9Slide03 SVN-PF Din Text Pro C" panose="02000506020000020004" pitchFamily="2" charset="0"/>
            </a:endParaRPr>
          </a:p>
        </p:txBody>
      </p:sp>
      <p:cxnSp>
        <p:nvCxnSpPr>
          <p:cNvPr id="11" name="Straight Connector 10">
            <a:extLst>
              <a:ext uri="{FF2B5EF4-FFF2-40B4-BE49-F238E27FC236}">
                <a16:creationId xmlns:a16="http://schemas.microsoft.com/office/drawing/2014/main" xmlns="" id="{6F4E8494-5C67-4B7A-8812-506B86EE49F8}"/>
              </a:ext>
            </a:extLst>
          </p:cNvPr>
          <p:cNvCxnSpPr>
            <a:cxnSpLocks/>
          </p:cNvCxnSpPr>
          <p:nvPr/>
        </p:nvCxnSpPr>
        <p:spPr>
          <a:xfrm>
            <a:off x="8004517" y="694296"/>
            <a:ext cx="4187483" cy="0"/>
          </a:xfrm>
          <a:prstGeom prst="line">
            <a:avLst/>
          </a:prstGeom>
          <a:ln w="762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1CC01EA3-9E3A-4D84-9AA5-0A27F42CF1ED}"/>
              </a:ext>
            </a:extLst>
          </p:cNvPr>
          <p:cNvCxnSpPr>
            <a:cxnSpLocks/>
          </p:cNvCxnSpPr>
          <p:nvPr/>
        </p:nvCxnSpPr>
        <p:spPr>
          <a:xfrm>
            <a:off x="0" y="694296"/>
            <a:ext cx="3116687" cy="0"/>
          </a:xfrm>
          <a:prstGeom prst="line">
            <a:avLst/>
          </a:prstGeom>
          <a:ln w="762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8" name="Rectangle: Rounded Corners 7">
            <a:extLst>
              <a:ext uri="{FF2B5EF4-FFF2-40B4-BE49-F238E27FC236}">
                <a16:creationId xmlns:a16="http://schemas.microsoft.com/office/drawing/2014/main" xmlns="" id="{97408B45-5DF9-4D8C-A68E-B6F338F67D30}"/>
              </a:ext>
            </a:extLst>
          </p:cNvPr>
          <p:cNvSpPr/>
          <p:nvPr/>
        </p:nvSpPr>
        <p:spPr>
          <a:xfrm>
            <a:off x="92708" y="967749"/>
            <a:ext cx="4248444" cy="1323440"/>
          </a:xfrm>
          <a:prstGeom prst="roundRect">
            <a:avLst/>
          </a:prstGeom>
          <a:solidFill>
            <a:schemeClr val="accent2">
              <a:lumMod val="20000"/>
              <a:lumOff val="80000"/>
            </a:schemeClr>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chemeClr val="tx1"/>
                </a:solidFill>
                <a:latin typeface="+mj-lt"/>
                <a:cs typeface="Arial" panose="020B0604020202020204" pitchFamily="34" charset="0"/>
              </a:rPr>
              <a:t>Theo em, người phụ nữ này đang gặp phải vấn đề gì?</a:t>
            </a:r>
          </a:p>
        </p:txBody>
      </p:sp>
      <p:sp>
        <p:nvSpPr>
          <p:cNvPr id="19" name="Rectangle: Rounded Corners 7">
            <a:extLst>
              <a:ext uri="{FF2B5EF4-FFF2-40B4-BE49-F238E27FC236}">
                <a16:creationId xmlns:a16="http://schemas.microsoft.com/office/drawing/2014/main" xmlns="" id="{1429D9C5-0B78-48D1-8213-AA46D5547BBE}"/>
              </a:ext>
            </a:extLst>
          </p:cNvPr>
          <p:cNvSpPr/>
          <p:nvPr/>
        </p:nvSpPr>
        <p:spPr>
          <a:xfrm>
            <a:off x="92708" y="3803352"/>
            <a:ext cx="4248444" cy="2730524"/>
          </a:xfrm>
          <a:prstGeom prst="roundRect">
            <a:avLst/>
          </a:prstGeom>
          <a:solidFill>
            <a:schemeClr val="accent2">
              <a:lumMod val="20000"/>
              <a:lumOff val="80000"/>
            </a:schemeClr>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chemeClr val="tx1"/>
                </a:solidFill>
                <a:latin typeface="Times New Roman" panose="02020603050405020304" pitchFamily="18" charset="0"/>
                <a:cs typeface="Times New Roman" panose="02020603050405020304" pitchFamily="18" charset="0"/>
              </a:rPr>
              <a:t>Giả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sử</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nơi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người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phụ</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nữ</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này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muốn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đến</a:t>
            </a:r>
            <a:r>
              <a:rPr lang="en-US" sz="2800" dirty="0">
                <a:solidFill>
                  <a:schemeClr val="tx1"/>
                </a:solidFill>
                <a:latin typeface="Times New Roman" panose="02020603050405020304" pitchFamily="18" charset="0"/>
                <a:cs typeface="Times New Roman" panose="02020603050405020304" pitchFamily="18" charset="0"/>
              </a:rPr>
              <a:t>, v</a:t>
            </a:r>
            <a:r>
              <a:rPr lang="vi-VN" sz="2800" dirty="0">
                <a:solidFill>
                  <a:schemeClr val="tx1"/>
                </a:solidFill>
                <a:latin typeface="Times New Roman" panose="02020603050405020304" pitchFamily="18" charset="0"/>
                <a:cs typeface="Times New Roman" panose="02020603050405020304" pitchFamily="18" charset="0"/>
              </a:rPr>
              <a:t>ậy làm thế nào để các em có thể giúp họ đến đúng nơi họ muốn tới mà không phải trực tiếp dẫn đi?</a:t>
            </a:r>
          </a:p>
        </p:txBody>
      </p:sp>
      <p:pic>
        <p:nvPicPr>
          <p:cNvPr id="20" name="Picture 2" descr="Hình ảnh Vẽ Tay Phim Hoạt Hình Cậu Bé đánh Dấu Minh Họa Miễn Phí, Cậu Bé  Clipart, Bối Rối, Vấn đề Suy Nghĩ miễn phí tải tập tin PNG PSDComment và">
            <a:extLst>
              <a:ext uri="{FF2B5EF4-FFF2-40B4-BE49-F238E27FC236}">
                <a16:creationId xmlns:a16="http://schemas.microsoft.com/office/drawing/2014/main" xmlns="" id="{CBEB836E-3783-4242-AEC3-385E0662067A}"/>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foregroundMark x1="78000" y1="13333" x2="78000" y2="13333"/>
                        <a14:foregroundMark x1="68167" y1="29750" x2="68167" y2="29750"/>
                      </a14:backgroundRemoval>
                    </a14:imgEffect>
                  </a14:imgLayer>
                </a14:imgProps>
              </a:ext>
              <a:ext uri="{28A0092B-C50C-407E-A947-70E740481C1C}">
                <a14:useLocalDpi xmlns:a14="http://schemas.microsoft.com/office/drawing/2010/main" val="0"/>
              </a:ext>
            </a:extLst>
          </a:blip>
          <a:srcRect l="31063" t="7342" r="15217" b="8600"/>
          <a:stretch/>
        </p:blipFill>
        <p:spPr bwMode="auto">
          <a:xfrm>
            <a:off x="1630990" y="2345747"/>
            <a:ext cx="906089" cy="1417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85366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41338">
        <p15:prstTrans prst="wind"/>
      </p:transition>
    </mc:Choice>
    <mc:Fallback xmlns="">
      <p:transition spd="slow" advTm="4133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arn(inVertical)">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xmlns="" id="{396A42B9-B675-4F24-B571-66B98CACCC52}"/>
              </a:ext>
            </a:extLst>
          </p:cNvPr>
          <p:cNvGrpSpPr/>
          <p:nvPr/>
        </p:nvGrpSpPr>
        <p:grpSpPr>
          <a:xfrm>
            <a:off x="436096" y="211125"/>
            <a:ext cx="6205336" cy="792114"/>
            <a:chOff x="4248433" y="1377507"/>
            <a:chExt cx="3019712" cy="653019"/>
          </a:xfrm>
        </p:grpSpPr>
        <p:sp>
          <p:nvSpPr>
            <p:cNvPr id="26" name="Rectangle: Rounded Corners 25">
              <a:extLst>
                <a:ext uri="{FF2B5EF4-FFF2-40B4-BE49-F238E27FC236}">
                  <a16:creationId xmlns:a16="http://schemas.microsoft.com/office/drawing/2014/main" xmlns="" id="{E204509C-6B7C-486C-B894-83F38B38B985}"/>
                </a:ext>
              </a:extLst>
            </p:cNvPr>
            <p:cNvSpPr/>
            <p:nvPr/>
          </p:nvSpPr>
          <p:spPr>
            <a:xfrm>
              <a:off x="4248433" y="1377507"/>
              <a:ext cx="3019712" cy="653019"/>
            </a:xfrm>
            <a:prstGeom prst="roundRect">
              <a:avLst>
                <a:gd name="adj" fmla="val 42559"/>
              </a:avLst>
            </a:prstGeom>
            <a:solidFill>
              <a:schemeClr val="accent4">
                <a:lumMod val="50000"/>
              </a:schemeClr>
            </a:solidFill>
            <a:ln w="12700">
              <a:solidFill>
                <a:srgbClr val="4472C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9180E"/>
                </a:solidFill>
                <a:effectLst/>
                <a:uLnTx/>
                <a:uFillTx/>
                <a:latin typeface="Times New Roman" panose="02020603050405020304" pitchFamily="18" charset="0"/>
                <a:cs typeface="Times New Roman" panose="02020603050405020304" pitchFamily="18" charset="0"/>
              </a:endParaRPr>
            </a:p>
          </p:txBody>
        </p:sp>
        <p:sp>
          <p:nvSpPr>
            <p:cNvPr id="27" name="Oval 26">
              <a:extLst>
                <a:ext uri="{FF2B5EF4-FFF2-40B4-BE49-F238E27FC236}">
                  <a16:creationId xmlns:a16="http://schemas.microsoft.com/office/drawing/2014/main" xmlns="" id="{834691AD-8F99-450B-AD12-D43B4A270200}"/>
                </a:ext>
              </a:extLst>
            </p:cNvPr>
            <p:cNvSpPr/>
            <p:nvPr/>
          </p:nvSpPr>
          <p:spPr>
            <a:xfrm>
              <a:off x="4319560" y="1394549"/>
              <a:ext cx="397923" cy="574960"/>
            </a:xfrm>
            <a:prstGeom prst="ellipse">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smtClean="0">
                  <a:solidFill>
                    <a:srgbClr val="29555D"/>
                  </a:solidFill>
                  <a:latin typeface="Times New Roman" panose="02020603050405020304" pitchFamily="18" charset="0"/>
                  <a:cs typeface="Times New Roman" panose="02020603050405020304" pitchFamily="18" charset="0"/>
                </a:rPr>
                <a:t>I</a:t>
              </a:r>
              <a:endParaRPr kumimoji="0" lang="en-US" sz="4000" b="1" i="0" u="none" strike="noStrike" kern="1200" cap="none" spc="0" normalizeH="0" baseline="0" noProof="0" dirty="0">
                <a:ln>
                  <a:noFill/>
                </a:ln>
                <a:solidFill>
                  <a:srgbClr val="29555D"/>
                </a:solidFill>
                <a:effectLst/>
                <a:uLnTx/>
                <a:uFillTx/>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xmlns="" id="{C0D1632B-4724-4202-BB13-63368BE43258}"/>
                </a:ext>
              </a:extLst>
            </p:cNvPr>
            <p:cNvSpPr txBox="1"/>
            <p:nvPr/>
          </p:nvSpPr>
          <p:spPr>
            <a:xfrm>
              <a:off x="4725603" y="1497691"/>
              <a:ext cx="2542542" cy="53283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rgbClr val="FFFF00"/>
                  </a:solidFill>
                  <a:latin typeface="Times New Roman" panose="02020603050405020304" pitchFamily="18" charset="0"/>
                  <a:cs typeface="Times New Roman" panose="02020603050405020304" pitchFamily="18" charset="0"/>
                </a:rPr>
                <a:t>VẼ LƯỢC ĐỒ TRÍ NHỚ </a:t>
              </a:r>
            </a:p>
          </p:txBody>
        </p:sp>
      </p:grpSp>
      <p:sp>
        <p:nvSpPr>
          <p:cNvPr id="15" name="TextBox 14">
            <a:extLst>
              <a:ext uri="{FF2B5EF4-FFF2-40B4-BE49-F238E27FC236}">
                <a16:creationId xmlns:a16="http://schemas.microsoft.com/office/drawing/2014/main" xmlns="" id="{8AC0CE60-A0F8-4E03-807B-7C9BDC7DB6B1}"/>
              </a:ext>
            </a:extLst>
          </p:cNvPr>
          <p:cNvSpPr txBox="1"/>
          <p:nvPr/>
        </p:nvSpPr>
        <p:spPr>
          <a:xfrm>
            <a:off x="6811955" y="217047"/>
            <a:ext cx="5209999" cy="584775"/>
          </a:xfrm>
          <a:prstGeom prst="rect">
            <a:avLst/>
          </a:prstGeom>
          <a:solidFill>
            <a:schemeClr val="accent1">
              <a:lumMod val="20000"/>
              <a:lumOff val="80000"/>
            </a:schemeClr>
          </a:solidFill>
        </p:spPr>
        <p:txBody>
          <a:bodyPr wrap="square">
            <a:spAutoFit/>
          </a:bodyPr>
          <a:lstStyle/>
          <a:p>
            <a:r>
              <a:rPr lang="en-US" sz="3200" dirty="0" err="1">
                <a:solidFill>
                  <a:srgbClr val="C00000"/>
                </a:solidFill>
                <a:latin typeface="Times New Roman" panose="02020603050405020304" pitchFamily="18" charset="0"/>
                <a:cs typeface="Times New Roman" panose="02020603050405020304" pitchFamily="18" charset="0"/>
              </a:rPr>
              <a:t>Vẽ</a:t>
            </a:r>
            <a:r>
              <a:rPr lang="en-US" sz="3200" dirty="0">
                <a:solidFill>
                  <a:srgbClr val="C00000"/>
                </a:solidFill>
                <a:latin typeface="Times New Roman" panose="02020603050405020304" pitchFamily="18" charset="0"/>
                <a:cs typeface="Times New Roman" panose="02020603050405020304" pitchFamily="18" charset="0"/>
              </a:rPr>
              <a:t> l</a:t>
            </a:r>
            <a:r>
              <a:rPr lang="vi-VN" sz="3200" dirty="0">
                <a:solidFill>
                  <a:srgbClr val="C00000"/>
                </a:solidFill>
                <a:latin typeface="Times New Roman" panose="02020603050405020304" pitchFamily="18" charset="0"/>
                <a:cs typeface="Times New Roman" panose="02020603050405020304" pitchFamily="18" charset="0"/>
              </a:rPr>
              <a:t>ược đồ </a:t>
            </a:r>
            <a:r>
              <a:rPr lang="en-US" sz="3200" dirty="0" err="1">
                <a:solidFill>
                  <a:srgbClr val="C00000"/>
                </a:solidFill>
                <a:latin typeface="Times New Roman" panose="02020603050405020304" pitchFamily="18" charset="0"/>
                <a:cs typeface="Times New Roman" panose="02020603050405020304" pitchFamily="18" charset="0"/>
              </a:rPr>
              <a:t>một</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khu</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vực</a:t>
            </a:r>
            <a:endParaRPr lang="en-US" sz="3200" dirty="0">
              <a:solidFill>
                <a:srgbClr val="C00000"/>
              </a:solidFill>
              <a:latin typeface="Times New Roman" panose="02020603050405020304" pitchFamily="18" charset="0"/>
              <a:cs typeface="Times New Roman" panose="02020603050405020304" pitchFamily="18" charset="0"/>
            </a:endParaRPr>
          </a:p>
        </p:txBody>
      </p:sp>
      <p:pic>
        <p:nvPicPr>
          <p:cNvPr id="3" name="Picture 2" descr="A picture containing diagram&#10;&#10;Description automatically generated">
            <a:extLst>
              <a:ext uri="{FF2B5EF4-FFF2-40B4-BE49-F238E27FC236}">
                <a16:creationId xmlns:a16="http://schemas.microsoft.com/office/drawing/2014/main" xmlns="" id="{A8778817-E9EB-4E0E-AEC0-A0B05CFD02EB}"/>
              </a:ext>
            </a:extLst>
          </p:cNvPr>
          <p:cNvPicPr>
            <a:picLocks noChangeAspect="1"/>
          </p:cNvPicPr>
          <p:nvPr/>
        </p:nvPicPr>
        <p:blipFill>
          <a:blip r:embed="rId2"/>
          <a:stretch>
            <a:fillRect/>
          </a:stretch>
        </p:blipFill>
        <p:spPr>
          <a:xfrm>
            <a:off x="8833571" y="1075009"/>
            <a:ext cx="2752725" cy="5619750"/>
          </a:xfrm>
          <a:prstGeom prst="rect">
            <a:avLst/>
          </a:prstGeom>
        </p:spPr>
      </p:pic>
      <p:pic>
        <p:nvPicPr>
          <p:cNvPr id="6" name="Picture 5" descr="Text&#10;&#10;Description automatically generated with low confidence">
            <a:extLst>
              <a:ext uri="{FF2B5EF4-FFF2-40B4-BE49-F238E27FC236}">
                <a16:creationId xmlns:a16="http://schemas.microsoft.com/office/drawing/2014/main" xmlns="" id="{CD352B1E-E0A6-4459-A8DF-77FBAE17981F}"/>
              </a:ext>
            </a:extLst>
          </p:cNvPr>
          <p:cNvPicPr>
            <a:picLocks noChangeAspect="1"/>
          </p:cNvPicPr>
          <p:nvPr/>
        </p:nvPicPr>
        <p:blipFill>
          <a:blip r:embed="rId3"/>
          <a:stretch>
            <a:fillRect/>
          </a:stretch>
        </p:blipFill>
        <p:spPr>
          <a:xfrm>
            <a:off x="286472" y="1075009"/>
            <a:ext cx="7349665" cy="5782079"/>
          </a:xfrm>
          <a:prstGeom prst="rect">
            <a:avLst/>
          </a:prstGeom>
        </p:spPr>
      </p:pic>
      <p:sp>
        <p:nvSpPr>
          <p:cNvPr id="16" name="Oval 15">
            <a:extLst>
              <a:ext uri="{FF2B5EF4-FFF2-40B4-BE49-F238E27FC236}">
                <a16:creationId xmlns:a16="http://schemas.microsoft.com/office/drawing/2014/main" xmlns="" id="{0443CD66-E258-4A27-ACD4-E461C962C3B9}"/>
              </a:ext>
            </a:extLst>
          </p:cNvPr>
          <p:cNvSpPr/>
          <p:nvPr/>
        </p:nvSpPr>
        <p:spPr>
          <a:xfrm>
            <a:off x="8323919" y="1003239"/>
            <a:ext cx="3581609" cy="2671081"/>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xmlns="" id="{54697C0D-EAE8-4E2C-817C-936C1934F8DF}"/>
              </a:ext>
            </a:extLst>
          </p:cNvPr>
          <p:cNvSpPr txBox="1"/>
          <p:nvPr/>
        </p:nvSpPr>
        <p:spPr>
          <a:xfrm>
            <a:off x="8698310" y="1404100"/>
            <a:ext cx="2832826" cy="2246769"/>
          </a:xfrm>
          <a:prstGeom prst="rect">
            <a:avLst/>
          </a:prstGeom>
          <a:noFill/>
        </p:spPr>
        <p:txBody>
          <a:bodyPr wrap="square">
            <a:spAutoFit/>
          </a:bodyPr>
          <a:lstStyle/>
          <a:p>
            <a:pPr algn="just"/>
            <a:r>
              <a:rPr lang="en-US" sz="2800" dirty="0">
                <a:solidFill>
                  <a:schemeClr val="tx1"/>
                </a:solidFill>
                <a:latin typeface="Times New Roman" panose="02020603050405020304" pitchFamily="18" charset="0"/>
                <a:cs typeface="Times New Roman" panose="02020603050405020304" pitchFamily="18" charset="0"/>
              </a:rPr>
              <a:t>Quan </a:t>
            </a:r>
            <a:r>
              <a:rPr lang="en-US" sz="2800" dirty="0" err="1">
                <a:solidFill>
                  <a:schemeClr val="tx1"/>
                </a:solidFill>
                <a:latin typeface="Times New Roman" panose="02020603050405020304" pitchFamily="18" charset="0"/>
                <a:cs typeface="Times New Roman" panose="02020603050405020304" pitchFamily="18" charset="0"/>
              </a:rPr>
              <a:t>sát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lược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đồ</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hãy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mô</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a:t>
            </a:r>
            <a:r>
              <a:rPr lang="en-US" sz="2800" dirty="0">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trường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trình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trước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lớp</a:t>
            </a:r>
            <a:endParaRPr lang="vi-VN"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19251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xit" presetSubtype="0" fill="hold" grpId="0" nodeType="clickEffect">
                                  <p:stCondLst>
                                    <p:cond delay="0"/>
                                  </p:stCondLst>
                                  <p:childTnLst>
                                    <p:animEffect transition="out" filter="wedge">
                                      <p:cBhvr>
                                        <p:cTn id="6" dur="2000"/>
                                        <p:tgtEl>
                                          <p:spTgt spid="17"/>
                                        </p:tgtEl>
                                      </p:cBhvr>
                                    </p:animEffect>
                                    <p:set>
                                      <p:cBhvr>
                                        <p:cTn id="7" dur="1" fill="hold">
                                          <p:stCondLst>
                                            <p:cond delay="1999"/>
                                          </p:stCondLst>
                                        </p:cTn>
                                        <p:tgtEl>
                                          <p:spTgt spid="17"/>
                                        </p:tgtEl>
                                        <p:attrNameLst>
                                          <p:attrName>style.visibility</p:attrName>
                                        </p:attrNameLst>
                                      </p:cBhvr>
                                      <p:to>
                                        <p:strVal val="hidden"/>
                                      </p:to>
                                    </p:set>
                                  </p:childTnLst>
                                </p:cTn>
                              </p:par>
                              <p:par>
                                <p:cTn id="8" presetID="20" presetClass="exit" presetSubtype="0" fill="hold" grpId="0" nodeType="withEffect">
                                  <p:stCondLst>
                                    <p:cond delay="0"/>
                                  </p:stCondLst>
                                  <p:childTnLst>
                                    <p:animEffect transition="out" filter="wedge">
                                      <p:cBhvr>
                                        <p:cTn id="9" dur="2000"/>
                                        <p:tgtEl>
                                          <p:spTgt spid="16"/>
                                        </p:tgtEl>
                                      </p:cBhvr>
                                    </p:animEffect>
                                    <p:set>
                                      <p:cBhvr>
                                        <p:cTn id="10" dur="1" fill="hold">
                                          <p:stCondLst>
                                            <p:cond delay="19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xmlns="" id="{396A42B9-B675-4F24-B571-66B98CACCC52}"/>
              </a:ext>
            </a:extLst>
          </p:cNvPr>
          <p:cNvGrpSpPr/>
          <p:nvPr/>
        </p:nvGrpSpPr>
        <p:grpSpPr>
          <a:xfrm>
            <a:off x="436096" y="211125"/>
            <a:ext cx="6144727" cy="792114"/>
            <a:chOff x="4248433" y="1377507"/>
            <a:chExt cx="3019712" cy="653019"/>
          </a:xfrm>
        </p:grpSpPr>
        <p:sp>
          <p:nvSpPr>
            <p:cNvPr id="26" name="Rectangle: Rounded Corners 25">
              <a:extLst>
                <a:ext uri="{FF2B5EF4-FFF2-40B4-BE49-F238E27FC236}">
                  <a16:creationId xmlns:a16="http://schemas.microsoft.com/office/drawing/2014/main" xmlns="" id="{E204509C-6B7C-486C-B894-83F38B38B985}"/>
                </a:ext>
              </a:extLst>
            </p:cNvPr>
            <p:cNvSpPr/>
            <p:nvPr/>
          </p:nvSpPr>
          <p:spPr>
            <a:xfrm>
              <a:off x="4248433" y="1377507"/>
              <a:ext cx="3019712" cy="653019"/>
            </a:xfrm>
            <a:prstGeom prst="roundRect">
              <a:avLst>
                <a:gd name="adj" fmla="val 42559"/>
              </a:avLst>
            </a:prstGeom>
            <a:solidFill>
              <a:schemeClr val="accent4">
                <a:lumMod val="50000"/>
              </a:schemeClr>
            </a:solidFill>
            <a:ln w="12700">
              <a:solidFill>
                <a:srgbClr val="4472C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9180E"/>
                </a:solidFill>
                <a:effectLst/>
                <a:uLnTx/>
                <a:uFillTx/>
                <a:latin typeface="Times New Roman" panose="02020603050405020304" pitchFamily="18" charset="0"/>
                <a:cs typeface="Times New Roman" panose="02020603050405020304" pitchFamily="18" charset="0"/>
              </a:endParaRPr>
            </a:p>
          </p:txBody>
        </p:sp>
        <p:sp>
          <p:nvSpPr>
            <p:cNvPr id="27" name="Oval 26">
              <a:extLst>
                <a:ext uri="{FF2B5EF4-FFF2-40B4-BE49-F238E27FC236}">
                  <a16:creationId xmlns:a16="http://schemas.microsoft.com/office/drawing/2014/main" xmlns="" id="{834691AD-8F99-450B-AD12-D43B4A270200}"/>
                </a:ext>
              </a:extLst>
            </p:cNvPr>
            <p:cNvSpPr/>
            <p:nvPr/>
          </p:nvSpPr>
          <p:spPr>
            <a:xfrm>
              <a:off x="4319560" y="1394549"/>
              <a:ext cx="397923" cy="574960"/>
            </a:xfrm>
            <a:prstGeom prst="ellipse">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smtClean="0">
                  <a:solidFill>
                    <a:srgbClr val="29555D"/>
                  </a:solidFill>
                  <a:latin typeface="Times New Roman" panose="02020603050405020304" pitchFamily="18" charset="0"/>
                  <a:cs typeface="Times New Roman" panose="02020603050405020304" pitchFamily="18" charset="0"/>
                </a:rPr>
                <a:t>I</a:t>
              </a:r>
              <a:endParaRPr kumimoji="0" lang="en-US" sz="4000" b="1" i="0" u="none" strike="noStrike" kern="1200" cap="none" spc="0" normalizeH="0" baseline="0" noProof="0" dirty="0">
                <a:ln>
                  <a:noFill/>
                </a:ln>
                <a:solidFill>
                  <a:srgbClr val="29555D"/>
                </a:solidFill>
                <a:effectLst/>
                <a:uLnTx/>
                <a:uFillTx/>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xmlns="" id="{C0D1632B-4724-4202-BB13-63368BE43258}"/>
                </a:ext>
              </a:extLst>
            </p:cNvPr>
            <p:cNvSpPr txBox="1"/>
            <p:nvPr/>
          </p:nvSpPr>
          <p:spPr>
            <a:xfrm>
              <a:off x="4725603" y="1497691"/>
              <a:ext cx="2542542" cy="53283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rgbClr val="FFFF00"/>
                  </a:solidFill>
                  <a:latin typeface="Times New Roman" panose="02020603050405020304" pitchFamily="18" charset="0"/>
                  <a:cs typeface="Times New Roman" panose="02020603050405020304" pitchFamily="18" charset="0"/>
                </a:rPr>
                <a:t>VẼ LƯỢC ĐỒ TRÍ NHỚ </a:t>
              </a:r>
            </a:p>
          </p:txBody>
        </p:sp>
      </p:grpSp>
      <p:sp>
        <p:nvSpPr>
          <p:cNvPr id="15" name="TextBox 14">
            <a:extLst>
              <a:ext uri="{FF2B5EF4-FFF2-40B4-BE49-F238E27FC236}">
                <a16:creationId xmlns:a16="http://schemas.microsoft.com/office/drawing/2014/main" xmlns="" id="{8AC0CE60-A0F8-4E03-807B-7C9BDC7DB6B1}"/>
              </a:ext>
            </a:extLst>
          </p:cNvPr>
          <p:cNvSpPr txBox="1"/>
          <p:nvPr/>
        </p:nvSpPr>
        <p:spPr>
          <a:xfrm>
            <a:off x="6768051" y="147471"/>
            <a:ext cx="5019170" cy="1323439"/>
          </a:xfrm>
          <a:prstGeom prst="rect">
            <a:avLst/>
          </a:prstGeom>
          <a:solidFill>
            <a:schemeClr val="accent1">
              <a:lumMod val="20000"/>
              <a:lumOff val="80000"/>
            </a:schemeClr>
          </a:solidFill>
        </p:spPr>
        <p:txBody>
          <a:bodyPr wrap="square">
            <a:spAutoFit/>
          </a:bodyPr>
          <a:lstStyle/>
          <a:p>
            <a:r>
              <a:rPr lang="en-US" sz="4000" dirty="0" err="1">
                <a:solidFill>
                  <a:srgbClr val="C00000"/>
                </a:solidFill>
                <a:latin typeface="Times New Roman" panose="02020603050405020304" pitchFamily="18" charset="0"/>
                <a:cs typeface="Times New Roman" panose="02020603050405020304" pitchFamily="18" charset="0"/>
              </a:rPr>
              <a:t>Vẽ</a:t>
            </a:r>
            <a:r>
              <a:rPr lang="en-US" sz="4000" dirty="0">
                <a:solidFill>
                  <a:srgbClr val="C00000"/>
                </a:solidFill>
                <a:latin typeface="Times New Roman" panose="02020603050405020304" pitchFamily="18" charset="0"/>
                <a:cs typeface="Times New Roman" panose="02020603050405020304" pitchFamily="18" charset="0"/>
              </a:rPr>
              <a:t> l</a:t>
            </a:r>
            <a:r>
              <a:rPr lang="vi-VN" sz="4000" dirty="0">
                <a:solidFill>
                  <a:srgbClr val="C00000"/>
                </a:solidFill>
                <a:latin typeface="Times New Roman" panose="02020603050405020304" pitchFamily="18" charset="0"/>
                <a:cs typeface="Times New Roman" panose="02020603050405020304" pitchFamily="18" charset="0"/>
              </a:rPr>
              <a:t>ược đồ </a:t>
            </a:r>
            <a:r>
              <a:rPr lang="en-US" sz="4000" dirty="0" err="1">
                <a:solidFill>
                  <a:srgbClr val="C00000"/>
                </a:solidFill>
                <a:latin typeface="Times New Roman" panose="02020603050405020304" pitchFamily="18" charset="0"/>
                <a:cs typeface="Times New Roman" panose="02020603050405020304" pitchFamily="18" charset="0"/>
              </a:rPr>
              <a:t>một</a:t>
            </a:r>
            <a:r>
              <a:rPr lang="en-US" sz="4000" dirty="0">
                <a:solidFill>
                  <a:srgbClr val="C00000"/>
                </a:solidFill>
                <a:latin typeface="Times New Roman" panose="02020603050405020304" pitchFamily="18" charset="0"/>
                <a:cs typeface="Times New Roman" panose="02020603050405020304" pitchFamily="18" charset="0"/>
              </a:rPr>
              <a:t> </a:t>
            </a:r>
            <a:r>
              <a:rPr lang="en-US" sz="4000" dirty="0" err="1">
                <a:solidFill>
                  <a:srgbClr val="C00000"/>
                </a:solidFill>
                <a:latin typeface="Times New Roman" panose="02020603050405020304" pitchFamily="18" charset="0"/>
                <a:cs typeface="Times New Roman" panose="02020603050405020304" pitchFamily="18" charset="0"/>
              </a:rPr>
              <a:t>khu</a:t>
            </a:r>
            <a:r>
              <a:rPr lang="en-US" sz="4000" dirty="0">
                <a:solidFill>
                  <a:srgbClr val="C00000"/>
                </a:solidFill>
                <a:latin typeface="Times New Roman" panose="02020603050405020304" pitchFamily="18" charset="0"/>
                <a:cs typeface="Times New Roman" panose="02020603050405020304" pitchFamily="18" charset="0"/>
              </a:rPr>
              <a:t> </a:t>
            </a:r>
            <a:r>
              <a:rPr lang="en-US" sz="4000" dirty="0" err="1">
                <a:solidFill>
                  <a:srgbClr val="C00000"/>
                </a:solidFill>
                <a:latin typeface="Times New Roman" panose="02020603050405020304" pitchFamily="18" charset="0"/>
                <a:cs typeface="Times New Roman" panose="02020603050405020304" pitchFamily="18" charset="0"/>
              </a:rPr>
              <a:t>vực</a:t>
            </a:r>
            <a:endParaRPr lang="en-US" sz="4000" dirty="0">
              <a:solidFill>
                <a:srgbClr val="C00000"/>
              </a:solidFill>
              <a:latin typeface="Times New Roman" panose="02020603050405020304" pitchFamily="18" charset="0"/>
              <a:cs typeface="Times New Roman" panose="02020603050405020304" pitchFamily="18" charset="0"/>
            </a:endParaRPr>
          </a:p>
        </p:txBody>
      </p:sp>
      <p:pic>
        <p:nvPicPr>
          <p:cNvPr id="3" name="Picture 2" descr="A picture containing diagram&#10;&#10;Description automatically generated">
            <a:extLst>
              <a:ext uri="{FF2B5EF4-FFF2-40B4-BE49-F238E27FC236}">
                <a16:creationId xmlns:a16="http://schemas.microsoft.com/office/drawing/2014/main" xmlns="" id="{A8778817-E9EB-4E0E-AEC0-A0B05CFD02EB}"/>
              </a:ext>
            </a:extLst>
          </p:cNvPr>
          <p:cNvPicPr>
            <a:picLocks noChangeAspect="1"/>
          </p:cNvPicPr>
          <p:nvPr/>
        </p:nvPicPr>
        <p:blipFill>
          <a:blip r:embed="rId2"/>
          <a:stretch>
            <a:fillRect/>
          </a:stretch>
        </p:blipFill>
        <p:spPr>
          <a:xfrm>
            <a:off x="3864771" y="1122003"/>
            <a:ext cx="2809666" cy="5735997"/>
          </a:xfrm>
          <a:prstGeom prst="rect">
            <a:avLst/>
          </a:prstGeom>
        </p:spPr>
      </p:pic>
      <p:pic>
        <p:nvPicPr>
          <p:cNvPr id="6" name="Picture 5" descr="Text&#10;&#10;Description automatically generated with low confidence">
            <a:extLst>
              <a:ext uri="{FF2B5EF4-FFF2-40B4-BE49-F238E27FC236}">
                <a16:creationId xmlns:a16="http://schemas.microsoft.com/office/drawing/2014/main" xmlns="" id="{CD352B1E-E0A6-4459-A8DF-77FBAE17981F}"/>
              </a:ext>
            </a:extLst>
          </p:cNvPr>
          <p:cNvPicPr>
            <a:picLocks noChangeAspect="1"/>
          </p:cNvPicPr>
          <p:nvPr/>
        </p:nvPicPr>
        <p:blipFill>
          <a:blip r:embed="rId3"/>
          <a:stretch>
            <a:fillRect/>
          </a:stretch>
        </p:blipFill>
        <p:spPr>
          <a:xfrm>
            <a:off x="1" y="1149022"/>
            <a:ext cx="3917584" cy="3082015"/>
          </a:xfrm>
          <a:prstGeom prst="rect">
            <a:avLst/>
          </a:prstGeom>
        </p:spPr>
      </p:pic>
      <p:sp>
        <p:nvSpPr>
          <p:cNvPr id="11" name="TextBox 10">
            <a:extLst>
              <a:ext uri="{FF2B5EF4-FFF2-40B4-BE49-F238E27FC236}">
                <a16:creationId xmlns:a16="http://schemas.microsoft.com/office/drawing/2014/main" xmlns="" id="{B05C6C06-5911-4E09-B78C-4EE67CB29140}"/>
              </a:ext>
            </a:extLst>
          </p:cNvPr>
          <p:cNvSpPr txBox="1"/>
          <p:nvPr/>
        </p:nvSpPr>
        <p:spPr>
          <a:xfrm>
            <a:off x="6924862" y="1695131"/>
            <a:ext cx="4782294" cy="1200329"/>
          </a:xfrm>
          <a:prstGeom prst="rect">
            <a:avLst/>
          </a:prstGeom>
          <a:solidFill>
            <a:schemeClr val="accent2">
              <a:lumMod val="20000"/>
              <a:lumOff val="80000"/>
            </a:schemeClr>
          </a:solidFill>
        </p:spPr>
        <p:txBody>
          <a:bodyPr wrap="square">
            <a:spAutoFit/>
          </a:bodyPr>
          <a:lstStyle/>
          <a:p>
            <a:pPr algn="just"/>
            <a:r>
              <a:rPr lang="en-US" sz="3600" dirty="0" err="1">
                <a:latin typeface="Times New Roman" panose="02020603050405020304" pitchFamily="18" charset="0"/>
                <a:cs typeface="Times New Roman" panose="02020603050405020304" pitchFamily="18" charset="0"/>
              </a:rPr>
              <a:t>Hồi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tưởng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lại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tổng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thể</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khu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vực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gồm</a:t>
            </a:r>
            <a:r>
              <a:rPr lang="en-US" sz="3600" dirty="0">
                <a:latin typeface="Times New Roman" panose="02020603050405020304" pitchFamily="18" charset="0"/>
                <a:cs typeface="Times New Roman" panose="02020603050405020304" pitchFamily="18" charset="0"/>
              </a:rPr>
              <a:t>:</a:t>
            </a:r>
          </a:p>
        </p:txBody>
      </p:sp>
      <p:cxnSp>
        <p:nvCxnSpPr>
          <p:cNvPr id="12" name="Straight Connector 11">
            <a:extLst>
              <a:ext uri="{FF2B5EF4-FFF2-40B4-BE49-F238E27FC236}">
                <a16:creationId xmlns:a16="http://schemas.microsoft.com/office/drawing/2014/main" xmlns="" id="{BFE5A93F-F261-47CC-A8D0-DB6E52DB4267}"/>
              </a:ext>
            </a:extLst>
          </p:cNvPr>
          <p:cNvCxnSpPr>
            <a:cxnSpLocks/>
          </p:cNvCxnSpPr>
          <p:nvPr/>
        </p:nvCxnSpPr>
        <p:spPr>
          <a:xfrm>
            <a:off x="6674437" y="25821"/>
            <a:ext cx="0" cy="6858000"/>
          </a:xfrm>
          <a:prstGeom prst="line">
            <a:avLst/>
          </a:prstGeom>
          <a:ln w="28575">
            <a:solidFill>
              <a:srgbClr val="29555D"/>
            </a:solidFill>
          </a:ln>
        </p:spPr>
        <p:style>
          <a:lnRef idx="1">
            <a:schemeClr val="accent1"/>
          </a:lnRef>
          <a:fillRef idx="0">
            <a:schemeClr val="accent1"/>
          </a:fillRef>
          <a:effectRef idx="0">
            <a:schemeClr val="accent1"/>
          </a:effectRef>
          <a:fontRef idx="minor">
            <a:schemeClr val="tx1"/>
          </a:fontRef>
        </p:style>
      </p:cxnSp>
      <p:sp>
        <p:nvSpPr>
          <p:cNvPr id="4" name="Arrow: Down 3">
            <a:extLst>
              <a:ext uri="{FF2B5EF4-FFF2-40B4-BE49-F238E27FC236}">
                <a16:creationId xmlns:a16="http://schemas.microsoft.com/office/drawing/2014/main" xmlns="" id="{21F56010-6526-45B0-8140-B7C4212DD30D}"/>
              </a:ext>
            </a:extLst>
          </p:cNvPr>
          <p:cNvSpPr/>
          <p:nvPr/>
        </p:nvSpPr>
        <p:spPr>
          <a:xfrm>
            <a:off x="9148805" y="842266"/>
            <a:ext cx="303766" cy="804896"/>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E41A7215-B3D2-4A7C-8B83-6A20A3D06769}"/>
              </a:ext>
            </a:extLst>
          </p:cNvPr>
          <p:cNvSpPr txBox="1"/>
          <p:nvPr/>
        </p:nvSpPr>
        <p:spPr>
          <a:xfrm>
            <a:off x="6785591" y="3078071"/>
            <a:ext cx="4023579" cy="584775"/>
          </a:xfrm>
          <a:prstGeom prst="rect">
            <a:avLst/>
          </a:prstGeom>
          <a:noFill/>
        </p:spPr>
        <p:txBody>
          <a:bodyPr wrap="square">
            <a:spAutoFit/>
          </a:bodyPr>
          <a:lstStyle/>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đối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tượng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nào</a:t>
            </a:r>
            <a:endParaRPr lang="en-US" sz="3200" dirty="0">
              <a:solidFill>
                <a:srgbClr val="002060"/>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xmlns="" id="{09744DE7-8BBF-451B-9AE9-132008571E6A}"/>
              </a:ext>
            </a:extLst>
          </p:cNvPr>
          <p:cNvSpPr txBox="1"/>
          <p:nvPr/>
        </p:nvSpPr>
        <p:spPr>
          <a:xfrm>
            <a:off x="6732323" y="3949193"/>
            <a:ext cx="2100064" cy="584775"/>
          </a:xfrm>
          <a:prstGeom prst="rect">
            <a:avLst/>
          </a:prstGeom>
          <a:noFill/>
        </p:spPr>
        <p:txBody>
          <a:bodyPr wrap="square">
            <a:spAutoFit/>
          </a:bodyPr>
          <a:lstStyle/>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Diện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tích</a:t>
            </a:r>
            <a:endParaRPr lang="en-US" sz="3200" dirty="0">
              <a:solidFill>
                <a:srgbClr val="002060"/>
              </a:solidFill>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44329F56-CF04-4A5E-BAE9-95D025E53D0C}"/>
              </a:ext>
            </a:extLst>
          </p:cNvPr>
          <p:cNvSpPr txBox="1"/>
          <p:nvPr/>
        </p:nvSpPr>
        <p:spPr>
          <a:xfrm>
            <a:off x="6900547" y="4870481"/>
            <a:ext cx="1713444" cy="584775"/>
          </a:xfrm>
          <a:prstGeom prst="rect">
            <a:avLst/>
          </a:prstGeom>
          <a:noFill/>
        </p:spPr>
        <p:txBody>
          <a:bodyPr wrap="square">
            <a:spAutoFit/>
          </a:bodyPr>
          <a:lstStyle/>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Hướng</a:t>
            </a:r>
            <a:endParaRPr lang="en-US" sz="3200" dirty="0">
              <a:solidFill>
                <a:srgbClr val="002060"/>
              </a:solidFill>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xmlns="" id="{B440A57C-9B88-4075-B23A-61ED8A0E390F}"/>
              </a:ext>
            </a:extLst>
          </p:cNvPr>
          <p:cNvSpPr txBox="1"/>
          <p:nvPr/>
        </p:nvSpPr>
        <p:spPr>
          <a:xfrm>
            <a:off x="6802915" y="5799518"/>
            <a:ext cx="3656798" cy="1077218"/>
          </a:xfrm>
          <a:prstGeom prst="rect">
            <a:avLst/>
          </a:prstGeom>
          <a:noFill/>
        </p:spPr>
        <p:txBody>
          <a:bodyPr wrap="square">
            <a:spAutoFit/>
          </a:bodyPr>
          <a:lstStyle/>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Khoảng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cách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đối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tượng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với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nhau</a:t>
            </a:r>
            <a:endParaRPr lang="en-US" sz="3200" dirty="0">
              <a:solidFill>
                <a:srgbClr val="002060"/>
              </a:solidFill>
              <a:latin typeface="Times New Roman" panose="02020603050405020304" pitchFamily="18" charset="0"/>
              <a:cs typeface="Times New Roman" panose="02020603050405020304" pitchFamily="18" charset="0"/>
            </a:endParaRPr>
          </a:p>
        </p:txBody>
      </p:sp>
      <p:pic>
        <p:nvPicPr>
          <p:cNvPr id="1026" name="Picture 2" descr="Máy tính Biểu tượng, đối tượng, mục Tiêu thị trường - khán giả png tải về -  Miễn phí trong suốt Biểu Tượng png Tải về.">
            <a:extLst>
              <a:ext uri="{FF2B5EF4-FFF2-40B4-BE49-F238E27FC236}">
                <a16:creationId xmlns:a16="http://schemas.microsoft.com/office/drawing/2014/main" xmlns="" id="{8D710697-48C3-493B-AF77-B2A4F7B69E7C}"/>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foregroundMark x1="53889" y1="50962" x2="53889" y2="50962"/>
                        <a14:foregroundMark x1="39444" y1="77692" x2="39444" y2="77692"/>
                        <a14:foregroundMark x1="32222" y1="64231" x2="32222" y2="64231"/>
                        <a14:foregroundMark x1="71444" y1="63077" x2="71444" y2="63077"/>
                      </a14:backgroundRemoval>
                    </a14:imgEffect>
                  </a14:imgLayer>
                </a14:imgProps>
              </a:ext>
              <a:ext uri="{28A0092B-C50C-407E-A947-70E740481C1C}">
                <a14:useLocalDpi xmlns:a14="http://schemas.microsoft.com/office/drawing/2010/main" val="0"/>
              </a:ext>
            </a:extLst>
          </a:blip>
          <a:srcRect l="21227" t="10577" r="19203" b="14426"/>
          <a:stretch/>
        </p:blipFill>
        <p:spPr bwMode="auto">
          <a:xfrm>
            <a:off x="10300447" y="2690171"/>
            <a:ext cx="1650144" cy="120032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uilding Specifications">
            <a:extLst>
              <a:ext uri="{FF2B5EF4-FFF2-40B4-BE49-F238E27FC236}">
                <a16:creationId xmlns:a16="http://schemas.microsoft.com/office/drawing/2014/main" xmlns="" id="{484B0952-9935-4676-8DEC-AEEFA43E46B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0952" t="20409" r="8279" b="21424"/>
          <a:stretch/>
        </p:blipFill>
        <p:spPr bwMode="auto">
          <a:xfrm>
            <a:off x="8676382" y="3686807"/>
            <a:ext cx="1376333" cy="9911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ất Phương Hướng - Định Hướng Tương Lai - Home | Facebook">
            <a:extLst>
              <a:ext uri="{FF2B5EF4-FFF2-40B4-BE49-F238E27FC236}">
                <a16:creationId xmlns:a16="http://schemas.microsoft.com/office/drawing/2014/main" xmlns="" id="{BE3DD181-153E-4FB5-AB60-143E1D851F3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00525" y="4740998"/>
            <a:ext cx="1528048" cy="114456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ình ảnh Ký Hiệu Biểu Tượng Con đường đen, Đích, Khoảng Cách, Tuyến đường  Vector và PNG với nền trong suốt để tải xuống miễn phí">
            <a:extLst>
              <a:ext uri="{FF2B5EF4-FFF2-40B4-BE49-F238E27FC236}">
                <a16:creationId xmlns:a16="http://schemas.microsoft.com/office/drawing/2014/main" xmlns="" id="{47B462F2-A33D-4C30-A2B9-004628198281}"/>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0000" b="90000" l="10000" r="90000">
                        <a14:foregroundMark x1="68906" y1="56719" x2="68906" y2="56719"/>
                        <a14:foregroundMark x1="64219" y1="76406" x2="64219" y2="76406"/>
                        <a14:foregroundMark x1="66250" y1="68281" x2="66250" y2="68281"/>
                        <a14:foregroundMark x1="64688" y1="65781" x2="64688" y2="65781"/>
                        <a14:foregroundMark x1="67031" y1="68281" x2="58906" y2="63750"/>
                        <a14:foregroundMark x1="58906" y1="63750" x2="34688" y2="65469"/>
                        <a14:foregroundMark x1="34688" y1="65469" x2="34219" y2="65313"/>
                        <a14:foregroundMark x1="35000" y1="65938" x2="32813" y2="64844"/>
                      </a14:backgroundRemoval>
                    </a14:imgEffect>
                  </a14:imgLayer>
                </a14:imgProps>
              </a:ext>
              <a:ext uri="{28A0092B-C50C-407E-A947-70E740481C1C}">
                <a14:useLocalDpi xmlns:a14="http://schemas.microsoft.com/office/drawing/2010/main" val="0"/>
              </a:ext>
            </a:extLst>
          </a:blip>
          <a:srcRect l="14154" t="19815" r="13392" b="19251"/>
          <a:stretch/>
        </p:blipFill>
        <p:spPr bwMode="auto">
          <a:xfrm>
            <a:off x="10535820" y="5455256"/>
            <a:ext cx="1614952" cy="1358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03081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par>
                                <p:cTn id="18" presetID="16" presetClass="entr" presetSubtype="21" fill="hold" nodeType="with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barn(inVertical)">
                                      <p:cBhvr>
                                        <p:cTn id="20" dur="500"/>
                                        <p:tgtEl>
                                          <p:spTgt spid="102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arn(inVertical)">
                                      <p:cBhvr>
                                        <p:cTn id="25" dur="500"/>
                                        <p:tgtEl>
                                          <p:spTgt spid="19"/>
                                        </p:tgtEl>
                                      </p:cBhvr>
                                    </p:animEffect>
                                  </p:childTnLst>
                                </p:cTn>
                              </p:par>
                              <p:par>
                                <p:cTn id="26" presetID="16" presetClass="entr" presetSubtype="21" fill="hold" nodeType="withEffect">
                                  <p:stCondLst>
                                    <p:cond delay="0"/>
                                  </p:stCondLst>
                                  <p:childTnLst>
                                    <p:set>
                                      <p:cBhvr>
                                        <p:cTn id="27" dur="1" fill="hold">
                                          <p:stCondLst>
                                            <p:cond delay="0"/>
                                          </p:stCondLst>
                                        </p:cTn>
                                        <p:tgtEl>
                                          <p:spTgt spid="1028"/>
                                        </p:tgtEl>
                                        <p:attrNameLst>
                                          <p:attrName>style.visibility</p:attrName>
                                        </p:attrNameLst>
                                      </p:cBhvr>
                                      <p:to>
                                        <p:strVal val="visible"/>
                                      </p:to>
                                    </p:set>
                                    <p:animEffect transition="in" filter="barn(inVertical)">
                                      <p:cBhvr>
                                        <p:cTn id="28" dur="500"/>
                                        <p:tgtEl>
                                          <p:spTgt spid="1028"/>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barn(inVertical)">
                                      <p:cBhvr>
                                        <p:cTn id="33" dur="500"/>
                                        <p:tgtEl>
                                          <p:spTgt spid="20"/>
                                        </p:tgtEl>
                                      </p:cBhvr>
                                    </p:animEffect>
                                  </p:childTnLst>
                                </p:cTn>
                              </p:par>
                              <p:par>
                                <p:cTn id="34" presetID="16" presetClass="entr" presetSubtype="21" fill="hold" nodeType="withEffect">
                                  <p:stCondLst>
                                    <p:cond delay="0"/>
                                  </p:stCondLst>
                                  <p:childTnLst>
                                    <p:set>
                                      <p:cBhvr>
                                        <p:cTn id="35" dur="1" fill="hold">
                                          <p:stCondLst>
                                            <p:cond delay="0"/>
                                          </p:stCondLst>
                                        </p:cTn>
                                        <p:tgtEl>
                                          <p:spTgt spid="1030"/>
                                        </p:tgtEl>
                                        <p:attrNameLst>
                                          <p:attrName>style.visibility</p:attrName>
                                        </p:attrNameLst>
                                      </p:cBhvr>
                                      <p:to>
                                        <p:strVal val="visible"/>
                                      </p:to>
                                    </p:set>
                                    <p:animEffect transition="in" filter="barn(inVertical)">
                                      <p:cBhvr>
                                        <p:cTn id="36" dur="500"/>
                                        <p:tgtEl>
                                          <p:spTgt spid="1030"/>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barn(inVertical)">
                                      <p:cBhvr>
                                        <p:cTn id="41" dur="500"/>
                                        <p:tgtEl>
                                          <p:spTgt spid="22"/>
                                        </p:tgtEl>
                                      </p:cBhvr>
                                    </p:animEffect>
                                  </p:childTnLst>
                                </p:cTn>
                              </p:par>
                              <p:par>
                                <p:cTn id="42" presetID="16" presetClass="entr" presetSubtype="21" fill="hold" nodeType="withEffect">
                                  <p:stCondLst>
                                    <p:cond delay="0"/>
                                  </p:stCondLst>
                                  <p:childTnLst>
                                    <p:set>
                                      <p:cBhvr>
                                        <p:cTn id="43" dur="1" fill="hold">
                                          <p:stCondLst>
                                            <p:cond delay="0"/>
                                          </p:stCondLst>
                                        </p:cTn>
                                        <p:tgtEl>
                                          <p:spTgt spid="1032"/>
                                        </p:tgtEl>
                                        <p:attrNameLst>
                                          <p:attrName>style.visibility</p:attrName>
                                        </p:attrNameLst>
                                      </p:cBhvr>
                                      <p:to>
                                        <p:strVal val="visible"/>
                                      </p:to>
                                    </p:set>
                                    <p:animEffect transition="in" filter="barn(inVertical)">
                                      <p:cBhvr>
                                        <p:cTn id="44"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animBg="1"/>
      <p:bldP spid="18" grpId="0"/>
      <p:bldP spid="19" grpId="0"/>
      <p:bldP spid="20"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xmlns="" id="{396A42B9-B675-4F24-B571-66B98CACCC52}"/>
              </a:ext>
            </a:extLst>
          </p:cNvPr>
          <p:cNvGrpSpPr/>
          <p:nvPr/>
        </p:nvGrpSpPr>
        <p:grpSpPr>
          <a:xfrm>
            <a:off x="436095" y="211125"/>
            <a:ext cx="6025270" cy="792114"/>
            <a:chOff x="4248432" y="1377507"/>
            <a:chExt cx="3562972" cy="653019"/>
          </a:xfrm>
        </p:grpSpPr>
        <p:sp>
          <p:nvSpPr>
            <p:cNvPr id="26" name="Rectangle: Rounded Corners 25">
              <a:extLst>
                <a:ext uri="{FF2B5EF4-FFF2-40B4-BE49-F238E27FC236}">
                  <a16:creationId xmlns:a16="http://schemas.microsoft.com/office/drawing/2014/main" xmlns="" id="{E204509C-6B7C-486C-B894-83F38B38B985}"/>
                </a:ext>
              </a:extLst>
            </p:cNvPr>
            <p:cNvSpPr/>
            <p:nvPr/>
          </p:nvSpPr>
          <p:spPr>
            <a:xfrm>
              <a:off x="4248432" y="1377507"/>
              <a:ext cx="3562972" cy="653019"/>
            </a:xfrm>
            <a:prstGeom prst="roundRect">
              <a:avLst>
                <a:gd name="adj" fmla="val 42559"/>
              </a:avLst>
            </a:prstGeom>
            <a:solidFill>
              <a:schemeClr val="accent4">
                <a:lumMod val="50000"/>
              </a:schemeClr>
            </a:solidFill>
            <a:ln w="12700">
              <a:solidFill>
                <a:srgbClr val="4472C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9180E"/>
                </a:solidFill>
                <a:effectLst/>
                <a:uLnTx/>
                <a:uFillTx/>
                <a:latin typeface="Times New Roman" panose="02020603050405020304" pitchFamily="18" charset="0"/>
                <a:cs typeface="Times New Roman" panose="02020603050405020304" pitchFamily="18" charset="0"/>
              </a:endParaRPr>
            </a:p>
          </p:txBody>
        </p:sp>
        <p:sp>
          <p:nvSpPr>
            <p:cNvPr id="27" name="Oval 26">
              <a:extLst>
                <a:ext uri="{FF2B5EF4-FFF2-40B4-BE49-F238E27FC236}">
                  <a16:creationId xmlns:a16="http://schemas.microsoft.com/office/drawing/2014/main" xmlns="" id="{834691AD-8F99-450B-AD12-D43B4A270200}"/>
                </a:ext>
              </a:extLst>
            </p:cNvPr>
            <p:cNvSpPr/>
            <p:nvPr/>
          </p:nvSpPr>
          <p:spPr>
            <a:xfrm>
              <a:off x="4319559" y="1394549"/>
              <a:ext cx="516343" cy="574960"/>
            </a:xfrm>
            <a:prstGeom prst="ellipse">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29555D"/>
                  </a:solidFill>
                  <a:latin typeface="Times New Roman" panose="02020603050405020304" pitchFamily="18" charset="0"/>
                  <a:cs typeface="Times New Roman" panose="02020603050405020304" pitchFamily="18" charset="0"/>
                </a:rPr>
                <a:t>II</a:t>
              </a:r>
              <a:endParaRPr kumimoji="0" lang="en-US" sz="4000" b="1" i="0" u="none" strike="noStrike" kern="1200" cap="none" spc="0" normalizeH="0" baseline="0" noProof="0" dirty="0">
                <a:ln>
                  <a:noFill/>
                </a:ln>
                <a:solidFill>
                  <a:srgbClr val="29555D"/>
                </a:solidFill>
                <a:effectLst/>
                <a:uLnTx/>
                <a:uFillTx/>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xmlns="" id="{C0D1632B-4724-4202-BB13-63368BE43258}"/>
                </a:ext>
              </a:extLst>
            </p:cNvPr>
            <p:cNvSpPr txBox="1"/>
            <p:nvPr/>
          </p:nvSpPr>
          <p:spPr>
            <a:xfrm>
              <a:off x="4725603" y="1497691"/>
              <a:ext cx="2791050" cy="48208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smtClean="0">
                  <a:solidFill>
                    <a:srgbClr val="FFFF00"/>
                  </a:solidFill>
                  <a:latin typeface="Times New Roman" panose="02020603050405020304" pitchFamily="18" charset="0"/>
                  <a:cs typeface="Times New Roman" panose="02020603050405020304" pitchFamily="18" charset="0"/>
                </a:rPr>
                <a:t> VẼ </a:t>
              </a:r>
              <a:r>
                <a:rPr lang="en-US" sz="3200" b="1" dirty="0">
                  <a:solidFill>
                    <a:srgbClr val="FFFF00"/>
                  </a:solidFill>
                  <a:latin typeface="Times New Roman" panose="02020603050405020304" pitchFamily="18" charset="0"/>
                  <a:cs typeface="Times New Roman" panose="02020603050405020304" pitchFamily="18" charset="0"/>
                </a:rPr>
                <a:t>LƯỢC ĐỒ </a:t>
              </a:r>
              <a:r>
                <a:rPr lang="en-US" sz="3200" b="1" dirty="0" smtClean="0">
                  <a:solidFill>
                    <a:srgbClr val="FFFF00"/>
                  </a:solidFill>
                  <a:latin typeface="Times New Roman" panose="02020603050405020304" pitchFamily="18" charset="0"/>
                  <a:cs typeface="Times New Roman" panose="02020603050405020304" pitchFamily="18" charset="0"/>
                </a:rPr>
                <a:t>TRÍ NHỚ </a:t>
              </a:r>
              <a:endParaRPr lang="en-US" sz="3200" b="1" dirty="0">
                <a:solidFill>
                  <a:srgbClr val="FFFF00"/>
                </a:solidFill>
                <a:latin typeface="Times New Roman" panose="02020603050405020304" pitchFamily="18" charset="0"/>
                <a:cs typeface="Times New Roman" panose="02020603050405020304" pitchFamily="18" charset="0"/>
              </a:endParaRPr>
            </a:p>
          </p:txBody>
        </p:sp>
      </p:grpSp>
      <p:sp>
        <p:nvSpPr>
          <p:cNvPr id="15" name="TextBox 14">
            <a:extLst>
              <a:ext uri="{FF2B5EF4-FFF2-40B4-BE49-F238E27FC236}">
                <a16:creationId xmlns:a16="http://schemas.microsoft.com/office/drawing/2014/main" xmlns="" id="{8AC0CE60-A0F8-4E03-807B-7C9BDC7DB6B1}"/>
              </a:ext>
            </a:extLst>
          </p:cNvPr>
          <p:cNvSpPr txBox="1"/>
          <p:nvPr/>
        </p:nvSpPr>
        <p:spPr>
          <a:xfrm>
            <a:off x="6787235" y="172494"/>
            <a:ext cx="5217676" cy="1077218"/>
          </a:xfrm>
          <a:prstGeom prst="rect">
            <a:avLst/>
          </a:prstGeom>
          <a:solidFill>
            <a:schemeClr val="accent1">
              <a:lumMod val="20000"/>
              <a:lumOff val="80000"/>
            </a:schemeClr>
          </a:solidFill>
        </p:spPr>
        <p:txBody>
          <a:bodyPr wrap="square">
            <a:spAutoFit/>
          </a:bodyPr>
          <a:lstStyle/>
          <a:p>
            <a:r>
              <a:rPr lang="en-US" sz="3200" dirty="0" err="1">
                <a:solidFill>
                  <a:srgbClr val="C00000"/>
                </a:solidFill>
                <a:latin typeface="Times New Roman" panose="02020603050405020304" pitchFamily="18" charset="0"/>
                <a:cs typeface="Times New Roman" panose="02020603050405020304" pitchFamily="18" charset="0"/>
              </a:rPr>
              <a:t>Thực</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hành</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vẽ</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phác</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thảo</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sơ</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đồ</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nhà</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em</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theo</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các</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bước</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sau</a:t>
            </a:r>
            <a:r>
              <a:rPr lang="en-US" sz="3200" dirty="0">
                <a:solidFill>
                  <a:srgbClr val="C00000"/>
                </a:solidFill>
                <a:latin typeface="Times New Roman" panose="02020603050405020304" pitchFamily="18" charset="0"/>
                <a:cs typeface="Times New Roman" panose="02020603050405020304" pitchFamily="18" charset="0"/>
              </a:rPr>
              <a:t>:</a:t>
            </a:r>
          </a:p>
        </p:txBody>
      </p:sp>
      <p:sp>
        <p:nvSpPr>
          <p:cNvPr id="11" name="TextBox 10">
            <a:extLst>
              <a:ext uri="{FF2B5EF4-FFF2-40B4-BE49-F238E27FC236}">
                <a16:creationId xmlns:a16="http://schemas.microsoft.com/office/drawing/2014/main" xmlns="" id="{B05C6C06-5911-4E09-B78C-4EE67CB29140}"/>
              </a:ext>
            </a:extLst>
          </p:cNvPr>
          <p:cNvSpPr txBox="1"/>
          <p:nvPr/>
        </p:nvSpPr>
        <p:spPr>
          <a:xfrm>
            <a:off x="6693431" y="1580060"/>
            <a:ext cx="5405284" cy="892552"/>
          </a:xfrm>
          <a:prstGeom prst="rect">
            <a:avLst/>
          </a:prstGeom>
          <a:solidFill>
            <a:schemeClr val="accent2">
              <a:lumMod val="20000"/>
              <a:lumOff val="80000"/>
            </a:schemeClr>
          </a:solidFill>
        </p:spPr>
        <p:txBody>
          <a:bodyPr wrap="square">
            <a:spAutoFit/>
          </a:bodyPr>
          <a:lstStyle/>
          <a:p>
            <a:pPr algn="just"/>
            <a:r>
              <a:rPr lang="en-US" sz="2600" dirty="0">
                <a:latin typeface="Times New Roman" panose="02020603050405020304" pitchFamily="18" charset="0"/>
                <a:cs typeface="Times New Roman" panose="02020603050405020304" pitchFamily="18" charset="0"/>
              </a:rPr>
              <a:t>B1. </a:t>
            </a:r>
            <a:r>
              <a:rPr lang="en-US" sz="2600" dirty="0" err="1">
                <a:latin typeface="Times New Roman" panose="02020603050405020304" pitchFamily="18" charset="0"/>
                <a:cs typeface="Times New Roman" panose="02020603050405020304" pitchFamily="18" charset="0"/>
              </a:rPr>
              <a:t>Hồi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tưởng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tổng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thể</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gồm</a:t>
            </a:r>
            <a:r>
              <a:rPr lang="en-US" sz="2600" dirty="0">
                <a:latin typeface="Times New Roman" panose="02020603050405020304" pitchFamily="18" charset="0"/>
                <a:cs typeface="Times New Roman" panose="02020603050405020304" pitchFamily="18" charset="0"/>
              </a:rPr>
              <a:t>:</a:t>
            </a:r>
          </a:p>
        </p:txBody>
      </p:sp>
      <p:cxnSp>
        <p:nvCxnSpPr>
          <p:cNvPr id="12" name="Straight Connector 11">
            <a:extLst>
              <a:ext uri="{FF2B5EF4-FFF2-40B4-BE49-F238E27FC236}">
                <a16:creationId xmlns:a16="http://schemas.microsoft.com/office/drawing/2014/main" xmlns="" id="{BFE5A93F-F261-47CC-A8D0-DB6E52DB4267}"/>
              </a:ext>
            </a:extLst>
          </p:cNvPr>
          <p:cNvCxnSpPr>
            <a:cxnSpLocks/>
          </p:cNvCxnSpPr>
          <p:nvPr/>
        </p:nvCxnSpPr>
        <p:spPr>
          <a:xfrm>
            <a:off x="6461366" y="93904"/>
            <a:ext cx="0" cy="6858000"/>
          </a:xfrm>
          <a:prstGeom prst="line">
            <a:avLst/>
          </a:prstGeom>
          <a:ln w="28575">
            <a:solidFill>
              <a:srgbClr val="29555D"/>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xmlns="" id="{E41A7215-B3D2-4A7C-8B83-6A20A3D06769}"/>
              </a:ext>
            </a:extLst>
          </p:cNvPr>
          <p:cNvSpPr txBox="1"/>
          <p:nvPr/>
        </p:nvSpPr>
        <p:spPr>
          <a:xfrm>
            <a:off x="6671972" y="2340005"/>
            <a:ext cx="3998605" cy="830997"/>
          </a:xfrm>
          <a:prstGeom prst="rect">
            <a:avLst/>
          </a:prstGeom>
          <a:noFill/>
        </p:spPr>
        <p:txBody>
          <a:bodyPr wrap="square">
            <a:spAutoFit/>
          </a:bodyPr>
          <a:lstStyle/>
          <a:p>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Các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đối</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tượng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nào</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mấy</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tầng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phòng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sân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bếp</a:t>
            </a:r>
            <a:r>
              <a:rPr lang="en-US" sz="2400" dirty="0">
                <a:solidFill>
                  <a:srgbClr val="002060"/>
                </a:solidFill>
                <a:latin typeface="Times New Roman" panose="02020603050405020304" pitchFamily="18" charset="0"/>
                <a:cs typeface="Times New Roman" panose="02020603050405020304" pitchFamily="18" charset="0"/>
              </a:rPr>
              <a:t>, WC,…)</a:t>
            </a:r>
          </a:p>
        </p:txBody>
      </p:sp>
      <p:sp>
        <p:nvSpPr>
          <p:cNvPr id="19" name="TextBox 18">
            <a:extLst>
              <a:ext uri="{FF2B5EF4-FFF2-40B4-BE49-F238E27FC236}">
                <a16:creationId xmlns:a16="http://schemas.microsoft.com/office/drawing/2014/main" xmlns="" id="{09744DE7-8BBF-451B-9AE9-132008571E6A}"/>
              </a:ext>
            </a:extLst>
          </p:cNvPr>
          <p:cNvSpPr txBox="1"/>
          <p:nvPr/>
        </p:nvSpPr>
        <p:spPr>
          <a:xfrm>
            <a:off x="6540885" y="3248512"/>
            <a:ext cx="1599379" cy="461665"/>
          </a:xfrm>
          <a:prstGeom prst="rect">
            <a:avLst/>
          </a:prstGeom>
          <a:noFill/>
        </p:spPr>
        <p:txBody>
          <a:bodyPr wrap="square">
            <a:spAutoFit/>
          </a:bodyPr>
          <a:lstStyle/>
          <a:p>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Diện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tích</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44329F56-CF04-4A5E-BAE9-95D025E53D0C}"/>
              </a:ext>
            </a:extLst>
          </p:cNvPr>
          <p:cNvSpPr txBox="1"/>
          <p:nvPr/>
        </p:nvSpPr>
        <p:spPr>
          <a:xfrm>
            <a:off x="9645548" y="3231526"/>
            <a:ext cx="1304935" cy="461665"/>
          </a:xfrm>
          <a:prstGeom prst="rect">
            <a:avLst/>
          </a:prstGeom>
          <a:noFill/>
        </p:spPr>
        <p:txBody>
          <a:bodyPr wrap="square">
            <a:spAutoFit/>
          </a:bodyPr>
          <a:lstStyle/>
          <a:p>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Hướng</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xmlns="" id="{B440A57C-9B88-4075-B23A-61ED8A0E390F}"/>
              </a:ext>
            </a:extLst>
          </p:cNvPr>
          <p:cNvSpPr txBox="1"/>
          <p:nvPr/>
        </p:nvSpPr>
        <p:spPr>
          <a:xfrm>
            <a:off x="6671972" y="4131785"/>
            <a:ext cx="3059824" cy="830997"/>
          </a:xfrm>
          <a:prstGeom prst="rect">
            <a:avLst/>
          </a:prstGeom>
          <a:noFill/>
        </p:spPr>
        <p:txBody>
          <a:bodyPr wrap="square">
            <a:spAutoFit/>
          </a:bodyPr>
          <a:lstStyle/>
          <a:p>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Khoảng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cách</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các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đối</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tượng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với</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nhau</a:t>
            </a:r>
            <a:endParaRPr lang="en-US" sz="2400" dirty="0">
              <a:solidFill>
                <a:srgbClr val="002060"/>
              </a:solidFill>
              <a:latin typeface="Times New Roman" panose="02020603050405020304" pitchFamily="18" charset="0"/>
              <a:cs typeface="Times New Roman" panose="02020603050405020304" pitchFamily="18" charset="0"/>
            </a:endParaRPr>
          </a:p>
        </p:txBody>
      </p:sp>
      <p:pic>
        <p:nvPicPr>
          <p:cNvPr id="1028" name="Picture 4" descr="Building Specifications">
            <a:extLst>
              <a:ext uri="{FF2B5EF4-FFF2-40B4-BE49-F238E27FC236}">
                <a16:creationId xmlns:a16="http://schemas.microsoft.com/office/drawing/2014/main" xmlns="" id="{484B0952-9935-4676-8DEC-AEEFA43E46B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952" t="20409" r="8279" b="21424"/>
          <a:stretch/>
        </p:blipFill>
        <p:spPr bwMode="auto">
          <a:xfrm>
            <a:off x="8175917" y="3033286"/>
            <a:ext cx="1153911" cy="83099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ất Phương Hướng - Định Hướng Tương Lai - Home | Facebook">
            <a:extLst>
              <a:ext uri="{FF2B5EF4-FFF2-40B4-BE49-F238E27FC236}">
                <a16:creationId xmlns:a16="http://schemas.microsoft.com/office/drawing/2014/main" xmlns="" id="{BE3DD181-153E-4FB5-AB60-143E1D851F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44378" y="3061286"/>
            <a:ext cx="1116256" cy="83611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ình ảnh Ký Hiệu Biểu Tượng Con đường đen, Đích, Khoảng Cách, Tuyến đường  Vector và PNG với nền trong suốt để tải xuống miễn phí">
            <a:extLst>
              <a:ext uri="{FF2B5EF4-FFF2-40B4-BE49-F238E27FC236}">
                <a16:creationId xmlns:a16="http://schemas.microsoft.com/office/drawing/2014/main" xmlns="" id="{47B462F2-A33D-4C30-A2B9-004628198281}"/>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foregroundMark x1="68906" y1="56719" x2="68906" y2="56719"/>
                        <a14:foregroundMark x1="64219" y1="76406" x2="64219" y2="76406"/>
                        <a14:foregroundMark x1="66250" y1="68281" x2="66250" y2="68281"/>
                        <a14:foregroundMark x1="64688" y1="65781" x2="64688" y2="65781"/>
                        <a14:foregroundMark x1="67031" y1="68281" x2="58906" y2="63750"/>
                        <a14:foregroundMark x1="58906" y1="63750" x2="34688" y2="65469"/>
                        <a14:foregroundMark x1="34688" y1="65469" x2="34219" y2="65313"/>
                        <a14:foregroundMark x1="35000" y1="65938" x2="32813" y2="64844"/>
                      </a14:backgroundRemoval>
                    </a14:imgEffect>
                  </a14:imgLayer>
                </a14:imgProps>
              </a:ext>
              <a:ext uri="{28A0092B-C50C-407E-A947-70E740481C1C}">
                <a14:useLocalDpi xmlns:a14="http://schemas.microsoft.com/office/drawing/2010/main" val="0"/>
              </a:ext>
            </a:extLst>
          </a:blip>
          <a:srcRect l="14154" t="19815" r="13392" b="19251"/>
          <a:stretch/>
        </p:blipFill>
        <p:spPr bwMode="auto">
          <a:xfrm>
            <a:off x="9553297" y="3924058"/>
            <a:ext cx="1075028" cy="904103"/>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Rounded Corners 20">
            <a:extLst>
              <a:ext uri="{FF2B5EF4-FFF2-40B4-BE49-F238E27FC236}">
                <a16:creationId xmlns:a16="http://schemas.microsoft.com/office/drawing/2014/main" xmlns="" id="{409C6F5C-B93F-4026-9B96-0FA469DB86E3}"/>
              </a:ext>
            </a:extLst>
          </p:cNvPr>
          <p:cNvSpPr/>
          <p:nvPr/>
        </p:nvSpPr>
        <p:spPr>
          <a:xfrm>
            <a:off x="165489" y="3448785"/>
            <a:ext cx="2945929" cy="146527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3" name="Rectangle: Rounded Corners 22">
            <a:extLst>
              <a:ext uri="{FF2B5EF4-FFF2-40B4-BE49-F238E27FC236}">
                <a16:creationId xmlns:a16="http://schemas.microsoft.com/office/drawing/2014/main" xmlns="" id="{C90428D9-C993-4D69-A4D7-6936BBB84C5B}"/>
              </a:ext>
            </a:extLst>
          </p:cNvPr>
          <p:cNvSpPr/>
          <p:nvPr/>
        </p:nvSpPr>
        <p:spPr>
          <a:xfrm>
            <a:off x="3435919" y="3448785"/>
            <a:ext cx="2945929" cy="146527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25" name="Picture 2" descr="Personal Personalization Profile User Business Flat Line Fil, Com Con,  Account, Avatar PNG and Vector with Transparent Background for Free Download">
            <a:extLst>
              <a:ext uri="{FF2B5EF4-FFF2-40B4-BE49-F238E27FC236}">
                <a16:creationId xmlns:a16="http://schemas.microsoft.com/office/drawing/2014/main" xmlns="" id="{7458A635-EDB9-4509-B331-3FFC774CA4E9}"/>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27500" b="71563" l="20781" r="71563">
                        <a14:foregroundMark x1="54375" y1="69375" x2="54375" y2="69375"/>
                        <a14:foregroundMark x1="54375" y1="70156" x2="54375" y2="71563"/>
                        <a14:foregroundMark x1="52500" y1="71094" x2="52500" y2="71094"/>
                        <a14:foregroundMark x1="50625" y1="27500" x2="50625" y2="27500"/>
                        <a14:foregroundMark x1="49063" y1="28594" x2="49063" y2="28594"/>
                        <a14:foregroundMark x1="26406" y1="34844" x2="26406" y2="34844"/>
                        <a14:foregroundMark x1="20781" y1="66406" x2="20781" y2="66406"/>
                      </a14:backgroundRemoval>
                    </a14:imgEffect>
                  </a14:imgLayer>
                </a14:imgProps>
              </a:ext>
              <a:ext uri="{28A0092B-C50C-407E-A947-70E740481C1C}">
                <a14:useLocalDpi xmlns:a14="http://schemas.microsoft.com/office/drawing/2010/main" val="0"/>
              </a:ext>
            </a:extLst>
          </a:blip>
          <a:srcRect l="15014" t="25596" r="22069" b="28418"/>
          <a:stretch/>
        </p:blipFill>
        <p:spPr bwMode="auto">
          <a:xfrm>
            <a:off x="1684330" y="3676076"/>
            <a:ext cx="1311663" cy="958706"/>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Rounded Corners 7">
            <a:extLst>
              <a:ext uri="{FF2B5EF4-FFF2-40B4-BE49-F238E27FC236}">
                <a16:creationId xmlns:a16="http://schemas.microsoft.com/office/drawing/2014/main" xmlns="" id="{41F5CAAA-5D12-44CF-AF7F-494A11C58A43}"/>
              </a:ext>
            </a:extLst>
          </p:cNvPr>
          <p:cNvSpPr/>
          <p:nvPr/>
        </p:nvSpPr>
        <p:spPr>
          <a:xfrm>
            <a:off x="203474" y="3522904"/>
            <a:ext cx="1766934" cy="1369353"/>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chemeClr val="tx1"/>
                </a:solidFill>
                <a:latin typeface="Times New Roman" panose="02020603050405020304" pitchFamily="18" charset="0"/>
                <a:cs typeface="Times New Roman" panose="02020603050405020304" pitchFamily="18" charset="0"/>
              </a:rPr>
              <a:t>Hoạt</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động</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cá</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nhân</a:t>
            </a:r>
            <a:endParaRPr lang="en-US" sz="2600" dirty="0">
              <a:solidFill>
                <a:schemeClr val="tx1"/>
              </a:solidFill>
              <a:latin typeface="Times New Roman" panose="02020603050405020304" pitchFamily="18" charset="0"/>
              <a:cs typeface="Times New Roman" panose="02020603050405020304" pitchFamily="18" charset="0"/>
            </a:endParaRPr>
          </a:p>
        </p:txBody>
      </p:sp>
      <p:sp>
        <p:nvSpPr>
          <p:cNvPr id="30" name="Rectangle: Rounded Corners 7">
            <a:extLst>
              <a:ext uri="{FF2B5EF4-FFF2-40B4-BE49-F238E27FC236}">
                <a16:creationId xmlns:a16="http://schemas.microsoft.com/office/drawing/2014/main" xmlns="" id="{1884E7BA-2438-4820-8ADA-FD72E385DC0E}"/>
              </a:ext>
            </a:extLst>
          </p:cNvPr>
          <p:cNvSpPr/>
          <p:nvPr/>
        </p:nvSpPr>
        <p:spPr>
          <a:xfrm>
            <a:off x="3521592" y="3797410"/>
            <a:ext cx="1565344" cy="763014"/>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chemeClr val="tx1"/>
                </a:solidFill>
                <a:latin typeface="Times New Roman" panose="02020603050405020304" pitchFamily="18" charset="0"/>
                <a:cs typeface="Times New Roman" panose="02020603050405020304" pitchFamily="18" charset="0"/>
              </a:rPr>
              <a:t>Thời</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gian</a:t>
            </a:r>
            <a:r>
              <a:rPr lang="en-US" sz="2600" dirty="0">
                <a:solidFill>
                  <a:schemeClr val="tx1"/>
                </a:solidFill>
                <a:latin typeface="Times New Roman" panose="02020603050405020304" pitchFamily="18" charset="0"/>
                <a:cs typeface="Times New Roman" panose="02020603050405020304" pitchFamily="18" charset="0"/>
              </a:rPr>
              <a:t>:  10 </a:t>
            </a:r>
            <a:r>
              <a:rPr lang="en-US" sz="2600" dirty="0" err="1">
                <a:solidFill>
                  <a:schemeClr val="tx1"/>
                </a:solidFill>
                <a:latin typeface="Times New Roman" panose="02020603050405020304" pitchFamily="18" charset="0"/>
                <a:cs typeface="Times New Roman" panose="02020603050405020304" pitchFamily="18" charset="0"/>
              </a:rPr>
              <a:t>phút</a:t>
            </a:r>
            <a:endParaRPr lang="en-US" sz="2600" dirty="0">
              <a:solidFill>
                <a:srgbClr val="0070C0"/>
              </a:solidFill>
              <a:latin typeface="Times New Roman" panose="02020603050405020304" pitchFamily="18" charset="0"/>
              <a:cs typeface="Times New Roman" panose="02020603050405020304" pitchFamily="18" charset="0"/>
            </a:endParaRPr>
          </a:p>
        </p:txBody>
      </p:sp>
      <p:pic>
        <p:nvPicPr>
          <p:cNvPr id="31" name="Picture 2" descr="Alarm Clock Logo Icon Isolated. Watch Object, Time Office Symbol. Stock  Illustration - Illustration of minute, round: 147962569">
            <a:extLst>
              <a:ext uri="{FF2B5EF4-FFF2-40B4-BE49-F238E27FC236}">
                <a16:creationId xmlns:a16="http://schemas.microsoft.com/office/drawing/2014/main" xmlns="" id="{BD925DE3-4495-4D16-A591-7A13F30C3A48}"/>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0000" b="90000" l="10000" r="90000">
                        <a14:foregroundMark x1="73875" y1="25250" x2="73875" y2="25250"/>
                        <a14:foregroundMark x1="29625" y1="21500" x2="29625" y2="21500"/>
                        <a14:foregroundMark x1="51000" y1="51875" x2="51000" y2="51875"/>
                        <a14:foregroundMark x1="52000" y1="59500" x2="52000" y2="59500"/>
                        <a14:foregroundMark x1="53000" y1="62125" x2="53000" y2="62125"/>
                        <a14:foregroundMark x1="43000" y1="51125" x2="43000" y2="51125"/>
                        <a14:foregroundMark x1="30625" y1="51500" x2="30625" y2="51500"/>
                        <a14:foregroundMark x1="39500" y1="51750" x2="39500" y2="51750"/>
                        <a14:foregroundMark x1="46625" y1="50875" x2="39000" y2="50750"/>
                        <a14:foregroundMark x1="39000" y1="50750" x2="38625" y2="50625"/>
                        <a14:foregroundMark x1="30250" y1="46375" x2="29875" y2="45500"/>
                        <a14:foregroundMark x1="31250" y1="41250" x2="31250" y2="41250"/>
                        <a14:foregroundMark x1="35125" y1="37375" x2="35125" y2="37375"/>
                        <a14:foregroundMark x1="39000" y1="33875" x2="39000" y2="33875"/>
                        <a14:foregroundMark x1="44375" y1="32000" x2="44375" y2="32000"/>
                        <a14:foregroundMark x1="49750" y1="33250" x2="49750" y2="33250"/>
                        <a14:foregroundMark x1="55250" y1="32625" x2="55250" y2="32625"/>
                        <a14:foregroundMark x1="59625" y1="34875" x2="59625" y2="34875"/>
                        <a14:foregroundMark x1="64250" y1="37375" x2="64250" y2="37375"/>
                        <a14:foregroundMark x1="67625" y1="40250" x2="67625" y2="40250"/>
                        <a14:foregroundMark x1="67750" y1="41000" x2="67750" y2="41000"/>
                        <a14:foregroundMark x1="69875" y1="45500" x2="69875" y2="45500"/>
                        <a14:foregroundMark x1="71250" y1="51125" x2="71250" y2="51125"/>
                        <a14:foregroundMark x1="70625" y1="57000" x2="70625" y2="57000"/>
                        <a14:foregroundMark x1="68750" y1="62125" x2="68750" y2="62125"/>
                        <a14:foregroundMark x1="64875" y1="67125" x2="64875" y2="67125"/>
                        <a14:foregroundMark x1="65125" y1="66000" x2="65125" y2="66000"/>
                        <a14:foregroundMark x1="60000" y1="69375" x2="60000" y2="69375"/>
                        <a14:foregroundMark x1="55250" y1="72375" x2="55250" y2="72375"/>
                        <a14:foregroundMark x1="49750" y1="72250" x2="49750" y2="72250"/>
                        <a14:foregroundMark x1="44750" y1="72000" x2="44750" y2="72000"/>
                        <a14:foregroundMark x1="40875" y1="68500" x2="40875" y2="68500"/>
                        <a14:foregroundMark x1="36000" y1="65625" x2="36000" y2="65625"/>
                        <a14:foregroundMark x1="32875" y1="61125" x2="32875" y2="61125"/>
                        <a14:foregroundMark x1="30875" y1="55750" x2="30875" y2="55750"/>
                        <a14:foregroundMark x1="40125" y1="69125" x2="40125" y2="69125"/>
                      </a14:backgroundRemoval>
                    </a14:imgEffect>
                  </a14:imgLayer>
                </a14:imgProps>
              </a:ext>
              <a:ext uri="{28A0092B-C50C-407E-A947-70E740481C1C}">
                <a14:useLocalDpi xmlns:a14="http://schemas.microsoft.com/office/drawing/2010/main" val="0"/>
              </a:ext>
            </a:extLst>
          </a:blip>
          <a:srcRect l="16282" t="12052" r="20344" b="13436"/>
          <a:stretch/>
        </p:blipFill>
        <p:spPr bwMode="auto">
          <a:xfrm>
            <a:off x="5162813" y="3632702"/>
            <a:ext cx="1040536" cy="1223405"/>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Vector Icon biểu tượng ngôi nhà 3d đẹp">
            <a:extLst>
              <a:ext uri="{FF2B5EF4-FFF2-40B4-BE49-F238E27FC236}">
                <a16:creationId xmlns:a16="http://schemas.microsoft.com/office/drawing/2014/main" xmlns="" id="{5AE7C6E7-755E-4DF7-8640-D9B9BA056260}"/>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4905" r="8429" b="21627"/>
          <a:stretch/>
        </p:blipFill>
        <p:spPr bwMode="auto">
          <a:xfrm>
            <a:off x="4304264" y="1149023"/>
            <a:ext cx="1828735" cy="1863228"/>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Rounded Corners 31">
            <a:extLst>
              <a:ext uri="{FF2B5EF4-FFF2-40B4-BE49-F238E27FC236}">
                <a16:creationId xmlns:a16="http://schemas.microsoft.com/office/drawing/2014/main" xmlns="" id="{415A9E25-CDB4-4340-9E67-B57CCB2E2FCC}"/>
              </a:ext>
            </a:extLst>
          </p:cNvPr>
          <p:cNvSpPr/>
          <p:nvPr/>
        </p:nvSpPr>
        <p:spPr>
          <a:xfrm>
            <a:off x="178353" y="5181605"/>
            <a:ext cx="2945929" cy="146527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3" name="Rectangle: Rounded Corners 7">
            <a:extLst>
              <a:ext uri="{FF2B5EF4-FFF2-40B4-BE49-F238E27FC236}">
                <a16:creationId xmlns:a16="http://schemas.microsoft.com/office/drawing/2014/main" xmlns="" id="{2C334856-652E-4F66-984D-0341C6C29287}"/>
              </a:ext>
            </a:extLst>
          </p:cNvPr>
          <p:cNvSpPr/>
          <p:nvPr/>
        </p:nvSpPr>
        <p:spPr>
          <a:xfrm>
            <a:off x="216338" y="5255724"/>
            <a:ext cx="1766934" cy="1369353"/>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chemeClr val="tx1"/>
                </a:solidFill>
                <a:latin typeface="Times New Roman" panose="02020603050405020304" pitchFamily="18" charset="0"/>
                <a:cs typeface="Times New Roman" panose="02020603050405020304" pitchFamily="18" charset="0"/>
              </a:rPr>
              <a:t>Chuẩn</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bị</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Giấy</a:t>
            </a:r>
            <a:r>
              <a:rPr lang="en-US" sz="2600" dirty="0">
                <a:solidFill>
                  <a:schemeClr val="tx1"/>
                </a:solidFill>
                <a:latin typeface="Times New Roman" panose="02020603050405020304" pitchFamily="18" charset="0"/>
                <a:cs typeface="Times New Roman" panose="02020603050405020304" pitchFamily="18" charset="0"/>
              </a:rPr>
              <a:t> A4, </a:t>
            </a:r>
            <a:r>
              <a:rPr lang="en-US" sz="2600" dirty="0" err="1">
                <a:solidFill>
                  <a:schemeClr val="tx1"/>
                </a:solidFill>
                <a:latin typeface="Times New Roman" panose="02020603050405020304" pitchFamily="18" charset="0"/>
                <a:cs typeface="Times New Roman" panose="02020603050405020304" pitchFamily="18" charset="0"/>
              </a:rPr>
              <a:t>bút</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thước</a:t>
            </a:r>
            <a:endParaRPr lang="en-US" sz="2600" dirty="0">
              <a:solidFill>
                <a:schemeClr val="tx1"/>
              </a:solidFill>
              <a:latin typeface="Times New Roman" panose="02020603050405020304" pitchFamily="18" charset="0"/>
              <a:cs typeface="Times New Roman" panose="02020603050405020304" pitchFamily="18" charset="0"/>
            </a:endParaRPr>
          </a:p>
        </p:txBody>
      </p:sp>
      <p:sp>
        <p:nvSpPr>
          <p:cNvPr id="34" name="Rectangle: Rounded Corners 33">
            <a:extLst>
              <a:ext uri="{FF2B5EF4-FFF2-40B4-BE49-F238E27FC236}">
                <a16:creationId xmlns:a16="http://schemas.microsoft.com/office/drawing/2014/main" xmlns="" id="{6C5782C6-FC47-4735-A512-B3EA88A2C60F}"/>
              </a:ext>
            </a:extLst>
          </p:cNvPr>
          <p:cNvSpPr/>
          <p:nvPr/>
        </p:nvSpPr>
        <p:spPr>
          <a:xfrm>
            <a:off x="3430168" y="5207765"/>
            <a:ext cx="2945929" cy="146527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5" name="Rectangle: Rounded Corners 7">
            <a:extLst>
              <a:ext uri="{FF2B5EF4-FFF2-40B4-BE49-F238E27FC236}">
                <a16:creationId xmlns:a16="http://schemas.microsoft.com/office/drawing/2014/main" xmlns="" id="{515A6011-A4B1-4C44-BD84-B2A0E4BC4BB3}"/>
              </a:ext>
            </a:extLst>
          </p:cNvPr>
          <p:cNvSpPr/>
          <p:nvPr/>
        </p:nvSpPr>
        <p:spPr>
          <a:xfrm>
            <a:off x="3463776" y="5262680"/>
            <a:ext cx="1766934" cy="1369353"/>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a:solidFill>
                  <a:schemeClr val="tx1"/>
                </a:solidFill>
                <a:latin typeface="Times New Roman" panose="02020603050405020304" pitchFamily="18" charset="0"/>
                <a:cs typeface="Times New Roman" panose="02020603050405020304" pitchFamily="18" charset="0"/>
              </a:rPr>
              <a:t>GV </a:t>
            </a:r>
            <a:r>
              <a:rPr lang="en-US" sz="2600" dirty="0" err="1">
                <a:solidFill>
                  <a:schemeClr val="tx1"/>
                </a:solidFill>
                <a:latin typeface="Times New Roman" panose="02020603050405020304" pitchFamily="18" charset="0"/>
                <a:cs typeface="Times New Roman" panose="02020603050405020304" pitchFamily="18" charset="0"/>
              </a:rPr>
              <a:t>gọi</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bất</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kì</a:t>
            </a:r>
            <a:r>
              <a:rPr lang="en-US" sz="2600" dirty="0">
                <a:solidFill>
                  <a:schemeClr val="tx1"/>
                </a:solidFill>
                <a:latin typeface="Times New Roman" panose="02020603050405020304" pitchFamily="18" charset="0"/>
                <a:cs typeface="Times New Roman" panose="02020603050405020304" pitchFamily="18" charset="0"/>
              </a:rPr>
              <a:t> HS </a:t>
            </a:r>
            <a:r>
              <a:rPr lang="en-US" sz="2600" dirty="0" err="1">
                <a:solidFill>
                  <a:schemeClr val="tx1"/>
                </a:solidFill>
                <a:latin typeface="Times New Roman" panose="02020603050405020304" pitchFamily="18" charset="0"/>
                <a:cs typeface="Times New Roman" panose="02020603050405020304" pitchFamily="18" charset="0"/>
              </a:rPr>
              <a:t>nào</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lên</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mô</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tả</a:t>
            </a:r>
            <a:endParaRPr lang="en-US" sz="2600" dirty="0">
              <a:solidFill>
                <a:schemeClr val="tx1"/>
              </a:solidFill>
              <a:latin typeface="Times New Roman" panose="02020603050405020304" pitchFamily="18" charset="0"/>
              <a:cs typeface="Times New Roman" panose="02020603050405020304" pitchFamily="18" charset="0"/>
            </a:endParaRPr>
          </a:p>
        </p:txBody>
      </p:sp>
      <p:sp>
        <p:nvSpPr>
          <p:cNvPr id="36" name="TextBox 35">
            <a:extLst>
              <a:ext uri="{FF2B5EF4-FFF2-40B4-BE49-F238E27FC236}">
                <a16:creationId xmlns:a16="http://schemas.microsoft.com/office/drawing/2014/main" xmlns="" id="{B378E088-D644-4BDB-BFCB-5604324892FB}"/>
              </a:ext>
            </a:extLst>
          </p:cNvPr>
          <p:cNvSpPr txBox="1"/>
          <p:nvPr/>
        </p:nvSpPr>
        <p:spPr>
          <a:xfrm>
            <a:off x="343533" y="1704972"/>
            <a:ext cx="4299641" cy="769441"/>
          </a:xfrm>
          <a:prstGeom prst="rect">
            <a:avLst/>
          </a:prstGeom>
          <a:noFill/>
        </p:spPr>
        <p:txBody>
          <a:bodyPr wrap="square">
            <a:spAutoFit/>
          </a:bodyPr>
          <a:lstStyle/>
          <a:p>
            <a:r>
              <a:rPr lang="en-US" sz="4400" dirty="0" err="1">
                <a:solidFill>
                  <a:srgbClr val="002060"/>
                </a:solidFill>
                <a:latin typeface="Times New Roman" panose="02020603050405020304" pitchFamily="18" charset="0"/>
                <a:cs typeface="Times New Roman" panose="02020603050405020304" pitchFamily="18" charset="0"/>
              </a:rPr>
              <a:t>Ngôi</a:t>
            </a:r>
            <a:r>
              <a:rPr lang="en-US" sz="4400" dirty="0">
                <a:solidFill>
                  <a:srgbClr val="002060"/>
                </a:solidFill>
                <a:latin typeface="Times New Roman" panose="02020603050405020304" pitchFamily="18" charset="0"/>
                <a:cs typeface="Times New Roman" panose="02020603050405020304" pitchFamily="18" charset="0"/>
              </a:rPr>
              <a:t> </a:t>
            </a:r>
            <a:r>
              <a:rPr lang="en-US" sz="4400" dirty="0" err="1">
                <a:solidFill>
                  <a:srgbClr val="002060"/>
                </a:solidFill>
                <a:latin typeface="Times New Roman" panose="02020603050405020304" pitchFamily="18" charset="0"/>
                <a:cs typeface="Times New Roman" panose="02020603050405020304" pitchFamily="18" charset="0"/>
              </a:rPr>
              <a:t>nhà</a:t>
            </a:r>
            <a:r>
              <a:rPr lang="en-US" sz="4400" dirty="0">
                <a:solidFill>
                  <a:srgbClr val="002060"/>
                </a:solidFill>
                <a:latin typeface="Times New Roman" panose="02020603050405020304" pitchFamily="18" charset="0"/>
                <a:cs typeface="Times New Roman" panose="02020603050405020304" pitchFamily="18" charset="0"/>
              </a:rPr>
              <a:t> </a:t>
            </a:r>
            <a:r>
              <a:rPr lang="en-US" sz="4400" dirty="0" err="1">
                <a:solidFill>
                  <a:srgbClr val="002060"/>
                </a:solidFill>
                <a:latin typeface="Times New Roman" panose="02020603050405020304" pitchFamily="18" charset="0"/>
                <a:cs typeface="Times New Roman" panose="02020603050405020304" pitchFamily="18" charset="0"/>
              </a:rPr>
              <a:t>em</a:t>
            </a:r>
            <a:r>
              <a:rPr lang="en-US" sz="4400" dirty="0">
                <a:solidFill>
                  <a:srgbClr val="002060"/>
                </a:solidFill>
                <a:latin typeface="Times New Roman" panose="02020603050405020304" pitchFamily="18" charset="0"/>
                <a:cs typeface="Times New Roman" panose="02020603050405020304" pitchFamily="18" charset="0"/>
              </a:rPr>
              <a:t> </a:t>
            </a:r>
            <a:r>
              <a:rPr lang="en-US" sz="4400" dirty="0" err="1">
                <a:solidFill>
                  <a:srgbClr val="002060"/>
                </a:solidFill>
                <a:latin typeface="Times New Roman" panose="02020603050405020304" pitchFamily="18" charset="0"/>
                <a:cs typeface="Times New Roman" panose="02020603050405020304" pitchFamily="18" charset="0"/>
              </a:rPr>
              <a:t>yêu</a:t>
            </a:r>
            <a:endParaRPr lang="en-US" sz="4400" dirty="0">
              <a:solidFill>
                <a:srgbClr val="002060"/>
              </a:solidFill>
              <a:latin typeface="Times New Roman" panose="02020603050405020304" pitchFamily="18" charset="0"/>
              <a:cs typeface="Times New Roman" panose="02020603050405020304" pitchFamily="18" charset="0"/>
            </a:endParaRPr>
          </a:p>
        </p:txBody>
      </p:sp>
      <p:pic>
        <p:nvPicPr>
          <p:cNvPr id="5124" name="Picture 4" descr="3D máy tính, đồ họa Nhà Ba chiều không gian - Mô hình nhà 3D png tải về -  Miễn phí trong suốt Nhà png Tải về.">
            <a:extLst>
              <a:ext uri="{FF2B5EF4-FFF2-40B4-BE49-F238E27FC236}">
                <a16:creationId xmlns:a16="http://schemas.microsoft.com/office/drawing/2014/main" xmlns="" id="{7BC5F68F-6BD7-4261-9A2F-3AE8B06129A6}"/>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9390" b="90000" l="10000" r="90000">
                        <a14:foregroundMark x1="39444" y1="9390" x2="39444" y2="9390"/>
                        <a14:foregroundMark x1="63222" y1="51707" x2="65111" y2="34756"/>
                        <a14:foregroundMark x1="65111" y1="34756" x2="68889" y2="42073"/>
                        <a14:foregroundMark x1="68889" y1="42073" x2="66667" y2="52195"/>
                        <a14:foregroundMark x1="66667" y1="52195" x2="65222" y2="52561"/>
                        <a14:foregroundMark x1="74111" y1="56829" x2="58444" y2="61098"/>
                        <a14:foregroundMark x1="58444" y1="61098" x2="58000" y2="61341"/>
                        <a14:foregroundMark x1="46000" y1="56585" x2="43222" y2="50000"/>
                        <a14:foregroundMark x1="43222" y1="50000" x2="34444" y2="45976"/>
                        <a14:foregroundMark x1="29556" y1="44146" x2="34778" y2="44878"/>
                        <a14:foregroundMark x1="53333" y1="80244" x2="85556" y2="60488"/>
                        <a14:foregroundMark x1="85556" y1="60488" x2="88667" y2="57683"/>
                      </a14:backgroundRemoval>
                    </a14:imgEffect>
                  </a14:imgLayer>
                </a14:imgProps>
              </a:ext>
              <a:ext uri="{28A0092B-C50C-407E-A947-70E740481C1C}">
                <a14:useLocalDpi xmlns:a14="http://schemas.microsoft.com/office/drawing/2010/main" val="0"/>
              </a:ext>
            </a:extLst>
          </a:blip>
          <a:srcRect l="13392" t="5204" r="10505" b="16754"/>
          <a:stretch/>
        </p:blipFill>
        <p:spPr bwMode="auto">
          <a:xfrm>
            <a:off x="10599913" y="2073113"/>
            <a:ext cx="1153910" cy="1078238"/>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xmlns="" id="{98C08750-BCF1-4B7E-99DE-C253BCCE383F}"/>
              </a:ext>
            </a:extLst>
          </p:cNvPr>
          <p:cNvSpPr txBox="1"/>
          <p:nvPr/>
        </p:nvSpPr>
        <p:spPr>
          <a:xfrm>
            <a:off x="6602046" y="5332415"/>
            <a:ext cx="3736260" cy="1292662"/>
          </a:xfrm>
          <a:prstGeom prst="rect">
            <a:avLst/>
          </a:prstGeom>
          <a:solidFill>
            <a:schemeClr val="accent2">
              <a:lumMod val="20000"/>
              <a:lumOff val="80000"/>
            </a:schemeClr>
          </a:solidFill>
        </p:spPr>
        <p:txBody>
          <a:bodyPr wrap="square">
            <a:spAutoFit/>
          </a:bodyPr>
          <a:lstStyle/>
          <a:p>
            <a:pPr algn="just"/>
            <a:r>
              <a:rPr lang="en-US" sz="2600" dirty="0">
                <a:latin typeface="Times New Roman" panose="02020603050405020304" pitchFamily="18" charset="0"/>
                <a:cs typeface="Times New Roman" panose="02020603050405020304" pitchFamily="18" charset="0"/>
              </a:rPr>
              <a:t>B1. </a:t>
            </a:r>
            <a:r>
              <a:rPr lang="en-US" sz="2600" dirty="0" err="1">
                <a:latin typeface="Times New Roman" panose="02020603050405020304" pitchFamily="18" charset="0"/>
                <a:cs typeface="Times New Roman" panose="02020603050405020304" pitchFamily="18" charset="0"/>
              </a:rPr>
              <a:t>Tiến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hành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vẽ</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thảo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nhanh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sơ</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đồ</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như</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trong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trí</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nhớ</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cs typeface="Times New Roman" panose="02020603050405020304" pitchFamily="18" charset="0"/>
              </a:rPr>
              <a:t>.</a:t>
            </a:r>
          </a:p>
        </p:txBody>
      </p:sp>
      <p:pic>
        <p:nvPicPr>
          <p:cNvPr id="5126" name="Picture 6" descr="Sketch - Free art icons">
            <a:extLst>
              <a:ext uri="{FF2B5EF4-FFF2-40B4-BE49-F238E27FC236}">
                <a16:creationId xmlns:a16="http://schemas.microsoft.com/office/drawing/2014/main" xmlns="" id="{D3C287B6-F974-4A90-8001-865D5B5B2784}"/>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794197" y="5207113"/>
            <a:ext cx="1238411" cy="1238411"/>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xmlns="" id="{0B0B236B-AC75-42DE-A812-4D69B86E8100}"/>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0524401" y="5294889"/>
            <a:ext cx="1304934" cy="1304934"/>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Mẫu câu trả lời khách hàng – Tuat+">
            <a:extLst>
              <a:ext uri="{FF2B5EF4-FFF2-40B4-BE49-F238E27FC236}">
                <a16:creationId xmlns:a16="http://schemas.microsoft.com/office/drawing/2014/main" xmlns="" id="{A9CD97E0-F8C8-4974-B60E-EAC6DAB2D873}"/>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195127" y="5363212"/>
            <a:ext cx="1102056" cy="110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1281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par>
                                <p:cTn id="18" presetID="16" presetClass="entr" presetSubtype="21" fill="hold" nodeType="withEffect">
                                  <p:stCondLst>
                                    <p:cond delay="0"/>
                                  </p:stCondLst>
                                  <p:childTnLst>
                                    <p:set>
                                      <p:cBhvr>
                                        <p:cTn id="19" dur="1" fill="hold">
                                          <p:stCondLst>
                                            <p:cond delay="0"/>
                                          </p:stCondLst>
                                        </p:cTn>
                                        <p:tgtEl>
                                          <p:spTgt spid="5124"/>
                                        </p:tgtEl>
                                        <p:attrNameLst>
                                          <p:attrName>style.visibility</p:attrName>
                                        </p:attrNameLst>
                                      </p:cBhvr>
                                      <p:to>
                                        <p:strVal val="visible"/>
                                      </p:to>
                                    </p:set>
                                    <p:animEffect transition="in" filter="barn(inVertical)">
                                      <p:cBhvr>
                                        <p:cTn id="20" dur="500"/>
                                        <p:tgtEl>
                                          <p:spTgt spid="512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arn(inVertical)">
                                      <p:cBhvr>
                                        <p:cTn id="25" dur="500"/>
                                        <p:tgtEl>
                                          <p:spTgt spid="19"/>
                                        </p:tgtEl>
                                      </p:cBhvr>
                                    </p:animEffect>
                                  </p:childTnLst>
                                </p:cTn>
                              </p:par>
                              <p:par>
                                <p:cTn id="26" presetID="16" presetClass="entr" presetSubtype="21" fill="hold" nodeType="withEffect">
                                  <p:stCondLst>
                                    <p:cond delay="0"/>
                                  </p:stCondLst>
                                  <p:childTnLst>
                                    <p:set>
                                      <p:cBhvr>
                                        <p:cTn id="27" dur="1" fill="hold">
                                          <p:stCondLst>
                                            <p:cond delay="0"/>
                                          </p:stCondLst>
                                        </p:cTn>
                                        <p:tgtEl>
                                          <p:spTgt spid="1028"/>
                                        </p:tgtEl>
                                        <p:attrNameLst>
                                          <p:attrName>style.visibility</p:attrName>
                                        </p:attrNameLst>
                                      </p:cBhvr>
                                      <p:to>
                                        <p:strVal val="visible"/>
                                      </p:to>
                                    </p:set>
                                    <p:animEffect transition="in" filter="barn(inVertical)">
                                      <p:cBhvr>
                                        <p:cTn id="28" dur="500"/>
                                        <p:tgtEl>
                                          <p:spTgt spid="1028"/>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barn(inVertical)">
                                      <p:cBhvr>
                                        <p:cTn id="31" dur="500"/>
                                        <p:tgtEl>
                                          <p:spTgt spid="20"/>
                                        </p:tgtEl>
                                      </p:cBhvr>
                                    </p:animEffect>
                                  </p:childTnLst>
                                </p:cTn>
                              </p:par>
                              <p:par>
                                <p:cTn id="32" presetID="16" presetClass="entr" presetSubtype="21" fill="hold" nodeType="withEffect">
                                  <p:stCondLst>
                                    <p:cond delay="0"/>
                                  </p:stCondLst>
                                  <p:childTnLst>
                                    <p:set>
                                      <p:cBhvr>
                                        <p:cTn id="33" dur="1" fill="hold">
                                          <p:stCondLst>
                                            <p:cond delay="0"/>
                                          </p:stCondLst>
                                        </p:cTn>
                                        <p:tgtEl>
                                          <p:spTgt spid="1030"/>
                                        </p:tgtEl>
                                        <p:attrNameLst>
                                          <p:attrName>style.visibility</p:attrName>
                                        </p:attrNameLst>
                                      </p:cBhvr>
                                      <p:to>
                                        <p:strVal val="visible"/>
                                      </p:to>
                                    </p:set>
                                    <p:animEffect transition="in" filter="barn(inVertical)">
                                      <p:cBhvr>
                                        <p:cTn id="34" dur="500"/>
                                        <p:tgtEl>
                                          <p:spTgt spid="103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down)">
                                      <p:cBhvr>
                                        <p:cTn id="39" dur="500"/>
                                        <p:tgtEl>
                                          <p:spTgt spid="22"/>
                                        </p:tgtEl>
                                      </p:cBhvr>
                                    </p:animEffect>
                                  </p:childTnLst>
                                </p:cTn>
                              </p:par>
                              <p:par>
                                <p:cTn id="40" presetID="22" presetClass="entr" presetSubtype="4" fill="hold" nodeType="withEffect">
                                  <p:stCondLst>
                                    <p:cond delay="0"/>
                                  </p:stCondLst>
                                  <p:childTnLst>
                                    <p:set>
                                      <p:cBhvr>
                                        <p:cTn id="41" dur="1" fill="hold">
                                          <p:stCondLst>
                                            <p:cond delay="0"/>
                                          </p:stCondLst>
                                        </p:cTn>
                                        <p:tgtEl>
                                          <p:spTgt spid="1032"/>
                                        </p:tgtEl>
                                        <p:attrNameLst>
                                          <p:attrName>style.visibility</p:attrName>
                                        </p:attrNameLst>
                                      </p:cBhvr>
                                      <p:to>
                                        <p:strVal val="visible"/>
                                      </p:to>
                                    </p:set>
                                    <p:animEffect transition="in" filter="wipe(down)">
                                      <p:cBhvr>
                                        <p:cTn id="42" dur="500"/>
                                        <p:tgtEl>
                                          <p:spTgt spid="103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barn(inVertical)">
                                      <p:cBhvr>
                                        <p:cTn id="47" dur="500"/>
                                        <p:tgtEl>
                                          <p:spTgt spid="37"/>
                                        </p:tgtEl>
                                      </p:cBhvr>
                                    </p:animEffect>
                                  </p:childTnLst>
                                </p:cTn>
                              </p:par>
                              <p:par>
                                <p:cTn id="48" presetID="16" presetClass="entr" presetSubtype="21" fill="hold" nodeType="withEffect">
                                  <p:stCondLst>
                                    <p:cond delay="0"/>
                                  </p:stCondLst>
                                  <p:childTnLst>
                                    <p:set>
                                      <p:cBhvr>
                                        <p:cTn id="49" dur="1" fill="hold">
                                          <p:stCondLst>
                                            <p:cond delay="0"/>
                                          </p:stCondLst>
                                        </p:cTn>
                                        <p:tgtEl>
                                          <p:spTgt spid="5128"/>
                                        </p:tgtEl>
                                        <p:attrNameLst>
                                          <p:attrName>style.visibility</p:attrName>
                                        </p:attrNameLst>
                                      </p:cBhvr>
                                      <p:to>
                                        <p:strVal val="visible"/>
                                      </p:to>
                                    </p:set>
                                    <p:animEffect transition="in" filter="barn(inVertical)">
                                      <p:cBhvr>
                                        <p:cTn id="50" dur="500"/>
                                        <p:tgtEl>
                                          <p:spTgt spid="5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1" grpId="0" animBg="1"/>
      <p:bldP spid="18" grpId="0"/>
      <p:bldP spid="19" grpId="0"/>
      <p:bldP spid="20" grpId="0"/>
      <p:bldP spid="22" grpId="0"/>
      <p:bldP spid="3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84562CBF-AA1C-43B2-8521-85597B3F0900}"/>
              </a:ext>
            </a:extLst>
          </p:cNvPr>
          <p:cNvPicPr>
            <a:picLocks noChangeAspect="1"/>
          </p:cNvPicPr>
          <p:nvPr/>
        </p:nvPicPr>
        <p:blipFill rotWithShape="1">
          <a:blip r:embed="rId3"/>
          <a:srcRect l="7540" r="4077"/>
          <a:stretch/>
        </p:blipFill>
        <p:spPr>
          <a:xfrm>
            <a:off x="8237601" y="1545581"/>
            <a:ext cx="4009761" cy="2686587"/>
          </a:xfrm>
          <a:prstGeom prst="rect">
            <a:avLst/>
          </a:prstGeom>
        </p:spPr>
      </p:pic>
      <p:grpSp>
        <p:nvGrpSpPr>
          <p:cNvPr id="2" name="Group 1">
            <a:extLst>
              <a:ext uri="{FF2B5EF4-FFF2-40B4-BE49-F238E27FC236}">
                <a16:creationId xmlns:a16="http://schemas.microsoft.com/office/drawing/2014/main" xmlns="" id="{3E0AD1D1-CC2A-41C2-8321-4C45A047FDEC}"/>
              </a:ext>
            </a:extLst>
          </p:cNvPr>
          <p:cNvGrpSpPr/>
          <p:nvPr/>
        </p:nvGrpSpPr>
        <p:grpSpPr>
          <a:xfrm>
            <a:off x="226603" y="4406183"/>
            <a:ext cx="7704005" cy="2701376"/>
            <a:chOff x="226603" y="4237367"/>
            <a:chExt cx="7704005" cy="2701376"/>
          </a:xfrm>
        </p:grpSpPr>
        <p:sp>
          <p:nvSpPr>
            <p:cNvPr id="12" name="Text Box 5">
              <a:extLst>
                <a:ext uri="{FF2B5EF4-FFF2-40B4-BE49-F238E27FC236}">
                  <a16:creationId xmlns:a16="http://schemas.microsoft.com/office/drawing/2014/main" xmlns="" id="{7BAD0EA7-9878-42B0-A8ED-C7F6217E3E67}"/>
                </a:ext>
              </a:extLst>
            </p:cNvPr>
            <p:cNvSpPr txBox="1">
              <a:spLocks noChangeArrowheads="1"/>
            </p:cNvSpPr>
            <p:nvPr/>
          </p:nvSpPr>
          <p:spPr bwMode="auto">
            <a:xfrm>
              <a:off x="226603" y="4630419"/>
              <a:ext cx="7704005" cy="2308324"/>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algn="just" eaLnBrk="1" hangingPunct="1">
                <a:defRPr/>
              </a:pPr>
              <a:r>
                <a:rPr lang="en-US" sz="3200" b="1" dirty="0">
                  <a:solidFill>
                    <a:srgbClr val="000000"/>
                  </a:solidFill>
                  <a:latin typeface="#9Slide05 SVNKitten" pitchFamily="2" charset="0"/>
                </a:rPr>
                <a:t> </a:t>
              </a:r>
              <a:endParaRPr lang="en-US" dirty="0">
                <a:solidFill>
                  <a:srgbClr val="000000"/>
                </a:solidFill>
                <a:latin typeface="#9Slide05 SVNKitten" pitchFamily="2" charset="0"/>
              </a:endParaRPr>
            </a:p>
            <a:p>
              <a:pPr algn="just" eaLnBrk="1" hangingPunct="1">
                <a:defRPr/>
              </a:pPr>
              <a:r>
                <a:rPr lang="en-US" dirty="0" err="1">
                  <a:solidFill>
                    <a:srgbClr val="000000"/>
                  </a:solidFill>
                  <a:cs typeface="Times New Roman" panose="02020603050405020304" pitchFamily="18" charset="0"/>
                </a:rPr>
                <a:t>Chọn</a:t>
              </a:r>
              <a:r>
                <a:rPr lang="en-US" dirty="0">
                  <a:solidFill>
                    <a:srgbClr val="000000"/>
                  </a:solidFill>
                  <a:cs typeface="Times New Roman" panose="02020603050405020304" pitchFamily="18" charset="0"/>
                </a:rPr>
                <a:t> 1 </a:t>
              </a:r>
              <a:r>
                <a:rPr lang="en-US" dirty="0" err="1">
                  <a:solidFill>
                    <a:srgbClr val="000000"/>
                  </a:solidFill>
                  <a:cs typeface="Times New Roman" panose="02020603050405020304" pitchFamily="18" charset="0"/>
                </a:rPr>
                <a:t>trong</a:t>
              </a:r>
              <a:r>
                <a:rPr lang="en-US" dirty="0">
                  <a:solidFill>
                    <a:srgbClr val="000000"/>
                  </a:solidFill>
                  <a:cs typeface="Times New Roman" panose="02020603050405020304" pitchFamily="18" charset="0"/>
                </a:rPr>
                <a:t> 2 </a:t>
              </a:r>
              <a:r>
                <a:rPr lang="en-US" dirty="0" err="1">
                  <a:solidFill>
                    <a:srgbClr val="000000"/>
                  </a:solidFill>
                  <a:cs typeface="Times New Roman" panose="02020603050405020304" pitchFamily="18" charset="0"/>
                </a:rPr>
                <a:t>nội</a:t>
              </a:r>
              <a:r>
                <a:rPr lang="en-US" dirty="0">
                  <a:solidFill>
                    <a:srgbClr val="000000"/>
                  </a:solidFill>
                  <a:cs typeface="Times New Roman" panose="02020603050405020304" pitchFamily="18" charset="0"/>
                </a:rPr>
                <a:t> dung </a:t>
              </a:r>
              <a:r>
                <a:rPr lang="en-US" dirty="0" err="1">
                  <a:solidFill>
                    <a:srgbClr val="000000"/>
                  </a:solidFill>
                  <a:cs typeface="Times New Roman" panose="02020603050405020304" pitchFamily="18" charset="0"/>
                </a:rPr>
                <a:t>sau</a:t>
              </a:r>
              <a:r>
                <a:rPr lang="en-US" dirty="0">
                  <a:solidFill>
                    <a:srgbClr val="000000"/>
                  </a:solidFill>
                  <a:cs typeface="Times New Roman" panose="02020603050405020304" pitchFamily="18" charset="0"/>
                </a:rPr>
                <a:t>:</a:t>
              </a:r>
            </a:p>
            <a:p>
              <a:pPr marL="514350" indent="-514350" algn="just" eaLnBrk="1" hangingPunct="1">
                <a:buAutoNum type="arabicPeriod"/>
                <a:defRPr/>
              </a:pPr>
              <a:r>
                <a:rPr lang="en-US" dirty="0" err="1">
                  <a:solidFill>
                    <a:srgbClr val="000000"/>
                  </a:solidFill>
                  <a:cs typeface="Times New Roman" panose="02020603050405020304" pitchFamily="18" charset="0"/>
                </a:rPr>
                <a:t>Hãy</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tưởng</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tượng</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và</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vẽ</a:t>
              </a:r>
              <a:r>
                <a:rPr lang="vi-VN" dirty="0">
                  <a:solidFill>
                    <a:srgbClr val="000000"/>
                  </a:solidFill>
                  <a:cs typeface="Times New Roman" panose="02020603050405020304" pitchFamily="18" charset="0"/>
                </a:rPr>
                <a:t> sơ đồ trường em đang học</a:t>
              </a:r>
              <a:r>
                <a:rPr lang="en-US" dirty="0">
                  <a:solidFill>
                    <a:srgbClr val="000000"/>
                  </a:solidFill>
                  <a:cs typeface="Times New Roman" panose="02020603050405020304" pitchFamily="18" charset="0"/>
                </a:rPr>
                <a:t>.</a:t>
              </a:r>
            </a:p>
            <a:p>
              <a:pPr marL="514350" indent="-514350" algn="just" eaLnBrk="1" hangingPunct="1">
                <a:buAutoNum type="arabicPeriod"/>
                <a:defRPr/>
              </a:pPr>
              <a:r>
                <a:rPr lang="en-US" dirty="0" err="1">
                  <a:solidFill>
                    <a:srgbClr val="000000"/>
                  </a:solidFill>
                  <a:cs typeface="Times New Roman" panose="02020603050405020304" pitchFamily="18" charset="0"/>
                </a:rPr>
                <a:t>Hãy</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tưởng</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tượng</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và</a:t>
              </a:r>
              <a:r>
                <a:rPr lang="en-US" dirty="0">
                  <a:solidFill>
                    <a:srgbClr val="000000"/>
                  </a:solidFill>
                  <a:cs typeface="Times New Roman" panose="02020603050405020304" pitchFamily="18" charset="0"/>
                </a:rPr>
                <a:t> v</a:t>
              </a:r>
              <a:r>
                <a:rPr lang="vi-VN" dirty="0">
                  <a:solidFill>
                    <a:srgbClr val="000000"/>
                  </a:solidFill>
                  <a:cs typeface="Times New Roman" panose="02020603050405020304" pitchFamily="18" charset="0"/>
                </a:rPr>
                <a:t>ẽ sơ đồ </a:t>
              </a:r>
              <a:r>
                <a:rPr lang="en-US" dirty="0" err="1">
                  <a:solidFill>
                    <a:srgbClr val="000000"/>
                  </a:solidFill>
                  <a:cs typeface="Times New Roman" panose="02020603050405020304" pitchFamily="18" charset="0"/>
                </a:rPr>
                <a:t>nhà</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em</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đang</a:t>
              </a:r>
              <a:r>
                <a:rPr lang="en-US" dirty="0">
                  <a:solidFill>
                    <a:srgbClr val="000000"/>
                  </a:solidFill>
                  <a:cs typeface="Times New Roman" panose="02020603050405020304" pitchFamily="18" charset="0"/>
                </a:rPr>
                <a:t> ở.</a:t>
              </a:r>
            </a:p>
          </p:txBody>
        </p:sp>
        <p:grpSp>
          <p:nvGrpSpPr>
            <p:cNvPr id="13" name="Group 12">
              <a:extLst>
                <a:ext uri="{FF2B5EF4-FFF2-40B4-BE49-F238E27FC236}">
                  <a16:creationId xmlns:a16="http://schemas.microsoft.com/office/drawing/2014/main" xmlns="" id="{D97CF0C9-B7E9-4AF3-A9FB-074DF630E636}"/>
                </a:ext>
              </a:extLst>
            </p:cNvPr>
            <p:cNvGrpSpPr/>
            <p:nvPr/>
          </p:nvGrpSpPr>
          <p:grpSpPr>
            <a:xfrm>
              <a:off x="1179022" y="4237367"/>
              <a:ext cx="4283116" cy="773658"/>
              <a:chOff x="5055228" y="5586838"/>
              <a:chExt cx="3588730" cy="773658"/>
            </a:xfrm>
          </p:grpSpPr>
          <p:sp>
            <p:nvSpPr>
              <p:cNvPr id="14" name="Flowchart: Terminator 13">
                <a:extLst>
                  <a:ext uri="{FF2B5EF4-FFF2-40B4-BE49-F238E27FC236}">
                    <a16:creationId xmlns:a16="http://schemas.microsoft.com/office/drawing/2014/main" xmlns="" id="{3CD96496-D809-4C75-98F6-31A285D74151}"/>
                  </a:ext>
                </a:extLst>
              </p:cNvPr>
              <p:cNvSpPr/>
              <p:nvPr/>
            </p:nvSpPr>
            <p:spPr>
              <a:xfrm>
                <a:off x="5739045" y="5586838"/>
                <a:ext cx="2904913" cy="753194"/>
              </a:xfrm>
              <a:prstGeom prst="flowChartTerminator">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9Slide03 SFU Futura_12" panose="00000400000000000000" pitchFamily="2" charset="0"/>
                  </a:rPr>
                  <a:t>Nhiệm</a:t>
                </a:r>
                <a:r>
                  <a:rPr lang="en-US" sz="2800" dirty="0">
                    <a:latin typeface="#9Slide03 SFU Futura_12" panose="00000400000000000000" pitchFamily="2" charset="0"/>
                  </a:rPr>
                  <a:t> </a:t>
                </a:r>
                <a:r>
                  <a:rPr lang="en-US" sz="2800" dirty="0" err="1">
                    <a:latin typeface="#9Slide03 SFU Futura_12" panose="00000400000000000000" pitchFamily="2" charset="0"/>
                  </a:rPr>
                  <a:t>vụ</a:t>
                </a:r>
                <a:r>
                  <a:rPr lang="en-US" sz="2800" dirty="0">
                    <a:latin typeface="#9Slide03 SFU Futura_12" panose="00000400000000000000" pitchFamily="2" charset="0"/>
                  </a:rPr>
                  <a:t> </a:t>
                </a:r>
                <a:r>
                  <a:rPr lang="en-US" sz="2800" dirty="0" err="1">
                    <a:latin typeface="#9Slide03 SFU Futura_12" panose="00000400000000000000" pitchFamily="2" charset="0"/>
                  </a:rPr>
                  <a:t>về</a:t>
                </a:r>
                <a:r>
                  <a:rPr lang="en-US" sz="2800" dirty="0">
                    <a:latin typeface="#9Slide03 SFU Futura_12" panose="00000400000000000000" pitchFamily="2" charset="0"/>
                  </a:rPr>
                  <a:t> </a:t>
                </a:r>
                <a:r>
                  <a:rPr lang="en-US" sz="2800" dirty="0" err="1">
                    <a:latin typeface="#9Slide03 SFU Futura_12" panose="00000400000000000000" pitchFamily="2" charset="0"/>
                  </a:rPr>
                  <a:t>nhà</a:t>
                </a:r>
                <a:r>
                  <a:rPr lang="en-US" sz="2800" dirty="0">
                    <a:latin typeface="#9Slide03 SFU Futura_12" panose="00000400000000000000" pitchFamily="2" charset="0"/>
                  </a:rPr>
                  <a:t> 2</a:t>
                </a:r>
                <a:r>
                  <a:rPr lang="vi-VN" sz="2800" dirty="0">
                    <a:latin typeface="#9Slide03 SFU Futura_12" panose="00000400000000000000" pitchFamily="2" charset="0"/>
                  </a:rPr>
                  <a:t> </a:t>
                </a:r>
                <a:endParaRPr lang="en-US" sz="2800" dirty="0">
                  <a:latin typeface="#9Slide03 SFU Futura_12" panose="00000400000000000000" pitchFamily="2" charset="0"/>
                </a:endParaRPr>
              </a:p>
            </p:txBody>
          </p:sp>
          <p:pic>
            <p:nvPicPr>
              <p:cNvPr id="15" name="Picture 14">
                <a:extLst>
                  <a:ext uri="{FF2B5EF4-FFF2-40B4-BE49-F238E27FC236}">
                    <a16:creationId xmlns:a16="http://schemas.microsoft.com/office/drawing/2014/main" xmlns="" id="{7817AF5E-E833-47CE-BE02-D9B93AD2AD8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6047" r="92907">
                            <a14:foregroundMark x1="8140" y1="38372" x2="13953" y2="48256"/>
                            <a14:foregroundMark x1="6047" y1="40814" x2="8488" y2="44535"/>
                            <a14:foregroundMark x1="31860" y1="58721" x2="32907" y2="59535"/>
                            <a14:foregroundMark x1="92674" y1="80000" x2="92907" y2="83605"/>
                          </a14:backgroundRemoval>
                        </a14:imgEffect>
                      </a14:imgLayer>
                    </a14:imgProps>
                  </a:ext>
                </a:extLst>
              </a:blip>
              <a:stretch>
                <a:fillRect/>
              </a:stretch>
            </p:blipFill>
            <p:spPr>
              <a:xfrm>
                <a:off x="5055228" y="5586838"/>
                <a:ext cx="773658" cy="773658"/>
              </a:xfrm>
              <a:prstGeom prst="rect">
                <a:avLst/>
              </a:prstGeom>
            </p:spPr>
          </p:pic>
        </p:grpSp>
      </p:grpSp>
      <p:grpSp>
        <p:nvGrpSpPr>
          <p:cNvPr id="4" name="Group 3">
            <a:extLst>
              <a:ext uri="{FF2B5EF4-FFF2-40B4-BE49-F238E27FC236}">
                <a16:creationId xmlns:a16="http://schemas.microsoft.com/office/drawing/2014/main" xmlns="" id="{62188BF9-AC19-42EF-B4E4-7849C12DBB89}"/>
              </a:ext>
            </a:extLst>
          </p:cNvPr>
          <p:cNvGrpSpPr/>
          <p:nvPr/>
        </p:nvGrpSpPr>
        <p:grpSpPr>
          <a:xfrm>
            <a:off x="226604" y="1187400"/>
            <a:ext cx="7704004" cy="3218783"/>
            <a:chOff x="259650" y="-199807"/>
            <a:chExt cx="7704004" cy="3218783"/>
          </a:xfrm>
        </p:grpSpPr>
        <p:grpSp>
          <p:nvGrpSpPr>
            <p:cNvPr id="3" name="Group 2">
              <a:extLst>
                <a:ext uri="{FF2B5EF4-FFF2-40B4-BE49-F238E27FC236}">
                  <a16:creationId xmlns:a16="http://schemas.microsoft.com/office/drawing/2014/main" xmlns="" id="{73234D87-448A-40C3-9649-C23581525DE6}"/>
                </a:ext>
              </a:extLst>
            </p:cNvPr>
            <p:cNvGrpSpPr/>
            <p:nvPr/>
          </p:nvGrpSpPr>
          <p:grpSpPr>
            <a:xfrm>
              <a:off x="259650" y="-199807"/>
              <a:ext cx="7704004" cy="3218783"/>
              <a:chOff x="259650" y="-199807"/>
              <a:chExt cx="7704004" cy="3218783"/>
            </a:xfrm>
          </p:grpSpPr>
          <p:sp>
            <p:nvSpPr>
              <p:cNvPr id="5" name="Text Box 5">
                <a:extLst>
                  <a:ext uri="{FF2B5EF4-FFF2-40B4-BE49-F238E27FC236}">
                    <a16:creationId xmlns:a16="http://schemas.microsoft.com/office/drawing/2014/main" xmlns="" id="{A27DBDB6-3F51-40C3-8A60-FB10DB1EDE09}"/>
                  </a:ext>
                </a:extLst>
              </p:cNvPr>
              <p:cNvSpPr txBox="1">
                <a:spLocks noChangeArrowheads="1"/>
              </p:cNvSpPr>
              <p:nvPr/>
            </p:nvSpPr>
            <p:spPr bwMode="auto">
              <a:xfrm>
                <a:off x="259650" y="279765"/>
                <a:ext cx="7704004" cy="2739211"/>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algn="just" eaLnBrk="1" hangingPunct="1">
                  <a:defRPr/>
                </a:pPr>
                <a:r>
                  <a:rPr lang="en-US" sz="3200" b="1" dirty="0">
                    <a:solidFill>
                      <a:srgbClr val="000000"/>
                    </a:solidFill>
                    <a:latin typeface="#9Slide05 SVNKitten" pitchFamily="2" charset="0"/>
                  </a:rPr>
                  <a:t> </a:t>
                </a:r>
                <a:endParaRPr lang="en-US" dirty="0">
                  <a:solidFill>
                    <a:srgbClr val="000000"/>
                  </a:solidFill>
                  <a:latin typeface="#9Slide05 SVNKitten" pitchFamily="2" charset="0"/>
                </a:endParaRPr>
              </a:p>
              <a:p>
                <a:pPr algn="just" eaLnBrk="1" hangingPunct="1">
                  <a:defRPr/>
                </a:pPr>
                <a:r>
                  <a:rPr lang="en-US" dirty="0" err="1">
                    <a:solidFill>
                      <a:srgbClr val="000000"/>
                    </a:solidFill>
                    <a:cs typeface="Times New Roman" panose="02020603050405020304" pitchFamily="18" charset="0"/>
                  </a:rPr>
                  <a:t>Chọn</a:t>
                </a:r>
                <a:r>
                  <a:rPr lang="en-US" dirty="0">
                    <a:solidFill>
                      <a:srgbClr val="000000"/>
                    </a:solidFill>
                    <a:cs typeface="Times New Roman" panose="02020603050405020304" pitchFamily="18" charset="0"/>
                  </a:rPr>
                  <a:t> 1 </a:t>
                </a:r>
                <a:r>
                  <a:rPr lang="en-US" dirty="0" err="1">
                    <a:solidFill>
                      <a:srgbClr val="000000"/>
                    </a:solidFill>
                    <a:cs typeface="Times New Roman" panose="02020603050405020304" pitchFamily="18" charset="0"/>
                  </a:rPr>
                  <a:t>trong</a:t>
                </a:r>
                <a:r>
                  <a:rPr lang="en-US" dirty="0">
                    <a:solidFill>
                      <a:srgbClr val="000000"/>
                    </a:solidFill>
                    <a:cs typeface="Times New Roman" panose="02020603050405020304" pitchFamily="18" charset="0"/>
                  </a:rPr>
                  <a:t> 2 </a:t>
                </a:r>
                <a:r>
                  <a:rPr lang="en-US" dirty="0" err="1">
                    <a:solidFill>
                      <a:srgbClr val="000000"/>
                    </a:solidFill>
                    <a:cs typeface="Times New Roman" panose="02020603050405020304" pitchFamily="18" charset="0"/>
                  </a:rPr>
                  <a:t>nội</a:t>
                </a:r>
                <a:r>
                  <a:rPr lang="en-US" dirty="0">
                    <a:solidFill>
                      <a:srgbClr val="000000"/>
                    </a:solidFill>
                    <a:cs typeface="Times New Roman" panose="02020603050405020304" pitchFamily="18" charset="0"/>
                  </a:rPr>
                  <a:t> dung </a:t>
                </a:r>
                <a:r>
                  <a:rPr lang="en-US" dirty="0" err="1">
                    <a:solidFill>
                      <a:srgbClr val="000000"/>
                    </a:solidFill>
                    <a:cs typeface="Times New Roman" panose="02020603050405020304" pitchFamily="18" charset="0"/>
                  </a:rPr>
                  <a:t>sau</a:t>
                </a:r>
                <a:r>
                  <a:rPr lang="en-US" dirty="0">
                    <a:solidFill>
                      <a:srgbClr val="000000"/>
                    </a:solidFill>
                    <a:cs typeface="Times New Roman" panose="02020603050405020304" pitchFamily="18" charset="0"/>
                  </a:rPr>
                  <a:t>:</a:t>
                </a:r>
              </a:p>
              <a:p>
                <a:pPr marL="514350" indent="-514350" algn="just" eaLnBrk="1" hangingPunct="1">
                  <a:buAutoNum type="arabicPeriod"/>
                  <a:defRPr/>
                </a:pPr>
                <a:r>
                  <a:rPr lang="en-US" dirty="0" err="1">
                    <a:solidFill>
                      <a:srgbClr val="000000"/>
                    </a:solidFill>
                    <a:cs typeface="Times New Roman" panose="02020603050405020304" pitchFamily="18" charset="0"/>
                  </a:rPr>
                  <a:t>Hãy</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tưởng</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tượng</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và</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vẽ</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lại</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lược</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đồ</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trí</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nhớ</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từ</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nhà</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em</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đến</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trường</a:t>
                </a:r>
                <a:r>
                  <a:rPr lang="en-US" dirty="0">
                    <a:solidFill>
                      <a:srgbClr val="000000"/>
                    </a:solidFill>
                    <a:cs typeface="Times New Roman" panose="02020603050405020304" pitchFamily="18" charset="0"/>
                  </a:rPr>
                  <a:t>.</a:t>
                </a:r>
              </a:p>
              <a:p>
                <a:pPr marL="514350" indent="-514350" algn="just" eaLnBrk="1" hangingPunct="1">
                  <a:buAutoNum type="arabicPeriod"/>
                  <a:defRPr/>
                </a:pPr>
                <a:r>
                  <a:rPr lang="vi-VN" dirty="0">
                    <a:solidFill>
                      <a:srgbClr val="000000"/>
                    </a:solidFill>
                    <a:cs typeface="Times New Roman" panose="02020603050405020304" pitchFamily="18" charset="0"/>
                  </a:rPr>
                  <a:t>Hãy tưởng tượng </a:t>
                </a:r>
                <a:r>
                  <a:rPr lang="en-US" dirty="0" err="1">
                    <a:solidFill>
                      <a:srgbClr val="000000"/>
                    </a:solidFill>
                    <a:cs typeface="Times New Roman" panose="02020603050405020304" pitchFamily="18" charset="0"/>
                  </a:rPr>
                  <a:t>và</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vẽ</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lại</a:t>
                </a:r>
                <a:r>
                  <a:rPr lang="en-US" dirty="0">
                    <a:solidFill>
                      <a:srgbClr val="000000"/>
                    </a:solidFill>
                    <a:cs typeface="Times New Roman" panose="02020603050405020304" pitchFamily="18" charset="0"/>
                  </a:rPr>
                  <a:t> </a:t>
                </a:r>
                <a:r>
                  <a:rPr lang="vi-VN" dirty="0">
                    <a:solidFill>
                      <a:srgbClr val="000000"/>
                    </a:solidFill>
                    <a:cs typeface="Times New Roman" panose="02020603050405020304" pitchFamily="18" charset="0"/>
                  </a:rPr>
                  <a:t>lược đồ trí nhớ để chỉ đường cho một người bạn đến nhà em chơi</a:t>
                </a:r>
                <a:r>
                  <a:rPr lang="en-US" dirty="0">
                    <a:solidFill>
                      <a:srgbClr val="000000"/>
                    </a:solidFill>
                    <a:cs typeface="Times New Roman" panose="02020603050405020304" pitchFamily="18" charset="0"/>
                  </a:rPr>
                  <a:t>.</a:t>
                </a:r>
              </a:p>
            </p:txBody>
          </p:sp>
          <p:sp>
            <p:nvSpPr>
              <p:cNvPr id="16" name="Flowchart: Terminator 15">
                <a:extLst>
                  <a:ext uri="{FF2B5EF4-FFF2-40B4-BE49-F238E27FC236}">
                    <a16:creationId xmlns:a16="http://schemas.microsoft.com/office/drawing/2014/main" xmlns="" id="{278427A3-F501-4E23-9070-61E63E4A5317}"/>
                  </a:ext>
                </a:extLst>
              </p:cNvPr>
              <p:cNvSpPr/>
              <p:nvPr/>
            </p:nvSpPr>
            <p:spPr>
              <a:xfrm>
                <a:off x="1982564" y="-199807"/>
                <a:ext cx="3373254" cy="809770"/>
              </a:xfrm>
              <a:prstGeom prst="flowChartTerminator">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9Slide03 SFU Futura_12" panose="00000400000000000000" pitchFamily="2" charset="0"/>
                  </a:rPr>
                  <a:t>Nhiệm</a:t>
                </a:r>
                <a:r>
                  <a:rPr lang="en-US" sz="2800" dirty="0">
                    <a:latin typeface="#9Slide03 SFU Futura_12" panose="00000400000000000000" pitchFamily="2" charset="0"/>
                  </a:rPr>
                  <a:t> </a:t>
                </a:r>
                <a:r>
                  <a:rPr lang="en-US" sz="2800" dirty="0" err="1">
                    <a:latin typeface="#9Slide03 SFU Futura_12" panose="00000400000000000000" pitchFamily="2" charset="0"/>
                  </a:rPr>
                  <a:t>vụ</a:t>
                </a:r>
                <a:r>
                  <a:rPr lang="en-US" sz="2800" dirty="0">
                    <a:latin typeface="#9Slide03 SFU Futura_12" panose="00000400000000000000" pitchFamily="2" charset="0"/>
                  </a:rPr>
                  <a:t> </a:t>
                </a:r>
                <a:r>
                  <a:rPr lang="en-US" sz="2800" dirty="0" err="1">
                    <a:latin typeface="#9Slide03 SFU Futura_12" panose="00000400000000000000" pitchFamily="2" charset="0"/>
                  </a:rPr>
                  <a:t>về</a:t>
                </a:r>
                <a:r>
                  <a:rPr lang="en-US" sz="2800" dirty="0">
                    <a:latin typeface="#9Slide03 SFU Futura_12" panose="00000400000000000000" pitchFamily="2" charset="0"/>
                  </a:rPr>
                  <a:t> </a:t>
                </a:r>
                <a:r>
                  <a:rPr lang="en-US" sz="2800" dirty="0" err="1">
                    <a:latin typeface="#9Slide03 SFU Futura_12" panose="00000400000000000000" pitchFamily="2" charset="0"/>
                  </a:rPr>
                  <a:t>nhà</a:t>
                </a:r>
                <a:r>
                  <a:rPr lang="en-US" sz="2800" dirty="0">
                    <a:latin typeface="#9Slide03 SFU Futura_12" panose="00000400000000000000" pitchFamily="2" charset="0"/>
                  </a:rPr>
                  <a:t> 1</a:t>
                </a:r>
                <a:r>
                  <a:rPr lang="vi-VN" sz="2800" dirty="0">
                    <a:latin typeface="#9Slide03 SFU Futura_12" panose="00000400000000000000" pitchFamily="2" charset="0"/>
                  </a:rPr>
                  <a:t> </a:t>
                </a:r>
                <a:endParaRPr lang="en-US" sz="2800" dirty="0">
                  <a:latin typeface="#9Slide03 SFU Futura_12" panose="00000400000000000000" pitchFamily="2" charset="0"/>
                </a:endParaRPr>
              </a:p>
            </p:txBody>
          </p:sp>
        </p:grpSp>
        <p:pic>
          <p:nvPicPr>
            <p:cNvPr id="17" name="Picture 16">
              <a:extLst>
                <a:ext uri="{FF2B5EF4-FFF2-40B4-BE49-F238E27FC236}">
                  <a16:creationId xmlns:a16="http://schemas.microsoft.com/office/drawing/2014/main" xmlns="" id="{F9FFAEF0-4946-428C-9D19-57C4ACC103D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6047" r="92907">
                          <a14:foregroundMark x1="8140" y1="38372" x2="13953" y2="48256"/>
                          <a14:foregroundMark x1="6047" y1="40814" x2="8488" y2="44535"/>
                          <a14:foregroundMark x1="31860" y1="58721" x2="32907" y2="59535"/>
                          <a14:foregroundMark x1="92674" y1="80000" x2="92907" y2="83605"/>
                        </a14:backgroundRemoval>
                      </a14:imgEffect>
                    </a14:imgLayer>
                  </a14:imgProps>
                </a:ext>
              </a:extLst>
            </a:blip>
            <a:stretch>
              <a:fillRect/>
            </a:stretch>
          </p:blipFill>
          <p:spPr>
            <a:xfrm>
              <a:off x="444037" y="9241"/>
              <a:ext cx="923354" cy="773658"/>
            </a:xfrm>
            <a:prstGeom prst="rect">
              <a:avLst/>
            </a:prstGeom>
          </p:spPr>
        </p:pic>
      </p:grpSp>
      <p:pic>
        <p:nvPicPr>
          <p:cNvPr id="3074" name="Picture 2" descr="Trường THPT Phan Văn Trị">
            <a:extLst>
              <a:ext uri="{FF2B5EF4-FFF2-40B4-BE49-F238E27FC236}">
                <a16:creationId xmlns:a16="http://schemas.microsoft.com/office/drawing/2014/main" xmlns="" id="{2CA07136-3843-47D0-A963-4B9046BFAB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936" t="10959" r="2422" b="5821"/>
          <a:stretch>
            <a:fillRect/>
          </a:stretch>
        </p:blipFill>
        <p:spPr bwMode="auto">
          <a:xfrm>
            <a:off x="8387807" y="4232168"/>
            <a:ext cx="3776709" cy="2615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a:extLst>
              <a:ext uri="{FF2B5EF4-FFF2-40B4-BE49-F238E27FC236}">
                <a16:creationId xmlns:a16="http://schemas.microsoft.com/office/drawing/2014/main" xmlns="" id="{3CD3C1B7-3390-4BE1-B703-F23557A3A23A}"/>
              </a:ext>
            </a:extLst>
          </p:cNvPr>
          <p:cNvSpPr/>
          <p:nvPr/>
        </p:nvSpPr>
        <p:spPr>
          <a:xfrm>
            <a:off x="977110" y="103824"/>
            <a:ext cx="10730208" cy="1015663"/>
          </a:xfrm>
          <a:prstGeom prst="rect">
            <a:avLst/>
          </a:prstGeom>
          <a:noFill/>
        </p:spPr>
        <p:txBody>
          <a:bodyPr wrap="square" lIns="91440" tIns="45720" rIns="91440" bIns="45720">
            <a:spAutoFit/>
          </a:bodyPr>
          <a:lstStyle/>
          <a:p>
            <a:pPr algn="ctr"/>
            <a:r>
              <a:rPr lang="en-US" sz="6000" b="1" dirty="0">
                <a:ln w="9525">
                  <a:solidFill>
                    <a:schemeClr val="bg1"/>
                  </a:solidFill>
                  <a:prstDash val="solid"/>
                </a:ln>
                <a:solidFill>
                  <a:srgbClr val="00B050"/>
                </a:solidFill>
                <a:effectLst>
                  <a:outerShdw blurRad="12700" dist="38100" dir="2700000" algn="tl" rotWithShape="0">
                    <a:schemeClr val="bg1">
                      <a:lumMod val="50000"/>
                    </a:schemeClr>
                  </a:outerShdw>
                </a:effectLst>
                <a:latin typeface="#9Slide03 SVN-PF Din Text Pro C" panose="02000506020000020004" pitchFamily="2" charset="0"/>
              </a:rPr>
              <a:t>      </a:t>
            </a:r>
            <a:r>
              <a:rPr lang="en-US" sz="4000" b="1"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HOẠT ĐỘNG LUYỆN TẬP - VẬN DỤNG</a:t>
            </a:r>
            <a:endParaRPr lang="en-US" sz="4000" b="1" cap="none" spc="0"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20" name="Picture 4" descr="Máy tính Biểu tượng bài Tập về nhà thiết kế Biểu tượng Clip nghệ thuật -  những người khác png tải về - Miễn phí trong suốt Góc png Tải về.">
            <a:extLst>
              <a:ext uri="{FF2B5EF4-FFF2-40B4-BE49-F238E27FC236}">
                <a16:creationId xmlns:a16="http://schemas.microsoft.com/office/drawing/2014/main" xmlns="" id="{C1D3C927-8F1F-47A6-BB5E-ED87426F0968}"/>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577" b="96731" l="10000" r="90000">
                        <a14:foregroundMark x1="50889" y1="96923" x2="51222" y2="96154"/>
                        <a14:foregroundMark x1="54667" y1="93846" x2="54667" y2="93846"/>
                        <a14:foregroundMark x1="60000" y1="7500" x2="60000" y2="7500"/>
                        <a14:foregroundMark x1="57778" y1="5385" x2="57778" y2="5385"/>
                        <a14:foregroundMark x1="53667" y1="577" x2="53667" y2="577"/>
                      </a14:backgroundRemoval>
                    </a14:imgEffect>
                  </a14:imgLayer>
                </a14:imgProps>
              </a:ext>
              <a:ext uri="{28A0092B-C50C-407E-A947-70E740481C1C}">
                <a14:useLocalDpi xmlns:a14="http://schemas.microsoft.com/office/drawing/2010/main" val="0"/>
              </a:ext>
            </a:extLst>
          </a:blip>
          <a:srcRect l="22048" r="19305" b="3621"/>
          <a:stretch/>
        </p:blipFill>
        <p:spPr bwMode="auto">
          <a:xfrm>
            <a:off x="0" y="35911"/>
            <a:ext cx="1179021" cy="1119487"/>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Connector 20">
            <a:extLst>
              <a:ext uri="{FF2B5EF4-FFF2-40B4-BE49-F238E27FC236}">
                <a16:creationId xmlns:a16="http://schemas.microsoft.com/office/drawing/2014/main" xmlns="" id="{DE22EF42-B806-4979-B2FD-401C954DD2AA}"/>
              </a:ext>
            </a:extLst>
          </p:cNvPr>
          <p:cNvCxnSpPr/>
          <p:nvPr/>
        </p:nvCxnSpPr>
        <p:spPr>
          <a:xfrm>
            <a:off x="0" y="1260458"/>
            <a:ext cx="12192000" cy="0"/>
          </a:xfrm>
          <a:prstGeom prst="line">
            <a:avLst/>
          </a:prstGeom>
          <a:ln w="57150">
            <a:solidFill>
              <a:srgbClr val="00206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7632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41338">
        <p15:prstTrans prst="wind"/>
      </p:transition>
    </mc:Choice>
    <mc:Fallback xmlns="">
      <p:transition spd="slow" advTm="4133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par>
                                <p:cTn id="16" presetID="16" presetClass="entr" presetSubtype="21" fill="hold" nodeType="withEffect">
                                  <p:stCondLst>
                                    <p:cond delay="0"/>
                                  </p:stCondLst>
                                  <p:childTnLst>
                                    <p:set>
                                      <p:cBhvr>
                                        <p:cTn id="17" dur="1" fill="hold">
                                          <p:stCondLst>
                                            <p:cond delay="0"/>
                                          </p:stCondLst>
                                        </p:cTn>
                                        <p:tgtEl>
                                          <p:spTgt spid="3074"/>
                                        </p:tgtEl>
                                        <p:attrNameLst>
                                          <p:attrName>style.visibility</p:attrName>
                                        </p:attrNameLst>
                                      </p:cBhvr>
                                      <p:to>
                                        <p:strVal val="visible"/>
                                      </p:to>
                                    </p:set>
                                    <p:animEffect transition="in" filter="barn(inVertical)">
                                      <p:cBhvr>
                                        <p:cTn id="18"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xmlns="" id="{C87971FD-25F7-4E67-A56E-6705CD2A0135}"/>
              </a:ext>
            </a:extLst>
          </p:cNvPr>
          <p:cNvSpPr/>
          <p:nvPr/>
        </p:nvSpPr>
        <p:spPr>
          <a:xfrm>
            <a:off x="977110" y="103824"/>
            <a:ext cx="10730208" cy="1015663"/>
          </a:xfrm>
          <a:prstGeom prst="rect">
            <a:avLst/>
          </a:prstGeom>
          <a:noFill/>
        </p:spPr>
        <p:txBody>
          <a:bodyPr wrap="square" lIns="91440" tIns="45720" rIns="91440" bIns="45720">
            <a:spAutoFit/>
          </a:bodyPr>
          <a:lstStyle/>
          <a:p>
            <a:pPr algn="ctr"/>
            <a:r>
              <a:rPr lang="en-US" sz="6000" b="1" dirty="0">
                <a:ln w="9525">
                  <a:solidFill>
                    <a:schemeClr val="bg1"/>
                  </a:solidFill>
                  <a:prstDash val="solid"/>
                </a:ln>
                <a:solidFill>
                  <a:srgbClr val="00B05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a:t>
            </a:r>
            <a:r>
              <a:rPr lang="en-US" sz="4000" b="1"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HOẠT ĐỘNG LUYỆN TẬP - VẬN DỤNG</a:t>
            </a:r>
            <a:endParaRPr lang="en-US" sz="4000" b="1" cap="none" spc="0"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pic>
        <p:nvPicPr>
          <p:cNvPr id="24" name="Picture 4" descr="Máy tính Biểu tượng bài Tập về nhà thiết kế Biểu tượng Clip nghệ thuật -  những người khác png tải về - Miễn phí trong suốt Góc png Tải về.">
            <a:extLst>
              <a:ext uri="{FF2B5EF4-FFF2-40B4-BE49-F238E27FC236}">
                <a16:creationId xmlns:a16="http://schemas.microsoft.com/office/drawing/2014/main" xmlns="" id="{E24B23FA-7974-4C45-ACA6-B551A6D57BBD}"/>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77" b="96731" l="10000" r="90000">
                        <a14:foregroundMark x1="50889" y1="96923" x2="51222" y2="96154"/>
                        <a14:foregroundMark x1="54667" y1="93846" x2="54667" y2="93846"/>
                        <a14:foregroundMark x1="60000" y1="7500" x2="60000" y2="7500"/>
                        <a14:foregroundMark x1="57778" y1="5385" x2="57778" y2="5385"/>
                        <a14:foregroundMark x1="53667" y1="577" x2="53667" y2="577"/>
                      </a14:backgroundRemoval>
                    </a14:imgEffect>
                  </a14:imgLayer>
                </a14:imgProps>
              </a:ext>
              <a:ext uri="{28A0092B-C50C-407E-A947-70E740481C1C}">
                <a14:useLocalDpi xmlns:a14="http://schemas.microsoft.com/office/drawing/2010/main" val="0"/>
              </a:ext>
            </a:extLst>
          </a:blip>
          <a:srcRect l="22048" r="19305" b="3621"/>
          <a:stretch/>
        </p:blipFill>
        <p:spPr bwMode="auto">
          <a:xfrm>
            <a:off x="254694" y="51911"/>
            <a:ext cx="1179021" cy="1119487"/>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Connector 24">
            <a:extLst>
              <a:ext uri="{FF2B5EF4-FFF2-40B4-BE49-F238E27FC236}">
                <a16:creationId xmlns:a16="http://schemas.microsoft.com/office/drawing/2014/main" xmlns="" id="{484EC8A8-B11F-46F4-8917-E93F61FEE6C2}"/>
              </a:ext>
            </a:extLst>
          </p:cNvPr>
          <p:cNvCxnSpPr/>
          <p:nvPr/>
        </p:nvCxnSpPr>
        <p:spPr>
          <a:xfrm>
            <a:off x="0" y="1260458"/>
            <a:ext cx="12192000" cy="0"/>
          </a:xfrm>
          <a:prstGeom prst="line">
            <a:avLst/>
          </a:prstGeom>
          <a:ln w="57150">
            <a:solidFill>
              <a:srgbClr val="002060"/>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26" name="Table 25">
            <a:extLst>
              <a:ext uri="{FF2B5EF4-FFF2-40B4-BE49-F238E27FC236}">
                <a16:creationId xmlns:a16="http://schemas.microsoft.com/office/drawing/2014/main" xmlns="" id="{91006006-350C-4205-9BC5-48B1FF1582DE}"/>
              </a:ext>
            </a:extLst>
          </p:cNvPr>
          <p:cNvGraphicFramePr>
            <a:graphicFrameLocks noGrp="1"/>
          </p:cNvGraphicFramePr>
          <p:nvPr>
            <p:extLst>
              <p:ext uri="{D42A27DB-BD31-4B8C-83A1-F6EECF244321}">
                <p14:modId xmlns:p14="http://schemas.microsoft.com/office/powerpoint/2010/main" val="2790270129"/>
              </p:ext>
            </p:extLst>
          </p:nvPr>
        </p:nvGraphicFramePr>
        <p:xfrm>
          <a:off x="263282" y="3893027"/>
          <a:ext cx="11444036" cy="2786888"/>
        </p:xfrm>
        <a:graphic>
          <a:graphicData uri="http://schemas.openxmlformats.org/drawingml/2006/table">
            <a:tbl>
              <a:tblPr firstRow="1" firstCol="1" bandRow="1">
                <a:tableStyleId>{5C22544A-7EE6-4342-B048-85BDC9FD1C3A}</a:tableStyleId>
              </a:tblPr>
              <a:tblGrid>
                <a:gridCol w="8982959">
                  <a:extLst>
                    <a:ext uri="{9D8B030D-6E8A-4147-A177-3AD203B41FA5}">
                      <a16:colId xmlns:a16="http://schemas.microsoft.com/office/drawing/2014/main" xmlns="" val="1844591393"/>
                    </a:ext>
                  </a:extLst>
                </a:gridCol>
                <a:gridCol w="2461077">
                  <a:extLst>
                    <a:ext uri="{9D8B030D-6E8A-4147-A177-3AD203B41FA5}">
                      <a16:colId xmlns:a16="http://schemas.microsoft.com/office/drawing/2014/main" xmlns="" val="3502429122"/>
                    </a:ext>
                  </a:extLst>
                </a:gridCol>
              </a:tblGrid>
              <a:tr h="366455">
                <a:tc>
                  <a:txBody>
                    <a:bodyPr/>
                    <a:lstStyle/>
                    <a:p>
                      <a:pPr marL="0" marR="0" indent="0" algn="ctr">
                        <a:lnSpc>
                          <a:spcPct val="115000"/>
                        </a:lnSpc>
                        <a:spcBef>
                          <a:spcPts val="0"/>
                        </a:spcBef>
                        <a:spcAft>
                          <a:spcPts val="0"/>
                        </a:spcAft>
                      </a:pPr>
                      <a:r>
                        <a:rPr lang="en-US" sz="2800" dirty="0" err="1">
                          <a:solidFill>
                            <a:srgbClr val="FFFF00"/>
                          </a:solidFill>
                          <a:effectLst/>
                          <a:latin typeface="Times New Roman" panose="02020603050405020304" pitchFamily="18" charset="0"/>
                          <a:cs typeface="Times New Roman" panose="02020603050405020304" pitchFamily="18" charset="0"/>
                        </a:rPr>
                        <a:t>Tiêu</a:t>
                      </a:r>
                      <a:r>
                        <a:rPr lang="en-US" sz="2800" dirty="0">
                          <a:solidFill>
                            <a:srgbClr val="FFFF00"/>
                          </a:solidFill>
                          <a:effectLst/>
                          <a:latin typeface="Times New Roman" panose="02020603050405020304" pitchFamily="18" charset="0"/>
                          <a:cs typeface="Times New Roman" panose="02020603050405020304" pitchFamily="18" charset="0"/>
                        </a:rPr>
                        <a:t> </a:t>
                      </a:r>
                      <a:r>
                        <a:rPr lang="en-US" sz="2800" dirty="0" err="1">
                          <a:solidFill>
                            <a:srgbClr val="FFFF00"/>
                          </a:solidFill>
                          <a:effectLst/>
                          <a:latin typeface="Times New Roman" panose="02020603050405020304" pitchFamily="18" charset="0"/>
                          <a:cs typeface="Times New Roman" panose="02020603050405020304" pitchFamily="18" charset="0"/>
                        </a:rPr>
                        <a:t>chí</a:t>
                      </a:r>
                      <a:r>
                        <a:rPr lang="en-US" sz="2800" dirty="0">
                          <a:solidFill>
                            <a:srgbClr val="FFFF00"/>
                          </a:solidFill>
                          <a:effectLst/>
                          <a:latin typeface="Times New Roman" panose="02020603050405020304" pitchFamily="18" charset="0"/>
                          <a:cs typeface="Times New Roman" panose="02020603050405020304" pitchFamily="18" charset="0"/>
                        </a:rPr>
                        <a:t> </a:t>
                      </a:r>
                      <a:r>
                        <a:rPr lang="en-US" sz="2800" dirty="0" err="1">
                          <a:solidFill>
                            <a:srgbClr val="FFFF00"/>
                          </a:solidFill>
                          <a:effectLst/>
                          <a:latin typeface="Times New Roman" panose="02020603050405020304" pitchFamily="18" charset="0"/>
                          <a:cs typeface="Times New Roman" panose="02020603050405020304" pitchFamily="18" charset="0"/>
                        </a:rPr>
                        <a:t>đánh</a:t>
                      </a:r>
                      <a:r>
                        <a:rPr lang="en-US" sz="2800" dirty="0">
                          <a:solidFill>
                            <a:srgbClr val="FFFF00"/>
                          </a:solidFill>
                          <a:effectLst/>
                          <a:latin typeface="Times New Roman" panose="02020603050405020304" pitchFamily="18" charset="0"/>
                          <a:cs typeface="Times New Roman" panose="02020603050405020304" pitchFamily="18" charset="0"/>
                        </a:rPr>
                        <a:t> </a:t>
                      </a:r>
                      <a:r>
                        <a:rPr lang="en-US" sz="2800" dirty="0" err="1">
                          <a:solidFill>
                            <a:srgbClr val="FFFF00"/>
                          </a:solidFill>
                          <a:effectLst/>
                          <a:latin typeface="Times New Roman" panose="02020603050405020304" pitchFamily="18" charset="0"/>
                          <a:cs typeface="Times New Roman" panose="02020603050405020304" pitchFamily="18" charset="0"/>
                        </a:rPr>
                        <a:t>giá</a:t>
                      </a:r>
                      <a:endParaRPr lang="en-US" sz="2800" dirty="0">
                        <a:solidFill>
                          <a:srgbClr val="FFFF00"/>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chemeClr val="accent2">
                        <a:lumMod val="50000"/>
                      </a:schemeClr>
                    </a:solidFill>
                  </a:tcPr>
                </a:tc>
                <a:tc>
                  <a:txBody>
                    <a:bodyPr/>
                    <a:lstStyle/>
                    <a:p>
                      <a:pPr marL="0" marR="0" indent="0" algn="ctr">
                        <a:lnSpc>
                          <a:spcPct val="115000"/>
                        </a:lnSpc>
                        <a:spcBef>
                          <a:spcPts val="0"/>
                        </a:spcBef>
                        <a:spcAft>
                          <a:spcPts val="0"/>
                        </a:spcAft>
                      </a:pPr>
                      <a:r>
                        <a:rPr lang="en-US" sz="2800" dirty="0" err="1">
                          <a:solidFill>
                            <a:srgbClr val="FFFF00"/>
                          </a:solidFill>
                          <a:effectLst/>
                          <a:latin typeface="Times New Roman" panose="02020603050405020304" pitchFamily="18" charset="0"/>
                          <a:cs typeface="Times New Roman" panose="02020603050405020304" pitchFamily="18" charset="0"/>
                        </a:rPr>
                        <a:t>Số</a:t>
                      </a:r>
                      <a:r>
                        <a:rPr lang="en-US" sz="2800" dirty="0">
                          <a:solidFill>
                            <a:srgbClr val="FFFF00"/>
                          </a:solidFill>
                          <a:effectLst/>
                          <a:latin typeface="Times New Roman" panose="02020603050405020304" pitchFamily="18" charset="0"/>
                          <a:cs typeface="Times New Roman" panose="02020603050405020304" pitchFamily="18" charset="0"/>
                        </a:rPr>
                        <a:t> </a:t>
                      </a:r>
                      <a:r>
                        <a:rPr lang="en-US" sz="2800" dirty="0" err="1">
                          <a:solidFill>
                            <a:srgbClr val="FFFF00"/>
                          </a:solidFill>
                          <a:effectLst/>
                          <a:latin typeface="Times New Roman" panose="02020603050405020304" pitchFamily="18" charset="0"/>
                          <a:cs typeface="Times New Roman" panose="02020603050405020304" pitchFamily="18" charset="0"/>
                        </a:rPr>
                        <a:t>điểm</a:t>
                      </a:r>
                      <a:r>
                        <a:rPr lang="en-US" sz="2800" dirty="0">
                          <a:solidFill>
                            <a:srgbClr val="FFFF00"/>
                          </a:solidFill>
                          <a:effectLst/>
                          <a:latin typeface="Times New Roman" panose="02020603050405020304" pitchFamily="18" charset="0"/>
                          <a:cs typeface="Times New Roman" panose="02020603050405020304" pitchFamily="18" charset="0"/>
                        </a:rPr>
                        <a:t> </a:t>
                      </a:r>
                      <a:r>
                        <a:rPr lang="en-US" sz="2800" dirty="0" err="1">
                          <a:solidFill>
                            <a:srgbClr val="FFFF00"/>
                          </a:solidFill>
                          <a:effectLst/>
                          <a:latin typeface="Times New Roman" panose="02020603050405020304" pitchFamily="18" charset="0"/>
                          <a:cs typeface="Times New Roman" panose="02020603050405020304" pitchFamily="18" charset="0"/>
                        </a:rPr>
                        <a:t>tối</a:t>
                      </a:r>
                      <a:r>
                        <a:rPr lang="en-US" sz="2800" dirty="0">
                          <a:solidFill>
                            <a:srgbClr val="FFFF00"/>
                          </a:solidFill>
                          <a:effectLst/>
                          <a:latin typeface="Times New Roman" panose="02020603050405020304" pitchFamily="18" charset="0"/>
                          <a:cs typeface="Times New Roman" panose="02020603050405020304" pitchFamily="18" charset="0"/>
                        </a:rPr>
                        <a:t> </a:t>
                      </a:r>
                      <a:r>
                        <a:rPr lang="en-US" sz="2800" dirty="0" err="1">
                          <a:solidFill>
                            <a:srgbClr val="FFFF00"/>
                          </a:solidFill>
                          <a:effectLst/>
                          <a:latin typeface="Times New Roman" panose="02020603050405020304" pitchFamily="18" charset="0"/>
                          <a:cs typeface="Times New Roman" panose="02020603050405020304" pitchFamily="18" charset="0"/>
                        </a:rPr>
                        <a:t>đa</a:t>
                      </a:r>
                      <a:endParaRPr lang="en-US" sz="2800" dirty="0">
                        <a:solidFill>
                          <a:srgbClr val="FFFF00"/>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chemeClr val="accent2">
                        <a:lumMod val="50000"/>
                      </a:schemeClr>
                    </a:solidFill>
                  </a:tcPr>
                </a:tc>
                <a:extLst>
                  <a:ext uri="{0D108BD9-81ED-4DB2-BD59-A6C34878D82A}">
                    <a16:rowId xmlns:a16="http://schemas.microsoft.com/office/drawing/2014/main" xmlns="" val="414512462"/>
                  </a:ext>
                </a:extLst>
              </a:tr>
              <a:tr h="523256">
                <a:tc>
                  <a:txBody>
                    <a:bodyPr/>
                    <a:lstStyle/>
                    <a:p>
                      <a:pPr marL="0" marR="0" indent="0" algn="just">
                        <a:lnSpc>
                          <a:spcPct val="115000"/>
                        </a:lnSpc>
                        <a:spcBef>
                          <a:spcPts val="0"/>
                        </a:spcBef>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1. </a:t>
                      </a:r>
                      <a:r>
                        <a:rPr lang="en-US" sz="2800" dirty="0" err="1">
                          <a:solidFill>
                            <a:srgbClr val="002060"/>
                          </a:solidFill>
                          <a:effectLst/>
                          <a:latin typeface="Times New Roman" panose="02020603050405020304" pitchFamily="18" charset="0"/>
                          <a:cs typeface="Times New Roman" panose="02020603050405020304" pitchFamily="18" charset="0"/>
                        </a:rPr>
                        <a:t>Hình</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thức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Đẹp</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có</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màu</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sắc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hình</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vẽ</a:t>
                      </a:r>
                      <a:r>
                        <a:rPr lang="en-US" sz="2800" dirty="0">
                          <a:solidFill>
                            <a:srgbClr val="002060"/>
                          </a:solidFill>
                          <a:effectLst/>
                          <a:latin typeface="Times New Roman" panose="02020603050405020304" pitchFamily="18" charset="0"/>
                          <a:cs typeface="Times New Roman" panose="02020603050405020304" pitchFamily="18" charset="0"/>
                        </a:rPr>
                        <a:t>/icon, </a:t>
                      </a:r>
                      <a:r>
                        <a:rPr lang="en-US" sz="2800" dirty="0" err="1">
                          <a:solidFill>
                            <a:srgbClr val="002060"/>
                          </a:solidFill>
                          <a:effectLst/>
                          <a:latin typeface="Times New Roman" panose="02020603050405020304" pitchFamily="18" charset="0"/>
                          <a:cs typeface="Times New Roman" panose="02020603050405020304" pitchFamily="18" charset="0"/>
                        </a:rPr>
                        <a:t>thực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hiện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trên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giấy</a:t>
                      </a:r>
                      <a:r>
                        <a:rPr lang="en-US" sz="2800" dirty="0">
                          <a:solidFill>
                            <a:srgbClr val="002060"/>
                          </a:solidFill>
                          <a:effectLst/>
                          <a:latin typeface="Times New Roman" panose="02020603050405020304" pitchFamily="18" charset="0"/>
                          <a:cs typeface="Times New Roman" panose="02020603050405020304" pitchFamily="18" charset="0"/>
                        </a:rPr>
                        <a:t> A3.</a:t>
                      </a:r>
                      <a:endParaRPr lang="en-US" sz="2800" dirty="0">
                        <a:solidFill>
                          <a:srgbClr val="002060"/>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chemeClr val="accent2">
                        <a:lumMod val="60000"/>
                        <a:lumOff val="40000"/>
                      </a:schemeClr>
                    </a:solidFill>
                  </a:tcPr>
                </a:tc>
                <a:tc>
                  <a:txBody>
                    <a:bodyPr/>
                    <a:lstStyle/>
                    <a:p>
                      <a:pPr marL="0" marR="0" indent="0" algn="ctr">
                        <a:lnSpc>
                          <a:spcPct val="115000"/>
                        </a:lnSpc>
                        <a:spcBef>
                          <a:spcPts val="0"/>
                        </a:spcBef>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4 </a:t>
                      </a:r>
                      <a:r>
                        <a:rPr lang="en-US" sz="2800" dirty="0" err="1">
                          <a:solidFill>
                            <a:srgbClr val="002060"/>
                          </a:solidFill>
                          <a:effectLst/>
                          <a:latin typeface="Times New Roman" panose="02020603050405020304" pitchFamily="18" charset="0"/>
                          <a:cs typeface="Times New Roman" panose="02020603050405020304" pitchFamily="18" charset="0"/>
                        </a:rPr>
                        <a:t>điểm</a:t>
                      </a:r>
                      <a:endParaRPr lang="en-US" sz="2800" dirty="0">
                        <a:solidFill>
                          <a:srgbClr val="002060"/>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298456467"/>
                  </a:ext>
                </a:extLst>
              </a:tr>
              <a:tr h="523256">
                <a:tc>
                  <a:txBody>
                    <a:bodyPr/>
                    <a:lstStyle/>
                    <a:p>
                      <a:pPr marL="0" marR="0" indent="0" algn="just">
                        <a:lnSpc>
                          <a:spcPct val="115000"/>
                        </a:lnSpc>
                        <a:spcBef>
                          <a:spcPts val="0"/>
                        </a:spcBef>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2. </a:t>
                      </a:r>
                      <a:r>
                        <a:rPr lang="en-US" sz="2800" dirty="0" err="1">
                          <a:solidFill>
                            <a:srgbClr val="002060"/>
                          </a:solidFill>
                          <a:effectLst/>
                          <a:latin typeface="Times New Roman" panose="02020603050405020304" pitchFamily="18" charset="0"/>
                          <a:cs typeface="Times New Roman" panose="02020603050405020304" pitchFamily="18" charset="0"/>
                        </a:rPr>
                        <a:t>Nội</a:t>
                      </a:r>
                      <a:r>
                        <a:rPr lang="en-US" sz="2800" dirty="0">
                          <a:solidFill>
                            <a:srgbClr val="002060"/>
                          </a:solidFill>
                          <a:effectLst/>
                          <a:latin typeface="Times New Roman" panose="02020603050405020304" pitchFamily="18" charset="0"/>
                          <a:cs typeface="Times New Roman" panose="02020603050405020304" pitchFamily="18" charset="0"/>
                        </a:rPr>
                        <a:t> dung: </a:t>
                      </a:r>
                      <a:r>
                        <a:rPr lang="en-US" sz="2800" dirty="0" err="1">
                          <a:solidFill>
                            <a:srgbClr val="002060"/>
                          </a:solidFill>
                          <a:effectLst/>
                          <a:latin typeface="Times New Roman" panose="02020603050405020304" pitchFamily="18" charset="0"/>
                          <a:cs typeface="Times New Roman" panose="02020603050405020304" pitchFamily="18" charset="0"/>
                        </a:rPr>
                        <a:t>chính</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xác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rõ</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ràng</a:t>
                      </a:r>
                      <a:r>
                        <a:rPr lang="en-US" sz="2800" dirty="0">
                          <a:solidFill>
                            <a:srgbClr val="002060"/>
                          </a:solidFill>
                          <a:effectLst/>
                          <a:latin typeface="Times New Roman" panose="02020603050405020304" pitchFamily="18" charset="0"/>
                          <a:cs typeface="Times New Roman" panose="02020603050405020304" pitchFamily="18" charset="0"/>
                        </a:rPr>
                        <a:t>, khoa </a:t>
                      </a:r>
                      <a:r>
                        <a:rPr lang="en-US" sz="2800" dirty="0" err="1">
                          <a:solidFill>
                            <a:srgbClr val="002060"/>
                          </a:solidFill>
                          <a:effectLst/>
                          <a:latin typeface="Times New Roman" panose="02020603050405020304" pitchFamily="18" charset="0"/>
                          <a:cs typeface="Times New Roman" panose="02020603050405020304" pitchFamily="18" charset="0"/>
                        </a:rPr>
                        <a:t>học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phù</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hợp</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yêu</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cầu</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có</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tên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lược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đồ</a:t>
                      </a:r>
                      <a:r>
                        <a:rPr lang="en-US" sz="2800" dirty="0">
                          <a:solidFill>
                            <a:srgbClr val="002060"/>
                          </a:solidFill>
                          <a:effectLst/>
                          <a:latin typeface="Times New Roman" panose="02020603050405020304" pitchFamily="18" charset="0"/>
                          <a:cs typeface="Times New Roman" panose="02020603050405020304" pitchFamily="18" charset="0"/>
                        </a:rPr>
                        <a:t>/</a:t>
                      </a:r>
                      <a:r>
                        <a:rPr lang="en-US" sz="2800" dirty="0" err="1">
                          <a:solidFill>
                            <a:srgbClr val="002060"/>
                          </a:solidFill>
                          <a:effectLst/>
                          <a:latin typeface="Times New Roman" panose="02020603050405020304" pitchFamily="18" charset="0"/>
                          <a:cs typeface="Times New Roman" panose="02020603050405020304" pitchFamily="18" charset="0"/>
                        </a:rPr>
                        <a:t>sơ</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đồ</a:t>
                      </a:r>
                      <a:endParaRPr lang="en-US" sz="2800" dirty="0">
                        <a:solidFill>
                          <a:srgbClr val="002060"/>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chemeClr val="accent2">
                        <a:lumMod val="60000"/>
                        <a:lumOff val="40000"/>
                      </a:schemeClr>
                    </a:solidFill>
                  </a:tcPr>
                </a:tc>
                <a:tc>
                  <a:txBody>
                    <a:bodyPr/>
                    <a:lstStyle/>
                    <a:p>
                      <a:pPr marL="0" marR="0" indent="0" algn="ctr">
                        <a:lnSpc>
                          <a:spcPct val="115000"/>
                        </a:lnSpc>
                        <a:spcBef>
                          <a:spcPts val="0"/>
                        </a:spcBef>
                        <a:spcAft>
                          <a:spcPts val="0"/>
                        </a:spcAft>
                      </a:pPr>
                      <a:r>
                        <a:rPr lang="en-US" sz="2800">
                          <a:solidFill>
                            <a:srgbClr val="002060"/>
                          </a:solidFill>
                          <a:effectLst/>
                          <a:latin typeface="Times New Roman" panose="02020603050405020304" pitchFamily="18" charset="0"/>
                          <a:cs typeface="Times New Roman" panose="02020603050405020304" pitchFamily="18" charset="0"/>
                        </a:rPr>
                        <a:t>5 điểm</a:t>
                      </a:r>
                      <a:endParaRPr lang="en-US" sz="2800">
                        <a:solidFill>
                          <a:srgbClr val="002060"/>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2918398396"/>
                  </a:ext>
                </a:extLst>
              </a:tr>
              <a:tr h="366455">
                <a:tc>
                  <a:txBody>
                    <a:bodyPr/>
                    <a:lstStyle/>
                    <a:p>
                      <a:pPr marL="0" marR="0" indent="0" algn="just">
                        <a:lnSpc>
                          <a:spcPct val="115000"/>
                        </a:lnSpc>
                        <a:spcBef>
                          <a:spcPts val="0"/>
                        </a:spcBef>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3. </a:t>
                      </a:r>
                      <a:r>
                        <a:rPr lang="en-US" sz="2800" dirty="0" err="1">
                          <a:solidFill>
                            <a:srgbClr val="002060"/>
                          </a:solidFill>
                          <a:effectLst/>
                          <a:latin typeface="Times New Roman" panose="02020603050405020304" pitchFamily="18" charset="0"/>
                          <a:cs typeface="Times New Roman" panose="02020603050405020304" pitchFamily="18" charset="0"/>
                        </a:rPr>
                        <a:t>Hoàn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thành</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đúng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thời</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gian</a:t>
                      </a:r>
                      <a:r>
                        <a:rPr lang="en-US" sz="2800" dirty="0">
                          <a:solidFill>
                            <a:srgbClr val="002060"/>
                          </a:solidFill>
                          <a:effectLst/>
                          <a:latin typeface="Times New Roman" panose="02020603050405020304" pitchFamily="18" charset="0"/>
                          <a:cs typeface="Times New Roman" panose="02020603050405020304" pitchFamily="18" charset="0"/>
                        </a:rPr>
                        <a:t> </a:t>
                      </a:r>
                      <a:endParaRPr lang="en-US" sz="2800" dirty="0">
                        <a:solidFill>
                          <a:srgbClr val="002060"/>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chemeClr val="accent2">
                        <a:lumMod val="60000"/>
                        <a:lumOff val="40000"/>
                      </a:schemeClr>
                    </a:solidFill>
                  </a:tcPr>
                </a:tc>
                <a:tc>
                  <a:txBody>
                    <a:bodyPr/>
                    <a:lstStyle/>
                    <a:p>
                      <a:pPr marL="0" marR="0" indent="0" algn="ctr">
                        <a:lnSpc>
                          <a:spcPct val="115000"/>
                        </a:lnSpc>
                        <a:spcBef>
                          <a:spcPts val="0"/>
                        </a:spcBef>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1 </a:t>
                      </a:r>
                      <a:r>
                        <a:rPr lang="en-US" sz="2800" dirty="0" err="1">
                          <a:solidFill>
                            <a:srgbClr val="002060"/>
                          </a:solidFill>
                          <a:effectLst/>
                          <a:latin typeface="Times New Roman" panose="02020603050405020304" pitchFamily="18" charset="0"/>
                          <a:cs typeface="Times New Roman" panose="02020603050405020304" pitchFamily="18" charset="0"/>
                        </a:rPr>
                        <a:t>điểm</a:t>
                      </a:r>
                      <a:endParaRPr lang="en-US" sz="2800" dirty="0">
                        <a:solidFill>
                          <a:srgbClr val="002060"/>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xmlns="" val="3339161262"/>
                  </a:ext>
                </a:extLst>
              </a:tr>
            </a:tbl>
          </a:graphicData>
        </a:graphic>
      </p:graphicFrame>
      <p:sp>
        <p:nvSpPr>
          <p:cNvPr id="44" name="Rectangle: Rounded Corners 43">
            <a:extLst>
              <a:ext uri="{FF2B5EF4-FFF2-40B4-BE49-F238E27FC236}">
                <a16:creationId xmlns:a16="http://schemas.microsoft.com/office/drawing/2014/main" xmlns="" id="{E571574C-5B91-493B-B7BC-F6E2C0DFEE3D}"/>
              </a:ext>
            </a:extLst>
          </p:cNvPr>
          <p:cNvSpPr/>
          <p:nvPr/>
        </p:nvSpPr>
        <p:spPr>
          <a:xfrm>
            <a:off x="101756" y="1815827"/>
            <a:ext cx="2945929" cy="1820326"/>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5" name="Rectangle: Rounded Corners 7">
            <a:extLst>
              <a:ext uri="{FF2B5EF4-FFF2-40B4-BE49-F238E27FC236}">
                <a16:creationId xmlns:a16="http://schemas.microsoft.com/office/drawing/2014/main" xmlns="" id="{8A9AC49D-6B97-4D8A-BB84-3CFDC5BD36E6}"/>
              </a:ext>
            </a:extLst>
          </p:cNvPr>
          <p:cNvSpPr/>
          <p:nvPr/>
        </p:nvSpPr>
        <p:spPr>
          <a:xfrm>
            <a:off x="132683" y="1980063"/>
            <a:ext cx="1423045" cy="1423039"/>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chemeClr val="tx1"/>
                </a:solidFill>
                <a:latin typeface="Times New Roman" panose="02020603050405020304" pitchFamily="18" charset="0"/>
                <a:cs typeface="Times New Roman" panose="02020603050405020304" pitchFamily="18" charset="0"/>
              </a:rPr>
              <a:t>Hoàn</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thành</a:t>
            </a:r>
            <a:r>
              <a:rPr lang="en-US" sz="2600" dirty="0">
                <a:solidFill>
                  <a:schemeClr val="tx1"/>
                </a:solidFill>
                <a:latin typeface="Times New Roman" panose="02020603050405020304" pitchFamily="18" charset="0"/>
                <a:cs typeface="Times New Roman" panose="02020603050405020304" pitchFamily="18" charset="0"/>
              </a:rPr>
              <a:t> 2 </a:t>
            </a:r>
            <a:r>
              <a:rPr lang="en-US" sz="2600" dirty="0" err="1">
                <a:solidFill>
                  <a:schemeClr val="tx1"/>
                </a:solidFill>
                <a:latin typeface="Times New Roman" panose="02020603050405020304" pitchFamily="18" charset="0"/>
                <a:cs typeface="Times New Roman" panose="02020603050405020304" pitchFamily="18" charset="0"/>
              </a:rPr>
              <a:t>nhiệm</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vụ</a:t>
            </a:r>
            <a:r>
              <a:rPr lang="en-US" sz="2600" dirty="0">
                <a:solidFill>
                  <a:schemeClr val="tx1"/>
                </a:solidFill>
                <a:latin typeface="Times New Roman" panose="02020603050405020304" pitchFamily="18" charset="0"/>
                <a:cs typeface="Times New Roman" panose="02020603050405020304" pitchFamily="18" charset="0"/>
              </a:rPr>
              <a:t> ở </a:t>
            </a:r>
            <a:r>
              <a:rPr lang="en-US" sz="2600" dirty="0" err="1">
                <a:solidFill>
                  <a:schemeClr val="tx1"/>
                </a:solidFill>
                <a:latin typeface="Times New Roman" panose="02020603050405020304" pitchFamily="18" charset="0"/>
                <a:cs typeface="Times New Roman" panose="02020603050405020304" pitchFamily="18" charset="0"/>
              </a:rPr>
              <a:t>nhà</a:t>
            </a:r>
            <a:endParaRPr lang="en-US" sz="2600" dirty="0">
              <a:solidFill>
                <a:schemeClr val="tx1"/>
              </a:solidFill>
              <a:latin typeface="Times New Roman" panose="02020603050405020304" pitchFamily="18" charset="0"/>
              <a:cs typeface="Times New Roman" panose="02020603050405020304" pitchFamily="18" charset="0"/>
            </a:endParaRPr>
          </a:p>
        </p:txBody>
      </p:sp>
      <p:pic>
        <p:nvPicPr>
          <p:cNvPr id="46" name="Picture 2" descr="Free Homework Flat Icon - Available in SVG, PNG, EPS, AI &amp;amp; Icon fonts">
            <a:extLst>
              <a:ext uri="{FF2B5EF4-FFF2-40B4-BE49-F238E27FC236}">
                <a16:creationId xmlns:a16="http://schemas.microsoft.com/office/drawing/2014/main" xmlns="" id="{4F1D118D-7ADC-470A-97B3-F2D1482393B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55728" y="2012693"/>
            <a:ext cx="1423045" cy="1423045"/>
          </a:xfrm>
          <a:prstGeom prst="rect">
            <a:avLst/>
          </a:prstGeom>
          <a:noFill/>
          <a:extLst>
            <a:ext uri="{909E8E84-426E-40DD-AFC4-6F175D3DCCD1}">
              <a14:hiddenFill xmlns:a14="http://schemas.microsoft.com/office/drawing/2010/main">
                <a:solidFill>
                  <a:srgbClr val="FFFFFF"/>
                </a:solidFill>
              </a14:hiddenFill>
            </a:ext>
          </a:extLst>
        </p:spPr>
      </p:pic>
      <p:sp>
        <p:nvSpPr>
          <p:cNvPr id="47" name="Rectangle: Rounded Corners 46">
            <a:extLst>
              <a:ext uri="{FF2B5EF4-FFF2-40B4-BE49-F238E27FC236}">
                <a16:creationId xmlns:a16="http://schemas.microsoft.com/office/drawing/2014/main" xmlns="" id="{D8E7C952-4B9C-4E20-B481-726859A50C7F}"/>
              </a:ext>
            </a:extLst>
          </p:cNvPr>
          <p:cNvSpPr/>
          <p:nvPr/>
        </p:nvSpPr>
        <p:spPr>
          <a:xfrm>
            <a:off x="3112554" y="1814053"/>
            <a:ext cx="2945929" cy="1820326"/>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8" name="Rectangle: Rounded Corners 47">
            <a:extLst>
              <a:ext uri="{FF2B5EF4-FFF2-40B4-BE49-F238E27FC236}">
                <a16:creationId xmlns:a16="http://schemas.microsoft.com/office/drawing/2014/main" xmlns="" id="{39579FFE-4007-49F3-AA8D-1760D24E34B9}"/>
              </a:ext>
            </a:extLst>
          </p:cNvPr>
          <p:cNvSpPr/>
          <p:nvPr/>
        </p:nvSpPr>
        <p:spPr>
          <a:xfrm>
            <a:off x="6123352" y="1826280"/>
            <a:ext cx="2945929" cy="1831319"/>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9" name="Rectangle: Rounded Corners 48">
            <a:extLst>
              <a:ext uri="{FF2B5EF4-FFF2-40B4-BE49-F238E27FC236}">
                <a16:creationId xmlns:a16="http://schemas.microsoft.com/office/drawing/2014/main" xmlns="" id="{DEB927E3-D041-46FB-BDC4-FE67BCB74293}"/>
              </a:ext>
            </a:extLst>
          </p:cNvPr>
          <p:cNvSpPr/>
          <p:nvPr/>
        </p:nvSpPr>
        <p:spPr>
          <a:xfrm>
            <a:off x="9172135" y="1814053"/>
            <a:ext cx="2945929" cy="1820326"/>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50" name="Picture 2" descr="Personal Personalization Profile User Business Flat Line Fil, Com Con,  Account, Avatar PNG and Vector with Transparent Background for Free Download">
            <a:extLst>
              <a:ext uri="{FF2B5EF4-FFF2-40B4-BE49-F238E27FC236}">
                <a16:creationId xmlns:a16="http://schemas.microsoft.com/office/drawing/2014/main" xmlns="" id="{61D53376-88EF-4C58-AC1D-187F8A52E7E9}"/>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7500" b="71563" l="20781" r="71563">
                        <a14:foregroundMark x1="54375" y1="69375" x2="54375" y2="69375"/>
                        <a14:foregroundMark x1="54375" y1="70156" x2="54375" y2="71563"/>
                        <a14:foregroundMark x1="52500" y1="71094" x2="52500" y2="71094"/>
                        <a14:foregroundMark x1="50625" y1="27500" x2="50625" y2="27500"/>
                        <a14:foregroundMark x1="49063" y1="28594" x2="49063" y2="28594"/>
                        <a14:foregroundMark x1="26406" y1="34844" x2="26406" y2="34844"/>
                        <a14:foregroundMark x1="20781" y1="66406" x2="20781" y2="66406"/>
                      </a14:backgroundRemoval>
                    </a14:imgEffect>
                  </a14:imgLayer>
                </a14:imgProps>
              </a:ext>
              <a:ext uri="{28A0092B-C50C-407E-A947-70E740481C1C}">
                <a14:useLocalDpi xmlns:a14="http://schemas.microsoft.com/office/drawing/2010/main" val="0"/>
              </a:ext>
            </a:extLst>
          </a:blip>
          <a:srcRect l="15014" t="25596" r="22069" b="28418"/>
          <a:stretch/>
        </p:blipFill>
        <p:spPr bwMode="auto">
          <a:xfrm>
            <a:off x="4631395" y="2151780"/>
            <a:ext cx="1311663" cy="958706"/>
          </a:xfrm>
          <a:prstGeom prst="rect">
            <a:avLst/>
          </a:prstGeom>
          <a:noFill/>
          <a:extLst>
            <a:ext uri="{909E8E84-426E-40DD-AFC4-6F175D3DCCD1}">
              <a14:hiddenFill xmlns:a14="http://schemas.microsoft.com/office/drawing/2010/main">
                <a:solidFill>
                  <a:srgbClr val="FFFFFF"/>
                </a:solidFill>
              </a14:hiddenFill>
            </a:ext>
          </a:extLst>
        </p:spPr>
      </p:pic>
      <p:sp>
        <p:nvSpPr>
          <p:cNvPr id="51" name="Rectangle: Rounded Corners 7">
            <a:extLst>
              <a:ext uri="{FF2B5EF4-FFF2-40B4-BE49-F238E27FC236}">
                <a16:creationId xmlns:a16="http://schemas.microsoft.com/office/drawing/2014/main" xmlns="" id="{EDC024F8-CD93-483F-96FC-DCDBFF9447AF}"/>
              </a:ext>
            </a:extLst>
          </p:cNvPr>
          <p:cNvSpPr/>
          <p:nvPr/>
        </p:nvSpPr>
        <p:spPr>
          <a:xfrm>
            <a:off x="3150539" y="1998608"/>
            <a:ext cx="1766934" cy="1369353"/>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chemeClr val="tx1"/>
                </a:solidFill>
                <a:latin typeface="Times New Roman" panose="02020603050405020304" pitchFamily="18" charset="0"/>
                <a:cs typeface="Times New Roman" panose="02020603050405020304" pitchFamily="18" charset="0"/>
              </a:rPr>
              <a:t>Hoạt</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động</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cá</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nhân</a:t>
            </a:r>
            <a:endParaRPr lang="en-US" sz="2600" dirty="0">
              <a:solidFill>
                <a:schemeClr val="tx1"/>
              </a:solidFill>
              <a:latin typeface="Times New Roman" panose="02020603050405020304" pitchFamily="18" charset="0"/>
              <a:cs typeface="Times New Roman" panose="02020603050405020304" pitchFamily="18" charset="0"/>
            </a:endParaRPr>
          </a:p>
        </p:txBody>
      </p:sp>
      <p:sp>
        <p:nvSpPr>
          <p:cNvPr id="52" name="Rectangle: Rounded Corners 7">
            <a:extLst>
              <a:ext uri="{FF2B5EF4-FFF2-40B4-BE49-F238E27FC236}">
                <a16:creationId xmlns:a16="http://schemas.microsoft.com/office/drawing/2014/main" xmlns="" id="{9C30AB9F-3EEB-4071-846F-24DC13833D42}"/>
              </a:ext>
            </a:extLst>
          </p:cNvPr>
          <p:cNvSpPr/>
          <p:nvPr/>
        </p:nvSpPr>
        <p:spPr>
          <a:xfrm>
            <a:off x="6209025" y="2324141"/>
            <a:ext cx="1565344" cy="767622"/>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chemeClr val="tx1"/>
                </a:solidFill>
                <a:latin typeface="Times New Roman" panose="02020603050405020304" pitchFamily="18" charset="0"/>
                <a:cs typeface="Times New Roman" panose="02020603050405020304" pitchFamily="18" charset="0"/>
              </a:rPr>
              <a:t>Thời</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gian</a:t>
            </a:r>
            <a:r>
              <a:rPr lang="en-US" sz="2600" dirty="0">
                <a:solidFill>
                  <a:schemeClr val="tx1"/>
                </a:solidFill>
                <a:latin typeface="Times New Roman" panose="02020603050405020304" pitchFamily="18" charset="0"/>
                <a:cs typeface="Times New Roman" panose="02020603050405020304" pitchFamily="18" charset="0"/>
              </a:rPr>
              <a:t>: 1 </a:t>
            </a:r>
            <a:r>
              <a:rPr lang="en-US" sz="2600" dirty="0" err="1">
                <a:solidFill>
                  <a:schemeClr val="tx1"/>
                </a:solidFill>
                <a:latin typeface="Times New Roman" panose="02020603050405020304" pitchFamily="18" charset="0"/>
                <a:cs typeface="Times New Roman" panose="02020603050405020304" pitchFamily="18" charset="0"/>
              </a:rPr>
              <a:t>tuần</a:t>
            </a:r>
            <a:endParaRPr lang="en-US" sz="2600" dirty="0">
              <a:solidFill>
                <a:srgbClr val="0070C0"/>
              </a:solidFill>
              <a:latin typeface="Times New Roman" panose="02020603050405020304" pitchFamily="18" charset="0"/>
              <a:cs typeface="Times New Roman" panose="02020603050405020304" pitchFamily="18" charset="0"/>
            </a:endParaRPr>
          </a:p>
        </p:txBody>
      </p:sp>
      <p:pic>
        <p:nvPicPr>
          <p:cNvPr id="53" name="Picture 2" descr="Alarm Clock Logo Icon Isolated. Watch Object, Time Office Symbol. Stock  Illustration - Illustration of minute, round: 147962569">
            <a:extLst>
              <a:ext uri="{FF2B5EF4-FFF2-40B4-BE49-F238E27FC236}">
                <a16:creationId xmlns:a16="http://schemas.microsoft.com/office/drawing/2014/main" xmlns="" id="{E279797E-4A33-406D-8EC8-F6333E8B5158}"/>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foregroundMark x1="73875" y1="25250" x2="73875" y2="25250"/>
                        <a14:foregroundMark x1="29625" y1="21500" x2="29625" y2="21500"/>
                        <a14:foregroundMark x1="51000" y1="51875" x2="51000" y2="51875"/>
                        <a14:foregroundMark x1="52000" y1="59500" x2="52000" y2="59500"/>
                        <a14:foregroundMark x1="53000" y1="62125" x2="53000" y2="62125"/>
                        <a14:foregroundMark x1="43000" y1="51125" x2="43000" y2="51125"/>
                        <a14:foregroundMark x1="30625" y1="51500" x2="30625" y2="51500"/>
                        <a14:foregroundMark x1="39500" y1="51750" x2="39500" y2="51750"/>
                        <a14:foregroundMark x1="46625" y1="50875" x2="39000" y2="50750"/>
                        <a14:foregroundMark x1="39000" y1="50750" x2="38625" y2="50625"/>
                        <a14:foregroundMark x1="30250" y1="46375" x2="29875" y2="45500"/>
                        <a14:foregroundMark x1="31250" y1="41250" x2="31250" y2="41250"/>
                        <a14:foregroundMark x1="35125" y1="37375" x2="35125" y2="37375"/>
                        <a14:foregroundMark x1="39000" y1="33875" x2="39000" y2="33875"/>
                        <a14:foregroundMark x1="44375" y1="32000" x2="44375" y2="32000"/>
                        <a14:foregroundMark x1="49750" y1="33250" x2="49750" y2="33250"/>
                        <a14:foregroundMark x1="55250" y1="32625" x2="55250" y2="32625"/>
                        <a14:foregroundMark x1="59625" y1="34875" x2="59625" y2="34875"/>
                        <a14:foregroundMark x1="64250" y1="37375" x2="64250" y2="37375"/>
                        <a14:foregroundMark x1="67625" y1="40250" x2="67625" y2="40250"/>
                        <a14:foregroundMark x1="67750" y1="41000" x2="67750" y2="41000"/>
                        <a14:foregroundMark x1="69875" y1="45500" x2="69875" y2="45500"/>
                        <a14:foregroundMark x1="71250" y1="51125" x2="71250" y2="51125"/>
                        <a14:foregroundMark x1="70625" y1="57000" x2="70625" y2="57000"/>
                        <a14:foregroundMark x1="68750" y1="62125" x2="68750" y2="62125"/>
                        <a14:foregroundMark x1="64875" y1="67125" x2="64875" y2="67125"/>
                        <a14:foregroundMark x1="65125" y1="66000" x2="65125" y2="66000"/>
                        <a14:foregroundMark x1="60000" y1="69375" x2="60000" y2="69375"/>
                        <a14:foregroundMark x1="55250" y1="72375" x2="55250" y2="72375"/>
                        <a14:foregroundMark x1="49750" y1="72250" x2="49750" y2="72250"/>
                        <a14:foregroundMark x1="44750" y1="72000" x2="44750" y2="72000"/>
                        <a14:foregroundMark x1="40875" y1="68500" x2="40875" y2="68500"/>
                        <a14:foregroundMark x1="36000" y1="65625" x2="36000" y2="65625"/>
                        <a14:foregroundMark x1="32875" y1="61125" x2="32875" y2="61125"/>
                        <a14:foregroundMark x1="30875" y1="55750" x2="30875" y2="55750"/>
                        <a14:foregroundMark x1="40125" y1="69125" x2="40125" y2="69125"/>
                      </a14:backgroundRemoval>
                    </a14:imgEffect>
                  </a14:imgLayer>
                </a14:imgProps>
              </a:ext>
              <a:ext uri="{28A0092B-C50C-407E-A947-70E740481C1C}">
                <a14:useLocalDpi xmlns:a14="http://schemas.microsoft.com/office/drawing/2010/main" val="0"/>
              </a:ext>
            </a:extLst>
          </a:blip>
          <a:srcRect l="16282" t="12052" r="20344" b="13436"/>
          <a:stretch/>
        </p:blipFill>
        <p:spPr bwMode="auto">
          <a:xfrm>
            <a:off x="7850246" y="2159433"/>
            <a:ext cx="1040536" cy="1230793"/>
          </a:xfrm>
          <a:prstGeom prst="rect">
            <a:avLst/>
          </a:prstGeom>
          <a:noFill/>
          <a:extLst>
            <a:ext uri="{909E8E84-426E-40DD-AFC4-6F175D3DCCD1}">
              <a14:hiddenFill xmlns:a14="http://schemas.microsoft.com/office/drawing/2010/main">
                <a:solidFill>
                  <a:srgbClr val="FFFFFF"/>
                </a:solidFill>
              </a14:hiddenFill>
            </a:ext>
          </a:extLst>
        </p:spPr>
      </p:pic>
      <p:sp>
        <p:nvSpPr>
          <p:cNvPr id="54" name="Rectangle: Rounded Corners 7">
            <a:extLst>
              <a:ext uri="{FF2B5EF4-FFF2-40B4-BE49-F238E27FC236}">
                <a16:creationId xmlns:a16="http://schemas.microsoft.com/office/drawing/2014/main" xmlns="" id="{F208BF5F-B2C7-49D7-A8D3-43F6C7486FF4}"/>
              </a:ext>
            </a:extLst>
          </p:cNvPr>
          <p:cNvSpPr/>
          <p:nvPr/>
        </p:nvSpPr>
        <p:spPr>
          <a:xfrm>
            <a:off x="9172135" y="2119446"/>
            <a:ext cx="2039277" cy="1164638"/>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chemeClr val="tx1"/>
                </a:solidFill>
                <a:latin typeface="Times New Roman" panose="02020603050405020304" pitchFamily="18" charset="0"/>
                <a:cs typeface="Times New Roman" panose="02020603050405020304" pitchFamily="18" charset="0"/>
              </a:rPr>
              <a:t>Chụp</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hình</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gửi</a:t>
            </a:r>
            <a:r>
              <a:rPr lang="en-US" sz="2600" dirty="0">
                <a:solidFill>
                  <a:schemeClr val="tx1"/>
                </a:solidFill>
                <a:latin typeface="Times New Roman" panose="02020603050405020304" pitchFamily="18" charset="0"/>
                <a:cs typeface="Times New Roman" panose="02020603050405020304" pitchFamily="18" charset="0"/>
              </a:rPr>
              <a:t> email, </a:t>
            </a:r>
            <a:r>
              <a:rPr lang="en-US" sz="2600" dirty="0" err="1">
                <a:solidFill>
                  <a:schemeClr val="tx1"/>
                </a:solidFill>
                <a:latin typeface="Times New Roman" panose="02020603050405020304" pitchFamily="18" charset="0"/>
                <a:cs typeface="Times New Roman" panose="02020603050405020304" pitchFamily="18" charset="0"/>
              </a:rPr>
              <a:t>zalo</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cho</a:t>
            </a:r>
            <a:r>
              <a:rPr lang="en-US" sz="2600" dirty="0">
                <a:solidFill>
                  <a:schemeClr val="tx1"/>
                </a:solidFill>
                <a:latin typeface="Times New Roman" panose="02020603050405020304" pitchFamily="18" charset="0"/>
                <a:cs typeface="Times New Roman" panose="02020603050405020304" pitchFamily="18" charset="0"/>
              </a:rPr>
              <a:t> GV</a:t>
            </a:r>
            <a:endParaRPr lang="en-US" sz="2600" dirty="0">
              <a:solidFill>
                <a:srgbClr val="0070C0"/>
              </a:solidFill>
              <a:latin typeface="Times New Roman" panose="02020603050405020304" pitchFamily="18" charset="0"/>
              <a:cs typeface="Times New Roman" panose="02020603050405020304" pitchFamily="18" charset="0"/>
            </a:endParaRPr>
          </a:p>
        </p:txBody>
      </p:sp>
      <p:pic>
        <p:nvPicPr>
          <p:cNvPr id="55" name="Picture 2" descr="Send Free Stock Icons - Stockio.com">
            <a:extLst>
              <a:ext uri="{FF2B5EF4-FFF2-40B4-BE49-F238E27FC236}">
                <a16:creationId xmlns:a16="http://schemas.microsoft.com/office/drawing/2014/main" xmlns="" id="{6301AA0E-42AD-4EBC-8E01-3F15DCF625F1}"/>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6667" b="90667" l="5333" r="95556">
                        <a14:foregroundMark x1="45333" y1="44444" x2="45333" y2="44444"/>
                        <a14:foregroundMark x1="94222" y1="28000" x2="94222" y2="28000"/>
                        <a14:foregroundMark x1="34222" y1="40444" x2="34222" y2="40444"/>
                        <a14:foregroundMark x1="11111" y1="57333" x2="50667" y2="40889"/>
                        <a14:foregroundMark x1="50667" y1="40889" x2="54222" y2="41778"/>
                        <a14:foregroundMark x1="95556" y1="24444" x2="77333" y2="7111"/>
                        <a14:foregroundMark x1="77333" y1="7111" x2="74667" y2="6667"/>
                        <a14:foregroundMark x1="92444" y1="19111" x2="78222" y2="14667"/>
                        <a14:foregroundMark x1="82667" y1="13333" x2="78222" y2="29778"/>
                        <a14:foregroundMark x1="70667" y1="35556" x2="82222" y2="60444"/>
                        <a14:foregroundMark x1="82222" y1="60444" x2="41778" y2="36444"/>
                        <a14:foregroundMark x1="41778" y1="36444" x2="76889" y2="42222"/>
                        <a14:foregroundMark x1="76889" y1="42222" x2="72889" y2="41778"/>
                        <a14:foregroundMark x1="82667" y1="30667" x2="29333" y2="33778"/>
                        <a14:foregroundMark x1="29333" y1="33778" x2="29778" y2="57333"/>
                        <a14:foregroundMark x1="29778" y1="57333" x2="62667" y2="48889"/>
                        <a14:foregroundMark x1="62667" y1="48889" x2="47111" y2="44889"/>
                        <a14:foregroundMark x1="81778" y1="30667" x2="28000" y2="35111"/>
                        <a14:foregroundMark x1="28000" y1="35111" x2="81778" y2="22667"/>
                        <a14:foregroundMark x1="76889" y1="13333" x2="87111" y2="12889"/>
                        <a14:foregroundMark x1="93778" y1="16889" x2="85778" y2="9333"/>
                        <a14:foregroundMark x1="93778" y1="22667" x2="71111" y2="31556"/>
                        <a14:foregroundMark x1="71111" y1="31556" x2="70222" y2="16000"/>
                        <a14:foregroundMark x1="80000" y1="8889" x2="78222" y2="36000"/>
                        <a14:foregroundMark x1="78222" y1="36000" x2="95556" y2="24000"/>
                        <a14:foregroundMark x1="95111" y1="25333" x2="72889" y2="28889"/>
                        <a14:foregroundMark x1="72889" y1="28889" x2="82667" y2="16000"/>
                        <a14:foregroundMark x1="94222" y1="15556" x2="72000" y2="12889"/>
                        <a14:foregroundMark x1="72000" y1="12889" x2="70222" y2="16889"/>
                        <a14:foregroundMark x1="95111" y1="24000" x2="74222" y2="35556"/>
                        <a14:foregroundMark x1="74222" y1="35556" x2="70222" y2="33778"/>
                        <a14:foregroundMark x1="92889" y1="27111" x2="68889" y2="28889"/>
                        <a14:foregroundMark x1="68889" y1="28889" x2="92000" y2="33778"/>
                        <a14:foregroundMark x1="92000" y1="33778" x2="92000" y2="32889"/>
                        <a14:foregroundMark x1="95556" y1="25778" x2="90667" y2="32000"/>
                        <a14:foregroundMark x1="88444" y1="35556" x2="82667" y2="40444"/>
                        <a14:foregroundMark x1="88000" y1="36444" x2="76000" y2="10222"/>
                        <a14:foregroundMark x1="84444" y1="20000" x2="63556" y2="48889"/>
                        <a14:foregroundMark x1="63556" y1="48889" x2="32444" y2="46222"/>
                        <a14:foregroundMark x1="32444" y1="46222" x2="45333" y2="32444"/>
                        <a14:foregroundMark x1="44444" y1="32000" x2="16889" y2="33333"/>
                        <a14:foregroundMark x1="16889" y1="33333" x2="37333" y2="38222"/>
                        <a14:foregroundMark x1="41778" y1="27111" x2="16000" y2="29333"/>
                        <a14:foregroundMark x1="16000" y1="29333" x2="53333" y2="28444"/>
                        <a14:foregroundMark x1="53333" y1="28444" x2="13333" y2="28000"/>
                        <a14:foregroundMark x1="13333" y1="28000" x2="5778" y2="82667"/>
                        <a14:foregroundMark x1="5778" y1="82667" x2="49778" y2="55556"/>
                        <a14:foregroundMark x1="84000" y1="90667" x2="5333" y2="90667"/>
                        <a14:foregroundMark x1="59111" y1="57333" x2="81333" y2="83556"/>
                        <a14:foregroundMark x1="81333" y1="83556" x2="56444" y2="62222"/>
                        <a14:foregroundMark x1="56444" y1="62222" x2="55556" y2="57333"/>
                        <a14:foregroundMark x1="88000" y1="84889" x2="88000" y2="32889"/>
                        <a14:foregroundMark x1="61778" y1="26667" x2="6222" y2="28444"/>
                        <a14:foregroundMark x1="6222" y1="28444" x2="5333" y2="80444"/>
                      </a14:backgroundRemoval>
                    </a14:imgEffect>
                  </a14:imgLayer>
                </a14:imgProps>
              </a:ext>
              <a:ext uri="{28A0092B-C50C-407E-A947-70E740481C1C}">
                <a14:useLocalDpi xmlns:a14="http://schemas.microsoft.com/office/drawing/2010/main" val="0"/>
              </a:ext>
            </a:extLst>
          </a:blip>
          <a:srcRect/>
          <a:stretch>
            <a:fillRect/>
          </a:stretch>
        </p:blipFill>
        <p:spPr bwMode="auto">
          <a:xfrm>
            <a:off x="11046213" y="2074051"/>
            <a:ext cx="1013104" cy="1013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98335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ất cả cách nói Cảm ơn bằng tiếng Anh trong cuộc sống | Guide to  proffesional English">
            <a:extLst>
              <a:ext uri="{FF2B5EF4-FFF2-40B4-BE49-F238E27FC236}">
                <a16:creationId xmlns:a16="http://schemas.microsoft.com/office/drawing/2014/main" xmlns="" id="{20AC08FC-13ED-408C-9A9B-71713503DB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0" y="10"/>
            <a:ext cx="12191980" cy="6857990"/>
          </a:xfrm>
          <a:prstGeom prst="rect">
            <a:avLst/>
          </a:prstGeom>
          <a:solidFill>
            <a:srgbClr val="FFFFFF"/>
          </a:solidFill>
        </p:spPr>
      </p:pic>
      <p:sp>
        <p:nvSpPr>
          <p:cNvPr id="2" name="Slide Number Placeholder 1" hidden="1">
            <a:extLst>
              <a:ext uri="{FF2B5EF4-FFF2-40B4-BE49-F238E27FC236}">
                <a16:creationId xmlns:a16="http://schemas.microsoft.com/office/drawing/2014/main" xmlns="" id="{D564C976-FB6B-40C6-B5F0-4025BA83CC03}"/>
              </a:ext>
            </a:extLst>
          </p:cNvPr>
          <p:cNvSpPr>
            <a:spLocks noGrp="1"/>
          </p:cNvSpPr>
          <p:nvPr>
            <p:ph type="sldNum" sz="quarter" idx="12"/>
          </p:nvPr>
        </p:nvSpPr>
        <p:spPr/>
        <p:txBody>
          <a:bodyPr/>
          <a:lstStyle/>
          <a:p>
            <a:pPr>
              <a:spcAft>
                <a:spcPts val="600"/>
              </a:spcAft>
            </a:pPr>
            <a:fld id="{E3EDB6A3-BD71-4B03-9E9C-B8515996E202}" type="slidenum">
              <a:rPr lang="en-US" smtClean="0"/>
              <a:pPr>
                <a:spcAft>
                  <a:spcPts val="600"/>
                </a:spcAft>
              </a:pPr>
              <a:t>15</a:t>
            </a:fld>
            <a:endParaRPr lang="en-US"/>
          </a:p>
        </p:txBody>
      </p:sp>
    </p:spTree>
    <p:extLst>
      <p:ext uri="{BB962C8B-B14F-4D97-AF65-F5344CB8AC3E}">
        <p14:creationId xmlns:p14="http://schemas.microsoft.com/office/powerpoint/2010/main" val="16534964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41338">
        <p15:prstTrans prst="wind"/>
      </p:transition>
    </mc:Choice>
    <mc:Fallback xmlns="">
      <p:transition spd="slow" advTm="41338">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36" name="Straight Connector 142">
            <a:extLst>
              <a:ext uri="{FF2B5EF4-FFF2-40B4-BE49-F238E27FC236}">
                <a16:creationId xmlns:a16="http://schemas.microsoft.com/office/drawing/2014/main" xmlns="" id="{DFDA47BC-3069-47F5-8257-24B3B1F76A08}"/>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312927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1032" name="Picture 8" descr="WHERE Icons PNG - Free PNG and Icons Downloads">
            <a:extLst>
              <a:ext uri="{FF2B5EF4-FFF2-40B4-BE49-F238E27FC236}">
                <a16:creationId xmlns:a16="http://schemas.microsoft.com/office/drawing/2014/main" xmlns="" id="{0549061A-D2A1-4C2D-A03A-4949698595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3" r="8318" b="1"/>
          <a:stretch/>
        </p:blipFill>
        <p:spPr bwMode="auto">
          <a:xfrm>
            <a:off x="6094315" y="933090"/>
            <a:ext cx="2810915" cy="2746915"/>
          </a:xfrm>
          <a:prstGeom prst="rect">
            <a:avLst/>
          </a:prstGeom>
          <a:noFill/>
          <a:extLst>
            <a:ext uri="{909E8E84-426E-40DD-AFC4-6F175D3DCCD1}">
              <a14:hiddenFill xmlns:a14="http://schemas.microsoft.com/office/drawing/2010/main">
                <a:solidFill>
                  <a:srgbClr val="FFFFFF"/>
                </a:solidFill>
              </a14:hiddenFill>
            </a:ext>
          </a:extLst>
        </p:spPr>
      </p:pic>
      <p:sp>
        <p:nvSpPr>
          <p:cNvPr id="1037" name="Rectangle 144">
            <a:extLst>
              <a:ext uri="{FF2B5EF4-FFF2-40B4-BE49-F238E27FC236}">
                <a16:creationId xmlns:a16="http://schemas.microsoft.com/office/drawing/2014/main" xmlns="" id="{7AE95D8F-9825-4222-8846-E3461598CC6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0" name="Picture 6" descr="Các bài tập trí não: 13 cách để tăng cường trí nhớ, khả năng tập trung và  kỹ năng tinh thần | Vinmec">
            <a:extLst>
              <a:ext uri="{FF2B5EF4-FFF2-40B4-BE49-F238E27FC236}">
                <a16:creationId xmlns:a16="http://schemas.microsoft.com/office/drawing/2014/main" xmlns="" id="{A2242643-CF9A-4BD2-915B-44696E2D6A5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844" r="13490"/>
          <a:stretch/>
        </p:blipFill>
        <p:spPr bwMode="auto">
          <a:xfrm>
            <a:off x="63779" y="1036379"/>
            <a:ext cx="2979513" cy="254033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ác phương pháp rèn luyện trí nhớ siêu tốt của tỷ phú Bill Gates - Benh.vn">
            <a:extLst>
              <a:ext uri="{FF2B5EF4-FFF2-40B4-BE49-F238E27FC236}">
                <a16:creationId xmlns:a16="http://schemas.microsoft.com/office/drawing/2014/main" xmlns="" id="{3AF14193-D1B1-41E2-BAB1-4082CCF7809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 b="10639"/>
          <a:stretch/>
        </p:blipFill>
        <p:spPr bwMode="auto">
          <a:xfrm>
            <a:off x="3288448" y="1004971"/>
            <a:ext cx="2657780" cy="2525464"/>
          </a:xfrm>
          <a:prstGeom prst="rect">
            <a:avLst/>
          </a:prstGeom>
          <a:noFill/>
          <a:extLst>
            <a:ext uri="{909E8E84-426E-40DD-AFC4-6F175D3DCCD1}">
              <a14:hiddenFill xmlns:a14="http://schemas.microsoft.com/office/drawing/2010/main">
                <a:solidFill>
                  <a:srgbClr val="FFFFFF"/>
                </a:solidFill>
              </a14:hiddenFill>
            </a:ext>
          </a:extLst>
        </p:spPr>
      </p:pic>
      <p:cxnSp>
        <p:nvCxnSpPr>
          <p:cNvPr id="1038" name="Straight Connector 146">
            <a:extLst>
              <a:ext uri="{FF2B5EF4-FFF2-40B4-BE49-F238E27FC236}">
                <a16:creationId xmlns:a16="http://schemas.microsoft.com/office/drawing/2014/main" xmlns="" id="{942B920A-73AD-402A-8EEF-B88E1A9398B8}"/>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09768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cxnSp>
        <p:nvCxnSpPr>
          <p:cNvPr id="1039" name="Straight Connector 148">
            <a:extLst>
              <a:ext uri="{FF2B5EF4-FFF2-40B4-BE49-F238E27FC236}">
                <a16:creationId xmlns:a16="http://schemas.microsoft.com/office/drawing/2014/main" xmlns="" id="{00C9EB70-BC82-414A-BF8D-AD7FC6727616}"/>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906609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1034" name="Picture 10" descr="Kingdom of Croatia Estonia Map Road, others, map, where, wikipedia png |  PNGWing">
            <a:extLst>
              <a:ext uri="{FF2B5EF4-FFF2-40B4-BE49-F238E27FC236}">
                <a16:creationId xmlns:a16="http://schemas.microsoft.com/office/drawing/2014/main" xmlns="" id="{4B0D1005-3A64-41C8-A7AA-84C238C70D1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5000" b="96563" l="9783" r="91522">
                        <a14:foregroundMark x1="37174" y1="53125" x2="46522" y2="47188"/>
                        <a14:foregroundMark x1="43696" y1="55469" x2="32935" y2="27344"/>
                        <a14:foregroundMark x1="32935" y1="27344" x2="62065" y2="17344"/>
                        <a14:foregroundMark x1="77500" y1="9688" x2="17065" y2="17500"/>
                        <a14:foregroundMark x1="17065" y1="17500" x2="11304" y2="47500"/>
                        <a14:foregroundMark x1="11304" y1="47500" x2="17174" y2="73281"/>
                        <a14:foregroundMark x1="17174" y1="73281" x2="52283" y2="48906"/>
                        <a14:foregroundMark x1="52283" y1="48906" x2="53478" y2="43125"/>
                        <a14:foregroundMark x1="61196" y1="43125" x2="35217" y2="64688"/>
                        <a14:foregroundMark x1="35217" y1="64688" x2="19457" y2="44688"/>
                        <a14:foregroundMark x1="19457" y1="44688" x2="17174" y2="33750"/>
                        <a14:foregroundMark x1="25326" y1="22031" x2="30326" y2="44063"/>
                        <a14:foregroundMark x1="30326" y1="44063" x2="42283" y2="18438"/>
                        <a14:foregroundMark x1="42283" y1="18438" x2="58152" y2="40938"/>
                        <a14:foregroundMark x1="58152" y1="40938" x2="48696" y2="65938"/>
                        <a14:foregroundMark x1="48696" y1="65938" x2="36739" y2="67188"/>
                        <a14:foregroundMark x1="54674" y1="58438" x2="58152" y2="35313"/>
                        <a14:foregroundMark x1="58152" y1="35313" x2="47717" y2="16719"/>
                        <a14:foregroundMark x1="65326" y1="22500" x2="55870" y2="49531"/>
                        <a14:foregroundMark x1="59130" y1="64844" x2="58804" y2="63125"/>
                        <a14:foregroundMark x1="82065" y1="96563" x2="82065" y2="96563"/>
                        <a14:foregroundMark x1="13913" y1="68906" x2="11413" y2="38594"/>
                        <a14:foregroundMark x1="11413" y1="38594" x2="13478" y2="22500"/>
                        <a14:foregroundMark x1="13043" y1="17813" x2="32609" y2="14375"/>
                        <a14:foregroundMark x1="32609" y1="14375" x2="35543" y2="14375"/>
                        <a14:foregroundMark x1="53043" y1="12656" x2="52283" y2="11406"/>
                        <a14:foregroundMark x1="58370" y1="9688" x2="59130" y2="11406"/>
                        <a14:foregroundMark x1="65326" y1="9063" x2="67717" y2="5000"/>
                        <a14:foregroundMark x1="67391" y1="10781" x2="50978" y2="37813"/>
                        <a14:foregroundMark x1="59130" y1="50156" x2="59565" y2="69531"/>
                        <a14:foregroundMark x1="46957" y1="70625" x2="28261" y2="65625"/>
                        <a14:foregroundMark x1="28261" y1="65625" x2="33478" y2="68906"/>
                        <a14:foregroundMark x1="25652" y1="57813" x2="23696" y2="60156"/>
                        <a14:foregroundMark x1="20761" y1="63594" x2="9783" y2="71875"/>
                        <a14:foregroundMark x1="10217" y1="65938" x2="10217" y2="78281"/>
                        <a14:foregroundMark x1="10543" y1="78281" x2="82065" y2="65469"/>
                        <a14:foregroundMark x1="82065" y1="65469" x2="91413" y2="68906"/>
                        <a14:foregroundMark x1="90978" y1="68906" x2="82717" y2="20000"/>
                        <a14:foregroundMark x1="82717" y1="20000" x2="77935" y2="6094"/>
                        <a14:foregroundMark x1="82065" y1="20781" x2="78804" y2="5625"/>
                      </a14:backgroundRemoval>
                    </a14:imgEffect>
                  </a14:imgLayer>
                </a14:imgProps>
              </a:ext>
              <a:ext uri="{28A0092B-C50C-407E-A947-70E740481C1C}">
                <a14:useLocalDpi xmlns:a14="http://schemas.microsoft.com/office/drawing/2010/main" val="0"/>
              </a:ext>
            </a:extLst>
          </a:blip>
          <a:srcRect l="18409"/>
          <a:stretch/>
        </p:blipFill>
        <p:spPr bwMode="auto">
          <a:xfrm>
            <a:off x="9226963" y="1036379"/>
            <a:ext cx="3160401" cy="2694585"/>
          </a:xfrm>
          <a:prstGeom prst="rect">
            <a:avLst/>
          </a:prstGeom>
          <a:noFill/>
          <a:extLst>
            <a:ext uri="{909E8E84-426E-40DD-AFC4-6F175D3DCCD1}">
              <a14:hiddenFill xmlns:a14="http://schemas.microsoft.com/office/drawing/2010/main">
                <a:solidFill>
                  <a:srgbClr val="FFFFFF"/>
                </a:solidFill>
              </a14:hiddenFill>
            </a:ext>
          </a:extLst>
        </p:spPr>
      </p:pic>
      <p:cxnSp>
        <p:nvCxnSpPr>
          <p:cNvPr id="1040" name="Straight Connector 150">
            <a:extLst>
              <a:ext uri="{FF2B5EF4-FFF2-40B4-BE49-F238E27FC236}">
                <a16:creationId xmlns:a16="http://schemas.microsoft.com/office/drawing/2014/main" xmlns="" id="{3217665F-0036-444A-8D4A-33AF36A36A42}"/>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xmlns="" id="{E3551697-51D2-4C04-B528-BAAAD94DFAB5}"/>
              </a:ext>
            </a:extLst>
          </p:cNvPr>
          <p:cNvSpPr txBox="1"/>
          <p:nvPr/>
        </p:nvSpPr>
        <p:spPr>
          <a:xfrm>
            <a:off x="506515" y="3461184"/>
            <a:ext cx="11310346" cy="1154162"/>
          </a:xfrm>
          <a:prstGeom prst="rect">
            <a:avLst/>
          </a:prstGeom>
          <a:noFill/>
        </p:spPr>
        <p:txBody>
          <a:bodyPr wrap="square">
            <a:spAutoFit/>
          </a:bodyPr>
          <a:lstStyle/>
          <a:p>
            <a:pPr marL="0" marR="0" lvl="0" indent="180340" algn="ctr" defTabSz="914400" rtl="0" eaLnBrk="1" fontAlgn="auto" latinLnBrk="0" hangingPunct="1">
              <a:lnSpc>
                <a:spcPct val="115000"/>
              </a:lnSpc>
              <a:spcBef>
                <a:spcPts val="0"/>
              </a:spcBef>
              <a:spcAft>
                <a:spcPts val="0"/>
              </a:spcAft>
              <a:buClrTx/>
              <a:buSzTx/>
              <a:buFontTx/>
              <a:buNone/>
              <a:tabLst/>
              <a:defRPr/>
            </a:pPr>
            <a:r>
              <a:rPr kumimoji="0" lang="en-US" sz="6000" b="1" i="0" u="none" strike="noStrike" kern="1400" cap="none" spc="-50" normalizeH="0" baseline="0" noProof="0" dirty="0" err="1" smtClean="0">
                <a:ln>
                  <a:noFill/>
                </a:ln>
                <a:effectLst/>
                <a:uLnTx/>
                <a:uFillTx/>
                <a:latin typeface="Times New Roman" panose="02020603050405020304" pitchFamily="18" charset="0"/>
                <a:ea typeface="#9Slide05 SVNNickainley Script" panose="02000503000000020002" pitchFamily="2" charset="0"/>
                <a:cs typeface="Times New Roman" panose="02020603050405020304" pitchFamily="18" charset="0"/>
              </a:rPr>
              <a:t>Tiết</a:t>
            </a:r>
            <a:r>
              <a:rPr kumimoji="0" lang="en-US" sz="6000" b="1" i="0" u="none" strike="noStrike" kern="1400" cap="none" spc="-50" normalizeH="0" noProof="0" dirty="0" smtClean="0">
                <a:ln>
                  <a:noFill/>
                </a:ln>
                <a:effectLst/>
                <a:uLnTx/>
                <a:uFillTx/>
                <a:latin typeface="Times New Roman" panose="02020603050405020304" pitchFamily="18" charset="0"/>
                <a:ea typeface="#9Slide05 SVNNickainley Script" panose="02000503000000020002" pitchFamily="2" charset="0"/>
                <a:cs typeface="Times New Roman" panose="02020603050405020304" pitchFamily="18" charset="0"/>
              </a:rPr>
              <a:t> 10-</a:t>
            </a:r>
            <a:r>
              <a:rPr kumimoji="0" lang="en-US" sz="6000" b="1" i="0" u="none" strike="noStrike" kern="1400" cap="none" spc="-50" normalizeH="0" baseline="0" noProof="0" dirty="0" smtClean="0">
                <a:ln>
                  <a:noFill/>
                </a:ln>
                <a:effectLst/>
                <a:uLnTx/>
                <a:uFillTx/>
                <a:latin typeface="Times New Roman" panose="02020603050405020304" pitchFamily="18" charset="0"/>
                <a:ea typeface="#9Slide05 SVNNickainley Script" panose="02000503000000020002" pitchFamily="2" charset="0"/>
                <a:cs typeface="Times New Roman" panose="02020603050405020304" pitchFamily="18" charset="0"/>
              </a:rPr>
              <a:t>B</a:t>
            </a:r>
            <a:r>
              <a:rPr kumimoji="0" lang="vi-VN" sz="6000" b="1" i="0" u="none" strike="noStrike" kern="1400" cap="none" spc="-50" normalizeH="0" baseline="0" noProof="0" dirty="0">
                <a:ln>
                  <a:noFill/>
                </a:ln>
                <a:effectLst/>
                <a:uLnTx/>
                <a:uFillTx/>
                <a:latin typeface="Times New Roman" panose="02020603050405020304" pitchFamily="18" charset="0"/>
                <a:ea typeface="#9Slide05 SVNNickainley Script" panose="02000503000000020002" pitchFamily="2" charset="0"/>
                <a:cs typeface="Times New Roman" panose="02020603050405020304" pitchFamily="18" charset="0"/>
              </a:rPr>
              <a:t>ài </a:t>
            </a:r>
            <a:r>
              <a:rPr kumimoji="0" lang="en-US" sz="6000" b="1" i="0" u="none" strike="noStrike" kern="1400" cap="none" spc="-50" normalizeH="0" baseline="0" noProof="0" dirty="0">
                <a:ln>
                  <a:noFill/>
                </a:ln>
                <a:effectLst/>
                <a:uLnTx/>
                <a:uFillTx/>
                <a:latin typeface="Times New Roman" panose="02020603050405020304" pitchFamily="18" charset="0"/>
                <a:ea typeface="#9Slide05 SVNNickainley Script" panose="02000503000000020002" pitchFamily="2" charset="0"/>
                <a:cs typeface="Times New Roman" panose="02020603050405020304" pitchFamily="18" charset="0"/>
              </a:rPr>
              <a:t>5: </a:t>
            </a:r>
            <a:r>
              <a:rPr kumimoji="0" lang="en-US" sz="6000" b="1" i="0" u="none" strike="noStrike" kern="1400" cap="none" spc="-50" normalizeH="0" baseline="0" noProof="0" dirty="0" err="1">
                <a:ln>
                  <a:noFill/>
                </a:ln>
                <a:effectLst/>
                <a:uLnTx/>
                <a:uFillTx/>
                <a:latin typeface="Times New Roman" panose="02020603050405020304" pitchFamily="18" charset="0"/>
                <a:ea typeface="#9Slide05 SVNNickainley Script" panose="02000503000000020002" pitchFamily="2" charset="0"/>
                <a:cs typeface="Times New Roman" panose="02020603050405020304" pitchFamily="18" charset="0"/>
              </a:rPr>
              <a:t>L</a:t>
            </a:r>
            <a:r>
              <a:rPr kumimoji="0" lang="en-US" sz="6000" b="1" i="0" u="none" strike="noStrike" kern="1200" cap="none" spc="0" normalizeH="0" baseline="0" noProof="0" dirty="0" err="1">
                <a:ln>
                  <a:noFill/>
                </a:ln>
                <a:effectLst/>
                <a:uLnTx/>
                <a:uFillTx/>
                <a:latin typeface="Times New Roman" panose="02020603050405020304" pitchFamily="18" charset="0"/>
                <a:ea typeface="#9Slide05 SVNNickainley Script" panose="02000503000000020002" pitchFamily="2" charset="0"/>
                <a:cs typeface="Times New Roman" panose="02020603050405020304" pitchFamily="18" charset="0"/>
              </a:rPr>
              <a:t>ược</a:t>
            </a:r>
            <a:r>
              <a:rPr kumimoji="0" lang="en-US" sz="6000" b="1" i="0" u="none" strike="noStrike" kern="1200" cap="none" spc="0" normalizeH="0" baseline="0" noProof="0" dirty="0">
                <a:ln>
                  <a:noFill/>
                </a:ln>
                <a:effectLst/>
                <a:uLnTx/>
                <a:uFillTx/>
                <a:latin typeface="Times New Roman" panose="02020603050405020304" pitchFamily="18" charset="0"/>
                <a:ea typeface="#9Slide05 SVNNickainley Script" panose="02000503000000020002" pitchFamily="2" charset="0"/>
                <a:cs typeface="Times New Roman" panose="02020603050405020304" pitchFamily="18" charset="0"/>
              </a:rPr>
              <a:t> </a:t>
            </a:r>
            <a:r>
              <a:rPr kumimoji="0" lang="en-US" sz="6000" b="1" i="0" u="none" strike="noStrike" kern="1200" cap="none" spc="0" normalizeH="0" baseline="0" noProof="0" dirty="0" err="1">
                <a:ln>
                  <a:noFill/>
                </a:ln>
                <a:effectLst/>
                <a:uLnTx/>
                <a:uFillTx/>
                <a:latin typeface="Times New Roman" panose="02020603050405020304" pitchFamily="18" charset="0"/>
                <a:ea typeface="#9Slide05 SVNNickainley Script" panose="02000503000000020002" pitchFamily="2" charset="0"/>
                <a:cs typeface="Times New Roman" panose="02020603050405020304" pitchFamily="18" charset="0"/>
              </a:rPr>
              <a:t>đồ</a:t>
            </a:r>
            <a:r>
              <a:rPr kumimoji="0" lang="en-US" sz="6000" b="1" i="0" u="none" strike="noStrike" kern="1200" cap="none" spc="0" normalizeH="0" baseline="0" noProof="0" dirty="0">
                <a:ln>
                  <a:noFill/>
                </a:ln>
                <a:effectLst/>
                <a:uLnTx/>
                <a:uFillTx/>
                <a:latin typeface="Times New Roman" panose="02020603050405020304" pitchFamily="18" charset="0"/>
                <a:ea typeface="#9Slide05 SVNNickainley Script" panose="02000503000000020002" pitchFamily="2" charset="0"/>
                <a:cs typeface="Times New Roman" panose="02020603050405020304" pitchFamily="18" charset="0"/>
              </a:rPr>
              <a:t> </a:t>
            </a:r>
            <a:r>
              <a:rPr kumimoji="0" lang="en-US" sz="6000" b="1" i="0" u="none" strike="noStrike" kern="1200" cap="none" spc="0" normalizeH="0" baseline="0" noProof="0" dirty="0" err="1">
                <a:ln>
                  <a:noFill/>
                </a:ln>
                <a:effectLst/>
                <a:uLnTx/>
                <a:uFillTx/>
                <a:latin typeface="Times New Roman" panose="02020603050405020304" pitchFamily="18" charset="0"/>
                <a:ea typeface="#9Slide05 SVNNickainley Script" panose="02000503000000020002" pitchFamily="2" charset="0"/>
                <a:cs typeface="Times New Roman" panose="02020603050405020304" pitchFamily="18" charset="0"/>
              </a:rPr>
              <a:t>trí</a:t>
            </a:r>
            <a:r>
              <a:rPr kumimoji="0" lang="en-US" sz="6000" b="1" i="0" u="none" strike="noStrike" kern="1200" cap="none" spc="0" normalizeH="0" baseline="0" noProof="0" dirty="0">
                <a:ln>
                  <a:noFill/>
                </a:ln>
                <a:effectLst/>
                <a:uLnTx/>
                <a:uFillTx/>
                <a:latin typeface="Times New Roman" panose="02020603050405020304" pitchFamily="18" charset="0"/>
                <a:ea typeface="#9Slide05 SVNNickainley Script" panose="02000503000000020002" pitchFamily="2" charset="0"/>
                <a:cs typeface="Times New Roman" panose="02020603050405020304" pitchFamily="18" charset="0"/>
              </a:rPr>
              <a:t> </a:t>
            </a:r>
            <a:r>
              <a:rPr kumimoji="0" lang="en-US" sz="6000" b="1" i="0" u="none" strike="noStrike" kern="1200" cap="none" spc="0" normalizeH="0" baseline="0" noProof="0" dirty="0" err="1">
                <a:ln>
                  <a:noFill/>
                </a:ln>
                <a:effectLst/>
                <a:uLnTx/>
                <a:uFillTx/>
                <a:latin typeface="Times New Roman" panose="02020603050405020304" pitchFamily="18" charset="0"/>
                <a:ea typeface="#9Slide05 SVNNickainley Script" panose="02000503000000020002" pitchFamily="2" charset="0"/>
                <a:cs typeface="Times New Roman" panose="02020603050405020304" pitchFamily="18" charset="0"/>
              </a:rPr>
              <a:t>nhớ</a:t>
            </a:r>
            <a:endParaRPr kumimoji="0" lang="en-US" sz="6000" b="0" i="0" u="none" strike="noStrike" kern="1200" cap="none" spc="0" normalizeH="0" baseline="0" noProof="0" dirty="0">
              <a:ln>
                <a:noFill/>
              </a:ln>
              <a:effectLst/>
              <a:uLnTx/>
              <a:uFillTx/>
              <a:latin typeface="Times New Roman" panose="02020603050405020304" pitchFamily="18" charset="0"/>
              <a:ea typeface="#9Slide05 SVNNickainley Script" panose="02000503000000020002" pitchFamily="2" charset="0"/>
              <a:cs typeface="Times New Roman" panose="02020603050405020304" pitchFamily="18" charset="0"/>
            </a:endParaRPr>
          </a:p>
        </p:txBody>
      </p:sp>
      <p:sp>
        <p:nvSpPr>
          <p:cNvPr id="13" name="TextBox 12">
            <a:extLst>
              <a:ext uri="{FF2B5EF4-FFF2-40B4-BE49-F238E27FC236}">
                <a16:creationId xmlns:a16="http://schemas.microsoft.com/office/drawing/2014/main" xmlns="" id="{E3551697-51D2-4C04-B528-BAAAD94DFAB5}"/>
              </a:ext>
            </a:extLst>
          </p:cNvPr>
          <p:cNvSpPr txBox="1"/>
          <p:nvPr/>
        </p:nvSpPr>
        <p:spPr>
          <a:xfrm>
            <a:off x="506515" y="-2251"/>
            <a:ext cx="11310346" cy="743473"/>
          </a:xfrm>
          <a:prstGeom prst="rect">
            <a:avLst/>
          </a:prstGeom>
          <a:noFill/>
        </p:spPr>
        <p:txBody>
          <a:bodyPr wrap="square">
            <a:spAutoFit/>
          </a:bodyPr>
          <a:lstStyle/>
          <a:p>
            <a:pPr marL="0" marR="0" lvl="0" indent="180340" algn="ctr" defTabSz="914400" rtl="0" eaLnBrk="1" fontAlgn="auto" latinLnBrk="0" hangingPunct="1">
              <a:lnSpc>
                <a:spcPct val="115000"/>
              </a:lnSpc>
              <a:spcBef>
                <a:spcPts val="0"/>
              </a:spcBef>
              <a:spcAft>
                <a:spcPts val="0"/>
              </a:spcAft>
              <a:buClrTx/>
              <a:buSzTx/>
              <a:buFontTx/>
              <a:buNone/>
              <a:tabLst/>
              <a:defRPr/>
            </a:pPr>
            <a:r>
              <a:rPr lang="en-US" sz="4000" b="1" kern="1400" spc="-50" dirty="0" smtClean="0">
                <a:latin typeface="Times New Roman" panose="02020603050405020304" pitchFamily="18" charset="0"/>
                <a:ea typeface="#9Slide05 SVNNickainley Script" panose="02000503000000020002" pitchFamily="2" charset="0"/>
                <a:cs typeface="Times New Roman" panose="02020603050405020304" pitchFamily="18" charset="0"/>
              </a:rPr>
              <a:t>TRƯỜNG THCS YÊN VIÊN</a:t>
            </a:r>
            <a:endParaRPr kumimoji="0" lang="en-US" sz="4000" b="0" i="0" u="none" strike="noStrike" kern="1200" cap="none" spc="0" normalizeH="0" baseline="0" noProof="0" dirty="0">
              <a:ln>
                <a:noFill/>
              </a:ln>
              <a:effectLst/>
              <a:uLnTx/>
              <a:uFillTx/>
              <a:latin typeface="Times New Roman" panose="02020603050405020304" pitchFamily="18" charset="0"/>
              <a:ea typeface="#9Slide05 SVNNickainley Script" panose="02000503000000020002" pitchFamily="2" charset="0"/>
              <a:cs typeface="Times New Roman" panose="02020603050405020304" pitchFamily="18" charset="0"/>
            </a:endParaRPr>
          </a:p>
        </p:txBody>
      </p:sp>
    </p:spTree>
    <p:extLst>
      <p:ext uri="{BB962C8B-B14F-4D97-AF65-F5344CB8AC3E}">
        <p14:creationId xmlns:p14="http://schemas.microsoft.com/office/powerpoint/2010/main" val="42266540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7">
            <a:extLst>
              <a:ext uri="{FF2B5EF4-FFF2-40B4-BE49-F238E27FC236}">
                <a16:creationId xmlns:a16="http://schemas.microsoft.com/office/drawing/2014/main" xmlns="" id="{F1719F40-475B-46BE-94A6-FE718A806067}"/>
              </a:ext>
            </a:extLst>
          </p:cNvPr>
          <p:cNvSpPr/>
          <p:nvPr/>
        </p:nvSpPr>
        <p:spPr>
          <a:xfrm>
            <a:off x="2283631" y="3349519"/>
            <a:ext cx="3197090" cy="1779422"/>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0" scaled="1"/>
            <a:tileRect/>
          </a:gra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cs typeface="Times New Roman" panose="02020603050405020304" pitchFamily="18" charset="0"/>
              </a:rPr>
              <a:t>Quan </a:t>
            </a:r>
            <a:r>
              <a:rPr lang="en-US" sz="2800" dirty="0" err="1">
                <a:solidFill>
                  <a:schemeClr val="tx1"/>
                </a:solidFill>
                <a:latin typeface="Times New Roman" panose="02020603050405020304" pitchFamily="18" charset="0"/>
                <a:cs typeface="Times New Roman" panose="02020603050405020304" pitchFamily="18" charset="0"/>
              </a:rPr>
              <a:t>sát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hình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ảnh</a:t>
            </a:r>
            <a:r>
              <a:rPr lang="en-US" sz="2800" dirty="0">
                <a:solidFill>
                  <a:schemeClr val="tx1"/>
                </a:solidFill>
                <a:latin typeface="Times New Roman" panose="02020603050405020304" pitchFamily="18" charset="0"/>
                <a:cs typeface="Times New Roman" panose="02020603050405020304" pitchFamily="18" charset="0"/>
              </a:rPr>
              <a:t> GV </a:t>
            </a:r>
            <a:r>
              <a:rPr lang="en-US" sz="2800" dirty="0" err="1">
                <a:solidFill>
                  <a:schemeClr val="tx1"/>
                </a:solidFill>
                <a:latin typeface="Times New Roman" panose="02020603050405020304" pitchFamily="18" charset="0"/>
                <a:cs typeface="Times New Roman" panose="02020603050405020304" pitchFamily="18" charset="0"/>
              </a:rPr>
              <a:t>đưa</a:t>
            </a:r>
            <a:r>
              <a:rPr lang="en-US" sz="2800" dirty="0">
                <a:solidFill>
                  <a:schemeClr val="tx1"/>
                </a:solidFill>
                <a:latin typeface="Times New Roman" panose="02020603050405020304" pitchFamily="18" charset="0"/>
                <a:cs typeface="Times New Roman" panose="02020603050405020304" pitchFamily="18" charset="0"/>
              </a:rPr>
              <a:t> ra, </a:t>
            </a:r>
            <a:r>
              <a:rPr lang="en-US" sz="2800" dirty="0" err="1">
                <a:solidFill>
                  <a:schemeClr val="tx1"/>
                </a:solidFill>
                <a:latin typeface="Times New Roman" panose="02020603050405020304" pitchFamily="18" charset="0"/>
                <a:cs typeface="Times New Roman" panose="02020603050405020304" pitchFamily="18" charset="0"/>
              </a:rPr>
              <a:t>cố</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nhớ</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nhiều</a:t>
            </a:r>
            <a:r>
              <a:rPr lang="en-US" sz="2800" dirty="0">
                <a:solidFill>
                  <a:schemeClr val="tx1"/>
                </a:solidFill>
                <a:latin typeface="Times New Roman" panose="02020603050405020304" pitchFamily="18" charset="0"/>
                <a:cs typeface="Times New Roman" panose="02020603050405020304" pitchFamily="18" charset="0"/>
              </a:rPr>
              <a:t> chi </a:t>
            </a:r>
            <a:r>
              <a:rPr lang="en-US" sz="2800" dirty="0" err="1">
                <a:solidFill>
                  <a:schemeClr val="tx1"/>
                </a:solidFill>
                <a:latin typeface="Times New Roman" panose="02020603050405020304" pitchFamily="18" charset="0"/>
                <a:cs typeface="Times New Roman" panose="02020603050405020304" pitchFamily="18" charset="0"/>
              </a:rPr>
              <a:t>tiết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nhất</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12" name="Picture 2" descr="Personal Personalization Profile User Business Flat Line Fil, Com Con,  Account, Avatar PNG and Vector with Transparent Background for Free Download">
            <a:extLst>
              <a:ext uri="{FF2B5EF4-FFF2-40B4-BE49-F238E27FC236}">
                <a16:creationId xmlns:a16="http://schemas.microsoft.com/office/drawing/2014/main" xmlns="" id="{E6B8AFBF-5D14-4F31-A38B-DE2DFBE496AA}"/>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7500" b="71563" l="20781" r="71563">
                        <a14:foregroundMark x1="54375" y1="69375" x2="54375" y2="69375"/>
                        <a14:foregroundMark x1="54375" y1="70156" x2="54375" y2="71563"/>
                        <a14:foregroundMark x1="52500" y1="71094" x2="52500" y2="71094"/>
                        <a14:foregroundMark x1="50625" y1="27500" x2="50625" y2="27500"/>
                        <a14:foregroundMark x1="49063" y1="28594" x2="49063" y2="28594"/>
                        <a14:foregroundMark x1="26406" y1="34844" x2="26406" y2="34844"/>
                        <a14:foregroundMark x1="20781" y1="66406" x2="20781" y2="66406"/>
                      </a14:backgroundRemoval>
                    </a14:imgEffect>
                  </a14:imgLayer>
                </a14:imgProps>
              </a:ext>
              <a:ext uri="{28A0092B-C50C-407E-A947-70E740481C1C}">
                <a14:useLocalDpi xmlns:a14="http://schemas.microsoft.com/office/drawing/2010/main" val="0"/>
              </a:ext>
            </a:extLst>
          </a:blip>
          <a:srcRect l="15014" t="25596" r="22069" b="28418"/>
          <a:stretch/>
        </p:blipFill>
        <p:spPr bwMode="auto">
          <a:xfrm>
            <a:off x="322980" y="5297270"/>
            <a:ext cx="1911102" cy="1396842"/>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Rounded Corners 7">
            <a:extLst>
              <a:ext uri="{FF2B5EF4-FFF2-40B4-BE49-F238E27FC236}">
                <a16:creationId xmlns:a16="http://schemas.microsoft.com/office/drawing/2014/main" xmlns="" id="{29C4FD95-33CE-4679-BB4D-257B28DD57AA}"/>
              </a:ext>
            </a:extLst>
          </p:cNvPr>
          <p:cNvSpPr/>
          <p:nvPr/>
        </p:nvSpPr>
        <p:spPr>
          <a:xfrm>
            <a:off x="123114" y="3351399"/>
            <a:ext cx="1911102" cy="1777161"/>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0" scaled="1"/>
            <a:tileRect/>
          </a:gra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latin typeface="Times New Roman" panose="02020603050405020304" pitchFamily="18" charset="0"/>
                <a:cs typeface="Times New Roman" panose="02020603050405020304" pitchFamily="18" charset="0"/>
              </a:rPr>
              <a:t>Làm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việc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cá</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nhân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trong</a:t>
            </a:r>
            <a:r>
              <a:rPr lang="en-US" sz="2800" dirty="0">
                <a:solidFill>
                  <a:schemeClr val="tx1"/>
                </a:solidFill>
                <a:latin typeface="Times New Roman" panose="02020603050405020304" pitchFamily="18" charset="0"/>
                <a:cs typeface="Times New Roman" panose="02020603050405020304" pitchFamily="18" charset="0"/>
              </a:rPr>
              <a:t> 30s</a:t>
            </a:r>
          </a:p>
        </p:txBody>
      </p:sp>
      <p:pic>
        <p:nvPicPr>
          <p:cNvPr id="15362" name="Picture 2" descr="Galeria - ícones de natureza grátis">
            <a:extLst>
              <a:ext uri="{FF2B5EF4-FFF2-40B4-BE49-F238E27FC236}">
                <a16:creationId xmlns:a16="http://schemas.microsoft.com/office/drawing/2014/main" xmlns="" id="{F8AA652D-EE81-4F3E-8458-3D9B022FD8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85770" y="5223132"/>
            <a:ext cx="1647008" cy="1647008"/>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xmlns="" id="{396A42B9-B675-4F24-B571-66B98CACCC52}"/>
              </a:ext>
            </a:extLst>
          </p:cNvPr>
          <p:cNvGrpSpPr/>
          <p:nvPr/>
        </p:nvGrpSpPr>
        <p:grpSpPr>
          <a:xfrm>
            <a:off x="1367453" y="94427"/>
            <a:ext cx="10452370" cy="900622"/>
            <a:chOff x="3347599" y="1377508"/>
            <a:chExt cx="5108832" cy="742472"/>
          </a:xfrm>
        </p:grpSpPr>
        <p:sp>
          <p:nvSpPr>
            <p:cNvPr id="26" name="Rectangle: Rounded Corners 25">
              <a:extLst>
                <a:ext uri="{FF2B5EF4-FFF2-40B4-BE49-F238E27FC236}">
                  <a16:creationId xmlns:a16="http://schemas.microsoft.com/office/drawing/2014/main" xmlns="" id="{E204509C-6B7C-486C-B894-83F38B38B985}"/>
                </a:ext>
              </a:extLst>
            </p:cNvPr>
            <p:cNvSpPr/>
            <p:nvPr/>
          </p:nvSpPr>
          <p:spPr>
            <a:xfrm>
              <a:off x="3673494" y="1377508"/>
              <a:ext cx="4782937" cy="742472"/>
            </a:xfrm>
            <a:prstGeom prst="roundRect">
              <a:avLst>
                <a:gd name="adj" fmla="val 42559"/>
              </a:avLst>
            </a:prstGeom>
            <a:solidFill>
              <a:schemeClr val="accent4">
                <a:lumMod val="50000"/>
              </a:schemeClr>
            </a:solidFill>
            <a:ln w="12700">
              <a:solidFill>
                <a:srgbClr val="4472C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9180E"/>
                </a:solidFill>
                <a:effectLst/>
                <a:uLnTx/>
                <a:uFillTx/>
                <a:latin typeface="#9Slide03 SFU Futura_12" panose="00000400000000000000" pitchFamily="2" charset="0"/>
              </a:endParaRPr>
            </a:p>
          </p:txBody>
        </p:sp>
        <p:sp>
          <p:nvSpPr>
            <p:cNvPr id="27" name="Oval 26">
              <a:extLst>
                <a:ext uri="{FF2B5EF4-FFF2-40B4-BE49-F238E27FC236}">
                  <a16:creationId xmlns:a16="http://schemas.microsoft.com/office/drawing/2014/main" xmlns="" id="{834691AD-8F99-450B-AD12-D43B4A270200}"/>
                </a:ext>
              </a:extLst>
            </p:cNvPr>
            <p:cNvSpPr/>
            <p:nvPr/>
          </p:nvSpPr>
          <p:spPr>
            <a:xfrm>
              <a:off x="3347599" y="1455566"/>
              <a:ext cx="397923" cy="574960"/>
            </a:xfrm>
            <a:prstGeom prst="ellipse">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29555D"/>
                  </a:solidFill>
                  <a:latin typeface="#9Slide03 SFU Futura_12" panose="00000400000000000000" pitchFamily="2" charset="0"/>
                </a:rPr>
                <a:t>I</a:t>
              </a:r>
              <a:endParaRPr kumimoji="0" lang="en-US" sz="4000" b="1" i="0" u="none" strike="noStrike" kern="1200" cap="none" spc="0" normalizeH="0" baseline="0" noProof="0" dirty="0">
                <a:ln>
                  <a:noFill/>
                </a:ln>
                <a:solidFill>
                  <a:srgbClr val="29555D"/>
                </a:solidFill>
                <a:effectLst/>
                <a:uLnTx/>
                <a:uFillTx/>
                <a:latin typeface="#9Slide03 SFU Futura_12" panose="00000400000000000000" pitchFamily="2" charset="0"/>
              </a:endParaRPr>
            </a:p>
          </p:txBody>
        </p:sp>
        <p:sp>
          <p:nvSpPr>
            <p:cNvPr id="28" name="TextBox 27">
              <a:extLst>
                <a:ext uri="{FF2B5EF4-FFF2-40B4-BE49-F238E27FC236}">
                  <a16:creationId xmlns:a16="http://schemas.microsoft.com/office/drawing/2014/main" xmlns="" id="{C0D1632B-4724-4202-BB13-63368BE43258}"/>
                </a:ext>
              </a:extLst>
            </p:cNvPr>
            <p:cNvSpPr txBox="1"/>
            <p:nvPr/>
          </p:nvSpPr>
          <p:spPr>
            <a:xfrm>
              <a:off x="4089711" y="1497691"/>
              <a:ext cx="3922667" cy="53283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rgbClr val="FFFF00"/>
                  </a:solidFill>
                  <a:latin typeface="Times New Roman" panose="02020603050405020304" pitchFamily="18" charset="0"/>
                  <a:cs typeface="Times New Roman" panose="02020603050405020304" pitchFamily="18" charset="0"/>
                </a:rPr>
                <a:t>KHÁI NIỆM: LƯỢC ĐỒ TRÍ NHỚ</a:t>
              </a:r>
              <a:endParaRPr kumimoji="0" lang="vi-VN" sz="40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grpSp>
      <p:sp>
        <p:nvSpPr>
          <p:cNvPr id="22" name="TextBox 21">
            <a:extLst>
              <a:ext uri="{FF2B5EF4-FFF2-40B4-BE49-F238E27FC236}">
                <a16:creationId xmlns:a16="http://schemas.microsoft.com/office/drawing/2014/main" xmlns="" id="{380EDA27-97E8-4E43-A948-9F046163DB12}"/>
              </a:ext>
            </a:extLst>
          </p:cNvPr>
          <p:cNvSpPr txBox="1"/>
          <p:nvPr/>
        </p:nvSpPr>
        <p:spPr>
          <a:xfrm>
            <a:off x="1278531" y="1110666"/>
            <a:ext cx="10339754" cy="1107996"/>
          </a:xfrm>
          <a:prstGeom prst="rect">
            <a:avLst/>
          </a:prstGeom>
          <a:noFill/>
        </p:spPr>
        <p:txBody>
          <a:bodyPr wrap="square" rtlCol="0">
            <a:spAutoFit/>
          </a:bodyPr>
          <a:lstStyle/>
          <a:p>
            <a:r>
              <a:rPr lang="en-US" sz="6600" dirty="0" err="1">
                <a:solidFill>
                  <a:schemeClr val="accent5">
                    <a:lumMod val="50000"/>
                  </a:schemeClr>
                </a:solidFill>
                <a:latin typeface="Times New Roman" panose="02020603050405020304" pitchFamily="18" charset="0"/>
                <a:cs typeface="Times New Roman" panose="02020603050405020304" pitchFamily="18" charset="0"/>
              </a:rPr>
              <a:t>Trò</a:t>
            </a:r>
            <a:r>
              <a:rPr lang="en-US" sz="6600" dirty="0">
                <a:solidFill>
                  <a:schemeClr val="accent5">
                    <a:lumMod val="50000"/>
                  </a:schemeClr>
                </a:solidFill>
                <a:latin typeface="Times New Roman" panose="02020603050405020304" pitchFamily="18" charset="0"/>
                <a:cs typeface="Times New Roman" panose="02020603050405020304" pitchFamily="18" charset="0"/>
              </a:rPr>
              <a:t> </a:t>
            </a:r>
            <a:r>
              <a:rPr lang="en-US" sz="6600" dirty="0" err="1">
                <a:solidFill>
                  <a:schemeClr val="accent5">
                    <a:lumMod val="50000"/>
                  </a:schemeClr>
                </a:solidFill>
                <a:latin typeface="Times New Roman" panose="02020603050405020304" pitchFamily="18" charset="0"/>
                <a:cs typeface="Times New Roman" panose="02020603050405020304" pitchFamily="18" charset="0"/>
              </a:rPr>
              <a:t>chơi</a:t>
            </a:r>
            <a:r>
              <a:rPr lang="en-US" sz="6600" dirty="0">
                <a:solidFill>
                  <a:schemeClr val="accent5">
                    <a:lumMod val="50000"/>
                  </a:schemeClr>
                </a:solidFill>
                <a:latin typeface="Times New Roman" panose="02020603050405020304" pitchFamily="18" charset="0"/>
                <a:cs typeface="Times New Roman" panose="02020603050405020304" pitchFamily="18" charset="0"/>
              </a:rPr>
              <a:t>: </a:t>
            </a:r>
            <a:r>
              <a:rPr lang="en-US" sz="6600" dirty="0" err="1">
                <a:solidFill>
                  <a:srgbClr val="FF0000"/>
                </a:solidFill>
                <a:latin typeface="Times New Roman" panose="02020603050405020304" pitchFamily="18" charset="0"/>
                <a:cs typeface="Times New Roman" panose="02020603050405020304" pitchFamily="18" charset="0"/>
              </a:rPr>
              <a:t>Siêu</a:t>
            </a:r>
            <a:r>
              <a:rPr lang="en-US" sz="6600" dirty="0">
                <a:solidFill>
                  <a:srgbClr val="FF0000"/>
                </a:solidFill>
                <a:latin typeface="Times New Roman" panose="02020603050405020304" pitchFamily="18" charset="0"/>
                <a:cs typeface="Times New Roman" panose="02020603050405020304" pitchFamily="18" charset="0"/>
              </a:rPr>
              <a:t> </a:t>
            </a:r>
            <a:r>
              <a:rPr lang="en-US" sz="6600" dirty="0" err="1">
                <a:solidFill>
                  <a:srgbClr val="FF0000"/>
                </a:solidFill>
                <a:latin typeface="Times New Roman" panose="02020603050405020304" pitchFamily="18" charset="0"/>
                <a:cs typeface="Times New Roman" panose="02020603050405020304" pitchFamily="18" charset="0"/>
              </a:rPr>
              <a:t>Trí</a:t>
            </a:r>
            <a:r>
              <a:rPr lang="en-US" sz="6600" dirty="0">
                <a:solidFill>
                  <a:srgbClr val="FF0000"/>
                </a:solidFill>
                <a:latin typeface="Times New Roman" panose="02020603050405020304" pitchFamily="18" charset="0"/>
                <a:cs typeface="Times New Roman" panose="02020603050405020304" pitchFamily="18" charset="0"/>
              </a:rPr>
              <a:t> </a:t>
            </a:r>
            <a:r>
              <a:rPr lang="en-US" sz="6600" dirty="0" err="1">
                <a:solidFill>
                  <a:srgbClr val="FF0000"/>
                </a:solidFill>
                <a:latin typeface="Times New Roman" panose="02020603050405020304" pitchFamily="18" charset="0"/>
                <a:cs typeface="Times New Roman" panose="02020603050405020304" pitchFamily="18" charset="0"/>
              </a:rPr>
              <a:t>Nhớ</a:t>
            </a:r>
            <a:endParaRPr lang="en-US" sz="6600" dirty="0">
              <a:solidFill>
                <a:srgbClr val="FF0000"/>
              </a:solidFill>
              <a:latin typeface="Times New Roman" panose="02020603050405020304" pitchFamily="18"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xmlns="" id="{99459564-7310-4888-BBC6-32B457EE47CC}"/>
              </a:ext>
            </a:extLst>
          </p:cNvPr>
          <p:cNvCxnSpPr/>
          <p:nvPr/>
        </p:nvCxnSpPr>
        <p:spPr>
          <a:xfrm>
            <a:off x="123113" y="3211096"/>
            <a:ext cx="12192000" cy="0"/>
          </a:xfrm>
          <a:prstGeom prst="line">
            <a:avLst/>
          </a:prstGeom>
          <a:ln w="76200">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4" descr="Các phương pháp rèn luyện trí nhớ siêu tốt của tỷ phú Bill Gates - Benh.vn">
            <a:extLst>
              <a:ext uri="{FF2B5EF4-FFF2-40B4-BE49-F238E27FC236}">
                <a16:creationId xmlns:a16="http://schemas.microsoft.com/office/drawing/2014/main" xmlns="" id="{2A4B9507-DE29-43B5-A7EE-043BE4A9172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 b="10639"/>
          <a:stretch/>
        </p:blipFill>
        <p:spPr bwMode="auto">
          <a:xfrm>
            <a:off x="7979284" y="2837429"/>
            <a:ext cx="3710083" cy="352537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5" name="Rectangle: Rounded Corners 7">
            <a:extLst>
              <a:ext uri="{FF2B5EF4-FFF2-40B4-BE49-F238E27FC236}">
                <a16:creationId xmlns:a16="http://schemas.microsoft.com/office/drawing/2014/main" xmlns="" id="{8D73C83E-E5C5-4E07-92D1-739B13A865BB}"/>
              </a:ext>
            </a:extLst>
          </p:cNvPr>
          <p:cNvSpPr/>
          <p:nvPr/>
        </p:nvSpPr>
        <p:spPr>
          <a:xfrm>
            <a:off x="5480721" y="3365603"/>
            <a:ext cx="2206437" cy="1777161"/>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0" scaled="1"/>
            <a:tileRect/>
          </a:gra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cs typeface="Times New Roman" panose="02020603050405020304" pitchFamily="18" charset="0"/>
              </a:rPr>
              <a:t>Sau </a:t>
            </a:r>
            <a:r>
              <a:rPr lang="en-US" sz="2800" dirty="0" err="1">
                <a:solidFill>
                  <a:schemeClr val="tx1"/>
                </a:solidFill>
                <a:latin typeface="Times New Roman" panose="02020603050405020304" pitchFamily="18" charset="0"/>
                <a:cs typeface="Times New Roman" panose="02020603050405020304" pitchFamily="18" charset="0"/>
              </a:rPr>
              <a:t>đó</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ghi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lại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chi </a:t>
            </a:r>
            <a:r>
              <a:rPr lang="en-US" sz="2800" dirty="0" err="1">
                <a:solidFill>
                  <a:schemeClr val="tx1"/>
                </a:solidFill>
                <a:latin typeface="Times New Roman" panose="02020603050405020304" pitchFamily="18" charset="0"/>
                <a:cs typeface="Times New Roman" panose="02020603050405020304" pitchFamily="18" charset="0"/>
              </a:rPr>
              <a:t>tiết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nhớ</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2050" name="Picture 2" descr="This Mind Map Deals With Designing A Poster For Working - Thinking Bulb  Icon - Free Transparent PNG Clipart Images Download">
            <a:extLst>
              <a:ext uri="{FF2B5EF4-FFF2-40B4-BE49-F238E27FC236}">
                <a16:creationId xmlns:a16="http://schemas.microsoft.com/office/drawing/2014/main" xmlns="" id="{89BF355C-E455-40FA-80F4-3CC4D8AF3C4B}"/>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4459" b="95223" l="5000" r="93000">
                        <a14:foregroundMark x1="16000" y1="64650" x2="16000" y2="64650"/>
                        <a14:foregroundMark x1="12000" y1="44904" x2="12000" y2="44904"/>
                        <a14:foregroundMark x1="18667" y1="19108" x2="18667" y2="19108"/>
                        <a14:foregroundMark x1="39000" y1="4459" x2="39000" y2="4459"/>
                        <a14:foregroundMark x1="5000" y1="43631" x2="5000" y2="43631"/>
                        <a14:foregroundMark x1="61000" y1="9236" x2="61000" y2="9236"/>
                        <a14:foregroundMark x1="80000" y1="21338" x2="80000" y2="21338"/>
                        <a14:foregroundMark x1="89333" y1="42675" x2="89333" y2="42675"/>
                        <a14:foregroundMark x1="93000" y1="68471" x2="93000" y2="66561"/>
                        <a14:foregroundMark x1="54667" y1="88535" x2="54667" y2="88535"/>
                        <a14:foregroundMark x1="54333" y1="81529" x2="54333" y2="81529"/>
                        <a14:foregroundMark x1="46333" y1="95223" x2="46333" y2="95223"/>
                      </a14:backgroundRemoval>
                    </a14:imgEffect>
                  </a14:imgLayer>
                </a14:imgProps>
              </a:ext>
              <a:ext uri="{28A0092B-C50C-407E-A947-70E740481C1C}">
                <a14:useLocalDpi xmlns:a14="http://schemas.microsoft.com/office/drawing/2010/main" val="0"/>
              </a:ext>
            </a:extLst>
          </a:blip>
          <a:srcRect/>
          <a:stretch>
            <a:fillRect/>
          </a:stretch>
        </p:blipFill>
        <p:spPr bwMode="auto">
          <a:xfrm>
            <a:off x="5921628" y="5246325"/>
            <a:ext cx="1431910" cy="1498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0616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par>
                                <p:cTn id="19" presetID="16" presetClass="entr" presetSubtype="21" fill="hold" nodeType="withEffect">
                                  <p:stCondLst>
                                    <p:cond delay="0"/>
                                  </p:stCondLst>
                                  <p:childTnLst>
                                    <p:set>
                                      <p:cBhvr>
                                        <p:cTn id="20" dur="1" fill="hold">
                                          <p:stCondLst>
                                            <p:cond delay="0"/>
                                          </p:stCondLst>
                                        </p:cTn>
                                        <p:tgtEl>
                                          <p:spTgt spid="15362"/>
                                        </p:tgtEl>
                                        <p:attrNameLst>
                                          <p:attrName>style.visibility</p:attrName>
                                        </p:attrNameLst>
                                      </p:cBhvr>
                                      <p:to>
                                        <p:strVal val="visible"/>
                                      </p:to>
                                    </p:set>
                                    <p:animEffect transition="in" filter="barn(inVertical)">
                                      <p:cBhvr>
                                        <p:cTn id="21" dur="500"/>
                                        <p:tgtEl>
                                          <p:spTgt spid="15362"/>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par>
                                <p:cTn id="25" presetID="16" presetClass="entr" presetSubtype="21" fill="hold" nodeType="withEffect">
                                  <p:stCondLst>
                                    <p:cond delay="0"/>
                                  </p:stCondLst>
                                  <p:childTnLst>
                                    <p:set>
                                      <p:cBhvr>
                                        <p:cTn id="26" dur="1" fill="hold">
                                          <p:stCondLst>
                                            <p:cond delay="0"/>
                                          </p:stCondLst>
                                        </p:cTn>
                                        <p:tgtEl>
                                          <p:spTgt spid="2050"/>
                                        </p:tgtEl>
                                        <p:attrNameLst>
                                          <p:attrName>style.visibility</p:attrName>
                                        </p:attrNameLst>
                                      </p:cBhvr>
                                      <p:to>
                                        <p:strVal val="visible"/>
                                      </p:to>
                                    </p:set>
                                    <p:animEffect transition="in" filter="barn(inVertical)">
                                      <p:cBhvr>
                                        <p:cTn id="2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22" grpId="0"/>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7">
            <a:extLst>
              <a:ext uri="{FF2B5EF4-FFF2-40B4-BE49-F238E27FC236}">
                <a16:creationId xmlns:a16="http://schemas.microsoft.com/office/drawing/2014/main" xmlns="" id="{F1719F40-475B-46BE-94A6-FE718A806067}"/>
              </a:ext>
            </a:extLst>
          </p:cNvPr>
          <p:cNvSpPr/>
          <p:nvPr/>
        </p:nvSpPr>
        <p:spPr>
          <a:xfrm>
            <a:off x="126608" y="1317942"/>
            <a:ext cx="2827606" cy="1133675"/>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0" scaled="1"/>
            <a:tileRect/>
          </a:gra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latin typeface="Times New Roman" panose="02020603050405020304" pitchFamily="18" charset="0"/>
                <a:cs typeface="Times New Roman" panose="02020603050405020304" pitchFamily="18" charset="0"/>
              </a:rPr>
              <a:t>Cố</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nhớ</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nhiều</a:t>
            </a:r>
            <a:r>
              <a:rPr lang="en-US" sz="2800" dirty="0">
                <a:solidFill>
                  <a:schemeClr val="tx1"/>
                </a:solidFill>
                <a:latin typeface="Times New Roman" panose="02020603050405020304" pitchFamily="18" charset="0"/>
                <a:cs typeface="Times New Roman" panose="02020603050405020304" pitchFamily="18" charset="0"/>
              </a:rPr>
              <a:t> chi </a:t>
            </a:r>
            <a:r>
              <a:rPr lang="en-US" sz="2800" dirty="0" err="1">
                <a:solidFill>
                  <a:schemeClr val="tx1"/>
                </a:solidFill>
                <a:latin typeface="Times New Roman" panose="02020603050405020304" pitchFamily="18" charset="0"/>
                <a:cs typeface="Times New Roman" panose="02020603050405020304" pitchFamily="18" charset="0"/>
              </a:rPr>
              <a:t>tiết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nhất</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15362" name="Picture 2" descr="Galeria - ícones de natureza grátis">
            <a:extLst>
              <a:ext uri="{FF2B5EF4-FFF2-40B4-BE49-F238E27FC236}">
                <a16:creationId xmlns:a16="http://schemas.microsoft.com/office/drawing/2014/main" xmlns="" id="{F8AA652D-EE81-4F3E-8458-3D9B022FD8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4454" y="2497445"/>
            <a:ext cx="1647008" cy="1647008"/>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xmlns="" id="{380EDA27-97E8-4E43-A948-9F046163DB12}"/>
              </a:ext>
            </a:extLst>
          </p:cNvPr>
          <p:cNvSpPr txBox="1"/>
          <p:nvPr/>
        </p:nvSpPr>
        <p:spPr>
          <a:xfrm>
            <a:off x="2216509" y="-244988"/>
            <a:ext cx="7935409" cy="2800767"/>
          </a:xfrm>
          <a:prstGeom prst="rect">
            <a:avLst/>
          </a:prstGeom>
          <a:noFill/>
        </p:spPr>
        <p:txBody>
          <a:bodyPr wrap="square" rtlCol="0">
            <a:spAutoFit/>
          </a:bodyPr>
          <a:lstStyle/>
          <a:p>
            <a:r>
              <a:rPr lang="en-US" sz="8000" dirty="0" err="1">
                <a:solidFill>
                  <a:schemeClr val="accent5">
                    <a:lumMod val="50000"/>
                  </a:schemeClr>
                </a:solidFill>
                <a:latin typeface="Times New Roman" panose="02020603050405020304" pitchFamily="18" charset="0"/>
                <a:cs typeface="Times New Roman" panose="02020603050405020304" pitchFamily="18" charset="0"/>
              </a:rPr>
              <a:t>Trò</a:t>
            </a:r>
            <a:r>
              <a:rPr lang="en-US" sz="8000" dirty="0">
                <a:solidFill>
                  <a:schemeClr val="accent5">
                    <a:lumMod val="50000"/>
                  </a:schemeClr>
                </a:solidFill>
                <a:latin typeface="Times New Roman" panose="02020603050405020304" pitchFamily="18" charset="0"/>
                <a:cs typeface="Times New Roman" panose="02020603050405020304" pitchFamily="18" charset="0"/>
              </a:rPr>
              <a:t> </a:t>
            </a:r>
            <a:r>
              <a:rPr lang="en-US" sz="8000" dirty="0" err="1">
                <a:solidFill>
                  <a:schemeClr val="accent5">
                    <a:lumMod val="50000"/>
                  </a:schemeClr>
                </a:solidFill>
                <a:latin typeface="Times New Roman" panose="02020603050405020304" pitchFamily="18" charset="0"/>
                <a:cs typeface="Times New Roman" panose="02020603050405020304" pitchFamily="18" charset="0"/>
              </a:rPr>
              <a:t>chơi</a:t>
            </a:r>
            <a:r>
              <a:rPr lang="en-US" sz="8000" dirty="0">
                <a:solidFill>
                  <a:schemeClr val="accent5">
                    <a:lumMod val="50000"/>
                  </a:schemeClr>
                </a:solidFill>
                <a:latin typeface="Times New Roman" panose="02020603050405020304" pitchFamily="18" charset="0"/>
                <a:cs typeface="Times New Roman" panose="02020603050405020304" pitchFamily="18" charset="0"/>
              </a:rPr>
              <a:t>: </a:t>
            </a:r>
            <a:r>
              <a:rPr lang="en-US" sz="8800" dirty="0" err="1">
                <a:solidFill>
                  <a:srgbClr val="FF0000"/>
                </a:solidFill>
                <a:latin typeface="Times New Roman" panose="02020603050405020304" pitchFamily="18" charset="0"/>
                <a:cs typeface="Times New Roman" panose="02020603050405020304" pitchFamily="18" charset="0"/>
              </a:rPr>
              <a:t>Siêu</a:t>
            </a:r>
            <a:r>
              <a:rPr lang="en-US" sz="8800" dirty="0">
                <a:solidFill>
                  <a:srgbClr val="FF0000"/>
                </a:solidFill>
                <a:latin typeface="Times New Roman" panose="02020603050405020304" pitchFamily="18" charset="0"/>
                <a:cs typeface="Times New Roman" panose="02020603050405020304" pitchFamily="18" charset="0"/>
              </a:rPr>
              <a:t> </a:t>
            </a:r>
            <a:r>
              <a:rPr lang="en-US" sz="8800" dirty="0" err="1">
                <a:solidFill>
                  <a:srgbClr val="FF0000"/>
                </a:solidFill>
                <a:latin typeface="Times New Roman" panose="02020603050405020304" pitchFamily="18" charset="0"/>
                <a:cs typeface="Times New Roman" panose="02020603050405020304" pitchFamily="18" charset="0"/>
              </a:rPr>
              <a:t>Trí</a:t>
            </a:r>
            <a:r>
              <a:rPr lang="en-US" sz="8800" dirty="0">
                <a:solidFill>
                  <a:srgbClr val="FF0000"/>
                </a:solidFill>
                <a:latin typeface="Times New Roman" panose="02020603050405020304" pitchFamily="18" charset="0"/>
                <a:cs typeface="Times New Roman" panose="02020603050405020304" pitchFamily="18" charset="0"/>
              </a:rPr>
              <a:t> </a:t>
            </a:r>
            <a:r>
              <a:rPr lang="en-US" sz="8800" dirty="0" err="1">
                <a:solidFill>
                  <a:srgbClr val="FF0000"/>
                </a:solidFill>
                <a:latin typeface="Times New Roman" panose="02020603050405020304" pitchFamily="18" charset="0"/>
                <a:cs typeface="Times New Roman" panose="02020603050405020304" pitchFamily="18" charset="0"/>
              </a:rPr>
              <a:t>Nhớ</a:t>
            </a:r>
            <a:endParaRPr lang="en-US" sz="8800" dirty="0">
              <a:solidFill>
                <a:srgbClr val="FF0000"/>
              </a:solidFill>
              <a:latin typeface="Times New Roman" panose="02020603050405020304" pitchFamily="18" charset="0"/>
              <a:cs typeface="Times New Roman" panose="02020603050405020304" pitchFamily="18" charset="0"/>
            </a:endParaRPr>
          </a:p>
        </p:txBody>
      </p:sp>
      <p:pic>
        <p:nvPicPr>
          <p:cNvPr id="3" name="Picture 2" descr="Chart, timeline&#10;&#10;Description automatically generated">
            <a:extLst>
              <a:ext uri="{FF2B5EF4-FFF2-40B4-BE49-F238E27FC236}">
                <a16:creationId xmlns:a16="http://schemas.microsoft.com/office/drawing/2014/main" xmlns="" id="{B386E333-7DAC-4A27-85E7-D3759299A189}"/>
              </a:ext>
            </a:extLst>
          </p:cNvPr>
          <p:cNvPicPr>
            <a:picLocks noChangeAspect="1"/>
          </p:cNvPicPr>
          <p:nvPr/>
        </p:nvPicPr>
        <p:blipFill>
          <a:blip r:embed="rId5"/>
          <a:stretch>
            <a:fillRect/>
          </a:stretch>
        </p:blipFill>
        <p:spPr>
          <a:xfrm>
            <a:off x="3072109" y="1267837"/>
            <a:ext cx="9107288" cy="5470587"/>
          </a:xfrm>
          <a:prstGeom prst="rect">
            <a:avLst/>
          </a:prstGeom>
        </p:spPr>
      </p:pic>
      <p:pic>
        <p:nvPicPr>
          <p:cNvPr id="8" name="Đồng hồ đếm ngược 5 phút - 5 Minutes">
            <a:hlinkClick r:id="" action="ppaction://media"/>
            <a:extLst>
              <a:ext uri="{FF2B5EF4-FFF2-40B4-BE49-F238E27FC236}">
                <a16:creationId xmlns:a16="http://schemas.microsoft.com/office/drawing/2014/main" xmlns="" id="{85D27343-8C72-4A8C-80F2-2B19AC007898}"/>
              </a:ext>
            </a:extLst>
          </p:cNvPr>
          <p:cNvPicPr>
            <a:picLocks noChangeAspect="1"/>
          </p:cNvPicPr>
          <p:nvPr>
            <a:videoFile r:link="rId1"/>
            <p:extLst>
              <p:ext uri="{DAA4B4D4-6D71-4841-9C94-3DE7FCFB9230}">
                <p14:media xmlns:p14="http://schemas.microsoft.com/office/powerpoint/2010/main" r:embed="rId2">
                  <p14:trim st="270531"/>
                </p14:media>
              </p:ext>
            </p:extLst>
          </p:nvPr>
        </p:nvPicPr>
        <p:blipFill>
          <a:blip r:embed="rId6"/>
          <a:stretch>
            <a:fillRect/>
          </a:stretch>
        </p:blipFill>
        <p:spPr>
          <a:xfrm>
            <a:off x="400550" y="5245506"/>
            <a:ext cx="2203208" cy="1492918"/>
          </a:xfrm>
          <a:prstGeom prst="rect">
            <a:avLst/>
          </a:prstGeom>
        </p:spPr>
      </p:pic>
      <p:sp>
        <p:nvSpPr>
          <p:cNvPr id="9" name="Rectangle: Rounded Corners 8">
            <a:extLst>
              <a:ext uri="{FF2B5EF4-FFF2-40B4-BE49-F238E27FC236}">
                <a16:creationId xmlns:a16="http://schemas.microsoft.com/office/drawing/2014/main" xmlns="" id="{83328B32-F90F-483D-B40F-01808F68A941}"/>
              </a:ext>
            </a:extLst>
          </p:cNvPr>
          <p:cNvSpPr/>
          <p:nvPr/>
        </p:nvSpPr>
        <p:spPr>
          <a:xfrm>
            <a:off x="38506" y="4205297"/>
            <a:ext cx="2915707" cy="701763"/>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Rounded Corners 7">
            <a:extLst>
              <a:ext uri="{FF2B5EF4-FFF2-40B4-BE49-F238E27FC236}">
                <a16:creationId xmlns:a16="http://schemas.microsoft.com/office/drawing/2014/main" xmlns="" id="{C1131CED-E8F8-413C-A9FF-F921887CC3CA}"/>
              </a:ext>
            </a:extLst>
          </p:cNvPr>
          <p:cNvSpPr/>
          <p:nvPr/>
        </p:nvSpPr>
        <p:spPr>
          <a:xfrm>
            <a:off x="66556" y="4241805"/>
            <a:ext cx="2203208" cy="701762"/>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cs typeface="Times New Roman" panose="02020603050405020304" pitchFamily="18" charset="0"/>
              </a:rPr>
              <a:t>Time: 30 </a:t>
            </a:r>
            <a:r>
              <a:rPr lang="en-US" sz="2800" dirty="0" err="1">
                <a:solidFill>
                  <a:schemeClr val="tx1"/>
                </a:solidFill>
                <a:latin typeface="Times New Roman" panose="02020603050405020304" pitchFamily="18" charset="0"/>
                <a:cs typeface="Times New Roman" panose="02020603050405020304" pitchFamily="18" charset="0"/>
              </a:rPr>
              <a:t>giây</a:t>
            </a: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12" name="Picture 2" descr="Alarm Clock Logo Icon Isolated. Watch Object, Time Office Symbol. Stock  Illustration - Illustration of minute, round: 147962569">
            <a:extLst>
              <a:ext uri="{FF2B5EF4-FFF2-40B4-BE49-F238E27FC236}">
                <a16:creationId xmlns:a16="http://schemas.microsoft.com/office/drawing/2014/main" xmlns="" id="{228F4CD5-88B0-49F0-A6FD-3BEF13A9DC7C}"/>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foregroundMark x1="73875" y1="25250" x2="73875" y2="25250"/>
                        <a14:foregroundMark x1="29625" y1="21500" x2="29625" y2="21500"/>
                        <a14:foregroundMark x1="51000" y1="51875" x2="51000" y2="51875"/>
                        <a14:foregroundMark x1="52000" y1="59500" x2="52000" y2="59500"/>
                        <a14:foregroundMark x1="53000" y1="62125" x2="53000" y2="62125"/>
                        <a14:foregroundMark x1="43000" y1="51125" x2="43000" y2="51125"/>
                        <a14:foregroundMark x1="30625" y1="51500" x2="30625" y2="51500"/>
                        <a14:foregroundMark x1="39500" y1="51750" x2="39500" y2="51750"/>
                        <a14:foregroundMark x1="46625" y1="50875" x2="39000" y2="50750"/>
                        <a14:foregroundMark x1="39000" y1="50750" x2="38625" y2="50625"/>
                        <a14:foregroundMark x1="30250" y1="46375" x2="29875" y2="45500"/>
                        <a14:foregroundMark x1="31250" y1="41250" x2="31250" y2="41250"/>
                        <a14:foregroundMark x1="35125" y1="37375" x2="35125" y2="37375"/>
                        <a14:foregroundMark x1="39000" y1="33875" x2="39000" y2="33875"/>
                        <a14:foregroundMark x1="44375" y1="32000" x2="44375" y2="32000"/>
                        <a14:foregroundMark x1="49750" y1="33250" x2="49750" y2="33250"/>
                        <a14:foregroundMark x1="55250" y1="32625" x2="55250" y2="32625"/>
                        <a14:foregroundMark x1="59625" y1="34875" x2="59625" y2="34875"/>
                        <a14:foregroundMark x1="64250" y1="37375" x2="64250" y2="37375"/>
                        <a14:foregroundMark x1="67625" y1="40250" x2="67625" y2="40250"/>
                        <a14:foregroundMark x1="67750" y1="41000" x2="67750" y2="41000"/>
                        <a14:foregroundMark x1="69875" y1="45500" x2="69875" y2="45500"/>
                        <a14:foregroundMark x1="71250" y1="51125" x2="71250" y2="51125"/>
                        <a14:foregroundMark x1="70625" y1="57000" x2="70625" y2="57000"/>
                        <a14:foregroundMark x1="68750" y1="62125" x2="68750" y2="62125"/>
                        <a14:foregroundMark x1="64875" y1="67125" x2="64875" y2="67125"/>
                        <a14:foregroundMark x1="65125" y1="66000" x2="65125" y2="66000"/>
                        <a14:foregroundMark x1="60000" y1="69375" x2="60000" y2="69375"/>
                        <a14:foregroundMark x1="55250" y1="72375" x2="55250" y2="72375"/>
                        <a14:foregroundMark x1="49750" y1="72250" x2="49750" y2="72250"/>
                        <a14:foregroundMark x1="44750" y1="72000" x2="44750" y2="72000"/>
                        <a14:foregroundMark x1="40875" y1="68500" x2="40875" y2="68500"/>
                        <a14:foregroundMark x1="36000" y1="65625" x2="36000" y2="65625"/>
                        <a14:foregroundMark x1="32875" y1="61125" x2="32875" y2="61125"/>
                        <a14:foregroundMark x1="30875" y1="55750" x2="30875" y2="55750"/>
                        <a14:foregroundMark x1="40125" y1="69125" x2="40125" y2="69125"/>
                      </a14:backgroundRemoval>
                    </a14:imgEffect>
                  </a14:imgLayer>
                </a14:imgProps>
              </a:ext>
              <a:ext uri="{28A0092B-C50C-407E-A947-70E740481C1C}">
                <a14:useLocalDpi xmlns:a14="http://schemas.microsoft.com/office/drawing/2010/main" val="0"/>
              </a:ext>
            </a:extLst>
          </a:blip>
          <a:srcRect l="16282" t="12052" r="20344" b="13436"/>
          <a:stretch/>
        </p:blipFill>
        <p:spPr bwMode="auto">
          <a:xfrm>
            <a:off x="2194079" y="4168790"/>
            <a:ext cx="670990" cy="725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8822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nodeType="withEffect">
                                  <p:stCondLst>
                                    <p:cond delay="0"/>
                                  </p:stCondLst>
                                  <p:childTnLst>
                                    <p:set>
                                      <p:cBhvr>
                                        <p:cTn id="12" dur="1" fill="hold">
                                          <p:stCondLst>
                                            <p:cond delay="0"/>
                                          </p:stCondLst>
                                        </p:cTn>
                                        <p:tgtEl>
                                          <p:spTgt spid="15362"/>
                                        </p:tgtEl>
                                        <p:attrNameLst>
                                          <p:attrName>style.visibility</p:attrName>
                                        </p:attrNameLst>
                                      </p:cBhvr>
                                      <p:to>
                                        <p:strVal val="visible"/>
                                      </p:to>
                                    </p:set>
                                    <p:animEffect transition="in" filter="barn(inVertical)">
                                      <p:cBhvr>
                                        <p:cTn id="13" dur="500"/>
                                        <p:tgtEl>
                                          <p:spTgt spid="1536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par>
                                <p:cTn id="19" presetID="16" presetClass="entr" presetSubtype="21"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par>
                                <p:cTn id="22" presetID="16" presetClass="entr" presetSubtype="21"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cTn>
                <p:tgtEl>
                  <p:spTgt spid="8"/>
                </p:tgtEl>
              </p:cMediaNode>
            </p:video>
          </p:childTnLst>
        </p:cTn>
      </p:par>
    </p:tnLst>
    <p:bldLst>
      <p:bldP spid="11" grpId="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4F7198EA-C504-40BD-88AA-9A79660194A5}"/>
              </a:ext>
            </a:extLst>
          </p:cNvPr>
          <p:cNvSpPr>
            <a:spLocks noGrp="1"/>
          </p:cNvSpPr>
          <p:nvPr>
            <p:ph type="sldNum" sz="quarter" idx="12"/>
          </p:nvPr>
        </p:nvSpPr>
        <p:spPr/>
        <p:txBody>
          <a:bodyPr/>
          <a:lstStyle/>
          <a:p>
            <a:fld id="{E3EDB6A3-BD71-4B03-9E9C-B8515996E202}" type="slidenum">
              <a:rPr lang="en-US" smtClean="0">
                <a:latin typeface="Times New Roman" panose="02020603050405020304" pitchFamily="18" charset="0"/>
                <a:cs typeface="Times New Roman" panose="02020603050405020304" pitchFamily="18" charset="0"/>
              </a:rPr>
              <a:t>5</a:t>
            </a:fld>
            <a:endParaRPr lang="en-US">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xmlns="" id="{186E6458-88A5-479F-B901-B33DBEBB0DBE}"/>
              </a:ext>
            </a:extLst>
          </p:cNvPr>
          <p:cNvSpPr txBox="1"/>
          <p:nvPr/>
        </p:nvSpPr>
        <p:spPr>
          <a:xfrm>
            <a:off x="2314983" y="-160582"/>
            <a:ext cx="7935409" cy="2800767"/>
          </a:xfrm>
          <a:prstGeom prst="rect">
            <a:avLst/>
          </a:prstGeom>
          <a:noFill/>
        </p:spPr>
        <p:txBody>
          <a:bodyPr wrap="square" rtlCol="0">
            <a:spAutoFit/>
          </a:bodyPr>
          <a:lstStyle/>
          <a:p>
            <a:r>
              <a:rPr lang="en-US" sz="8000" dirty="0" err="1">
                <a:solidFill>
                  <a:schemeClr val="accent5">
                    <a:lumMod val="50000"/>
                  </a:schemeClr>
                </a:solidFill>
                <a:latin typeface="Times New Roman" panose="02020603050405020304" pitchFamily="18" charset="0"/>
                <a:cs typeface="Times New Roman" panose="02020603050405020304" pitchFamily="18" charset="0"/>
              </a:rPr>
              <a:t>Trò</a:t>
            </a:r>
            <a:r>
              <a:rPr lang="en-US" sz="8000" dirty="0">
                <a:solidFill>
                  <a:schemeClr val="accent5">
                    <a:lumMod val="50000"/>
                  </a:schemeClr>
                </a:solidFill>
                <a:latin typeface="Times New Roman" panose="02020603050405020304" pitchFamily="18" charset="0"/>
                <a:cs typeface="Times New Roman" panose="02020603050405020304" pitchFamily="18" charset="0"/>
              </a:rPr>
              <a:t> </a:t>
            </a:r>
            <a:r>
              <a:rPr lang="en-US" sz="8000" dirty="0" err="1">
                <a:solidFill>
                  <a:schemeClr val="accent5">
                    <a:lumMod val="50000"/>
                  </a:schemeClr>
                </a:solidFill>
                <a:latin typeface="Times New Roman" panose="02020603050405020304" pitchFamily="18" charset="0"/>
                <a:cs typeface="Times New Roman" panose="02020603050405020304" pitchFamily="18" charset="0"/>
              </a:rPr>
              <a:t>chơi</a:t>
            </a:r>
            <a:r>
              <a:rPr lang="en-US" sz="8000" dirty="0">
                <a:solidFill>
                  <a:schemeClr val="accent5">
                    <a:lumMod val="50000"/>
                  </a:schemeClr>
                </a:solidFill>
                <a:latin typeface="Times New Roman" panose="02020603050405020304" pitchFamily="18" charset="0"/>
                <a:cs typeface="Times New Roman" panose="02020603050405020304" pitchFamily="18" charset="0"/>
              </a:rPr>
              <a:t>: </a:t>
            </a:r>
            <a:r>
              <a:rPr lang="en-US" sz="8800" dirty="0" err="1">
                <a:solidFill>
                  <a:srgbClr val="FF0000"/>
                </a:solidFill>
                <a:latin typeface="Times New Roman" panose="02020603050405020304" pitchFamily="18" charset="0"/>
                <a:cs typeface="Times New Roman" panose="02020603050405020304" pitchFamily="18" charset="0"/>
              </a:rPr>
              <a:t>Siêu</a:t>
            </a:r>
            <a:r>
              <a:rPr lang="en-US" sz="8800" dirty="0">
                <a:solidFill>
                  <a:srgbClr val="FF0000"/>
                </a:solidFill>
                <a:latin typeface="Times New Roman" panose="02020603050405020304" pitchFamily="18" charset="0"/>
                <a:cs typeface="Times New Roman" panose="02020603050405020304" pitchFamily="18" charset="0"/>
              </a:rPr>
              <a:t> </a:t>
            </a:r>
            <a:r>
              <a:rPr lang="en-US" sz="8800" dirty="0" err="1">
                <a:solidFill>
                  <a:srgbClr val="FF0000"/>
                </a:solidFill>
                <a:latin typeface="Times New Roman" panose="02020603050405020304" pitchFamily="18" charset="0"/>
                <a:cs typeface="Times New Roman" panose="02020603050405020304" pitchFamily="18" charset="0"/>
              </a:rPr>
              <a:t>Trí</a:t>
            </a:r>
            <a:r>
              <a:rPr lang="en-US" sz="8800" dirty="0">
                <a:solidFill>
                  <a:srgbClr val="FF0000"/>
                </a:solidFill>
                <a:latin typeface="Times New Roman" panose="02020603050405020304" pitchFamily="18" charset="0"/>
                <a:cs typeface="Times New Roman" panose="02020603050405020304" pitchFamily="18" charset="0"/>
              </a:rPr>
              <a:t> </a:t>
            </a:r>
            <a:r>
              <a:rPr lang="en-US" sz="8800" dirty="0" err="1">
                <a:solidFill>
                  <a:srgbClr val="FF0000"/>
                </a:solidFill>
                <a:latin typeface="Times New Roman" panose="02020603050405020304" pitchFamily="18" charset="0"/>
                <a:cs typeface="Times New Roman" panose="02020603050405020304" pitchFamily="18" charset="0"/>
              </a:rPr>
              <a:t>Nhớ</a:t>
            </a:r>
            <a:endParaRPr lang="en-US" sz="8800" dirty="0">
              <a:solidFill>
                <a:srgbClr val="FF0000"/>
              </a:solidFill>
              <a:latin typeface="Times New Roman" panose="02020603050405020304" pitchFamily="18" charset="0"/>
              <a:cs typeface="Times New Roman" panose="02020603050405020304" pitchFamily="18" charset="0"/>
            </a:endParaRPr>
          </a:p>
        </p:txBody>
      </p:sp>
      <p:pic>
        <p:nvPicPr>
          <p:cNvPr id="5" name="Picture 4" descr="Chart, timeline&#10;&#10;Description automatically generated">
            <a:extLst>
              <a:ext uri="{FF2B5EF4-FFF2-40B4-BE49-F238E27FC236}">
                <a16:creationId xmlns:a16="http://schemas.microsoft.com/office/drawing/2014/main" xmlns="" id="{430EF42A-CD1A-45E8-87DD-61B114652188}"/>
              </a:ext>
            </a:extLst>
          </p:cNvPr>
          <p:cNvPicPr>
            <a:picLocks noChangeAspect="1"/>
          </p:cNvPicPr>
          <p:nvPr/>
        </p:nvPicPr>
        <p:blipFill>
          <a:blip r:embed="rId4"/>
          <a:stretch>
            <a:fillRect/>
          </a:stretch>
        </p:blipFill>
        <p:spPr>
          <a:xfrm>
            <a:off x="2988329" y="1285968"/>
            <a:ext cx="9203671" cy="5571999"/>
          </a:xfrm>
          <a:prstGeom prst="rect">
            <a:avLst/>
          </a:prstGeom>
        </p:spPr>
      </p:pic>
      <p:sp>
        <p:nvSpPr>
          <p:cNvPr id="6" name="Rectangle: Rounded Corners 5">
            <a:extLst>
              <a:ext uri="{FF2B5EF4-FFF2-40B4-BE49-F238E27FC236}">
                <a16:creationId xmlns:a16="http://schemas.microsoft.com/office/drawing/2014/main" xmlns="" id="{C41CFD79-0190-4E7A-B106-1669EB8545CE}"/>
              </a:ext>
            </a:extLst>
          </p:cNvPr>
          <p:cNvSpPr/>
          <p:nvPr/>
        </p:nvSpPr>
        <p:spPr>
          <a:xfrm>
            <a:off x="7054550" y="1392702"/>
            <a:ext cx="1651961"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10……..</a:t>
            </a:r>
          </a:p>
        </p:txBody>
      </p:sp>
      <p:sp>
        <p:nvSpPr>
          <p:cNvPr id="7" name="Rectangle: Rounded Corners 6">
            <a:extLst>
              <a:ext uri="{FF2B5EF4-FFF2-40B4-BE49-F238E27FC236}">
                <a16:creationId xmlns:a16="http://schemas.microsoft.com/office/drawing/2014/main" xmlns="" id="{90002F5B-F39D-4BB3-8094-6E9F3F740D25}"/>
              </a:ext>
            </a:extLst>
          </p:cNvPr>
          <p:cNvSpPr/>
          <p:nvPr/>
        </p:nvSpPr>
        <p:spPr>
          <a:xfrm>
            <a:off x="3563189" y="3256274"/>
            <a:ext cx="1651961" cy="48975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5</a:t>
            </a:r>
            <a:r>
              <a:rPr lang="en-US" sz="2800" dirty="0" smtClean="0">
                <a:solidFill>
                  <a:schemeClr val="accent5">
                    <a:lumMod val="50000"/>
                  </a:schemeClr>
                </a:solidFill>
                <a:latin typeface="Times New Roman" panose="02020603050405020304" pitchFamily="18" charset="0"/>
                <a:cs typeface="Times New Roman" panose="02020603050405020304" pitchFamily="18" charset="0"/>
              </a:rPr>
              <a:t>……….</a:t>
            </a:r>
            <a:endParaRPr lang="en-US" sz="28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xmlns="" id="{BCBB5B7C-9723-4ED4-A4CA-65197A622379}"/>
              </a:ext>
            </a:extLst>
          </p:cNvPr>
          <p:cNvSpPr/>
          <p:nvPr/>
        </p:nvSpPr>
        <p:spPr>
          <a:xfrm>
            <a:off x="4745103" y="2610073"/>
            <a:ext cx="1260872"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6…….</a:t>
            </a:r>
          </a:p>
        </p:txBody>
      </p:sp>
      <p:sp>
        <p:nvSpPr>
          <p:cNvPr id="10" name="Rectangle: Rounded Corners 9">
            <a:extLst>
              <a:ext uri="{FF2B5EF4-FFF2-40B4-BE49-F238E27FC236}">
                <a16:creationId xmlns:a16="http://schemas.microsoft.com/office/drawing/2014/main" xmlns="" id="{3DD61A06-5A91-4AA2-8F7B-FEB75744D4A7}"/>
              </a:ext>
            </a:extLst>
          </p:cNvPr>
          <p:cNvSpPr/>
          <p:nvPr/>
        </p:nvSpPr>
        <p:spPr>
          <a:xfrm>
            <a:off x="4745103" y="3934178"/>
            <a:ext cx="1260872"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4…….</a:t>
            </a:r>
          </a:p>
        </p:txBody>
      </p:sp>
      <p:sp>
        <p:nvSpPr>
          <p:cNvPr id="11" name="Rectangle: Rounded Corners 10">
            <a:extLst>
              <a:ext uri="{FF2B5EF4-FFF2-40B4-BE49-F238E27FC236}">
                <a16:creationId xmlns:a16="http://schemas.microsoft.com/office/drawing/2014/main" xmlns="" id="{3683AA4F-A4C4-4821-99F6-A9C6ED39029F}"/>
              </a:ext>
            </a:extLst>
          </p:cNvPr>
          <p:cNvSpPr/>
          <p:nvPr/>
        </p:nvSpPr>
        <p:spPr>
          <a:xfrm>
            <a:off x="5917808" y="5019875"/>
            <a:ext cx="1237957"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2…….</a:t>
            </a:r>
          </a:p>
        </p:txBody>
      </p:sp>
      <p:sp>
        <p:nvSpPr>
          <p:cNvPr id="12" name="Rectangle: Rounded Corners 11">
            <a:extLst>
              <a:ext uri="{FF2B5EF4-FFF2-40B4-BE49-F238E27FC236}">
                <a16:creationId xmlns:a16="http://schemas.microsoft.com/office/drawing/2014/main" xmlns="" id="{463642D0-EAA3-4B67-8782-9DABA1290DB1}"/>
              </a:ext>
            </a:extLst>
          </p:cNvPr>
          <p:cNvSpPr/>
          <p:nvPr/>
        </p:nvSpPr>
        <p:spPr>
          <a:xfrm>
            <a:off x="6430885" y="2885565"/>
            <a:ext cx="1260872"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7…….</a:t>
            </a:r>
          </a:p>
        </p:txBody>
      </p:sp>
      <p:sp>
        <p:nvSpPr>
          <p:cNvPr id="13" name="Rectangle: Rounded Corners 12">
            <a:extLst>
              <a:ext uri="{FF2B5EF4-FFF2-40B4-BE49-F238E27FC236}">
                <a16:creationId xmlns:a16="http://schemas.microsoft.com/office/drawing/2014/main" xmlns="" id="{6EC172AE-05A1-4D1C-8451-EDA9B44CD583}"/>
              </a:ext>
            </a:extLst>
          </p:cNvPr>
          <p:cNvSpPr/>
          <p:nvPr/>
        </p:nvSpPr>
        <p:spPr>
          <a:xfrm>
            <a:off x="8737868" y="3042138"/>
            <a:ext cx="1260872"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8…….</a:t>
            </a:r>
          </a:p>
        </p:txBody>
      </p:sp>
      <p:sp>
        <p:nvSpPr>
          <p:cNvPr id="14" name="Rectangle: Rounded Corners 13">
            <a:extLst>
              <a:ext uri="{FF2B5EF4-FFF2-40B4-BE49-F238E27FC236}">
                <a16:creationId xmlns:a16="http://schemas.microsoft.com/office/drawing/2014/main" xmlns="" id="{4AD3E8CE-A87D-45D7-9BED-34EB18D69551}"/>
              </a:ext>
            </a:extLst>
          </p:cNvPr>
          <p:cNvSpPr/>
          <p:nvPr/>
        </p:nvSpPr>
        <p:spPr>
          <a:xfrm>
            <a:off x="7347627" y="3961140"/>
            <a:ext cx="1260872"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3…….</a:t>
            </a:r>
          </a:p>
        </p:txBody>
      </p:sp>
      <p:sp>
        <p:nvSpPr>
          <p:cNvPr id="15" name="Rectangle: Rounded Corners 14">
            <a:extLst>
              <a:ext uri="{FF2B5EF4-FFF2-40B4-BE49-F238E27FC236}">
                <a16:creationId xmlns:a16="http://schemas.microsoft.com/office/drawing/2014/main" xmlns="" id="{D3D66D5D-A3A5-4497-9194-5B3595619582}"/>
              </a:ext>
            </a:extLst>
          </p:cNvPr>
          <p:cNvSpPr/>
          <p:nvPr/>
        </p:nvSpPr>
        <p:spPr>
          <a:xfrm>
            <a:off x="8739995" y="5635337"/>
            <a:ext cx="1260872"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1…….</a:t>
            </a:r>
          </a:p>
        </p:txBody>
      </p:sp>
      <p:sp>
        <p:nvSpPr>
          <p:cNvPr id="17" name="Rectangle: Rounded Corners 16">
            <a:extLst>
              <a:ext uri="{FF2B5EF4-FFF2-40B4-BE49-F238E27FC236}">
                <a16:creationId xmlns:a16="http://schemas.microsoft.com/office/drawing/2014/main" xmlns="" id="{916890C3-17F2-4444-82A6-6FFC08388BBF}"/>
              </a:ext>
            </a:extLst>
          </p:cNvPr>
          <p:cNvSpPr/>
          <p:nvPr/>
        </p:nvSpPr>
        <p:spPr>
          <a:xfrm>
            <a:off x="10572410" y="3200286"/>
            <a:ext cx="1519304"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9…….</a:t>
            </a:r>
          </a:p>
        </p:txBody>
      </p:sp>
      <p:sp>
        <p:nvSpPr>
          <p:cNvPr id="18" name="Rectangle: Rounded Corners 17">
            <a:extLst>
              <a:ext uri="{FF2B5EF4-FFF2-40B4-BE49-F238E27FC236}">
                <a16:creationId xmlns:a16="http://schemas.microsoft.com/office/drawing/2014/main" xmlns="" id="{CD5813E7-96EF-4D35-88CD-ECF31CEE2F60}"/>
              </a:ext>
            </a:extLst>
          </p:cNvPr>
          <p:cNvSpPr/>
          <p:nvPr/>
        </p:nvSpPr>
        <p:spPr>
          <a:xfrm>
            <a:off x="10457433" y="6097479"/>
            <a:ext cx="1519302"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11…….</a:t>
            </a:r>
          </a:p>
        </p:txBody>
      </p:sp>
      <p:sp>
        <p:nvSpPr>
          <p:cNvPr id="19" name="Rectangle: Rounded Corners 7">
            <a:extLst>
              <a:ext uri="{FF2B5EF4-FFF2-40B4-BE49-F238E27FC236}">
                <a16:creationId xmlns:a16="http://schemas.microsoft.com/office/drawing/2014/main" xmlns="" id="{5504E895-2273-46EC-A89F-B1F7467EC78A}"/>
              </a:ext>
            </a:extLst>
          </p:cNvPr>
          <p:cNvSpPr/>
          <p:nvPr/>
        </p:nvSpPr>
        <p:spPr>
          <a:xfrm>
            <a:off x="137423" y="926770"/>
            <a:ext cx="2827606" cy="3457660"/>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0" scaled="1"/>
            <a:tileRect/>
          </a:gra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chemeClr val="tx1"/>
                </a:solidFill>
                <a:latin typeface="Times New Roman" panose="02020603050405020304" pitchFamily="18" charset="0"/>
                <a:cs typeface="Times New Roman" panose="02020603050405020304" pitchFamily="18" charset="0"/>
              </a:rPr>
              <a:t>Ghi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vào</a:t>
            </a:r>
            <a:r>
              <a:rPr lang="en-US" sz="2800" dirty="0">
                <a:solidFill>
                  <a:schemeClr val="tx1"/>
                </a:solidFill>
                <a:latin typeface="Times New Roman" panose="02020603050405020304" pitchFamily="18" charset="0"/>
                <a:cs typeface="Times New Roman" panose="02020603050405020304" pitchFamily="18" charset="0"/>
              </a:rPr>
              <a:t> ô Chat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chi </a:t>
            </a:r>
            <a:r>
              <a:rPr lang="en-US" sz="2800" dirty="0" err="1">
                <a:solidFill>
                  <a:schemeClr val="tx1"/>
                </a:solidFill>
                <a:latin typeface="Times New Roman" panose="02020603050405020304" pitchFamily="18" charset="0"/>
                <a:cs typeface="Times New Roman" panose="02020603050405020304" pitchFamily="18" charset="0"/>
              </a:rPr>
              <a:t>tiết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nhớ</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được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tương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ứng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với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các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số</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hình</a:t>
            </a:r>
            <a:r>
              <a:rPr lang="en-US" sz="2800" dirty="0">
                <a:solidFill>
                  <a:schemeClr val="tx1"/>
                </a:solidFill>
                <a:latin typeface="Times New Roman" panose="02020603050405020304" pitchFamily="18" charset="0"/>
                <a:cs typeface="Times New Roman" panose="02020603050405020304" pitchFamily="18" charset="0"/>
              </a:rPr>
              <a:t>. </a:t>
            </a:r>
          </a:p>
          <a:p>
            <a:pPr algn="just"/>
            <a:endParaRPr lang="en-US" sz="2800" dirty="0">
              <a:solidFill>
                <a:schemeClr val="tx1"/>
              </a:solidFill>
              <a:latin typeface="Times New Roman" panose="02020603050405020304" pitchFamily="18" charset="0"/>
              <a:cs typeface="Times New Roman" panose="02020603050405020304" pitchFamily="18" charset="0"/>
            </a:endParaRPr>
          </a:p>
          <a:p>
            <a:pPr algn="just"/>
            <a:r>
              <a:rPr lang="en-US" sz="2800" dirty="0">
                <a:solidFill>
                  <a:srgbClr val="FF0000"/>
                </a:solidFill>
                <a:latin typeface="Times New Roman" panose="02020603050405020304" pitchFamily="18" charset="0"/>
                <a:cs typeface="Times New Roman" panose="02020603050405020304" pitchFamily="18" charset="0"/>
              </a:rPr>
              <a:t>VD: 1-Trường</a:t>
            </a:r>
          </a:p>
        </p:txBody>
      </p:sp>
      <p:pic>
        <p:nvPicPr>
          <p:cNvPr id="24" name="Picture 2" descr="Service PNG Free Image | PNG All">
            <a:extLst>
              <a:ext uri="{FF2B5EF4-FFF2-40B4-BE49-F238E27FC236}">
                <a16:creationId xmlns:a16="http://schemas.microsoft.com/office/drawing/2014/main" xmlns="" id="{9AE72072-462A-4E9D-9A5C-FE57F4C8E5E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71244" y="3062620"/>
            <a:ext cx="971607" cy="971607"/>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Rounded Corners 21">
            <a:extLst>
              <a:ext uri="{FF2B5EF4-FFF2-40B4-BE49-F238E27FC236}">
                <a16:creationId xmlns:a16="http://schemas.microsoft.com/office/drawing/2014/main" xmlns="" id="{F8D7611A-E63B-4830-9445-C96B5F445336}"/>
              </a:ext>
            </a:extLst>
          </p:cNvPr>
          <p:cNvSpPr/>
          <p:nvPr/>
        </p:nvSpPr>
        <p:spPr>
          <a:xfrm>
            <a:off x="78262" y="4509780"/>
            <a:ext cx="2945929" cy="2222837"/>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3" name="Rectangle: Rounded Corners 7">
            <a:extLst>
              <a:ext uri="{FF2B5EF4-FFF2-40B4-BE49-F238E27FC236}">
                <a16:creationId xmlns:a16="http://schemas.microsoft.com/office/drawing/2014/main" xmlns="" id="{D6D3FBF0-D3B0-40B8-89F7-C462FAFDE47B}"/>
              </a:ext>
            </a:extLst>
          </p:cNvPr>
          <p:cNvSpPr/>
          <p:nvPr/>
        </p:nvSpPr>
        <p:spPr>
          <a:xfrm>
            <a:off x="133172" y="4592433"/>
            <a:ext cx="1997921" cy="701762"/>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cs typeface="Times New Roman" panose="02020603050405020304" pitchFamily="18" charset="0"/>
              </a:rPr>
              <a:t>Time: 1’30’’</a:t>
            </a: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25" name="Picture 2" descr="Alarm Clock Logo Icon Isolated. Watch Object, Time Office Symbol. Stock  Illustration - Illustration of minute, round: 147962569">
            <a:extLst>
              <a:ext uri="{FF2B5EF4-FFF2-40B4-BE49-F238E27FC236}">
                <a16:creationId xmlns:a16="http://schemas.microsoft.com/office/drawing/2014/main" xmlns="" id="{B0D53C88-C83F-4920-89E9-11F0FEBF9559}"/>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foregroundMark x1="73875" y1="25250" x2="73875" y2="25250"/>
                        <a14:foregroundMark x1="29625" y1="21500" x2="29625" y2="21500"/>
                        <a14:foregroundMark x1="51000" y1="51875" x2="51000" y2="51875"/>
                        <a14:foregroundMark x1="52000" y1="59500" x2="52000" y2="59500"/>
                        <a14:foregroundMark x1="53000" y1="62125" x2="53000" y2="62125"/>
                        <a14:foregroundMark x1="43000" y1="51125" x2="43000" y2="51125"/>
                        <a14:foregroundMark x1="30625" y1="51500" x2="30625" y2="51500"/>
                        <a14:foregroundMark x1="39500" y1="51750" x2="39500" y2="51750"/>
                        <a14:foregroundMark x1="46625" y1="50875" x2="39000" y2="50750"/>
                        <a14:foregroundMark x1="39000" y1="50750" x2="38625" y2="50625"/>
                        <a14:foregroundMark x1="30250" y1="46375" x2="29875" y2="45500"/>
                        <a14:foregroundMark x1="31250" y1="41250" x2="31250" y2="41250"/>
                        <a14:foregroundMark x1="35125" y1="37375" x2="35125" y2="37375"/>
                        <a14:foregroundMark x1="39000" y1="33875" x2="39000" y2="33875"/>
                        <a14:foregroundMark x1="44375" y1="32000" x2="44375" y2="32000"/>
                        <a14:foregroundMark x1="49750" y1="33250" x2="49750" y2="33250"/>
                        <a14:foregroundMark x1="55250" y1="32625" x2="55250" y2="32625"/>
                        <a14:foregroundMark x1="59625" y1="34875" x2="59625" y2="34875"/>
                        <a14:foregroundMark x1="64250" y1="37375" x2="64250" y2="37375"/>
                        <a14:foregroundMark x1="67625" y1="40250" x2="67625" y2="40250"/>
                        <a14:foregroundMark x1="67750" y1="41000" x2="67750" y2="41000"/>
                        <a14:foregroundMark x1="69875" y1="45500" x2="69875" y2="45500"/>
                        <a14:foregroundMark x1="71250" y1="51125" x2="71250" y2="51125"/>
                        <a14:foregroundMark x1="70625" y1="57000" x2="70625" y2="57000"/>
                        <a14:foregroundMark x1="68750" y1="62125" x2="68750" y2="62125"/>
                        <a14:foregroundMark x1="64875" y1="67125" x2="64875" y2="67125"/>
                        <a14:foregroundMark x1="65125" y1="66000" x2="65125" y2="66000"/>
                        <a14:foregroundMark x1="60000" y1="69375" x2="60000" y2="69375"/>
                        <a14:foregroundMark x1="55250" y1="72375" x2="55250" y2="72375"/>
                        <a14:foregroundMark x1="49750" y1="72250" x2="49750" y2="72250"/>
                        <a14:foregroundMark x1="44750" y1="72000" x2="44750" y2="72000"/>
                        <a14:foregroundMark x1="40875" y1="68500" x2="40875" y2="68500"/>
                        <a14:foregroundMark x1="36000" y1="65625" x2="36000" y2="65625"/>
                        <a14:foregroundMark x1="32875" y1="61125" x2="32875" y2="61125"/>
                        <a14:foregroundMark x1="30875" y1="55750" x2="30875" y2="55750"/>
                        <a14:foregroundMark x1="40125" y1="69125" x2="40125" y2="69125"/>
                      </a14:backgroundRemoval>
                    </a14:imgEffect>
                  </a14:imgLayer>
                </a14:imgProps>
              </a:ext>
              <a:ext uri="{28A0092B-C50C-407E-A947-70E740481C1C}">
                <a14:useLocalDpi xmlns:a14="http://schemas.microsoft.com/office/drawing/2010/main" val="0"/>
              </a:ext>
            </a:extLst>
          </a:blip>
          <a:srcRect l="16282" t="12052" r="20344" b="13436"/>
          <a:stretch/>
        </p:blipFill>
        <p:spPr bwMode="auto">
          <a:xfrm>
            <a:off x="2131093" y="4537881"/>
            <a:ext cx="670990" cy="725582"/>
          </a:xfrm>
          <a:prstGeom prst="rect">
            <a:avLst/>
          </a:prstGeom>
          <a:noFill/>
          <a:extLst>
            <a:ext uri="{909E8E84-426E-40DD-AFC4-6F175D3DCCD1}">
              <a14:hiddenFill xmlns:a14="http://schemas.microsoft.com/office/drawing/2010/main">
                <a:solidFill>
                  <a:srgbClr val="FFFFFF"/>
                </a:solidFill>
              </a14:hiddenFill>
            </a:ext>
          </a:extLst>
        </p:spPr>
      </p:pic>
      <p:pic>
        <p:nvPicPr>
          <p:cNvPr id="21" name="Đồng hồ đếm ngược 5 phút - 5 Minutes">
            <a:hlinkClick r:id="" action="ppaction://media"/>
            <a:extLst>
              <a:ext uri="{FF2B5EF4-FFF2-40B4-BE49-F238E27FC236}">
                <a16:creationId xmlns:a16="http://schemas.microsoft.com/office/drawing/2014/main" xmlns="" id="{D0642E02-EE80-4613-ADBE-0AA25C7B98CC}"/>
              </a:ext>
            </a:extLst>
          </p:cNvPr>
          <p:cNvPicPr>
            <a:picLocks noChangeAspect="1"/>
          </p:cNvPicPr>
          <p:nvPr>
            <a:videoFile r:link="rId1"/>
            <p:extLst>
              <p:ext uri="{DAA4B4D4-6D71-4841-9C94-3DE7FCFB9230}">
                <p14:media xmlns:p14="http://schemas.microsoft.com/office/powerpoint/2010/main" r:embed="rId2">
                  <p14:trim st="210554"/>
                </p14:media>
              </p:ext>
            </p:extLst>
          </p:nvPr>
        </p:nvPicPr>
        <p:blipFill>
          <a:blip r:embed="rId8"/>
          <a:stretch>
            <a:fillRect/>
          </a:stretch>
        </p:blipFill>
        <p:spPr>
          <a:xfrm>
            <a:off x="502958" y="5319287"/>
            <a:ext cx="2040818" cy="1337593"/>
          </a:xfrm>
          <a:prstGeom prst="rect">
            <a:avLst/>
          </a:prstGeom>
        </p:spPr>
      </p:pic>
    </p:spTree>
    <p:extLst>
      <p:ext uri="{BB962C8B-B14F-4D97-AF65-F5344CB8AC3E}">
        <p14:creationId xmlns:p14="http://schemas.microsoft.com/office/powerpoint/2010/main" val="2469082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41338">
        <p15:prstTrans prst="wind"/>
      </p:transition>
    </mc:Choice>
    <mc:Fallback xmlns="">
      <p:transition spd="slow" advTm="4133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par>
                                <p:cTn id="8" presetID="16" presetClass="entr" presetSubtype="21"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barn(inVertical)">
                                      <p:cBhvr>
                                        <p:cTn id="10" dur="500"/>
                                        <p:tgtEl>
                                          <p:spTgt spid="25"/>
                                        </p:tgtEl>
                                      </p:cBhvr>
                                    </p:animEffect>
                                  </p:childTnLst>
                                </p:cTn>
                              </p:par>
                              <p:par>
                                <p:cTn id="11" presetID="16" presetClass="entr" presetSubtype="21"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barn(inVertical)">
                                      <p:cBhvr>
                                        <p:cTn id="1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cTn>
                <p:tgtEl>
                  <p:spTgt spid="21"/>
                </p:tgtEl>
              </p:cMediaNode>
            </p:video>
          </p:childTnLst>
        </p:cTn>
      </p:par>
    </p:tnLst>
    <p:bldLst>
      <p:bldP spid="22" grpId="0" animBg="1"/>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4F7198EA-C504-40BD-88AA-9A79660194A5}"/>
              </a:ext>
            </a:extLst>
          </p:cNvPr>
          <p:cNvSpPr>
            <a:spLocks noGrp="1"/>
          </p:cNvSpPr>
          <p:nvPr>
            <p:ph type="sldNum" sz="quarter" idx="12"/>
          </p:nvPr>
        </p:nvSpPr>
        <p:spPr/>
        <p:txBody>
          <a:bodyPr/>
          <a:lstStyle/>
          <a:p>
            <a:fld id="{E3EDB6A3-BD71-4B03-9E9C-B8515996E202}" type="slidenum">
              <a:rPr lang="en-US" smtClean="0">
                <a:latin typeface="Times New Roman" panose="02020603050405020304" pitchFamily="18" charset="0"/>
                <a:cs typeface="Times New Roman" panose="02020603050405020304" pitchFamily="18" charset="0"/>
              </a:rPr>
              <a:t>6</a:t>
            </a:fld>
            <a:endParaRPr lang="en-US">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xmlns="" id="{186E6458-88A5-479F-B901-B33DBEBB0DBE}"/>
              </a:ext>
            </a:extLst>
          </p:cNvPr>
          <p:cNvSpPr txBox="1"/>
          <p:nvPr/>
        </p:nvSpPr>
        <p:spPr>
          <a:xfrm>
            <a:off x="3777549" y="-150017"/>
            <a:ext cx="7935409" cy="2800767"/>
          </a:xfrm>
          <a:prstGeom prst="rect">
            <a:avLst/>
          </a:prstGeom>
          <a:noFill/>
        </p:spPr>
        <p:txBody>
          <a:bodyPr wrap="square" rtlCol="0">
            <a:spAutoFit/>
          </a:bodyPr>
          <a:lstStyle/>
          <a:p>
            <a:r>
              <a:rPr lang="en-US" sz="8000" dirty="0" err="1">
                <a:solidFill>
                  <a:schemeClr val="accent5">
                    <a:lumMod val="50000"/>
                  </a:schemeClr>
                </a:solidFill>
                <a:latin typeface="Times New Roman" panose="02020603050405020304" pitchFamily="18" charset="0"/>
                <a:cs typeface="Times New Roman" panose="02020603050405020304" pitchFamily="18" charset="0"/>
              </a:rPr>
              <a:t>Trò</a:t>
            </a:r>
            <a:r>
              <a:rPr lang="en-US" sz="8000" dirty="0">
                <a:solidFill>
                  <a:schemeClr val="accent5">
                    <a:lumMod val="50000"/>
                  </a:schemeClr>
                </a:solidFill>
                <a:latin typeface="Times New Roman" panose="02020603050405020304" pitchFamily="18" charset="0"/>
                <a:cs typeface="Times New Roman" panose="02020603050405020304" pitchFamily="18" charset="0"/>
              </a:rPr>
              <a:t> </a:t>
            </a:r>
            <a:r>
              <a:rPr lang="en-US" sz="8000" dirty="0" err="1">
                <a:solidFill>
                  <a:schemeClr val="accent5">
                    <a:lumMod val="50000"/>
                  </a:schemeClr>
                </a:solidFill>
                <a:latin typeface="Times New Roman" panose="02020603050405020304" pitchFamily="18" charset="0"/>
                <a:cs typeface="Times New Roman" panose="02020603050405020304" pitchFamily="18" charset="0"/>
              </a:rPr>
              <a:t>chơi</a:t>
            </a:r>
            <a:r>
              <a:rPr lang="en-US" sz="8000" dirty="0">
                <a:solidFill>
                  <a:schemeClr val="accent5">
                    <a:lumMod val="50000"/>
                  </a:schemeClr>
                </a:solidFill>
                <a:latin typeface="Times New Roman" panose="02020603050405020304" pitchFamily="18" charset="0"/>
                <a:cs typeface="Times New Roman" panose="02020603050405020304" pitchFamily="18" charset="0"/>
              </a:rPr>
              <a:t>: </a:t>
            </a:r>
            <a:r>
              <a:rPr lang="en-US" sz="8800" dirty="0" err="1">
                <a:solidFill>
                  <a:srgbClr val="FF0000"/>
                </a:solidFill>
                <a:latin typeface="Times New Roman" panose="02020603050405020304" pitchFamily="18" charset="0"/>
                <a:cs typeface="Times New Roman" panose="02020603050405020304" pitchFamily="18" charset="0"/>
              </a:rPr>
              <a:t>Siêu</a:t>
            </a:r>
            <a:r>
              <a:rPr lang="en-US" sz="8800" dirty="0">
                <a:solidFill>
                  <a:srgbClr val="FF0000"/>
                </a:solidFill>
                <a:latin typeface="Times New Roman" panose="02020603050405020304" pitchFamily="18" charset="0"/>
                <a:cs typeface="Times New Roman" panose="02020603050405020304" pitchFamily="18" charset="0"/>
              </a:rPr>
              <a:t> </a:t>
            </a:r>
            <a:r>
              <a:rPr lang="en-US" sz="8800" dirty="0" err="1">
                <a:solidFill>
                  <a:srgbClr val="FF0000"/>
                </a:solidFill>
                <a:latin typeface="Times New Roman" panose="02020603050405020304" pitchFamily="18" charset="0"/>
                <a:cs typeface="Times New Roman" panose="02020603050405020304" pitchFamily="18" charset="0"/>
              </a:rPr>
              <a:t>Trí</a:t>
            </a:r>
            <a:r>
              <a:rPr lang="en-US" sz="8800" dirty="0">
                <a:solidFill>
                  <a:srgbClr val="FF0000"/>
                </a:solidFill>
                <a:latin typeface="Times New Roman" panose="02020603050405020304" pitchFamily="18" charset="0"/>
                <a:cs typeface="Times New Roman" panose="02020603050405020304" pitchFamily="18" charset="0"/>
              </a:rPr>
              <a:t> </a:t>
            </a:r>
            <a:r>
              <a:rPr lang="en-US" sz="8800" dirty="0" err="1">
                <a:solidFill>
                  <a:srgbClr val="FF0000"/>
                </a:solidFill>
                <a:latin typeface="Times New Roman" panose="02020603050405020304" pitchFamily="18" charset="0"/>
                <a:cs typeface="Times New Roman" panose="02020603050405020304" pitchFamily="18" charset="0"/>
              </a:rPr>
              <a:t>Nhớ</a:t>
            </a:r>
            <a:endParaRPr lang="en-US" sz="8800" dirty="0">
              <a:solidFill>
                <a:srgbClr val="FF0000"/>
              </a:solidFill>
              <a:latin typeface="Times New Roman" panose="02020603050405020304" pitchFamily="18" charset="0"/>
              <a:cs typeface="Times New Roman" panose="02020603050405020304" pitchFamily="18" charset="0"/>
            </a:endParaRPr>
          </a:p>
        </p:txBody>
      </p:sp>
      <p:pic>
        <p:nvPicPr>
          <p:cNvPr id="5" name="Picture 4" descr="Chart, timeline&#10;&#10;Description automatically generated">
            <a:extLst>
              <a:ext uri="{FF2B5EF4-FFF2-40B4-BE49-F238E27FC236}">
                <a16:creationId xmlns:a16="http://schemas.microsoft.com/office/drawing/2014/main" xmlns="" id="{430EF42A-CD1A-45E8-87DD-61B114652188}"/>
              </a:ext>
            </a:extLst>
          </p:cNvPr>
          <p:cNvPicPr>
            <a:picLocks noChangeAspect="1"/>
          </p:cNvPicPr>
          <p:nvPr/>
        </p:nvPicPr>
        <p:blipFill>
          <a:blip r:embed="rId2"/>
          <a:stretch>
            <a:fillRect/>
          </a:stretch>
        </p:blipFill>
        <p:spPr>
          <a:xfrm>
            <a:off x="2988329" y="1285968"/>
            <a:ext cx="9203671" cy="5571999"/>
          </a:xfrm>
          <a:prstGeom prst="rect">
            <a:avLst/>
          </a:prstGeom>
        </p:spPr>
      </p:pic>
      <p:sp>
        <p:nvSpPr>
          <p:cNvPr id="6" name="Rectangle: Rounded Corners 5">
            <a:extLst>
              <a:ext uri="{FF2B5EF4-FFF2-40B4-BE49-F238E27FC236}">
                <a16:creationId xmlns:a16="http://schemas.microsoft.com/office/drawing/2014/main" xmlns="" id="{C41CFD79-0190-4E7A-B106-1669EB8545CE}"/>
              </a:ext>
            </a:extLst>
          </p:cNvPr>
          <p:cNvSpPr/>
          <p:nvPr/>
        </p:nvSpPr>
        <p:spPr>
          <a:xfrm>
            <a:off x="7090117" y="1392702"/>
            <a:ext cx="1719455"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10……..</a:t>
            </a:r>
          </a:p>
        </p:txBody>
      </p:sp>
      <p:sp>
        <p:nvSpPr>
          <p:cNvPr id="7" name="Rectangle: Rounded Corners 6">
            <a:extLst>
              <a:ext uri="{FF2B5EF4-FFF2-40B4-BE49-F238E27FC236}">
                <a16:creationId xmlns:a16="http://schemas.microsoft.com/office/drawing/2014/main" xmlns="" id="{90002F5B-F39D-4BB3-8094-6E9F3F740D25}"/>
              </a:ext>
            </a:extLst>
          </p:cNvPr>
          <p:cNvSpPr/>
          <p:nvPr/>
        </p:nvSpPr>
        <p:spPr>
          <a:xfrm>
            <a:off x="3542713" y="3042138"/>
            <a:ext cx="1719455"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5………..</a:t>
            </a:r>
          </a:p>
        </p:txBody>
      </p:sp>
      <p:sp>
        <p:nvSpPr>
          <p:cNvPr id="8" name="Rectangle: Rounded Corners 7">
            <a:extLst>
              <a:ext uri="{FF2B5EF4-FFF2-40B4-BE49-F238E27FC236}">
                <a16:creationId xmlns:a16="http://schemas.microsoft.com/office/drawing/2014/main" xmlns="" id="{BCBB5B7C-9723-4ED4-A4CA-65197A622379}"/>
              </a:ext>
            </a:extLst>
          </p:cNvPr>
          <p:cNvSpPr/>
          <p:nvPr/>
        </p:nvSpPr>
        <p:spPr>
          <a:xfrm>
            <a:off x="4780669" y="2610073"/>
            <a:ext cx="1312387"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6…….</a:t>
            </a:r>
          </a:p>
        </p:txBody>
      </p:sp>
      <p:sp>
        <p:nvSpPr>
          <p:cNvPr id="10" name="Rectangle: Rounded Corners 9">
            <a:extLst>
              <a:ext uri="{FF2B5EF4-FFF2-40B4-BE49-F238E27FC236}">
                <a16:creationId xmlns:a16="http://schemas.microsoft.com/office/drawing/2014/main" xmlns="" id="{3DD61A06-5A91-4AA2-8F7B-FEB75744D4A7}"/>
              </a:ext>
            </a:extLst>
          </p:cNvPr>
          <p:cNvSpPr/>
          <p:nvPr/>
        </p:nvSpPr>
        <p:spPr>
          <a:xfrm>
            <a:off x="4780669" y="3934178"/>
            <a:ext cx="1312387"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4…….</a:t>
            </a:r>
          </a:p>
        </p:txBody>
      </p:sp>
      <p:sp>
        <p:nvSpPr>
          <p:cNvPr id="11" name="Rectangle: Rounded Corners 10">
            <a:extLst>
              <a:ext uri="{FF2B5EF4-FFF2-40B4-BE49-F238E27FC236}">
                <a16:creationId xmlns:a16="http://schemas.microsoft.com/office/drawing/2014/main" xmlns="" id="{3683AA4F-A4C4-4821-99F6-A9C6ED39029F}"/>
              </a:ext>
            </a:extLst>
          </p:cNvPr>
          <p:cNvSpPr/>
          <p:nvPr/>
        </p:nvSpPr>
        <p:spPr>
          <a:xfrm>
            <a:off x="5917808" y="5019875"/>
            <a:ext cx="1719455"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2…….</a:t>
            </a:r>
          </a:p>
        </p:txBody>
      </p:sp>
      <p:sp>
        <p:nvSpPr>
          <p:cNvPr id="12" name="Rectangle: Rounded Corners 11">
            <a:extLst>
              <a:ext uri="{FF2B5EF4-FFF2-40B4-BE49-F238E27FC236}">
                <a16:creationId xmlns:a16="http://schemas.microsoft.com/office/drawing/2014/main" xmlns="" id="{463642D0-EAA3-4B67-8782-9DABA1290DB1}"/>
              </a:ext>
            </a:extLst>
          </p:cNvPr>
          <p:cNvSpPr/>
          <p:nvPr/>
        </p:nvSpPr>
        <p:spPr>
          <a:xfrm>
            <a:off x="6466451" y="2885565"/>
            <a:ext cx="1312387"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7…….</a:t>
            </a:r>
          </a:p>
        </p:txBody>
      </p:sp>
      <p:sp>
        <p:nvSpPr>
          <p:cNvPr id="13" name="Rectangle: Rounded Corners 12">
            <a:extLst>
              <a:ext uri="{FF2B5EF4-FFF2-40B4-BE49-F238E27FC236}">
                <a16:creationId xmlns:a16="http://schemas.microsoft.com/office/drawing/2014/main" xmlns="" id="{6EC172AE-05A1-4D1C-8451-EDA9B44CD583}"/>
              </a:ext>
            </a:extLst>
          </p:cNvPr>
          <p:cNvSpPr/>
          <p:nvPr/>
        </p:nvSpPr>
        <p:spPr>
          <a:xfrm>
            <a:off x="8773434" y="3042138"/>
            <a:ext cx="1312387"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8…….</a:t>
            </a:r>
          </a:p>
        </p:txBody>
      </p:sp>
      <p:sp>
        <p:nvSpPr>
          <p:cNvPr id="14" name="Rectangle: Rounded Corners 13">
            <a:extLst>
              <a:ext uri="{FF2B5EF4-FFF2-40B4-BE49-F238E27FC236}">
                <a16:creationId xmlns:a16="http://schemas.microsoft.com/office/drawing/2014/main" xmlns="" id="{4AD3E8CE-A87D-45D7-9BED-34EB18D69551}"/>
              </a:ext>
            </a:extLst>
          </p:cNvPr>
          <p:cNvSpPr/>
          <p:nvPr/>
        </p:nvSpPr>
        <p:spPr>
          <a:xfrm>
            <a:off x="7383193" y="3961140"/>
            <a:ext cx="1312387"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3…….</a:t>
            </a:r>
          </a:p>
        </p:txBody>
      </p:sp>
      <p:sp>
        <p:nvSpPr>
          <p:cNvPr id="15" name="Rectangle: Rounded Corners 14">
            <a:extLst>
              <a:ext uri="{FF2B5EF4-FFF2-40B4-BE49-F238E27FC236}">
                <a16:creationId xmlns:a16="http://schemas.microsoft.com/office/drawing/2014/main" xmlns="" id="{D3D66D5D-A3A5-4497-9194-5B3595619582}"/>
              </a:ext>
            </a:extLst>
          </p:cNvPr>
          <p:cNvSpPr/>
          <p:nvPr/>
        </p:nvSpPr>
        <p:spPr>
          <a:xfrm>
            <a:off x="8775561" y="5635337"/>
            <a:ext cx="1312387"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1…….</a:t>
            </a:r>
          </a:p>
        </p:txBody>
      </p:sp>
      <p:sp>
        <p:nvSpPr>
          <p:cNvPr id="17" name="Rectangle: Rounded Corners 16">
            <a:extLst>
              <a:ext uri="{FF2B5EF4-FFF2-40B4-BE49-F238E27FC236}">
                <a16:creationId xmlns:a16="http://schemas.microsoft.com/office/drawing/2014/main" xmlns="" id="{916890C3-17F2-4444-82A6-6FFC08388BBF}"/>
              </a:ext>
            </a:extLst>
          </p:cNvPr>
          <p:cNvSpPr/>
          <p:nvPr/>
        </p:nvSpPr>
        <p:spPr>
          <a:xfrm>
            <a:off x="10607977" y="3200286"/>
            <a:ext cx="1581377"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9…….</a:t>
            </a:r>
          </a:p>
        </p:txBody>
      </p:sp>
      <p:sp>
        <p:nvSpPr>
          <p:cNvPr id="18" name="Rectangle: Rounded Corners 17">
            <a:extLst>
              <a:ext uri="{FF2B5EF4-FFF2-40B4-BE49-F238E27FC236}">
                <a16:creationId xmlns:a16="http://schemas.microsoft.com/office/drawing/2014/main" xmlns="" id="{CD5813E7-96EF-4D35-88CD-ECF31CEE2F60}"/>
              </a:ext>
            </a:extLst>
          </p:cNvPr>
          <p:cNvSpPr/>
          <p:nvPr/>
        </p:nvSpPr>
        <p:spPr>
          <a:xfrm>
            <a:off x="10366788" y="6128530"/>
            <a:ext cx="1581376"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11…….</a:t>
            </a:r>
          </a:p>
        </p:txBody>
      </p:sp>
      <p:sp>
        <p:nvSpPr>
          <p:cNvPr id="20" name="Rectangle: Rounded Corners 7">
            <a:extLst>
              <a:ext uri="{FF2B5EF4-FFF2-40B4-BE49-F238E27FC236}">
                <a16:creationId xmlns:a16="http://schemas.microsoft.com/office/drawing/2014/main" xmlns="" id="{8D0B8566-3883-4846-B537-8C1DB33FBA85}"/>
              </a:ext>
            </a:extLst>
          </p:cNvPr>
          <p:cNvSpPr/>
          <p:nvPr/>
        </p:nvSpPr>
        <p:spPr>
          <a:xfrm>
            <a:off x="449164" y="633961"/>
            <a:ext cx="2175039" cy="54864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70C0"/>
                </a:solidFill>
                <a:latin typeface="Times New Roman" panose="02020603050405020304" pitchFamily="18" charset="0"/>
                <a:cs typeface="Times New Roman" panose="02020603050405020304" pitchFamily="18" charset="0"/>
              </a:rPr>
              <a:t>ĐÁP ÁN</a:t>
            </a:r>
          </a:p>
        </p:txBody>
      </p:sp>
      <p:sp>
        <p:nvSpPr>
          <p:cNvPr id="22" name="Rectangle: Rounded Corners 21">
            <a:extLst>
              <a:ext uri="{FF2B5EF4-FFF2-40B4-BE49-F238E27FC236}">
                <a16:creationId xmlns:a16="http://schemas.microsoft.com/office/drawing/2014/main" xmlns="" id="{4F40EB38-B15B-43B4-88C0-1B398BE0E414}"/>
              </a:ext>
            </a:extLst>
          </p:cNvPr>
          <p:cNvSpPr/>
          <p:nvPr/>
        </p:nvSpPr>
        <p:spPr>
          <a:xfrm>
            <a:off x="81031" y="1381362"/>
            <a:ext cx="1353874" cy="85313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1: NHÀ EM</a:t>
            </a:r>
          </a:p>
        </p:txBody>
      </p:sp>
      <p:sp>
        <p:nvSpPr>
          <p:cNvPr id="23" name="Rectangle: Rounded Corners 22">
            <a:extLst>
              <a:ext uri="{FF2B5EF4-FFF2-40B4-BE49-F238E27FC236}">
                <a16:creationId xmlns:a16="http://schemas.microsoft.com/office/drawing/2014/main" xmlns="" id="{9EA2A8AF-0642-449F-8879-36842A26910E}"/>
              </a:ext>
            </a:extLst>
          </p:cNvPr>
          <p:cNvSpPr/>
          <p:nvPr/>
        </p:nvSpPr>
        <p:spPr>
          <a:xfrm>
            <a:off x="50500" y="2372635"/>
            <a:ext cx="1382008" cy="124830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2: TRƯỜNG TIỂU HỌC</a:t>
            </a:r>
          </a:p>
        </p:txBody>
      </p:sp>
      <p:sp>
        <p:nvSpPr>
          <p:cNvPr id="25" name="Rectangle: Rounded Corners 24">
            <a:extLst>
              <a:ext uri="{FF2B5EF4-FFF2-40B4-BE49-F238E27FC236}">
                <a16:creationId xmlns:a16="http://schemas.microsoft.com/office/drawing/2014/main" xmlns="" id="{72255491-391C-49DA-B48A-076EBDEBA81E}"/>
              </a:ext>
            </a:extLst>
          </p:cNvPr>
          <p:cNvSpPr/>
          <p:nvPr/>
        </p:nvSpPr>
        <p:spPr>
          <a:xfrm>
            <a:off x="0" y="3748926"/>
            <a:ext cx="1345466" cy="929986"/>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3: UBND XÃ</a:t>
            </a:r>
          </a:p>
        </p:txBody>
      </p:sp>
      <p:sp>
        <p:nvSpPr>
          <p:cNvPr id="26" name="Rectangle: Rounded Corners 25">
            <a:extLst>
              <a:ext uri="{FF2B5EF4-FFF2-40B4-BE49-F238E27FC236}">
                <a16:creationId xmlns:a16="http://schemas.microsoft.com/office/drawing/2014/main" xmlns="" id="{6BAB77F9-EFE9-4EC0-8106-AC802F0B886E}"/>
              </a:ext>
            </a:extLst>
          </p:cNvPr>
          <p:cNvSpPr/>
          <p:nvPr/>
        </p:nvSpPr>
        <p:spPr>
          <a:xfrm>
            <a:off x="118561" y="4938577"/>
            <a:ext cx="1284430" cy="767513"/>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4: TRẠM Y TẾ</a:t>
            </a:r>
          </a:p>
        </p:txBody>
      </p:sp>
      <p:sp>
        <p:nvSpPr>
          <p:cNvPr id="27" name="Rectangle: Rounded Corners 26">
            <a:extLst>
              <a:ext uri="{FF2B5EF4-FFF2-40B4-BE49-F238E27FC236}">
                <a16:creationId xmlns:a16="http://schemas.microsoft.com/office/drawing/2014/main" xmlns="" id="{28426CF9-6167-4A5F-9FA6-653CD0F123E6}"/>
              </a:ext>
            </a:extLst>
          </p:cNvPr>
          <p:cNvSpPr/>
          <p:nvPr/>
        </p:nvSpPr>
        <p:spPr>
          <a:xfrm>
            <a:off x="118561" y="5909657"/>
            <a:ext cx="1320972" cy="76751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5: CÁNH ĐỒNG</a:t>
            </a:r>
          </a:p>
        </p:txBody>
      </p:sp>
      <p:sp>
        <p:nvSpPr>
          <p:cNvPr id="28" name="Rectangle: Rounded Corners 27">
            <a:extLst>
              <a:ext uri="{FF2B5EF4-FFF2-40B4-BE49-F238E27FC236}">
                <a16:creationId xmlns:a16="http://schemas.microsoft.com/office/drawing/2014/main" xmlns="" id="{392751FC-2762-4F04-8DAA-F66E92381482}"/>
              </a:ext>
            </a:extLst>
          </p:cNvPr>
          <p:cNvSpPr/>
          <p:nvPr/>
        </p:nvSpPr>
        <p:spPr>
          <a:xfrm>
            <a:off x="1644093" y="1434906"/>
            <a:ext cx="1324629" cy="117768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6: TRƯỜNG THCS</a:t>
            </a:r>
          </a:p>
        </p:txBody>
      </p:sp>
      <p:sp>
        <p:nvSpPr>
          <p:cNvPr id="29" name="Rectangle: Rounded Corners 28">
            <a:extLst>
              <a:ext uri="{FF2B5EF4-FFF2-40B4-BE49-F238E27FC236}">
                <a16:creationId xmlns:a16="http://schemas.microsoft.com/office/drawing/2014/main" xmlns="" id="{7288594F-1670-4966-B4BD-6A0EF299061B}"/>
              </a:ext>
            </a:extLst>
          </p:cNvPr>
          <p:cNvSpPr/>
          <p:nvPr/>
        </p:nvSpPr>
        <p:spPr>
          <a:xfrm>
            <a:off x="1752428" y="2732241"/>
            <a:ext cx="1124919" cy="76751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7: KÊNH</a:t>
            </a:r>
          </a:p>
        </p:txBody>
      </p:sp>
      <p:sp>
        <p:nvSpPr>
          <p:cNvPr id="30" name="Rectangle: Rounded Corners 29">
            <a:extLst>
              <a:ext uri="{FF2B5EF4-FFF2-40B4-BE49-F238E27FC236}">
                <a16:creationId xmlns:a16="http://schemas.microsoft.com/office/drawing/2014/main" xmlns="" id="{D7C12C7A-A068-4617-95C3-01DAC1CB9C56}"/>
              </a:ext>
            </a:extLst>
          </p:cNvPr>
          <p:cNvSpPr/>
          <p:nvPr/>
        </p:nvSpPr>
        <p:spPr>
          <a:xfrm>
            <a:off x="1752428" y="3619403"/>
            <a:ext cx="1124919" cy="65726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8: CHỢ</a:t>
            </a:r>
          </a:p>
        </p:txBody>
      </p:sp>
      <p:sp>
        <p:nvSpPr>
          <p:cNvPr id="32" name="Rectangle: Rounded Corners 31">
            <a:extLst>
              <a:ext uri="{FF2B5EF4-FFF2-40B4-BE49-F238E27FC236}">
                <a16:creationId xmlns:a16="http://schemas.microsoft.com/office/drawing/2014/main" xmlns="" id="{C5103BDD-6C83-4AAC-BC60-86832B1D6BFA}"/>
              </a:ext>
            </a:extLst>
          </p:cNvPr>
          <p:cNvSpPr/>
          <p:nvPr/>
        </p:nvSpPr>
        <p:spPr>
          <a:xfrm>
            <a:off x="1752427" y="4487999"/>
            <a:ext cx="1124919" cy="83433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9: CÂY XĂNG </a:t>
            </a:r>
          </a:p>
        </p:txBody>
      </p:sp>
      <p:sp>
        <p:nvSpPr>
          <p:cNvPr id="33" name="Rectangle: Rounded Corners 32">
            <a:extLst>
              <a:ext uri="{FF2B5EF4-FFF2-40B4-BE49-F238E27FC236}">
                <a16:creationId xmlns:a16="http://schemas.microsoft.com/office/drawing/2014/main" xmlns="" id="{131908DF-0B12-4F91-A87B-4F27F2103EDD}"/>
              </a:ext>
            </a:extLst>
          </p:cNvPr>
          <p:cNvSpPr/>
          <p:nvPr/>
        </p:nvSpPr>
        <p:spPr>
          <a:xfrm>
            <a:off x="1644093" y="5427115"/>
            <a:ext cx="1295133" cy="117768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10. TRƯỜNG THPT</a:t>
            </a:r>
          </a:p>
        </p:txBody>
      </p:sp>
      <p:sp>
        <p:nvSpPr>
          <p:cNvPr id="34" name="Rectangle: Rounded Corners 33">
            <a:extLst>
              <a:ext uri="{FF2B5EF4-FFF2-40B4-BE49-F238E27FC236}">
                <a16:creationId xmlns:a16="http://schemas.microsoft.com/office/drawing/2014/main" xmlns="" id="{FA24065B-5D5A-48FC-AB9B-38B923F30A9D}"/>
              </a:ext>
            </a:extLst>
          </p:cNvPr>
          <p:cNvSpPr/>
          <p:nvPr/>
        </p:nvSpPr>
        <p:spPr>
          <a:xfrm>
            <a:off x="3207808" y="6043771"/>
            <a:ext cx="1582680" cy="65726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11. HỒ</a:t>
            </a:r>
          </a:p>
        </p:txBody>
      </p:sp>
    </p:spTree>
    <p:extLst>
      <p:ext uri="{BB962C8B-B14F-4D97-AF65-F5344CB8AC3E}">
        <p14:creationId xmlns:p14="http://schemas.microsoft.com/office/powerpoint/2010/main" val="3417380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41338">
        <p15:prstTrans prst="wind"/>
      </p:transition>
    </mc:Choice>
    <mc:Fallback xmlns="">
      <p:transition spd="slow" advTm="4133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inVertical)">
                                      <p:cBhvr>
                                        <p:cTn id="13" dur="500"/>
                                        <p:tgtEl>
                                          <p:spTgt spid="2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barn(inVertical)">
                                      <p:cBhvr>
                                        <p:cTn id="16" dur="500"/>
                                        <p:tgtEl>
                                          <p:spTgt spid="2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barn(inVertical)">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barn(inVertical)">
                                      <p:cBhvr>
                                        <p:cTn id="24" dur="500"/>
                                        <p:tgtEl>
                                          <p:spTgt spid="28"/>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barn(inVertical)">
                                      <p:cBhvr>
                                        <p:cTn id="27" dur="500"/>
                                        <p:tgtEl>
                                          <p:spTgt spid="29"/>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barn(inVertical)">
                                      <p:cBhvr>
                                        <p:cTn id="30" dur="500"/>
                                        <p:tgtEl>
                                          <p:spTgt spid="30"/>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barn(inVertical)">
                                      <p:cBhvr>
                                        <p:cTn id="33" dur="500"/>
                                        <p:tgtEl>
                                          <p:spTgt spid="32"/>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barn(inVertical)">
                                      <p:cBhvr>
                                        <p:cTn id="36"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5" grpId="0" animBg="1"/>
      <p:bldP spid="26" grpId="0" animBg="1"/>
      <p:bldP spid="27" grpId="0" animBg="1"/>
      <p:bldP spid="28" grpId="0" animBg="1"/>
      <p:bldP spid="29" grpId="0" animBg="1"/>
      <p:bldP spid="30" grpId="0" animBg="1"/>
      <p:bldP spid="32" grpId="0" animBg="1"/>
      <p:bldP spid="3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xmlns="" id="{396A42B9-B675-4F24-B571-66B98CACCC52}"/>
              </a:ext>
            </a:extLst>
          </p:cNvPr>
          <p:cNvGrpSpPr/>
          <p:nvPr/>
        </p:nvGrpSpPr>
        <p:grpSpPr>
          <a:xfrm>
            <a:off x="0" y="211128"/>
            <a:ext cx="7281037" cy="900622"/>
            <a:chOff x="4248433" y="1377508"/>
            <a:chExt cx="4047673" cy="742472"/>
          </a:xfrm>
        </p:grpSpPr>
        <p:sp>
          <p:nvSpPr>
            <p:cNvPr id="26" name="Rectangle: Rounded Corners 25">
              <a:extLst>
                <a:ext uri="{FF2B5EF4-FFF2-40B4-BE49-F238E27FC236}">
                  <a16:creationId xmlns:a16="http://schemas.microsoft.com/office/drawing/2014/main" xmlns="" id="{E204509C-6B7C-486C-B894-83F38B38B985}"/>
                </a:ext>
              </a:extLst>
            </p:cNvPr>
            <p:cNvSpPr/>
            <p:nvPr/>
          </p:nvSpPr>
          <p:spPr>
            <a:xfrm>
              <a:off x="4248433" y="1377508"/>
              <a:ext cx="3888087" cy="742472"/>
            </a:xfrm>
            <a:prstGeom prst="roundRect">
              <a:avLst>
                <a:gd name="adj" fmla="val 42559"/>
              </a:avLst>
            </a:prstGeom>
            <a:solidFill>
              <a:schemeClr val="accent4">
                <a:lumMod val="50000"/>
              </a:schemeClr>
            </a:solidFill>
            <a:ln w="12700">
              <a:solidFill>
                <a:srgbClr val="4472C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9180E"/>
                </a:solidFill>
                <a:effectLst/>
                <a:uLnTx/>
                <a:uFillTx/>
                <a:latin typeface="Times New Roman" panose="02020603050405020304" pitchFamily="18" charset="0"/>
                <a:cs typeface="Times New Roman" panose="02020603050405020304" pitchFamily="18" charset="0"/>
              </a:endParaRPr>
            </a:p>
          </p:txBody>
        </p:sp>
        <p:sp>
          <p:nvSpPr>
            <p:cNvPr id="27" name="Oval 26">
              <a:extLst>
                <a:ext uri="{FF2B5EF4-FFF2-40B4-BE49-F238E27FC236}">
                  <a16:creationId xmlns:a16="http://schemas.microsoft.com/office/drawing/2014/main" xmlns="" id="{834691AD-8F99-450B-AD12-D43B4A270200}"/>
                </a:ext>
              </a:extLst>
            </p:cNvPr>
            <p:cNvSpPr/>
            <p:nvPr/>
          </p:nvSpPr>
          <p:spPr>
            <a:xfrm>
              <a:off x="4288056" y="1461264"/>
              <a:ext cx="397923" cy="574960"/>
            </a:xfrm>
            <a:prstGeom prst="ellipse">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29555D"/>
                  </a:solidFill>
                  <a:latin typeface="Times New Roman" panose="02020603050405020304" pitchFamily="18" charset="0"/>
                  <a:cs typeface="Times New Roman" panose="02020603050405020304" pitchFamily="18" charset="0"/>
                </a:rPr>
                <a:t>I</a:t>
              </a:r>
              <a:endParaRPr kumimoji="0" lang="en-US" sz="4000" b="1" i="0" u="none" strike="noStrike" kern="1200" cap="none" spc="0" normalizeH="0" baseline="0" noProof="0" dirty="0">
                <a:ln>
                  <a:noFill/>
                </a:ln>
                <a:solidFill>
                  <a:srgbClr val="29555D"/>
                </a:solidFill>
                <a:effectLst/>
                <a:uLnTx/>
                <a:uFillTx/>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xmlns="" id="{C0D1632B-4724-4202-BB13-63368BE43258}"/>
                </a:ext>
              </a:extLst>
            </p:cNvPr>
            <p:cNvSpPr txBox="1"/>
            <p:nvPr/>
          </p:nvSpPr>
          <p:spPr>
            <a:xfrm>
              <a:off x="4725602" y="1497691"/>
              <a:ext cx="3570504" cy="43134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FFFF00"/>
                  </a:solidFill>
                  <a:latin typeface="Times New Roman" panose="02020603050405020304" pitchFamily="18" charset="0"/>
                  <a:cs typeface="Times New Roman" panose="02020603050405020304" pitchFamily="18" charset="0"/>
                </a:rPr>
                <a:t>KHÁI NIỆM: LƯỢC ĐỒ TRÍ NHỚ</a:t>
              </a:r>
              <a:endParaRPr kumimoji="0" lang="vi-VN" sz="28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grpSp>
      <p:pic>
        <p:nvPicPr>
          <p:cNvPr id="14" name="Picture 4" descr="Các phương pháp rèn luyện trí nhớ siêu tốt của tỷ phú Bill Gates - Benh.vn">
            <a:extLst>
              <a:ext uri="{FF2B5EF4-FFF2-40B4-BE49-F238E27FC236}">
                <a16:creationId xmlns:a16="http://schemas.microsoft.com/office/drawing/2014/main" xmlns="" id="{2A4B9507-DE29-43B5-A7EE-043BE4A9172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 b="10639"/>
          <a:stretch/>
        </p:blipFill>
        <p:spPr bwMode="auto">
          <a:xfrm>
            <a:off x="7434169" y="312724"/>
            <a:ext cx="4201451" cy="399228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2" name="Group 1">
            <a:extLst>
              <a:ext uri="{FF2B5EF4-FFF2-40B4-BE49-F238E27FC236}">
                <a16:creationId xmlns:a16="http://schemas.microsoft.com/office/drawing/2014/main" xmlns="" id="{3B374817-F928-4FA7-A0C1-9A5CEC8B22F7}"/>
              </a:ext>
            </a:extLst>
          </p:cNvPr>
          <p:cNvGrpSpPr/>
          <p:nvPr/>
        </p:nvGrpSpPr>
        <p:grpSpPr>
          <a:xfrm>
            <a:off x="166207" y="1245229"/>
            <a:ext cx="6812800" cy="1897603"/>
            <a:chOff x="-441431" y="3227010"/>
            <a:chExt cx="6812800" cy="1751821"/>
          </a:xfrm>
        </p:grpSpPr>
        <p:sp>
          <p:nvSpPr>
            <p:cNvPr id="16" name="Rectangle: Rounded Corners 7">
              <a:extLst>
                <a:ext uri="{FF2B5EF4-FFF2-40B4-BE49-F238E27FC236}">
                  <a16:creationId xmlns:a16="http://schemas.microsoft.com/office/drawing/2014/main" xmlns="" id="{29C4FD95-33CE-4679-BB4D-257B28DD57AA}"/>
                </a:ext>
              </a:extLst>
            </p:cNvPr>
            <p:cNvSpPr/>
            <p:nvPr/>
          </p:nvSpPr>
          <p:spPr>
            <a:xfrm>
              <a:off x="-441431" y="3227010"/>
              <a:ext cx="6812800" cy="1751821"/>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0" scaled="1"/>
              <a:tileRect/>
            </a:gra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vi-VN" sz="2800" dirty="0">
                <a:solidFill>
                  <a:schemeClr val="tx1"/>
                </a:solidFill>
                <a:latin typeface="Times New Roman" panose="02020603050405020304" pitchFamily="18" charset="0"/>
                <a:cs typeface="Times New Roman" panose="02020603050405020304" pitchFamily="18" charset="0"/>
              </a:endParaRPr>
            </a:p>
          </p:txBody>
        </p:sp>
        <p:pic>
          <p:nvPicPr>
            <p:cNvPr id="2050" name="Picture 2" descr="This Mind Map Deals With Designing A Poster For Working - Thinking Bulb  Icon - Free Transparent PNG Clipart Images Download">
              <a:extLst>
                <a:ext uri="{FF2B5EF4-FFF2-40B4-BE49-F238E27FC236}">
                  <a16:creationId xmlns:a16="http://schemas.microsoft.com/office/drawing/2014/main" xmlns="" id="{89BF355C-E455-40FA-80F4-3CC4D8AF3C4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459" b="95223" l="5000" r="93000">
                          <a14:foregroundMark x1="16000" y1="64650" x2="16000" y2="64650"/>
                          <a14:foregroundMark x1="12000" y1="44904" x2="12000" y2="44904"/>
                          <a14:foregroundMark x1="18667" y1="19108" x2="18667" y2="19108"/>
                          <a14:foregroundMark x1="39000" y1="4459" x2="39000" y2="4459"/>
                          <a14:foregroundMark x1="5000" y1="43631" x2="5000" y2="43631"/>
                          <a14:foregroundMark x1="61000" y1="9236" x2="61000" y2="9236"/>
                          <a14:foregroundMark x1="80000" y1="21338" x2="80000" y2="21338"/>
                          <a14:foregroundMark x1="89333" y1="42675" x2="89333" y2="42675"/>
                          <a14:foregroundMark x1="93000" y1="68471" x2="93000" y2="66561"/>
                          <a14:foregroundMark x1="54667" y1="88535" x2="54667" y2="88535"/>
                          <a14:foregroundMark x1="54333" y1="81529" x2="54333" y2="81529"/>
                          <a14:foregroundMark x1="46333" y1="95223" x2="46333" y2="95223"/>
                        </a14:backgroundRemoval>
                      </a14:imgEffect>
                    </a14:imgLayer>
                  </a14:imgProps>
                </a:ext>
                <a:ext uri="{28A0092B-C50C-407E-A947-70E740481C1C}">
                  <a14:useLocalDpi xmlns:a14="http://schemas.microsoft.com/office/drawing/2010/main" val="0"/>
                </a:ext>
              </a:extLst>
            </a:blip>
            <a:srcRect/>
            <a:stretch>
              <a:fillRect/>
            </a:stretch>
          </p:blipFill>
          <p:spPr bwMode="auto">
            <a:xfrm>
              <a:off x="4772407" y="3353554"/>
              <a:ext cx="1431910" cy="1498732"/>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Rectangle: Rounded Corners 7">
            <a:extLst>
              <a:ext uri="{FF2B5EF4-FFF2-40B4-BE49-F238E27FC236}">
                <a16:creationId xmlns:a16="http://schemas.microsoft.com/office/drawing/2014/main" xmlns="" id="{73004E08-C564-451C-BD76-B36AB2BE95AB}"/>
              </a:ext>
            </a:extLst>
          </p:cNvPr>
          <p:cNvSpPr/>
          <p:nvPr/>
        </p:nvSpPr>
        <p:spPr>
          <a:xfrm>
            <a:off x="3647535" y="3429000"/>
            <a:ext cx="3633501" cy="2948642"/>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chemeClr val="accent5">
                    <a:lumMod val="50000"/>
                  </a:schemeClr>
                </a:solidFill>
                <a:latin typeface="Times New Roman" panose="02020603050405020304" pitchFamily="18" charset="0"/>
                <a:cs typeface="Times New Roman" panose="02020603050405020304" pitchFamily="18" charset="0"/>
              </a:rPr>
              <a:t>- Lược đồ trí nhớ là những thông tin không gian về thế giới được giữ lại trong trí óc con người. </a:t>
            </a:r>
            <a:r>
              <a:rPr lang="en-US" sz="2400" dirty="0">
                <a:solidFill>
                  <a:schemeClr val="accent5">
                    <a:lumMod val="50000"/>
                  </a:schemeClr>
                </a:solidFill>
                <a:latin typeface="Times New Roman" panose="02020603050405020304" pitchFamily="18" charset="0"/>
                <a:cs typeface="Times New Roman" panose="02020603050405020304" pitchFamily="18" charset="0"/>
              </a:rPr>
              <a:t>- Đ</a:t>
            </a:r>
            <a:r>
              <a:rPr lang="vi-VN" sz="2400" dirty="0">
                <a:solidFill>
                  <a:schemeClr val="accent5">
                    <a:lumMod val="50000"/>
                  </a:schemeClr>
                </a:solidFill>
                <a:latin typeface="Times New Roman" panose="02020603050405020304" pitchFamily="18" charset="0"/>
                <a:cs typeface="Times New Roman" panose="02020603050405020304" pitchFamily="18" charset="0"/>
              </a:rPr>
              <a:t>ặc trưng bởi sự đánh dấu các địa điềm mà một người từng gặp, từng đến,…</a:t>
            </a:r>
            <a:endParaRPr lang="en-US" sz="24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18" name="Rectangle: Rounded Corners 7">
            <a:extLst>
              <a:ext uri="{FF2B5EF4-FFF2-40B4-BE49-F238E27FC236}">
                <a16:creationId xmlns:a16="http://schemas.microsoft.com/office/drawing/2014/main" xmlns="" id="{6FF02FBA-5430-444C-9717-08235646D126}"/>
              </a:ext>
            </a:extLst>
          </p:cNvPr>
          <p:cNvSpPr/>
          <p:nvPr/>
        </p:nvSpPr>
        <p:spPr>
          <a:xfrm>
            <a:off x="7975150" y="4726745"/>
            <a:ext cx="3931650" cy="1976511"/>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chemeClr val="accent5">
                    <a:lumMod val="50000"/>
                  </a:schemeClr>
                </a:solidFill>
                <a:latin typeface="Times New Roman" panose="02020603050405020304" pitchFamily="18" charset="0"/>
                <a:cs typeface="Times New Roman" panose="02020603050405020304" pitchFamily="18" charset="0"/>
              </a:rPr>
              <a:t>- Lược đồ trí nhớ của một người phản ánh sự cảm nhận của người đó về không gian sống và ý nghĩa của không gian ấy đối với cá nhân.</a:t>
            </a:r>
            <a:endParaRPr lang="en-US" sz="24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xmlns="" id="{2EE0EB06-6595-4F26-AD57-414D638749DE}"/>
              </a:ext>
            </a:extLst>
          </p:cNvPr>
          <p:cNvSpPr txBox="1"/>
          <p:nvPr/>
        </p:nvSpPr>
        <p:spPr>
          <a:xfrm>
            <a:off x="286251" y="1257533"/>
            <a:ext cx="5071845" cy="2246769"/>
          </a:xfrm>
          <a:prstGeom prst="rect">
            <a:avLst/>
          </a:prstGeom>
          <a:noFill/>
        </p:spPr>
        <p:txBody>
          <a:bodyPr wrap="square">
            <a:spAutoFit/>
          </a:bodyPr>
          <a:lstStyle/>
          <a:p>
            <a:r>
              <a:rPr lang="en-US" sz="2800" dirty="0" err="1">
                <a:solidFill>
                  <a:schemeClr val="tx1"/>
                </a:solidFill>
                <a:latin typeface="Times New Roman" panose="02020603050405020304" pitchFamily="18" charset="0"/>
                <a:cs typeface="Times New Roman" panose="02020603050405020304" pitchFamily="18" charset="0"/>
              </a:rPr>
              <a:t>Đọc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thông</a:t>
            </a:r>
            <a:r>
              <a:rPr lang="en-US" sz="2800" dirty="0">
                <a:solidFill>
                  <a:schemeClr val="tx1"/>
                </a:solidFill>
                <a:latin typeface="Times New Roman" panose="02020603050405020304" pitchFamily="18" charset="0"/>
                <a:cs typeface="Times New Roman" panose="02020603050405020304" pitchFamily="18" charset="0"/>
              </a:rPr>
              <a:t> tin </a:t>
            </a:r>
            <a:r>
              <a:rPr lang="en-US" sz="2800" dirty="0" err="1">
                <a:solidFill>
                  <a:schemeClr val="tx1"/>
                </a:solidFill>
                <a:latin typeface="Times New Roman" panose="02020603050405020304" pitchFamily="18" charset="0"/>
                <a:cs typeface="Times New Roman" panose="02020603050405020304" pitchFamily="18" charset="0"/>
              </a:rPr>
              <a:t>trong</a:t>
            </a:r>
            <a:r>
              <a:rPr lang="en-US" sz="2800" dirty="0">
                <a:solidFill>
                  <a:schemeClr val="tx1"/>
                </a:solidFill>
                <a:latin typeface="Times New Roman" panose="02020603050405020304" pitchFamily="18" charset="0"/>
                <a:cs typeface="Times New Roman" panose="02020603050405020304" pitchFamily="18" charset="0"/>
              </a:rPr>
              <a:t> SGK/120, </a:t>
            </a:r>
            <a:r>
              <a:rPr lang="en-US" sz="2800" dirty="0" err="1">
                <a:solidFill>
                  <a:schemeClr val="tx1"/>
                </a:solidFill>
                <a:latin typeface="Times New Roman" panose="02020603050405020304" pitchFamily="18" charset="0"/>
                <a:cs typeface="Times New Roman" panose="02020603050405020304" pitchFamily="18" charset="0"/>
              </a:rPr>
              <a:t>trả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lời</a:t>
            </a:r>
            <a:r>
              <a:rPr lang="en-US" sz="2800" dirty="0">
                <a:solidFill>
                  <a:schemeClr val="tx1"/>
                </a:solidFill>
                <a:latin typeface="Times New Roman" panose="02020603050405020304" pitchFamily="18" charset="0"/>
                <a:cs typeface="Times New Roman" panose="02020603050405020304" pitchFamily="18" charset="0"/>
              </a:rPr>
              <a:t> 2 </a:t>
            </a:r>
            <a:r>
              <a:rPr lang="en-US" sz="2800" dirty="0" err="1">
                <a:solidFill>
                  <a:schemeClr val="tx1"/>
                </a:solidFill>
                <a:latin typeface="Times New Roman" panose="02020603050405020304" pitchFamily="18" charset="0"/>
                <a:cs typeface="Times New Roman" panose="02020603050405020304" pitchFamily="18" charset="0"/>
              </a:rPr>
              <a:t>câu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hỏi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sau</a:t>
            </a:r>
            <a:r>
              <a:rPr lang="en-US" sz="2800" dirty="0">
                <a:solidFill>
                  <a:schemeClr val="tx1"/>
                </a:solidFill>
                <a:latin typeface="Times New Roman" panose="02020603050405020304" pitchFamily="18" charset="0"/>
                <a:cs typeface="Times New Roman" panose="02020603050405020304" pitchFamily="18" charset="0"/>
              </a:rPr>
              <a:t>:</a:t>
            </a:r>
          </a:p>
          <a:p>
            <a:r>
              <a:rPr lang="vi-VN" sz="2800" dirty="0">
                <a:solidFill>
                  <a:schemeClr val="tx1"/>
                </a:solidFill>
                <a:latin typeface="Times New Roman" panose="02020603050405020304" pitchFamily="18" charset="0"/>
                <a:cs typeface="Times New Roman" panose="02020603050405020304" pitchFamily="18" charset="0"/>
              </a:rPr>
              <a:t>1/ Lược đồ trí nhớ là gì?</a:t>
            </a:r>
          </a:p>
          <a:p>
            <a:r>
              <a:rPr lang="vi-VN" sz="2800" dirty="0">
                <a:solidFill>
                  <a:schemeClr val="tx1"/>
                </a:solidFill>
                <a:latin typeface="Times New Roman" panose="02020603050405020304" pitchFamily="18" charset="0"/>
                <a:cs typeface="Times New Roman" panose="02020603050405020304" pitchFamily="18" charset="0"/>
              </a:rPr>
              <a:t>2/ Lược đồ trí nhớ có tác dụng gì</a:t>
            </a:r>
            <a:r>
              <a:rPr lang="en-US" sz="2800"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p:txBody>
      </p:sp>
      <p:pic>
        <p:nvPicPr>
          <p:cNvPr id="4098" name="Picture 2" descr="Top địa chỉ học phun xăm thẩm mỹ uy tín nhất tại TP HCM năm 2019">
            <a:extLst>
              <a:ext uri="{FF2B5EF4-FFF2-40B4-BE49-F238E27FC236}">
                <a16:creationId xmlns:a16="http://schemas.microsoft.com/office/drawing/2014/main" xmlns="" id="{A7855F43-6C6A-4CEB-BF67-86172819DF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387" y="3658453"/>
            <a:ext cx="3319646" cy="24897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1326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xmlns="" id="{396A42B9-B675-4F24-B571-66B98CACCC52}"/>
              </a:ext>
            </a:extLst>
          </p:cNvPr>
          <p:cNvGrpSpPr/>
          <p:nvPr/>
        </p:nvGrpSpPr>
        <p:grpSpPr>
          <a:xfrm>
            <a:off x="314044" y="211125"/>
            <a:ext cx="5228628" cy="792114"/>
            <a:chOff x="4176258" y="1377507"/>
            <a:chExt cx="3091887" cy="653019"/>
          </a:xfrm>
        </p:grpSpPr>
        <p:sp>
          <p:nvSpPr>
            <p:cNvPr id="26" name="Rectangle: Rounded Corners 25">
              <a:extLst>
                <a:ext uri="{FF2B5EF4-FFF2-40B4-BE49-F238E27FC236}">
                  <a16:creationId xmlns:a16="http://schemas.microsoft.com/office/drawing/2014/main" xmlns="" id="{E204509C-6B7C-486C-B894-83F38B38B985}"/>
                </a:ext>
              </a:extLst>
            </p:cNvPr>
            <p:cNvSpPr/>
            <p:nvPr/>
          </p:nvSpPr>
          <p:spPr>
            <a:xfrm>
              <a:off x="4248433" y="1377507"/>
              <a:ext cx="3019712" cy="653019"/>
            </a:xfrm>
            <a:prstGeom prst="roundRect">
              <a:avLst>
                <a:gd name="adj" fmla="val 42559"/>
              </a:avLst>
            </a:prstGeom>
            <a:solidFill>
              <a:schemeClr val="accent4">
                <a:lumMod val="50000"/>
              </a:schemeClr>
            </a:solidFill>
            <a:ln w="12700">
              <a:solidFill>
                <a:srgbClr val="4472C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9180E"/>
                </a:solidFill>
                <a:effectLst/>
                <a:uLnTx/>
                <a:uFillTx/>
                <a:latin typeface="#9Slide03 SFU Futura_12" panose="00000400000000000000" pitchFamily="2" charset="0"/>
              </a:endParaRPr>
            </a:p>
          </p:txBody>
        </p:sp>
        <p:sp>
          <p:nvSpPr>
            <p:cNvPr id="27" name="Oval 26">
              <a:extLst>
                <a:ext uri="{FF2B5EF4-FFF2-40B4-BE49-F238E27FC236}">
                  <a16:creationId xmlns:a16="http://schemas.microsoft.com/office/drawing/2014/main" xmlns="" id="{834691AD-8F99-450B-AD12-D43B4A270200}"/>
                </a:ext>
              </a:extLst>
            </p:cNvPr>
            <p:cNvSpPr/>
            <p:nvPr/>
          </p:nvSpPr>
          <p:spPr>
            <a:xfrm>
              <a:off x="4176258" y="1416537"/>
              <a:ext cx="621521" cy="574960"/>
            </a:xfrm>
            <a:prstGeom prst="ellipse">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29555D"/>
                  </a:solidFill>
                  <a:latin typeface="Times New Roman" panose="02020603050405020304" pitchFamily="18" charset="0"/>
                  <a:cs typeface="Times New Roman" panose="02020603050405020304" pitchFamily="18" charset="0"/>
                </a:rPr>
                <a:t>II</a:t>
              </a:r>
              <a:endParaRPr kumimoji="0" lang="en-US" sz="4000" b="1" i="0" u="none" strike="noStrike" kern="1200" cap="none" spc="0" normalizeH="0" baseline="0" noProof="0" dirty="0">
                <a:ln>
                  <a:noFill/>
                </a:ln>
                <a:solidFill>
                  <a:srgbClr val="29555D"/>
                </a:solidFill>
                <a:effectLst/>
                <a:uLnTx/>
                <a:uFillTx/>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xmlns="" id="{C0D1632B-4724-4202-BB13-63368BE43258}"/>
                </a:ext>
              </a:extLst>
            </p:cNvPr>
            <p:cNvSpPr txBox="1"/>
            <p:nvPr/>
          </p:nvSpPr>
          <p:spPr>
            <a:xfrm>
              <a:off x="4725603" y="1497691"/>
              <a:ext cx="2542542" cy="4313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FFFF00"/>
                  </a:solidFill>
                  <a:latin typeface="Times New Roman" panose="02020603050405020304" pitchFamily="18" charset="0"/>
                  <a:cs typeface="Times New Roman" panose="02020603050405020304" pitchFamily="18" charset="0"/>
                </a:rPr>
                <a:t>VẼ LƯỢC ĐỒ TRÍ NHỚ </a:t>
              </a:r>
            </a:p>
          </p:txBody>
        </p:sp>
      </p:grpSp>
      <p:sp>
        <p:nvSpPr>
          <p:cNvPr id="15" name="TextBox 14">
            <a:extLst>
              <a:ext uri="{FF2B5EF4-FFF2-40B4-BE49-F238E27FC236}">
                <a16:creationId xmlns:a16="http://schemas.microsoft.com/office/drawing/2014/main" xmlns="" id="{8AC0CE60-A0F8-4E03-807B-7C9BDC7DB6B1}"/>
              </a:ext>
            </a:extLst>
          </p:cNvPr>
          <p:cNvSpPr txBox="1"/>
          <p:nvPr/>
        </p:nvSpPr>
        <p:spPr>
          <a:xfrm>
            <a:off x="6811955" y="217047"/>
            <a:ext cx="4885201" cy="584775"/>
          </a:xfrm>
          <a:prstGeom prst="rect">
            <a:avLst/>
          </a:prstGeom>
          <a:solidFill>
            <a:schemeClr val="accent1">
              <a:lumMod val="20000"/>
              <a:lumOff val="80000"/>
            </a:schemeClr>
          </a:solidFill>
        </p:spPr>
        <p:txBody>
          <a:bodyPr wrap="square">
            <a:spAutoFit/>
          </a:bodyPr>
          <a:lstStyle/>
          <a:p>
            <a:r>
              <a:rPr lang="en-US" sz="3200" dirty="0" err="1">
                <a:solidFill>
                  <a:srgbClr val="C00000"/>
                </a:solidFill>
                <a:latin typeface="Times New Roman" panose="02020603050405020304" pitchFamily="18" charset="0"/>
                <a:cs typeface="Times New Roman" panose="02020603050405020304" pitchFamily="18" charset="0"/>
              </a:rPr>
              <a:t>Vẽ</a:t>
            </a:r>
            <a:r>
              <a:rPr lang="en-US" sz="3200" dirty="0">
                <a:solidFill>
                  <a:srgbClr val="C00000"/>
                </a:solidFill>
                <a:latin typeface="Times New Roman" panose="02020603050405020304" pitchFamily="18" charset="0"/>
                <a:cs typeface="Times New Roman" panose="02020603050405020304" pitchFamily="18" charset="0"/>
              </a:rPr>
              <a:t> l</a:t>
            </a:r>
            <a:r>
              <a:rPr lang="vi-VN" sz="3200" dirty="0">
                <a:solidFill>
                  <a:srgbClr val="C00000"/>
                </a:solidFill>
                <a:latin typeface="Times New Roman" panose="02020603050405020304" pitchFamily="18" charset="0"/>
                <a:cs typeface="Times New Roman" panose="02020603050405020304" pitchFamily="18" charset="0"/>
              </a:rPr>
              <a:t>ược đồ trí nhớ</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đường</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đi</a:t>
            </a:r>
            <a:endParaRPr lang="en-US" sz="3200" dirty="0">
              <a:solidFill>
                <a:srgbClr val="C00000"/>
              </a:solidFill>
              <a:latin typeface="Times New Roman" panose="02020603050405020304" pitchFamily="18" charset="0"/>
              <a:cs typeface="Times New Roman" panose="02020603050405020304" pitchFamily="18" charset="0"/>
            </a:endParaRPr>
          </a:p>
        </p:txBody>
      </p:sp>
      <p:pic>
        <p:nvPicPr>
          <p:cNvPr id="5" name="Picture 4" descr="Text&#10;&#10;Description automatically generated">
            <a:extLst>
              <a:ext uri="{FF2B5EF4-FFF2-40B4-BE49-F238E27FC236}">
                <a16:creationId xmlns:a16="http://schemas.microsoft.com/office/drawing/2014/main" xmlns="" id="{FD88BF5B-0DCB-485D-836A-A4209685BA2E}"/>
              </a:ext>
            </a:extLst>
          </p:cNvPr>
          <p:cNvPicPr>
            <a:picLocks noChangeAspect="1"/>
          </p:cNvPicPr>
          <p:nvPr/>
        </p:nvPicPr>
        <p:blipFill>
          <a:blip r:embed="rId2"/>
          <a:stretch>
            <a:fillRect/>
          </a:stretch>
        </p:blipFill>
        <p:spPr>
          <a:xfrm>
            <a:off x="121826" y="1075009"/>
            <a:ext cx="3724275" cy="5667375"/>
          </a:xfrm>
          <a:prstGeom prst="rect">
            <a:avLst/>
          </a:prstGeom>
        </p:spPr>
      </p:pic>
      <p:pic>
        <p:nvPicPr>
          <p:cNvPr id="20" name="Picture 19" descr="Chart, timeline&#10;&#10;Description automatically generated">
            <a:extLst>
              <a:ext uri="{FF2B5EF4-FFF2-40B4-BE49-F238E27FC236}">
                <a16:creationId xmlns:a16="http://schemas.microsoft.com/office/drawing/2014/main" xmlns="" id="{84A1B438-DFEB-4027-83FE-E3FCC1FC558B}"/>
              </a:ext>
            </a:extLst>
          </p:cNvPr>
          <p:cNvPicPr>
            <a:picLocks noChangeAspect="1"/>
          </p:cNvPicPr>
          <p:nvPr/>
        </p:nvPicPr>
        <p:blipFill>
          <a:blip r:embed="rId3"/>
          <a:stretch>
            <a:fillRect/>
          </a:stretch>
        </p:blipFill>
        <p:spPr>
          <a:xfrm>
            <a:off x="4087837" y="1060535"/>
            <a:ext cx="7982337" cy="4794849"/>
          </a:xfrm>
          <a:prstGeom prst="rect">
            <a:avLst/>
          </a:prstGeom>
        </p:spPr>
      </p:pic>
      <p:sp>
        <p:nvSpPr>
          <p:cNvPr id="7" name="Oval 6">
            <a:extLst>
              <a:ext uri="{FF2B5EF4-FFF2-40B4-BE49-F238E27FC236}">
                <a16:creationId xmlns:a16="http://schemas.microsoft.com/office/drawing/2014/main" xmlns="" id="{A4935BD2-151C-423A-A3FA-973137372C5C}"/>
              </a:ext>
            </a:extLst>
          </p:cNvPr>
          <p:cNvSpPr/>
          <p:nvPr/>
        </p:nvSpPr>
        <p:spPr>
          <a:xfrm>
            <a:off x="234996" y="1075009"/>
            <a:ext cx="3581609" cy="2671081"/>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xmlns="" id="{D448460E-A05B-4299-95E6-C9C9F7C47629}"/>
              </a:ext>
            </a:extLst>
          </p:cNvPr>
          <p:cNvSpPr txBox="1"/>
          <p:nvPr/>
        </p:nvSpPr>
        <p:spPr>
          <a:xfrm>
            <a:off x="436097" y="1502608"/>
            <a:ext cx="3218096" cy="1815882"/>
          </a:xfrm>
          <a:prstGeom prst="rect">
            <a:avLst/>
          </a:prstGeom>
          <a:noFill/>
        </p:spPr>
        <p:txBody>
          <a:bodyPr wrap="square">
            <a:spAutoFit/>
          </a:bodyPr>
          <a:lstStyle/>
          <a:p>
            <a:pPr algn="just"/>
            <a:r>
              <a:rPr lang="en-US" sz="2800" dirty="0">
                <a:solidFill>
                  <a:schemeClr val="tx1"/>
                </a:solidFill>
                <a:latin typeface="#9Slide05 SVNKitten" pitchFamily="2" charset="0"/>
                <a:cs typeface="Arial" panose="020B0604020202020204" pitchFamily="34" charset="0"/>
              </a:rPr>
              <a:t>Quan </a:t>
            </a:r>
            <a:r>
              <a:rPr lang="en-US" sz="2800" dirty="0" err="1">
                <a:solidFill>
                  <a:schemeClr val="tx1"/>
                </a:solidFill>
                <a:latin typeface="#9Slide05 SVNKitten" pitchFamily="2" charset="0"/>
                <a:cs typeface="Arial" panose="020B0604020202020204" pitchFamily="34" charset="0"/>
              </a:rPr>
              <a:t>sát</a:t>
            </a:r>
            <a:r>
              <a:rPr lang="en-US" sz="2800" dirty="0">
                <a:solidFill>
                  <a:schemeClr val="tx1"/>
                </a:solidFill>
                <a:latin typeface="#9Slide05 SVNKitten" pitchFamily="2" charset="0"/>
                <a:cs typeface="Arial" panose="020B0604020202020204" pitchFamily="34" charset="0"/>
              </a:rPr>
              <a:t> </a:t>
            </a:r>
            <a:r>
              <a:rPr lang="en-US" sz="2800" dirty="0" err="1">
                <a:solidFill>
                  <a:schemeClr val="tx1"/>
                </a:solidFill>
                <a:latin typeface="#9Slide05 SVNKitten" pitchFamily="2" charset="0"/>
                <a:cs typeface="Arial" panose="020B0604020202020204" pitchFamily="34" charset="0"/>
              </a:rPr>
              <a:t>lược</a:t>
            </a:r>
            <a:r>
              <a:rPr lang="en-US" sz="2800" dirty="0">
                <a:solidFill>
                  <a:schemeClr val="tx1"/>
                </a:solidFill>
                <a:latin typeface="#9Slide05 SVNKitten" pitchFamily="2" charset="0"/>
                <a:cs typeface="Arial" panose="020B0604020202020204" pitchFamily="34" charset="0"/>
              </a:rPr>
              <a:t> </a:t>
            </a:r>
            <a:r>
              <a:rPr lang="en-US" sz="2800" dirty="0" err="1">
                <a:solidFill>
                  <a:schemeClr val="tx1"/>
                </a:solidFill>
                <a:latin typeface="#9Slide05 SVNKitten" pitchFamily="2" charset="0"/>
                <a:cs typeface="Arial" panose="020B0604020202020204" pitchFamily="34" charset="0"/>
              </a:rPr>
              <a:t>đồ</a:t>
            </a:r>
            <a:r>
              <a:rPr lang="en-US" sz="2800" dirty="0">
                <a:solidFill>
                  <a:schemeClr val="tx1"/>
                </a:solidFill>
                <a:latin typeface="#9Slide05 SVNKitten" pitchFamily="2" charset="0"/>
                <a:cs typeface="Arial" panose="020B0604020202020204" pitchFamily="34" charset="0"/>
              </a:rPr>
              <a:t> </a:t>
            </a:r>
            <a:r>
              <a:rPr lang="en-US" sz="2800" dirty="0" err="1">
                <a:solidFill>
                  <a:schemeClr val="tx1"/>
                </a:solidFill>
                <a:latin typeface="#9Slide05 SVNKitten" pitchFamily="2" charset="0"/>
                <a:cs typeface="Arial" panose="020B0604020202020204" pitchFamily="34" charset="0"/>
              </a:rPr>
              <a:t>bên</a:t>
            </a:r>
            <a:r>
              <a:rPr lang="en-US" sz="2800" dirty="0">
                <a:solidFill>
                  <a:schemeClr val="tx1"/>
                </a:solidFill>
                <a:latin typeface="#9Slide05 SVNKitten" pitchFamily="2" charset="0"/>
                <a:cs typeface="Arial" panose="020B0604020202020204" pitchFamily="34" charset="0"/>
              </a:rPr>
              <a:t>, </a:t>
            </a:r>
            <a:r>
              <a:rPr lang="en-US" sz="2800" dirty="0" err="1">
                <a:solidFill>
                  <a:schemeClr val="tx1"/>
                </a:solidFill>
                <a:latin typeface="#9Slide05 SVNKitten" pitchFamily="2" charset="0"/>
                <a:cs typeface="Arial" panose="020B0604020202020204" pitchFamily="34" charset="0"/>
              </a:rPr>
              <a:t>hãy</a:t>
            </a:r>
            <a:r>
              <a:rPr lang="en-US" sz="2800" dirty="0">
                <a:solidFill>
                  <a:schemeClr val="tx1"/>
                </a:solidFill>
                <a:latin typeface="#9Slide05 SVNKitten" pitchFamily="2" charset="0"/>
                <a:cs typeface="Arial" panose="020B0604020202020204" pitchFamily="34" charset="0"/>
              </a:rPr>
              <a:t> </a:t>
            </a:r>
            <a:r>
              <a:rPr lang="en-US" sz="2800" dirty="0" err="1">
                <a:solidFill>
                  <a:schemeClr val="tx1"/>
                </a:solidFill>
                <a:latin typeface="#9Slide05 SVNKitten" pitchFamily="2" charset="0"/>
                <a:cs typeface="Arial" panose="020B0604020202020204" pitchFamily="34" charset="0"/>
              </a:rPr>
              <a:t>mô</a:t>
            </a:r>
            <a:r>
              <a:rPr lang="en-US" sz="2800" dirty="0">
                <a:solidFill>
                  <a:schemeClr val="tx1"/>
                </a:solidFill>
                <a:latin typeface="#9Slide05 SVNKitten" pitchFamily="2" charset="0"/>
                <a:cs typeface="Arial" panose="020B0604020202020204" pitchFamily="34" charset="0"/>
              </a:rPr>
              <a:t> </a:t>
            </a:r>
            <a:r>
              <a:rPr lang="en-US" sz="2800" dirty="0" err="1">
                <a:solidFill>
                  <a:schemeClr val="tx1"/>
                </a:solidFill>
                <a:latin typeface="#9Slide05 SVNKitten" pitchFamily="2" charset="0"/>
                <a:cs typeface="Arial" panose="020B0604020202020204" pitchFamily="34" charset="0"/>
              </a:rPr>
              <a:t>tả</a:t>
            </a:r>
            <a:r>
              <a:rPr lang="en-US" sz="2800" dirty="0">
                <a:solidFill>
                  <a:schemeClr val="tx1"/>
                </a:solidFill>
                <a:latin typeface="#9Slide05 SVNKitten" pitchFamily="2" charset="0"/>
                <a:cs typeface="Arial" panose="020B0604020202020204" pitchFamily="34" charset="0"/>
              </a:rPr>
              <a:t> </a:t>
            </a:r>
            <a:r>
              <a:rPr lang="en-US" sz="2800" dirty="0" err="1">
                <a:solidFill>
                  <a:schemeClr val="tx1"/>
                </a:solidFill>
                <a:latin typeface="#9Slide05 SVNKitten" pitchFamily="2" charset="0"/>
                <a:cs typeface="Arial" panose="020B0604020202020204" pitchFamily="34" charset="0"/>
              </a:rPr>
              <a:t>đường</a:t>
            </a:r>
            <a:r>
              <a:rPr lang="en-US" sz="2800" dirty="0">
                <a:solidFill>
                  <a:schemeClr val="tx1"/>
                </a:solidFill>
                <a:latin typeface="#9Slide05 SVNKitten" pitchFamily="2" charset="0"/>
                <a:cs typeface="Arial" panose="020B0604020202020204" pitchFamily="34" charset="0"/>
              </a:rPr>
              <a:t> </a:t>
            </a:r>
            <a:r>
              <a:rPr lang="en-US" sz="2800" dirty="0" err="1">
                <a:solidFill>
                  <a:schemeClr val="tx1"/>
                </a:solidFill>
                <a:latin typeface="#9Slide05 SVNKitten" pitchFamily="2" charset="0"/>
                <a:cs typeface="Arial" panose="020B0604020202020204" pitchFamily="34" charset="0"/>
              </a:rPr>
              <a:t>ngắn</a:t>
            </a:r>
            <a:r>
              <a:rPr lang="en-US" sz="2800" dirty="0">
                <a:solidFill>
                  <a:schemeClr val="tx1"/>
                </a:solidFill>
                <a:latin typeface="#9Slide05 SVNKitten" pitchFamily="2" charset="0"/>
                <a:cs typeface="Arial" panose="020B0604020202020204" pitchFamily="34" charset="0"/>
              </a:rPr>
              <a:t> </a:t>
            </a:r>
            <a:r>
              <a:rPr lang="en-US" sz="2800" dirty="0" err="1">
                <a:solidFill>
                  <a:schemeClr val="tx1"/>
                </a:solidFill>
                <a:latin typeface="#9Slide05 SVNKitten" pitchFamily="2" charset="0"/>
                <a:cs typeface="Arial" panose="020B0604020202020204" pitchFamily="34" charset="0"/>
              </a:rPr>
              <a:t>nhất</a:t>
            </a:r>
            <a:r>
              <a:rPr lang="en-US" sz="2800" dirty="0">
                <a:solidFill>
                  <a:schemeClr val="tx1"/>
                </a:solidFill>
                <a:latin typeface="#9Slide05 SVNKitten" pitchFamily="2" charset="0"/>
                <a:cs typeface="Arial" panose="020B0604020202020204" pitchFamily="34" charset="0"/>
              </a:rPr>
              <a:t> </a:t>
            </a:r>
            <a:r>
              <a:rPr lang="en-US" sz="2800" dirty="0" err="1">
                <a:solidFill>
                  <a:schemeClr val="tx1"/>
                </a:solidFill>
                <a:latin typeface="#9Slide05 SVNKitten" pitchFamily="2" charset="0"/>
                <a:cs typeface="Arial" panose="020B0604020202020204" pitchFamily="34" charset="0"/>
              </a:rPr>
              <a:t>từ</a:t>
            </a:r>
            <a:r>
              <a:rPr lang="en-US" sz="2800" dirty="0">
                <a:solidFill>
                  <a:schemeClr val="tx1"/>
                </a:solidFill>
                <a:latin typeface="#9Slide05 SVNKitten" pitchFamily="2" charset="0"/>
                <a:cs typeface="Arial" panose="020B0604020202020204" pitchFamily="34" charset="0"/>
              </a:rPr>
              <a:t> </a:t>
            </a:r>
            <a:r>
              <a:rPr lang="en-US" sz="2800" dirty="0" err="1">
                <a:solidFill>
                  <a:schemeClr val="tx1"/>
                </a:solidFill>
                <a:latin typeface="#9Slide05 SVNKitten" pitchFamily="2" charset="0"/>
                <a:cs typeface="Arial" panose="020B0604020202020204" pitchFamily="34" charset="0"/>
              </a:rPr>
              <a:t>nhà</a:t>
            </a:r>
            <a:r>
              <a:rPr lang="en-US" sz="2800" dirty="0">
                <a:solidFill>
                  <a:schemeClr val="tx1"/>
                </a:solidFill>
                <a:latin typeface="#9Slide05 SVNKitten" pitchFamily="2" charset="0"/>
                <a:cs typeface="Arial" panose="020B0604020202020204" pitchFamily="34" charset="0"/>
              </a:rPr>
              <a:t> </a:t>
            </a:r>
            <a:r>
              <a:rPr lang="en-US" sz="2800" dirty="0" err="1">
                <a:solidFill>
                  <a:schemeClr val="tx1"/>
                </a:solidFill>
                <a:latin typeface="#9Slide05 SVNKitten" pitchFamily="2" charset="0"/>
                <a:cs typeface="Arial" panose="020B0604020202020204" pitchFamily="34" charset="0"/>
              </a:rPr>
              <a:t>em</a:t>
            </a:r>
            <a:r>
              <a:rPr lang="en-US" sz="2800" dirty="0">
                <a:solidFill>
                  <a:schemeClr val="tx1"/>
                </a:solidFill>
                <a:latin typeface="#9Slide05 SVNKitten" pitchFamily="2" charset="0"/>
                <a:cs typeface="Arial" panose="020B0604020202020204" pitchFamily="34" charset="0"/>
              </a:rPr>
              <a:t> </a:t>
            </a:r>
            <a:r>
              <a:rPr lang="en-US" sz="2800" dirty="0" err="1">
                <a:solidFill>
                  <a:schemeClr val="tx1"/>
                </a:solidFill>
                <a:latin typeface="#9Slide05 SVNKitten" pitchFamily="2" charset="0"/>
                <a:cs typeface="Arial" panose="020B0604020202020204" pitchFamily="34" charset="0"/>
              </a:rPr>
              <a:t>đến</a:t>
            </a:r>
            <a:r>
              <a:rPr lang="en-US" sz="2800" dirty="0">
                <a:solidFill>
                  <a:schemeClr val="tx1"/>
                </a:solidFill>
                <a:latin typeface="#9Slide05 SVNKitten" pitchFamily="2" charset="0"/>
                <a:cs typeface="Arial" panose="020B0604020202020204" pitchFamily="34" charset="0"/>
              </a:rPr>
              <a:t> </a:t>
            </a:r>
            <a:r>
              <a:rPr lang="en-US" sz="2800" dirty="0" err="1">
                <a:solidFill>
                  <a:schemeClr val="tx1"/>
                </a:solidFill>
                <a:latin typeface="#9Slide05 SVNKitten" pitchFamily="2" charset="0"/>
                <a:cs typeface="Arial" panose="020B0604020202020204" pitchFamily="34" charset="0"/>
              </a:rPr>
              <a:t>trường</a:t>
            </a:r>
            <a:r>
              <a:rPr lang="en-US" sz="2800" dirty="0">
                <a:solidFill>
                  <a:schemeClr val="tx1"/>
                </a:solidFill>
                <a:latin typeface="#9Slide05 SVNKitten" pitchFamily="2" charset="0"/>
                <a:cs typeface="Arial" panose="020B0604020202020204" pitchFamily="34" charset="0"/>
              </a:rPr>
              <a:t> THCS </a:t>
            </a:r>
            <a:endParaRPr lang="vi-VN" sz="2800" dirty="0">
              <a:solidFill>
                <a:schemeClr val="tx1"/>
              </a:solidFill>
              <a:latin typeface="#9Slide05 SVNKitten" pitchFamily="2" charset="0"/>
              <a:cs typeface="Arial" panose="020B0604020202020204" pitchFamily="34" charset="0"/>
            </a:endParaRPr>
          </a:p>
        </p:txBody>
      </p:sp>
      <p:sp>
        <p:nvSpPr>
          <p:cNvPr id="23" name="TextBox 22">
            <a:extLst>
              <a:ext uri="{FF2B5EF4-FFF2-40B4-BE49-F238E27FC236}">
                <a16:creationId xmlns:a16="http://schemas.microsoft.com/office/drawing/2014/main" xmlns="" id="{D001F8AF-A7E7-471F-81A5-C63B9654F5A8}"/>
              </a:ext>
            </a:extLst>
          </p:cNvPr>
          <p:cNvSpPr txBox="1"/>
          <p:nvPr/>
        </p:nvSpPr>
        <p:spPr>
          <a:xfrm>
            <a:off x="4802545" y="5870132"/>
            <a:ext cx="6761875" cy="954107"/>
          </a:xfrm>
          <a:prstGeom prst="rect">
            <a:avLst/>
          </a:prstGeom>
          <a:solidFill>
            <a:schemeClr val="accent2">
              <a:lumMod val="20000"/>
              <a:lumOff val="80000"/>
            </a:schemeClr>
          </a:solidFill>
        </p:spPr>
        <p:txBody>
          <a:bodyPr wrap="square">
            <a:spAutoFit/>
          </a:bodyPr>
          <a:lstStyle/>
          <a:p>
            <a:pPr algn="just"/>
            <a:r>
              <a:rPr lang="en-US" sz="2800" dirty="0">
                <a:solidFill>
                  <a:schemeClr val="tx1"/>
                </a:solidFill>
                <a:latin typeface="Times New Roman" panose="02020603050405020304" pitchFamily="18" charset="0"/>
                <a:cs typeface="Times New Roman" panose="02020603050405020304" pitchFamily="18" charset="0"/>
              </a:rPr>
              <a:t>Quan </a:t>
            </a:r>
            <a:r>
              <a:rPr lang="en-US" sz="2800" dirty="0" err="1">
                <a:solidFill>
                  <a:schemeClr val="tx1"/>
                </a:solidFill>
                <a:latin typeface="Times New Roman" panose="02020603050405020304" pitchFamily="18" charset="0"/>
                <a:cs typeface="Times New Roman" panose="02020603050405020304" pitchFamily="18" charset="0"/>
              </a:rPr>
              <a:t>sát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lược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đồ</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hãy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mô</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đường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ngắn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nhất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từ</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trường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tiểu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học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đến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cây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xăng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theo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mẫu</a:t>
            </a:r>
            <a:r>
              <a:rPr lang="en-US" sz="2800"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73389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xit" presetSubtype="4" fill="hold" grpId="0" nodeType="clickEffect">
                                  <p:stCondLst>
                                    <p:cond delay="0"/>
                                  </p:stCondLst>
                                  <p:childTnLst>
                                    <p:anim calcmode="lin" valueType="num">
                                      <p:cBhvr additive="base">
                                        <p:cTn id="6" dur="500"/>
                                        <p:tgtEl>
                                          <p:spTgt spid="21"/>
                                        </p:tgtEl>
                                        <p:attrNameLst>
                                          <p:attrName>ppt_y</p:attrName>
                                        </p:attrNameLst>
                                      </p:cBhvr>
                                      <p:tavLst>
                                        <p:tav tm="0">
                                          <p:val>
                                            <p:strVal val="#ppt_y"/>
                                          </p:val>
                                        </p:tav>
                                        <p:tav tm="100000">
                                          <p:val>
                                            <p:strVal val="#ppt_y+#ppt_h*1.125000"/>
                                          </p:val>
                                        </p:tav>
                                      </p:tavLst>
                                    </p:anim>
                                    <p:animEffect transition="out" filter="wipe(down)">
                                      <p:cBhvr>
                                        <p:cTn id="7" dur="500"/>
                                        <p:tgtEl>
                                          <p:spTgt spid="21"/>
                                        </p:tgtEl>
                                      </p:cBhvr>
                                    </p:animEffect>
                                    <p:set>
                                      <p:cBhvr>
                                        <p:cTn id="8" dur="1" fill="hold">
                                          <p:stCondLst>
                                            <p:cond delay="499"/>
                                          </p:stCondLst>
                                        </p:cTn>
                                        <p:tgtEl>
                                          <p:spTgt spid="21"/>
                                        </p:tgtEl>
                                        <p:attrNameLst>
                                          <p:attrName>style.visibility</p:attrName>
                                        </p:attrNameLst>
                                      </p:cBhvr>
                                      <p:to>
                                        <p:strVal val="hidden"/>
                                      </p:to>
                                    </p:set>
                                  </p:childTnLst>
                                </p:cTn>
                              </p:par>
                              <p:par>
                                <p:cTn id="9" presetID="12" presetClass="exit" presetSubtype="4" fill="hold" grpId="0" nodeType="withEffect">
                                  <p:stCondLst>
                                    <p:cond delay="0"/>
                                  </p:stCondLst>
                                  <p:childTnLst>
                                    <p:anim calcmode="lin" valueType="num">
                                      <p:cBhvr additive="base">
                                        <p:cTn id="10" dur="500"/>
                                        <p:tgtEl>
                                          <p:spTgt spid="7"/>
                                        </p:tgtEl>
                                        <p:attrNameLst>
                                          <p:attrName>ppt_y</p:attrName>
                                        </p:attrNameLst>
                                      </p:cBhvr>
                                      <p:tavLst>
                                        <p:tav tm="0">
                                          <p:val>
                                            <p:strVal val="#ppt_y"/>
                                          </p:val>
                                        </p:tav>
                                        <p:tav tm="100000">
                                          <p:val>
                                            <p:strVal val="#ppt_y+#ppt_h*1.125000"/>
                                          </p:val>
                                        </p:tav>
                                      </p:tavLst>
                                    </p:anim>
                                    <p:animEffect transition="out" filter="wipe(down)">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barn(inVertical)">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1" grpId="0"/>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xmlns="" id="{396A42B9-B675-4F24-B571-66B98CACCC52}"/>
              </a:ext>
            </a:extLst>
          </p:cNvPr>
          <p:cNvGrpSpPr/>
          <p:nvPr/>
        </p:nvGrpSpPr>
        <p:grpSpPr>
          <a:xfrm>
            <a:off x="436097" y="211125"/>
            <a:ext cx="6503718" cy="792114"/>
            <a:chOff x="4248433" y="1377507"/>
            <a:chExt cx="3019712" cy="653019"/>
          </a:xfrm>
        </p:grpSpPr>
        <p:sp>
          <p:nvSpPr>
            <p:cNvPr id="26" name="Rectangle: Rounded Corners 25">
              <a:extLst>
                <a:ext uri="{FF2B5EF4-FFF2-40B4-BE49-F238E27FC236}">
                  <a16:creationId xmlns:a16="http://schemas.microsoft.com/office/drawing/2014/main" xmlns="" id="{E204509C-6B7C-486C-B894-83F38B38B985}"/>
                </a:ext>
              </a:extLst>
            </p:cNvPr>
            <p:cNvSpPr/>
            <p:nvPr/>
          </p:nvSpPr>
          <p:spPr>
            <a:xfrm>
              <a:off x="4248433" y="1377507"/>
              <a:ext cx="3019712" cy="653019"/>
            </a:xfrm>
            <a:prstGeom prst="roundRect">
              <a:avLst>
                <a:gd name="adj" fmla="val 42559"/>
              </a:avLst>
            </a:prstGeom>
            <a:solidFill>
              <a:schemeClr val="accent4">
                <a:lumMod val="50000"/>
              </a:schemeClr>
            </a:solidFill>
            <a:ln w="12700">
              <a:solidFill>
                <a:srgbClr val="4472C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9180E"/>
                </a:solidFill>
                <a:effectLst/>
                <a:uLnTx/>
                <a:uFillTx/>
                <a:latin typeface="Times New Roman" panose="02020603050405020304" pitchFamily="18" charset="0"/>
                <a:cs typeface="Times New Roman" panose="02020603050405020304" pitchFamily="18" charset="0"/>
              </a:endParaRPr>
            </a:p>
          </p:txBody>
        </p:sp>
        <p:sp>
          <p:nvSpPr>
            <p:cNvPr id="27" name="Oval 26">
              <a:extLst>
                <a:ext uri="{FF2B5EF4-FFF2-40B4-BE49-F238E27FC236}">
                  <a16:creationId xmlns:a16="http://schemas.microsoft.com/office/drawing/2014/main" xmlns="" id="{834691AD-8F99-450B-AD12-D43B4A270200}"/>
                </a:ext>
              </a:extLst>
            </p:cNvPr>
            <p:cNvSpPr/>
            <p:nvPr/>
          </p:nvSpPr>
          <p:spPr>
            <a:xfrm>
              <a:off x="4319560" y="1394549"/>
              <a:ext cx="397923" cy="574960"/>
            </a:xfrm>
            <a:prstGeom prst="ellipse">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smtClean="0">
                  <a:solidFill>
                    <a:srgbClr val="29555D"/>
                  </a:solidFill>
                  <a:latin typeface="Times New Roman" panose="02020603050405020304" pitchFamily="18" charset="0"/>
                  <a:cs typeface="Times New Roman" panose="02020603050405020304" pitchFamily="18" charset="0"/>
                </a:rPr>
                <a:t>I</a:t>
              </a:r>
              <a:endParaRPr kumimoji="0" lang="en-US" sz="4000" b="1" i="0" u="none" strike="noStrike" kern="1200" cap="none" spc="0" normalizeH="0" baseline="0" noProof="0" dirty="0">
                <a:ln>
                  <a:noFill/>
                </a:ln>
                <a:solidFill>
                  <a:srgbClr val="29555D"/>
                </a:solidFill>
                <a:effectLst/>
                <a:uLnTx/>
                <a:uFillTx/>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xmlns="" id="{C0D1632B-4724-4202-BB13-63368BE43258}"/>
                </a:ext>
              </a:extLst>
            </p:cNvPr>
            <p:cNvSpPr txBox="1"/>
            <p:nvPr/>
          </p:nvSpPr>
          <p:spPr>
            <a:xfrm>
              <a:off x="4725603" y="1497691"/>
              <a:ext cx="2542542" cy="53283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rgbClr val="FFFF00"/>
                  </a:solidFill>
                  <a:latin typeface="Times New Roman" panose="02020603050405020304" pitchFamily="18" charset="0"/>
                  <a:cs typeface="Times New Roman" panose="02020603050405020304" pitchFamily="18" charset="0"/>
                </a:rPr>
                <a:t>VẼ LƯỢC ĐỒ TRÍ NHỚ </a:t>
              </a:r>
            </a:p>
          </p:txBody>
        </p:sp>
      </p:grpSp>
      <p:sp>
        <p:nvSpPr>
          <p:cNvPr id="15" name="TextBox 14">
            <a:extLst>
              <a:ext uri="{FF2B5EF4-FFF2-40B4-BE49-F238E27FC236}">
                <a16:creationId xmlns:a16="http://schemas.microsoft.com/office/drawing/2014/main" xmlns="" id="{8AC0CE60-A0F8-4E03-807B-7C9BDC7DB6B1}"/>
              </a:ext>
            </a:extLst>
          </p:cNvPr>
          <p:cNvSpPr txBox="1"/>
          <p:nvPr/>
        </p:nvSpPr>
        <p:spPr>
          <a:xfrm>
            <a:off x="7649208" y="105372"/>
            <a:ext cx="4450650" cy="1077218"/>
          </a:xfrm>
          <a:prstGeom prst="rect">
            <a:avLst/>
          </a:prstGeom>
          <a:solidFill>
            <a:schemeClr val="accent1">
              <a:lumMod val="20000"/>
              <a:lumOff val="80000"/>
            </a:schemeClr>
          </a:solidFill>
        </p:spPr>
        <p:txBody>
          <a:bodyPr wrap="square">
            <a:spAutoFit/>
          </a:bodyPr>
          <a:lstStyle/>
          <a:p>
            <a:r>
              <a:rPr lang="en-US" sz="3200" dirty="0" err="1">
                <a:solidFill>
                  <a:srgbClr val="C00000"/>
                </a:solidFill>
                <a:latin typeface="Times New Roman" panose="02020603050405020304" pitchFamily="18" charset="0"/>
                <a:cs typeface="Times New Roman" panose="02020603050405020304" pitchFamily="18" charset="0"/>
              </a:rPr>
              <a:t>Vẽ</a:t>
            </a:r>
            <a:r>
              <a:rPr lang="en-US" sz="3200" dirty="0">
                <a:solidFill>
                  <a:srgbClr val="C00000"/>
                </a:solidFill>
                <a:latin typeface="Times New Roman" panose="02020603050405020304" pitchFamily="18" charset="0"/>
                <a:cs typeface="Times New Roman" panose="02020603050405020304" pitchFamily="18" charset="0"/>
              </a:rPr>
              <a:t> l</a:t>
            </a:r>
            <a:r>
              <a:rPr lang="vi-VN" sz="3200" dirty="0">
                <a:solidFill>
                  <a:srgbClr val="C00000"/>
                </a:solidFill>
                <a:latin typeface="Times New Roman" panose="02020603050405020304" pitchFamily="18" charset="0"/>
                <a:cs typeface="Times New Roman" panose="02020603050405020304" pitchFamily="18" charset="0"/>
              </a:rPr>
              <a:t>ược đồ trí nhớ</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đường</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đi</a:t>
            </a:r>
            <a:endParaRPr lang="en-US" sz="3200" dirty="0">
              <a:solidFill>
                <a:srgbClr val="C00000"/>
              </a:solidFill>
              <a:latin typeface="Times New Roman" panose="02020603050405020304" pitchFamily="18" charset="0"/>
              <a:cs typeface="Times New Roman" panose="02020603050405020304" pitchFamily="18" charset="0"/>
            </a:endParaRPr>
          </a:p>
        </p:txBody>
      </p:sp>
      <p:pic>
        <p:nvPicPr>
          <p:cNvPr id="5" name="Picture 4" descr="Text&#10;&#10;Description automatically generated">
            <a:extLst>
              <a:ext uri="{FF2B5EF4-FFF2-40B4-BE49-F238E27FC236}">
                <a16:creationId xmlns:a16="http://schemas.microsoft.com/office/drawing/2014/main" xmlns="" id="{FD88BF5B-0DCB-485D-836A-A4209685BA2E}"/>
              </a:ext>
            </a:extLst>
          </p:cNvPr>
          <p:cNvPicPr>
            <a:picLocks noChangeAspect="1"/>
          </p:cNvPicPr>
          <p:nvPr/>
        </p:nvPicPr>
        <p:blipFill>
          <a:blip r:embed="rId2"/>
          <a:stretch>
            <a:fillRect/>
          </a:stretch>
        </p:blipFill>
        <p:spPr>
          <a:xfrm>
            <a:off x="0" y="1149023"/>
            <a:ext cx="2954380" cy="4495797"/>
          </a:xfrm>
          <a:prstGeom prst="rect">
            <a:avLst/>
          </a:prstGeom>
        </p:spPr>
      </p:pic>
      <p:pic>
        <p:nvPicPr>
          <p:cNvPr id="20" name="Picture 19" descr="Chart, timeline&#10;&#10;Description automatically generated">
            <a:extLst>
              <a:ext uri="{FF2B5EF4-FFF2-40B4-BE49-F238E27FC236}">
                <a16:creationId xmlns:a16="http://schemas.microsoft.com/office/drawing/2014/main" xmlns="" id="{84A1B438-DFEB-4027-83FE-E3FCC1FC558B}"/>
              </a:ext>
            </a:extLst>
          </p:cNvPr>
          <p:cNvPicPr>
            <a:picLocks noChangeAspect="1"/>
          </p:cNvPicPr>
          <p:nvPr/>
        </p:nvPicPr>
        <p:blipFill>
          <a:blip r:embed="rId3"/>
          <a:stretch>
            <a:fillRect/>
          </a:stretch>
        </p:blipFill>
        <p:spPr>
          <a:xfrm>
            <a:off x="2316481" y="3523156"/>
            <a:ext cx="5294140" cy="3180096"/>
          </a:xfrm>
          <a:prstGeom prst="rect">
            <a:avLst/>
          </a:prstGeom>
        </p:spPr>
      </p:pic>
      <p:sp>
        <p:nvSpPr>
          <p:cNvPr id="23" name="TextBox 22">
            <a:extLst>
              <a:ext uri="{FF2B5EF4-FFF2-40B4-BE49-F238E27FC236}">
                <a16:creationId xmlns:a16="http://schemas.microsoft.com/office/drawing/2014/main" xmlns="" id="{D001F8AF-A7E7-471F-81A5-C63B9654F5A8}"/>
              </a:ext>
            </a:extLst>
          </p:cNvPr>
          <p:cNvSpPr txBox="1"/>
          <p:nvPr/>
        </p:nvSpPr>
        <p:spPr>
          <a:xfrm>
            <a:off x="7649207" y="1891727"/>
            <a:ext cx="3239185" cy="1938992"/>
          </a:xfrm>
          <a:prstGeom prst="rect">
            <a:avLst/>
          </a:prstGeom>
          <a:solidFill>
            <a:schemeClr val="accent2">
              <a:lumMod val="20000"/>
              <a:lumOff val="80000"/>
            </a:schemeClr>
          </a:solidFill>
        </p:spPr>
        <p:txBody>
          <a:bodyPr wrap="square">
            <a:spAutoFit/>
          </a:bodyPr>
          <a:lstStyle/>
          <a:p>
            <a:pPr algn="just"/>
            <a:r>
              <a:rPr lang="en-US" sz="2400" dirty="0">
                <a:solidFill>
                  <a:srgbClr val="FF0000"/>
                </a:solidFill>
                <a:latin typeface="Times New Roman" panose="02020603050405020304" pitchFamily="18" charset="0"/>
                <a:cs typeface="Times New Roman" panose="02020603050405020304" pitchFamily="18" charset="0"/>
              </a:rPr>
              <a:t>B1: </a:t>
            </a:r>
            <a:r>
              <a:rPr lang="en-US" sz="2400" dirty="0" err="1">
                <a:latin typeface="Times New Roman" panose="02020603050405020304" pitchFamily="18" charset="0"/>
                <a:cs typeface="Times New Roman" panose="02020603050405020304" pitchFamily="18" charset="0"/>
              </a:rPr>
              <a:t>Hồi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thúc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hướng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giữa</a:t>
            </a:r>
            <a:r>
              <a:rPr lang="en-US" sz="2400" dirty="0">
                <a:latin typeface="Times New Roman" panose="02020603050405020304" pitchFamily="18" charset="0"/>
                <a:cs typeface="Times New Roman" panose="02020603050405020304" pitchFamily="18" charset="0"/>
              </a:rPr>
              <a:t> 2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điểm</a:t>
            </a:r>
            <a:r>
              <a:rPr lang="en-US" sz="2400" dirty="0">
                <a:latin typeface="Times New Roman" panose="02020603050405020304" pitchFamily="18" charset="0"/>
                <a:cs typeface="Times New Roman" panose="02020603050405020304" pitchFamily="18" charset="0"/>
              </a:rPr>
              <a:t>.</a:t>
            </a:r>
          </a:p>
        </p:txBody>
      </p:sp>
      <p:sp>
        <p:nvSpPr>
          <p:cNvPr id="12" name="Arrow: Down 11">
            <a:extLst>
              <a:ext uri="{FF2B5EF4-FFF2-40B4-BE49-F238E27FC236}">
                <a16:creationId xmlns:a16="http://schemas.microsoft.com/office/drawing/2014/main" xmlns="" id="{A3BC1899-B2F9-4B13-ABCE-11851BFF728B}"/>
              </a:ext>
            </a:extLst>
          </p:cNvPr>
          <p:cNvSpPr/>
          <p:nvPr/>
        </p:nvSpPr>
        <p:spPr>
          <a:xfrm>
            <a:off x="9902813" y="680074"/>
            <a:ext cx="337617" cy="1087019"/>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xmlns="" id="{D01DA31B-2A5F-4E30-BB9B-C054DC252376}"/>
              </a:ext>
            </a:extLst>
          </p:cNvPr>
          <p:cNvCxnSpPr>
            <a:cxnSpLocks/>
          </p:cNvCxnSpPr>
          <p:nvPr/>
        </p:nvCxnSpPr>
        <p:spPr>
          <a:xfrm>
            <a:off x="7576543" y="0"/>
            <a:ext cx="0" cy="6858000"/>
          </a:xfrm>
          <a:prstGeom prst="line">
            <a:avLst/>
          </a:prstGeom>
          <a:ln w="28575">
            <a:solidFill>
              <a:srgbClr val="29555D"/>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xmlns="" id="{685533DC-BFE6-455C-9849-7C1E4FACEBDE}"/>
              </a:ext>
            </a:extLst>
          </p:cNvPr>
          <p:cNvSpPr txBox="1"/>
          <p:nvPr/>
        </p:nvSpPr>
        <p:spPr>
          <a:xfrm>
            <a:off x="7649207" y="3677904"/>
            <a:ext cx="3239185" cy="1569660"/>
          </a:xfrm>
          <a:prstGeom prst="rect">
            <a:avLst/>
          </a:prstGeom>
          <a:solidFill>
            <a:schemeClr val="accent2">
              <a:lumMod val="20000"/>
              <a:lumOff val="80000"/>
            </a:schemeClr>
          </a:solidFill>
        </p:spPr>
        <p:txBody>
          <a:bodyPr wrap="square">
            <a:spAutoFit/>
          </a:bodyPr>
          <a:lstStyle/>
          <a:p>
            <a:pPr algn="just"/>
            <a:r>
              <a:rPr lang="en-US" sz="2400" dirty="0">
                <a:solidFill>
                  <a:srgbClr val="FF0000"/>
                </a:solidFill>
                <a:latin typeface="Times New Roman" panose="02020603050405020304" pitchFamily="18" charset="0"/>
                <a:cs typeface="Times New Roman" panose="02020603050405020304" pitchFamily="18" charset="0"/>
              </a:rPr>
              <a:t>B2: </a:t>
            </a:r>
            <a:r>
              <a:rPr lang="en-US" sz="2400" dirty="0" err="1">
                <a:latin typeface="Times New Roman" panose="02020603050405020304" pitchFamily="18" charset="0"/>
                <a:cs typeface="Times New Roman" panose="02020603050405020304" pitchFamily="18" charset="0"/>
              </a:rPr>
              <a:t>Hồi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toàn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đường</a:t>
            </a:r>
            <a:r>
              <a:rPr lang="en-US" sz="2400" dirty="0">
                <a:latin typeface="Times New Roman" panose="02020603050405020304" pitchFamily="18" charset="0"/>
                <a:cs typeface="Times New Roman" panose="02020603050405020304" pitchFamily="18" charset="0"/>
              </a:rPr>
              <a:t>. </a:t>
            </a:r>
          </a:p>
        </p:txBody>
      </p:sp>
      <p:sp>
        <p:nvSpPr>
          <p:cNvPr id="16" name="TextBox 15">
            <a:extLst>
              <a:ext uri="{FF2B5EF4-FFF2-40B4-BE49-F238E27FC236}">
                <a16:creationId xmlns:a16="http://schemas.microsoft.com/office/drawing/2014/main" xmlns="" id="{BDAAE1D1-C716-4B11-9422-E7BD8FD2F422}"/>
              </a:ext>
            </a:extLst>
          </p:cNvPr>
          <p:cNvSpPr txBox="1"/>
          <p:nvPr/>
        </p:nvSpPr>
        <p:spPr>
          <a:xfrm>
            <a:off x="7654079" y="5552299"/>
            <a:ext cx="3234313" cy="1200329"/>
          </a:xfrm>
          <a:prstGeom prst="rect">
            <a:avLst/>
          </a:prstGeom>
          <a:solidFill>
            <a:schemeClr val="accent2">
              <a:lumMod val="20000"/>
              <a:lumOff val="80000"/>
            </a:schemeClr>
          </a:solidFill>
        </p:spPr>
        <p:txBody>
          <a:bodyPr wrap="square">
            <a:spAutoFit/>
          </a:bodyPr>
          <a:lstStyle/>
          <a:p>
            <a:pPr algn="just"/>
            <a:r>
              <a:rPr lang="en-US" sz="2400" dirty="0">
                <a:solidFill>
                  <a:srgbClr val="FF0000"/>
                </a:solidFill>
                <a:latin typeface="Times New Roman" panose="02020603050405020304" pitchFamily="18" charset="0"/>
                <a:cs typeface="Times New Roman" panose="02020603050405020304" pitchFamily="18" charset="0"/>
              </a:rPr>
              <a:t>B3: </a:t>
            </a:r>
            <a:r>
              <a:rPr lang="en-US" sz="2400" dirty="0" err="1">
                <a:latin typeface="Times New Roman" panose="02020603050405020304" pitchFamily="18" charset="0"/>
                <a:cs typeface="Times New Roman" panose="02020603050405020304" pitchFamily="18" charset="0"/>
              </a:rPr>
              <a:t>Xác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hướng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giữa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nhau</a:t>
            </a:r>
            <a:r>
              <a:rPr lang="en-US" sz="2400" dirty="0">
                <a:latin typeface="Times New Roman" panose="02020603050405020304" pitchFamily="18" charset="0"/>
                <a:cs typeface="Times New Roman" panose="02020603050405020304" pitchFamily="18" charset="0"/>
              </a:rPr>
              <a:t>.</a:t>
            </a:r>
          </a:p>
        </p:txBody>
      </p:sp>
      <p:pic>
        <p:nvPicPr>
          <p:cNvPr id="2050" name="Picture 2" descr="Trí nhớ - Quy luật của sự quên và cách rèn luyện trí nhớ tại nhà | Vinmec">
            <a:extLst>
              <a:ext uri="{FF2B5EF4-FFF2-40B4-BE49-F238E27FC236}">
                <a16:creationId xmlns:a16="http://schemas.microsoft.com/office/drawing/2014/main" xmlns="" id="{846F8B85-E74E-4E81-9BC5-76252D05FAF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554" r="15907"/>
          <a:stretch/>
        </p:blipFill>
        <p:spPr bwMode="auto">
          <a:xfrm>
            <a:off x="10819318" y="2037423"/>
            <a:ext cx="1372682" cy="129595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Abstract Human Brain Mind Map Icon Stock Vector (Royalty Free) 184352510">
            <a:extLst>
              <a:ext uri="{FF2B5EF4-FFF2-40B4-BE49-F238E27FC236}">
                <a16:creationId xmlns:a16="http://schemas.microsoft.com/office/drawing/2014/main" xmlns="" id="{3459913C-3ECF-45A6-B768-80D2FEFE147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2281"/>
          <a:stretch/>
        </p:blipFill>
        <p:spPr bwMode="auto">
          <a:xfrm>
            <a:off x="11031976" y="3805726"/>
            <a:ext cx="1067882" cy="100148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Mind map - Free education icons">
            <a:extLst>
              <a:ext uri="{FF2B5EF4-FFF2-40B4-BE49-F238E27FC236}">
                <a16:creationId xmlns:a16="http://schemas.microsoft.com/office/drawing/2014/main" xmlns="" id="{5C0DF7A6-470F-4BAA-8E19-88F2D4D492C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88886" y="5560930"/>
            <a:ext cx="1209821" cy="1209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63818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par>
                                <p:cTn id="13" presetID="22" presetClass="entr" presetSubtype="4" fill="hold" nodeType="with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wipe(down)">
                                      <p:cBhvr>
                                        <p:cTn id="15" dur="500"/>
                                        <p:tgtEl>
                                          <p:spTgt spid="205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par>
                                <p:cTn id="21" presetID="16" presetClass="entr" presetSubtype="21" fill="hold" nodeType="withEffect">
                                  <p:stCondLst>
                                    <p:cond delay="0"/>
                                  </p:stCondLst>
                                  <p:childTnLst>
                                    <p:set>
                                      <p:cBhvr>
                                        <p:cTn id="22" dur="1" fill="hold">
                                          <p:stCondLst>
                                            <p:cond delay="0"/>
                                          </p:stCondLst>
                                        </p:cTn>
                                        <p:tgtEl>
                                          <p:spTgt spid="2052"/>
                                        </p:tgtEl>
                                        <p:attrNameLst>
                                          <p:attrName>style.visibility</p:attrName>
                                        </p:attrNameLst>
                                      </p:cBhvr>
                                      <p:to>
                                        <p:strVal val="visible"/>
                                      </p:to>
                                    </p:set>
                                    <p:animEffect transition="in" filter="barn(inVertical)">
                                      <p:cBhvr>
                                        <p:cTn id="23" dur="500"/>
                                        <p:tgtEl>
                                          <p:spTgt spid="205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inVertical)">
                                      <p:cBhvr>
                                        <p:cTn id="28" dur="500"/>
                                        <p:tgtEl>
                                          <p:spTgt spid="16"/>
                                        </p:tgtEl>
                                      </p:cBhvr>
                                    </p:animEffect>
                                  </p:childTnLst>
                                </p:cTn>
                              </p:par>
                              <p:par>
                                <p:cTn id="29" presetID="16" presetClass="entr" presetSubtype="21" fill="hold" nodeType="withEffect">
                                  <p:stCondLst>
                                    <p:cond delay="0"/>
                                  </p:stCondLst>
                                  <p:childTnLst>
                                    <p:set>
                                      <p:cBhvr>
                                        <p:cTn id="30" dur="1" fill="hold">
                                          <p:stCondLst>
                                            <p:cond delay="0"/>
                                          </p:stCondLst>
                                        </p:cTn>
                                        <p:tgtEl>
                                          <p:spTgt spid="2054"/>
                                        </p:tgtEl>
                                        <p:attrNameLst>
                                          <p:attrName>style.visibility</p:attrName>
                                        </p:attrNameLst>
                                      </p:cBhvr>
                                      <p:to>
                                        <p:strVal val="visible"/>
                                      </p:to>
                                    </p:set>
                                    <p:animEffect transition="in" filter="barn(inVertical)">
                                      <p:cBhvr>
                                        <p:cTn id="31"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2" grpId="0" animBg="1"/>
      <p:bldP spid="14" grpId="0" animBg="1"/>
      <p:bldP spid="16" grpId="0" animBg="1"/>
    </p:bldLst>
  </p:timing>
</p:sld>
</file>

<file path=ppt/theme/theme1.xml><?xml version="1.0" encoding="utf-8"?>
<a:theme xmlns:a="http://schemas.openxmlformats.org/drawingml/2006/main" name="Jaques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3132</TotalTime>
  <Words>984</Words>
  <Application>Microsoft Office PowerPoint</Application>
  <PresentationFormat>Widescreen</PresentationFormat>
  <Paragraphs>129</Paragraphs>
  <Slides>15</Slides>
  <Notes>2</Notes>
  <HiddenSlides>0</HiddenSlides>
  <MMClips>2</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15</vt:i4>
      </vt:variant>
    </vt:vector>
  </HeadingPairs>
  <TitlesOfParts>
    <vt:vector size="29" baseType="lpstr">
      <vt:lpstr>#9Slide03 SFU Futura_12</vt:lpstr>
      <vt:lpstr>#9Slide03 SVN-PF Din Text Pro C</vt:lpstr>
      <vt:lpstr>#9Slide05 SVNKitten</vt:lpstr>
      <vt:lpstr>#9Slide05 SVNNickainley Script</vt:lpstr>
      <vt:lpstr>Arial</vt:lpstr>
      <vt:lpstr>Calibri</vt:lpstr>
      <vt:lpstr>Calibri Light</vt:lpstr>
      <vt:lpstr>Cambria</vt:lpstr>
      <vt:lpstr>Inconsolata</vt:lpstr>
      <vt:lpstr>Pangolin</vt:lpstr>
      <vt:lpstr>Tahoma</vt:lpstr>
      <vt:lpstr>Times New Roman</vt:lpstr>
      <vt:lpstr>Jaques template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Laptop MT</cp:lastModifiedBy>
  <cp:revision>207</cp:revision>
  <dcterms:created xsi:type="dcterms:W3CDTF">2021-01-27T14:21:58Z</dcterms:created>
  <dcterms:modified xsi:type="dcterms:W3CDTF">2024-02-20T17:27:52Z</dcterms:modified>
</cp:coreProperties>
</file>