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0" r:id="rId7"/>
    <p:sldId id="258" r:id="rId8"/>
    <p:sldId id="286" r:id="rId9"/>
    <p:sldId id="261" r:id="rId10"/>
    <p:sldId id="287" r:id="rId11"/>
    <p:sldId id="269" r:id="rId12"/>
    <p:sldId id="285" r:id="rId13"/>
    <p:sldId id="288" r:id="rId14"/>
    <p:sldId id="28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8C6A41-8CF3-44C7-955F-3EA44F4C9190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ADC5157-5165-4BEF-AC62-AC9927FE72BA}">
      <dgm:prSet phldrT="[Text]"/>
      <dgm:spPr/>
      <dgm:t>
        <a:bodyPr/>
        <a:lstStyle/>
        <a:p>
          <a:r>
            <a:rPr lang="en-US" dirty="0" err="1" smtClean="0"/>
            <a:t>Bài</a:t>
          </a:r>
          <a:r>
            <a:rPr lang="en-US" dirty="0" smtClean="0"/>
            <a:t> 1: </a:t>
          </a:r>
          <a:r>
            <a:rPr lang="en-US" dirty="0" err="1" smtClean="0"/>
            <a:t>Giới</a:t>
          </a:r>
          <a:r>
            <a:rPr lang="en-US" dirty="0" smtClean="0"/>
            <a:t> </a:t>
          </a:r>
          <a:r>
            <a:rPr lang="en-US" dirty="0" err="1" smtClean="0"/>
            <a:t>thiệu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 </a:t>
          </a:r>
          <a:r>
            <a:rPr lang="en-US" dirty="0" err="1" smtClean="0"/>
            <a:t>trọt</a:t>
          </a:r>
          <a:endParaRPr lang="en-US" dirty="0"/>
        </a:p>
      </dgm:t>
    </dgm:pt>
    <dgm:pt modelId="{93FFD74C-9CCB-4D24-8862-CB792DBED7AD}" type="parTrans" cxnId="{EA1D0E11-C23D-4D18-8B03-D1FD839450DA}">
      <dgm:prSet/>
      <dgm:spPr/>
      <dgm:t>
        <a:bodyPr/>
        <a:lstStyle/>
        <a:p>
          <a:endParaRPr lang="en-US"/>
        </a:p>
      </dgm:t>
    </dgm:pt>
    <dgm:pt modelId="{5135FD1C-0321-4E7C-A16D-491A8B88FD2A}" type="sibTrans" cxnId="{EA1D0E11-C23D-4D18-8B03-D1FD839450DA}">
      <dgm:prSet/>
      <dgm:spPr/>
      <dgm:t>
        <a:bodyPr/>
        <a:lstStyle/>
        <a:p>
          <a:endParaRPr lang="en-US"/>
        </a:p>
      </dgm:t>
    </dgm:pt>
    <dgm:pt modelId="{EB8E725B-C8D0-4DD8-9828-D6EF017AF8AC}">
      <dgm:prSet phldrT="[Text]"/>
      <dgm:spPr/>
      <dgm:t>
        <a:bodyPr/>
        <a:lstStyle/>
        <a:p>
          <a:r>
            <a:rPr lang="en-US" dirty="0" err="1" smtClean="0"/>
            <a:t>Bài</a:t>
          </a:r>
          <a:r>
            <a:rPr lang="en-US" dirty="0" smtClean="0"/>
            <a:t> 2: </a:t>
          </a:r>
          <a:r>
            <a:rPr lang="en-US" dirty="0" err="1" smtClean="0"/>
            <a:t>Làm</a:t>
          </a:r>
          <a:r>
            <a:rPr lang="en-US" dirty="0" smtClean="0"/>
            <a:t> </a:t>
          </a:r>
          <a:r>
            <a:rPr lang="en-US" dirty="0" err="1" smtClean="0"/>
            <a:t>đất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8C625817-7062-475B-8F82-E358862472E9}" type="parTrans" cxnId="{6588DFDB-73D1-4CD8-9C3A-6DE922926EF8}">
      <dgm:prSet/>
      <dgm:spPr/>
      <dgm:t>
        <a:bodyPr/>
        <a:lstStyle/>
        <a:p>
          <a:endParaRPr lang="en-US"/>
        </a:p>
      </dgm:t>
    </dgm:pt>
    <dgm:pt modelId="{28B57CF7-6C54-428B-948B-19C0E3A2D526}" type="sibTrans" cxnId="{6588DFDB-73D1-4CD8-9C3A-6DE922926EF8}">
      <dgm:prSet/>
      <dgm:spPr/>
      <dgm:t>
        <a:bodyPr/>
        <a:lstStyle/>
        <a:p>
          <a:endParaRPr lang="en-US"/>
        </a:p>
      </dgm:t>
    </dgm:pt>
    <dgm:pt modelId="{E6CC21BC-8884-4E64-868E-7764EF2B194D}">
      <dgm:prSet phldrT="[Text]"/>
      <dgm:spPr/>
      <dgm:t>
        <a:bodyPr/>
        <a:lstStyle/>
        <a:p>
          <a:r>
            <a:rPr lang="en-US" dirty="0" err="1" smtClean="0"/>
            <a:t>Bài</a:t>
          </a:r>
          <a:r>
            <a:rPr lang="en-US" dirty="0" smtClean="0"/>
            <a:t> 3: </a:t>
          </a:r>
          <a:r>
            <a:rPr lang="en-US" dirty="0" err="1" smtClean="0"/>
            <a:t>Gieo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, </a:t>
          </a:r>
          <a:r>
            <a:rPr lang="en-US" dirty="0" err="1" smtClean="0"/>
            <a:t>chăm</a:t>
          </a:r>
          <a:r>
            <a:rPr lang="en-US" dirty="0" smtClean="0"/>
            <a:t> </a:t>
          </a:r>
          <a:r>
            <a:rPr lang="en-US" dirty="0" err="1" smtClean="0"/>
            <a:t>sóc</a:t>
          </a:r>
          <a:r>
            <a:rPr lang="en-US" dirty="0" smtClean="0"/>
            <a:t>, </a:t>
          </a:r>
          <a:r>
            <a:rPr lang="en-US" dirty="0" err="1" smtClean="0"/>
            <a:t>phòng</a:t>
          </a:r>
          <a:r>
            <a:rPr lang="en-US" dirty="0" smtClean="0"/>
            <a:t> </a:t>
          </a:r>
          <a:r>
            <a:rPr lang="en-US" dirty="0" err="1" smtClean="0"/>
            <a:t>trừ</a:t>
          </a:r>
          <a:r>
            <a:rPr lang="en-US" dirty="0" smtClean="0"/>
            <a:t> </a:t>
          </a:r>
          <a:r>
            <a:rPr lang="en-US" dirty="0" err="1" smtClean="0"/>
            <a:t>sâu</a:t>
          </a:r>
          <a:r>
            <a:rPr lang="en-US" dirty="0" smtClean="0"/>
            <a:t> </a:t>
          </a:r>
          <a:r>
            <a:rPr lang="en-US" dirty="0" err="1" smtClean="0"/>
            <a:t>bệnh</a:t>
          </a:r>
          <a:r>
            <a:rPr lang="en-US" dirty="0" smtClean="0"/>
            <a:t> </a:t>
          </a:r>
          <a:r>
            <a:rPr lang="en-US" dirty="0" err="1" smtClean="0"/>
            <a:t>cho</a:t>
          </a:r>
          <a:r>
            <a:rPr lang="en-US" dirty="0" smtClean="0"/>
            <a:t> </a:t>
          </a:r>
          <a:r>
            <a:rPr lang="en-US" dirty="0" err="1" smtClean="0"/>
            <a:t>cây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 </a:t>
          </a:r>
          <a:endParaRPr lang="en-US" dirty="0"/>
        </a:p>
      </dgm:t>
    </dgm:pt>
    <dgm:pt modelId="{424C3E16-1131-41F0-A385-888F2390BB93}" type="parTrans" cxnId="{977121E6-2019-4CDE-BE12-E2DED61031FF}">
      <dgm:prSet/>
      <dgm:spPr/>
      <dgm:t>
        <a:bodyPr/>
        <a:lstStyle/>
        <a:p>
          <a:endParaRPr lang="en-US"/>
        </a:p>
      </dgm:t>
    </dgm:pt>
    <dgm:pt modelId="{172ACE0B-801A-4C1C-95DB-3D8FF567F8E3}" type="sibTrans" cxnId="{977121E6-2019-4CDE-BE12-E2DED61031FF}">
      <dgm:prSet/>
      <dgm:spPr/>
      <dgm:t>
        <a:bodyPr/>
        <a:lstStyle/>
        <a:p>
          <a:endParaRPr lang="en-US"/>
        </a:p>
      </dgm:t>
    </dgm:pt>
    <dgm:pt modelId="{9E578F9C-D7DD-4C34-8177-5ED523D0479B}">
      <dgm:prSet phldrT="[Text]"/>
      <dgm:spPr/>
      <dgm:t>
        <a:bodyPr/>
        <a:lstStyle/>
        <a:p>
          <a:r>
            <a:rPr lang="en-US" dirty="0" err="1" smtClean="0"/>
            <a:t>Bài</a:t>
          </a:r>
          <a:r>
            <a:rPr lang="en-US" dirty="0" smtClean="0"/>
            <a:t> 4: Thu </a:t>
          </a:r>
          <a:r>
            <a:rPr lang="en-US" dirty="0" err="1" smtClean="0"/>
            <a:t>hoạch</a:t>
          </a:r>
          <a:r>
            <a:rPr lang="en-US" dirty="0" smtClean="0"/>
            <a:t> </a:t>
          </a:r>
          <a:r>
            <a:rPr lang="en-US" dirty="0" err="1" smtClean="0"/>
            <a:t>sản</a:t>
          </a:r>
          <a:r>
            <a:rPr lang="en-US" dirty="0" smtClean="0"/>
            <a:t> </a:t>
          </a:r>
          <a:r>
            <a:rPr lang="en-US" dirty="0" err="1" smtClean="0"/>
            <a:t>phẩm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 </a:t>
          </a:r>
          <a:r>
            <a:rPr lang="en-US" dirty="0" err="1" smtClean="0"/>
            <a:t>trọt</a:t>
          </a:r>
          <a:r>
            <a:rPr lang="en-US" dirty="0" smtClean="0"/>
            <a:t> </a:t>
          </a:r>
          <a:endParaRPr lang="en-US" dirty="0"/>
        </a:p>
      </dgm:t>
    </dgm:pt>
    <dgm:pt modelId="{EC59136B-0574-4C21-9700-DF6AAA520E37}" type="parTrans" cxnId="{FBA0ED14-12D4-44FB-9803-2BC1E2970A81}">
      <dgm:prSet/>
      <dgm:spPr/>
      <dgm:t>
        <a:bodyPr/>
        <a:lstStyle/>
        <a:p>
          <a:endParaRPr lang="en-US"/>
        </a:p>
      </dgm:t>
    </dgm:pt>
    <dgm:pt modelId="{F7E02B3A-8229-4BA5-94E4-5439ADA03BB0}" type="sibTrans" cxnId="{FBA0ED14-12D4-44FB-9803-2BC1E2970A81}">
      <dgm:prSet/>
      <dgm:spPr/>
      <dgm:t>
        <a:bodyPr/>
        <a:lstStyle/>
        <a:p>
          <a:endParaRPr lang="en-US"/>
        </a:p>
      </dgm:t>
    </dgm:pt>
    <dgm:pt modelId="{EA4AD4FD-A777-473A-96AD-2B43912379BA}" type="pres">
      <dgm:prSet presAssocID="{9C8C6A41-8CF3-44C7-955F-3EA44F4C91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9DFB73-C544-4589-A6DE-1F22CAE27850}" type="pres">
      <dgm:prSet presAssocID="{4ADC5157-5165-4BEF-AC62-AC9927FE72BA}" presName="parentLin" presStyleCnt="0"/>
      <dgm:spPr/>
    </dgm:pt>
    <dgm:pt modelId="{A5D4C9CC-4A23-45D2-AAD5-987360DAAA84}" type="pres">
      <dgm:prSet presAssocID="{4ADC5157-5165-4BEF-AC62-AC9927FE72B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0781D08-54CA-4237-B352-D7E4FADB4FAE}" type="pres">
      <dgm:prSet presAssocID="{4ADC5157-5165-4BEF-AC62-AC9927FE72B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EB63C-85A8-40FD-B4DE-6EFDBEEFEB75}" type="pres">
      <dgm:prSet presAssocID="{4ADC5157-5165-4BEF-AC62-AC9927FE72BA}" presName="negativeSpace" presStyleCnt="0"/>
      <dgm:spPr/>
    </dgm:pt>
    <dgm:pt modelId="{FD1D14BA-7D90-4BDE-BE4D-64B4FCE39CB7}" type="pres">
      <dgm:prSet presAssocID="{4ADC5157-5165-4BEF-AC62-AC9927FE72BA}" presName="childText" presStyleLbl="conFgAcc1" presStyleIdx="0" presStyleCnt="4">
        <dgm:presLayoutVars>
          <dgm:bulletEnabled val="1"/>
        </dgm:presLayoutVars>
      </dgm:prSet>
      <dgm:spPr/>
    </dgm:pt>
    <dgm:pt modelId="{1985DEA2-411B-44B8-99F6-48D94F367763}" type="pres">
      <dgm:prSet presAssocID="{5135FD1C-0321-4E7C-A16D-491A8B88FD2A}" presName="spaceBetweenRectangles" presStyleCnt="0"/>
      <dgm:spPr/>
    </dgm:pt>
    <dgm:pt modelId="{645FA5B4-4268-4D45-A899-FE3CFF3332A4}" type="pres">
      <dgm:prSet presAssocID="{EB8E725B-C8D0-4DD8-9828-D6EF017AF8AC}" presName="parentLin" presStyleCnt="0"/>
      <dgm:spPr/>
    </dgm:pt>
    <dgm:pt modelId="{8A463B4E-D9A3-490F-A7DA-48484A1D6475}" type="pres">
      <dgm:prSet presAssocID="{EB8E725B-C8D0-4DD8-9828-D6EF017AF8A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B01242-4AF7-4B6A-96B0-A26437BAD6BC}" type="pres">
      <dgm:prSet presAssocID="{EB8E725B-C8D0-4DD8-9828-D6EF017AF8A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FAEFE-2D0A-477B-8861-B1F7211B25B2}" type="pres">
      <dgm:prSet presAssocID="{EB8E725B-C8D0-4DD8-9828-D6EF017AF8AC}" presName="negativeSpace" presStyleCnt="0"/>
      <dgm:spPr/>
    </dgm:pt>
    <dgm:pt modelId="{B719B76F-4204-4CCB-98E0-AE44EAE6A60A}" type="pres">
      <dgm:prSet presAssocID="{EB8E725B-C8D0-4DD8-9828-D6EF017AF8AC}" presName="childText" presStyleLbl="conFgAcc1" presStyleIdx="1" presStyleCnt="4">
        <dgm:presLayoutVars>
          <dgm:bulletEnabled val="1"/>
        </dgm:presLayoutVars>
      </dgm:prSet>
      <dgm:spPr/>
    </dgm:pt>
    <dgm:pt modelId="{1920AF0B-E0A8-42E8-ABED-781D82F57E98}" type="pres">
      <dgm:prSet presAssocID="{28B57CF7-6C54-428B-948B-19C0E3A2D526}" presName="spaceBetweenRectangles" presStyleCnt="0"/>
      <dgm:spPr/>
    </dgm:pt>
    <dgm:pt modelId="{9B858856-B805-445B-9C43-778E02759827}" type="pres">
      <dgm:prSet presAssocID="{E6CC21BC-8884-4E64-868E-7764EF2B194D}" presName="parentLin" presStyleCnt="0"/>
      <dgm:spPr/>
    </dgm:pt>
    <dgm:pt modelId="{51F88F51-8596-4B70-9EAC-94915503BCAD}" type="pres">
      <dgm:prSet presAssocID="{E6CC21BC-8884-4E64-868E-7764EF2B194D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2758BF8-04EA-4C29-BD31-404192C15276}" type="pres">
      <dgm:prSet presAssocID="{E6CC21BC-8884-4E64-868E-7764EF2B194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A03241-D148-4B54-989A-C6437CB8936A}" type="pres">
      <dgm:prSet presAssocID="{E6CC21BC-8884-4E64-868E-7764EF2B194D}" presName="negativeSpace" presStyleCnt="0"/>
      <dgm:spPr/>
    </dgm:pt>
    <dgm:pt modelId="{358B729E-6147-4EC5-A898-EEB04B4784F7}" type="pres">
      <dgm:prSet presAssocID="{E6CC21BC-8884-4E64-868E-7764EF2B194D}" presName="childText" presStyleLbl="conFgAcc1" presStyleIdx="2" presStyleCnt="4">
        <dgm:presLayoutVars>
          <dgm:bulletEnabled val="1"/>
        </dgm:presLayoutVars>
      </dgm:prSet>
      <dgm:spPr/>
    </dgm:pt>
    <dgm:pt modelId="{02555F32-3C28-4F6D-84FF-488DA19742B9}" type="pres">
      <dgm:prSet presAssocID="{172ACE0B-801A-4C1C-95DB-3D8FF567F8E3}" presName="spaceBetweenRectangles" presStyleCnt="0"/>
      <dgm:spPr/>
    </dgm:pt>
    <dgm:pt modelId="{3F1E7F8C-CC97-43BB-8C55-D5CFC08D6B72}" type="pres">
      <dgm:prSet presAssocID="{9E578F9C-D7DD-4C34-8177-5ED523D0479B}" presName="parentLin" presStyleCnt="0"/>
      <dgm:spPr/>
    </dgm:pt>
    <dgm:pt modelId="{D1E4BF47-42F2-4305-94C8-2870A616DEC9}" type="pres">
      <dgm:prSet presAssocID="{9E578F9C-D7DD-4C34-8177-5ED523D0479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762A296-B08D-4BAD-9419-E2E4BEFC4176}" type="pres">
      <dgm:prSet presAssocID="{9E578F9C-D7DD-4C34-8177-5ED523D0479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BBCC34-8B65-4566-9A1A-E26450671ECB}" type="pres">
      <dgm:prSet presAssocID="{9E578F9C-D7DD-4C34-8177-5ED523D0479B}" presName="negativeSpace" presStyleCnt="0"/>
      <dgm:spPr/>
    </dgm:pt>
    <dgm:pt modelId="{0FD9AC2A-89CC-41F4-B8E3-0709D23B67DA}" type="pres">
      <dgm:prSet presAssocID="{9E578F9C-D7DD-4C34-8177-5ED523D0479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3B42060-F160-417B-97EE-BCD63F7F5415}" type="presOf" srcId="{4ADC5157-5165-4BEF-AC62-AC9927FE72BA}" destId="{B0781D08-54CA-4237-B352-D7E4FADB4FAE}" srcOrd="1" destOrd="0" presId="urn:microsoft.com/office/officeart/2005/8/layout/list1"/>
    <dgm:cxn modelId="{CE894C5C-257A-47C7-8A9B-472E44C21FEA}" type="presOf" srcId="{9E578F9C-D7DD-4C34-8177-5ED523D0479B}" destId="{D1E4BF47-42F2-4305-94C8-2870A616DEC9}" srcOrd="0" destOrd="0" presId="urn:microsoft.com/office/officeart/2005/8/layout/list1"/>
    <dgm:cxn modelId="{21D8D04D-9EEA-4B22-9BA9-95054CB73105}" type="presOf" srcId="{E6CC21BC-8884-4E64-868E-7764EF2B194D}" destId="{51F88F51-8596-4B70-9EAC-94915503BCAD}" srcOrd="0" destOrd="0" presId="urn:microsoft.com/office/officeart/2005/8/layout/list1"/>
    <dgm:cxn modelId="{91F83C51-31CD-4FBB-9DA0-8D91F04134CF}" type="presOf" srcId="{EB8E725B-C8D0-4DD8-9828-D6EF017AF8AC}" destId="{8A463B4E-D9A3-490F-A7DA-48484A1D6475}" srcOrd="0" destOrd="0" presId="urn:microsoft.com/office/officeart/2005/8/layout/list1"/>
    <dgm:cxn modelId="{977121E6-2019-4CDE-BE12-E2DED61031FF}" srcId="{9C8C6A41-8CF3-44C7-955F-3EA44F4C9190}" destId="{E6CC21BC-8884-4E64-868E-7764EF2B194D}" srcOrd="2" destOrd="0" parTransId="{424C3E16-1131-41F0-A385-888F2390BB93}" sibTransId="{172ACE0B-801A-4C1C-95DB-3D8FF567F8E3}"/>
    <dgm:cxn modelId="{D5828EEB-678C-4433-9082-9A02A83AB4FA}" type="presOf" srcId="{4ADC5157-5165-4BEF-AC62-AC9927FE72BA}" destId="{A5D4C9CC-4A23-45D2-AAD5-987360DAAA84}" srcOrd="0" destOrd="0" presId="urn:microsoft.com/office/officeart/2005/8/layout/list1"/>
    <dgm:cxn modelId="{6588DFDB-73D1-4CD8-9C3A-6DE922926EF8}" srcId="{9C8C6A41-8CF3-44C7-955F-3EA44F4C9190}" destId="{EB8E725B-C8D0-4DD8-9828-D6EF017AF8AC}" srcOrd="1" destOrd="0" parTransId="{8C625817-7062-475B-8F82-E358862472E9}" sibTransId="{28B57CF7-6C54-428B-948B-19C0E3A2D526}"/>
    <dgm:cxn modelId="{2D9A82F6-F410-4D36-A5B0-7EE9C3B6DB37}" type="presOf" srcId="{9C8C6A41-8CF3-44C7-955F-3EA44F4C9190}" destId="{EA4AD4FD-A777-473A-96AD-2B43912379BA}" srcOrd="0" destOrd="0" presId="urn:microsoft.com/office/officeart/2005/8/layout/list1"/>
    <dgm:cxn modelId="{FBA0ED14-12D4-44FB-9803-2BC1E2970A81}" srcId="{9C8C6A41-8CF3-44C7-955F-3EA44F4C9190}" destId="{9E578F9C-D7DD-4C34-8177-5ED523D0479B}" srcOrd="3" destOrd="0" parTransId="{EC59136B-0574-4C21-9700-DF6AAA520E37}" sibTransId="{F7E02B3A-8229-4BA5-94E4-5439ADA03BB0}"/>
    <dgm:cxn modelId="{BD3E3B7A-BF14-4D8D-80DE-3AB0BC1D43A4}" type="presOf" srcId="{E6CC21BC-8884-4E64-868E-7764EF2B194D}" destId="{62758BF8-04EA-4C29-BD31-404192C15276}" srcOrd="1" destOrd="0" presId="urn:microsoft.com/office/officeart/2005/8/layout/list1"/>
    <dgm:cxn modelId="{1693C18B-18A8-4F6A-A4EE-80303826A90E}" type="presOf" srcId="{EB8E725B-C8D0-4DD8-9828-D6EF017AF8AC}" destId="{F8B01242-4AF7-4B6A-96B0-A26437BAD6BC}" srcOrd="1" destOrd="0" presId="urn:microsoft.com/office/officeart/2005/8/layout/list1"/>
    <dgm:cxn modelId="{040A4EE3-8D28-46A7-9F2F-B09957331CD7}" type="presOf" srcId="{9E578F9C-D7DD-4C34-8177-5ED523D0479B}" destId="{5762A296-B08D-4BAD-9419-E2E4BEFC4176}" srcOrd="1" destOrd="0" presId="urn:microsoft.com/office/officeart/2005/8/layout/list1"/>
    <dgm:cxn modelId="{EA1D0E11-C23D-4D18-8B03-D1FD839450DA}" srcId="{9C8C6A41-8CF3-44C7-955F-3EA44F4C9190}" destId="{4ADC5157-5165-4BEF-AC62-AC9927FE72BA}" srcOrd="0" destOrd="0" parTransId="{93FFD74C-9CCB-4D24-8862-CB792DBED7AD}" sibTransId="{5135FD1C-0321-4E7C-A16D-491A8B88FD2A}"/>
    <dgm:cxn modelId="{2B527610-2A54-4E9A-9B1F-5BE5E6D598CB}" type="presParOf" srcId="{EA4AD4FD-A777-473A-96AD-2B43912379BA}" destId="{379DFB73-C544-4589-A6DE-1F22CAE27850}" srcOrd="0" destOrd="0" presId="urn:microsoft.com/office/officeart/2005/8/layout/list1"/>
    <dgm:cxn modelId="{260563C4-4646-40BA-8A5E-C5A8533FDD4C}" type="presParOf" srcId="{379DFB73-C544-4589-A6DE-1F22CAE27850}" destId="{A5D4C9CC-4A23-45D2-AAD5-987360DAAA84}" srcOrd="0" destOrd="0" presId="urn:microsoft.com/office/officeart/2005/8/layout/list1"/>
    <dgm:cxn modelId="{63033FCE-A202-4809-A8D4-5641C0C2AE4A}" type="presParOf" srcId="{379DFB73-C544-4589-A6DE-1F22CAE27850}" destId="{B0781D08-54CA-4237-B352-D7E4FADB4FAE}" srcOrd="1" destOrd="0" presId="urn:microsoft.com/office/officeart/2005/8/layout/list1"/>
    <dgm:cxn modelId="{F83C2413-C9DB-48F3-A6E5-10F3795B337F}" type="presParOf" srcId="{EA4AD4FD-A777-473A-96AD-2B43912379BA}" destId="{208EB63C-85A8-40FD-B4DE-6EFDBEEFEB75}" srcOrd="1" destOrd="0" presId="urn:microsoft.com/office/officeart/2005/8/layout/list1"/>
    <dgm:cxn modelId="{0C965920-336E-4D55-A782-87FAC6573E80}" type="presParOf" srcId="{EA4AD4FD-A777-473A-96AD-2B43912379BA}" destId="{FD1D14BA-7D90-4BDE-BE4D-64B4FCE39CB7}" srcOrd="2" destOrd="0" presId="urn:microsoft.com/office/officeart/2005/8/layout/list1"/>
    <dgm:cxn modelId="{9C3A9A30-523A-4B74-A522-25D333F9511B}" type="presParOf" srcId="{EA4AD4FD-A777-473A-96AD-2B43912379BA}" destId="{1985DEA2-411B-44B8-99F6-48D94F367763}" srcOrd="3" destOrd="0" presId="urn:microsoft.com/office/officeart/2005/8/layout/list1"/>
    <dgm:cxn modelId="{006E6BD9-6013-436E-AC1B-40BE16BAB9E5}" type="presParOf" srcId="{EA4AD4FD-A777-473A-96AD-2B43912379BA}" destId="{645FA5B4-4268-4D45-A899-FE3CFF3332A4}" srcOrd="4" destOrd="0" presId="urn:microsoft.com/office/officeart/2005/8/layout/list1"/>
    <dgm:cxn modelId="{38EFEDC3-62CF-4857-8C4A-05AD9B105A63}" type="presParOf" srcId="{645FA5B4-4268-4D45-A899-FE3CFF3332A4}" destId="{8A463B4E-D9A3-490F-A7DA-48484A1D6475}" srcOrd="0" destOrd="0" presId="urn:microsoft.com/office/officeart/2005/8/layout/list1"/>
    <dgm:cxn modelId="{A7187B6D-A9F2-4CDC-9E1F-C42450C68F68}" type="presParOf" srcId="{645FA5B4-4268-4D45-A899-FE3CFF3332A4}" destId="{F8B01242-4AF7-4B6A-96B0-A26437BAD6BC}" srcOrd="1" destOrd="0" presId="urn:microsoft.com/office/officeart/2005/8/layout/list1"/>
    <dgm:cxn modelId="{0194D093-5385-407A-A34A-45A52E3C1E58}" type="presParOf" srcId="{EA4AD4FD-A777-473A-96AD-2B43912379BA}" destId="{EA6FAEFE-2D0A-477B-8861-B1F7211B25B2}" srcOrd="5" destOrd="0" presId="urn:microsoft.com/office/officeart/2005/8/layout/list1"/>
    <dgm:cxn modelId="{D74119DB-10CA-459E-9022-9753460718E9}" type="presParOf" srcId="{EA4AD4FD-A777-473A-96AD-2B43912379BA}" destId="{B719B76F-4204-4CCB-98E0-AE44EAE6A60A}" srcOrd="6" destOrd="0" presId="urn:microsoft.com/office/officeart/2005/8/layout/list1"/>
    <dgm:cxn modelId="{2D403BFA-DE1F-46DE-95CA-B9C0F206A361}" type="presParOf" srcId="{EA4AD4FD-A777-473A-96AD-2B43912379BA}" destId="{1920AF0B-E0A8-42E8-ABED-781D82F57E98}" srcOrd="7" destOrd="0" presId="urn:microsoft.com/office/officeart/2005/8/layout/list1"/>
    <dgm:cxn modelId="{71F4AAD7-B65F-4940-A2A5-291E91368D51}" type="presParOf" srcId="{EA4AD4FD-A777-473A-96AD-2B43912379BA}" destId="{9B858856-B805-445B-9C43-778E02759827}" srcOrd="8" destOrd="0" presId="urn:microsoft.com/office/officeart/2005/8/layout/list1"/>
    <dgm:cxn modelId="{179C15A6-8282-43A8-8693-E807A257E3C1}" type="presParOf" srcId="{9B858856-B805-445B-9C43-778E02759827}" destId="{51F88F51-8596-4B70-9EAC-94915503BCAD}" srcOrd="0" destOrd="0" presId="urn:microsoft.com/office/officeart/2005/8/layout/list1"/>
    <dgm:cxn modelId="{AB07906D-D4BA-4C6F-9DD3-8EB43411B6B7}" type="presParOf" srcId="{9B858856-B805-445B-9C43-778E02759827}" destId="{62758BF8-04EA-4C29-BD31-404192C15276}" srcOrd="1" destOrd="0" presId="urn:microsoft.com/office/officeart/2005/8/layout/list1"/>
    <dgm:cxn modelId="{0C5E8672-6147-477F-8601-15DCC6AD8D19}" type="presParOf" srcId="{EA4AD4FD-A777-473A-96AD-2B43912379BA}" destId="{88A03241-D148-4B54-989A-C6437CB8936A}" srcOrd="9" destOrd="0" presId="urn:microsoft.com/office/officeart/2005/8/layout/list1"/>
    <dgm:cxn modelId="{820F80E2-D9BE-4EB2-B4BE-33186C1BE03F}" type="presParOf" srcId="{EA4AD4FD-A777-473A-96AD-2B43912379BA}" destId="{358B729E-6147-4EC5-A898-EEB04B4784F7}" srcOrd="10" destOrd="0" presId="urn:microsoft.com/office/officeart/2005/8/layout/list1"/>
    <dgm:cxn modelId="{A5D1FCF0-0B05-46DD-B7C2-D7C0C4D51684}" type="presParOf" srcId="{EA4AD4FD-A777-473A-96AD-2B43912379BA}" destId="{02555F32-3C28-4F6D-84FF-488DA19742B9}" srcOrd="11" destOrd="0" presId="urn:microsoft.com/office/officeart/2005/8/layout/list1"/>
    <dgm:cxn modelId="{A76D8348-88DD-447F-8CB1-0EA5186DC9C8}" type="presParOf" srcId="{EA4AD4FD-A777-473A-96AD-2B43912379BA}" destId="{3F1E7F8C-CC97-43BB-8C55-D5CFC08D6B72}" srcOrd="12" destOrd="0" presId="urn:microsoft.com/office/officeart/2005/8/layout/list1"/>
    <dgm:cxn modelId="{7A41B754-13DD-49DB-958C-8C6A30C5434B}" type="presParOf" srcId="{3F1E7F8C-CC97-43BB-8C55-D5CFC08D6B72}" destId="{D1E4BF47-42F2-4305-94C8-2870A616DEC9}" srcOrd="0" destOrd="0" presId="urn:microsoft.com/office/officeart/2005/8/layout/list1"/>
    <dgm:cxn modelId="{9AD8A731-FAFB-4F52-B1E5-27FBF0B39241}" type="presParOf" srcId="{3F1E7F8C-CC97-43BB-8C55-D5CFC08D6B72}" destId="{5762A296-B08D-4BAD-9419-E2E4BEFC4176}" srcOrd="1" destOrd="0" presId="urn:microsoft.com/office/officeart/2005/8/layout/list1"/>
    <dgm:cxn modelId="{D5CAEF93-C33B-4779-93C7-A92BDB4868B7}" type="presParOf" srcId="{EA4AD4FD-A777-473A-96AD-2B43912379BA}" destId="{82BBCC34-8B65-4566-9A1A-E26450671ECB}" srcOrd="13" destOrd="0" presId="urn:microsoft.com/office/officeart/2005/8/layout/list1"/>
    <dgm:cxn modelId="{6B5BF23E-4476-4EE0-A13F-0264BA8BB4DA}" type="presParOf" srcId="{EA4AD4FD-A777-473A-96AD-2B43912379BA}" destId="{0FD9AC2A-89CC-41F4-B8E3-0709D23B67D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D14BA-7D90-4BDE-BE4D-64B4FCE39CB7}">
      <dsp:nvSpPr>
        <dsp:cNvPr id="0" name=""/>
        <dsp:cNvSpPr/>
      </dsp:nvSpPr>
      <dsp:spPr>
        <a:xfrm>
          <a:off x="0" y="511533"/>
          <a:ext cx="11968923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781D08-54CA-4237-B352-D7E4FADB4FAE}">
      <dsp:nvSpPr>
        <dsp:cNvPr id="0" name=""/>
        <dsp:cNvSpPr/>
      </dsp:nvSpPr>
      <dsp:spPr>
        <a:xfrm>
          <a:off x="598446" y="68733"/>
          <a:ext cx="8378246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6678" tIns="0" rIns="316678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Bài</a:t>
          </a:r>
          <a:r>
            <a:rPr lang="en-US" sz="3000" kern="1200" dirty="0" smtClean="0"/>
            <a:t> 1: </a:t>
          </a:r>
          <a:r>
            <a:rPr lang="en-US" sz="3000" kern="1200" dirty="0" err="1" smtClean="0"/>
            <a:t>Giới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thiệu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trồng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trọt</a:t>
          </a:r>
          <a:endParaRPr lang="en-US" sz="3000" kern="1200" dirty="0"/>
        </a:p>
      </dsp:txBody>
      <dsp:txXfrm>
        <a:off x="641677" y="111964"/>
        <a:ext cx="8291784" cy="799138"/>
      </dsp:txXfrm>
    </dsp:sp>
    <dsp:sp modelId="{B719B76F-4204-4CCB-98E0-AE44EAE6A60A}">
      <dsp:nvSpPr>
        <dsp:cNvPr id="0" name=""/>
        <dsp:cNvSpPr/>
      </dsp:nvSpPr>
      <dsp:spPr>
        <a:xfrm>
          <a:off x="0" y="1872333"/>
          <a:ext cx="11968923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599667"/>
              <a:satOff val="3970"/>
              <a:lumOff val="123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B01242-4AF7-4B6A-96B0-A26437BAD6BC}">
      <dsp:nvSpPr>
        <dsp:cNvPr id="0" name=""/>
        <dsp:cNvSpPr/>
      </dsp:nvSpPr>
      <dsp:spPr>
        <a:xfrm>
          <a:off x="598446" y="1429533"/>
          <a:ext cx="8378246" cy="885600"/>
        </a:xfrm>
        <a:prstGeom prst="roundRect">
          <a:avLst/>
        </a:prstGeom>
        <a:gradFill rotWithShape="0">
          <a:gsLst>
            <a:gs pos="0">
              <a:schemeClr val="accent5">
                <a:hueOff val="-3599667"/>
                <a:satOff val="3970"/>
                <a:lumOff val="123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599667"/>
                <a:satOff val="3970"/>
                <a:lumOff val="123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599667"/>
                <a:satOff val="3970"/>
                <a:lumOff val="123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6678" tIns="0" rIns="316678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Bài</a:t>
          </a:r>
          <a:r>
            <a:rPr lang="en-US" sz="3000" kern="1200" dirty="0" smtClean="0"/>
            <a:t> 2: </a:t>
          </a:r>
          <a:r>
            <a:rPr lang="en-US" sz="3000" kern="1200" dirty="0" err="1" smtClean="0"/>
            <a:t>Làm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đất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trồng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cây</a:t>
          </a:r>
          <a:endParaRPr lang="en-US" sz="3000" kern="1200" dirty="0"/>
        </a:p>
      </dsp:txBody>
      <dsp:txXfrm>
        <a:off x="641677" y="1472764"/>
        <a:ext cx="8291784" cy="799138"/>
      </dsp:txXfrm>
    </dsp:sp>
    <dsp:sp modelId="{358B729E-6147-4EC5-A898-EEB04B4784F7}">
      <dsp:nvSpPr>
        <dsp:cNvPr id="0" name=""/>
        <dsp:cNvSpPr/>
      </dsp:nvSpPr>
      <dsp:spPr>
        <a:xfrm>
          <a:off x="0" y="3233133"/>
          <a:ext cx="11968923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199333"/>
              <a:satOff val="7940"/>
              <a:lumOff val="247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758BF8-04EA-4C29-BD31-404192C15276}">
      <dsp:nvSpPr>
        <dsp:cNvPr id="0" name=""/>
        <dsp:cNvSpPr/>
      </dsp:nvSpPr>
      <dsp:spPr>
        <a:xfrm>
          <a:off x="598446" y="2790333"/>
          <a:ext cx="8378246" cy="885600"/>
        </a:xfrm>
        <a:prstGeom prst="roundRect">
          <a:avLst/>
        </a:prstGeom>
        <a:gradFill rotWithShape="0">
          <a:gsLst>
            <a:gs pos="0">
              <a:schemeClr val="accent5">
                <a:hueOff val="-7199333"/>
                <a:satOff val="7940"/>
                <a:lumOff val="247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199333"/>
                <a:satOff val="7940"/>
                <a:lumOff val="247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199333"/>
                <a:satOff val="7940"/>
                <a:lumOff val="247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6678" tIns="0" rIns="316678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Bài</a:t>
          </a:r>
          <a:r>
            <a:rPr lang="en-US" sz="3000" kern="1200" dirty="0" smtClean="0"/>
            <a:t> 3: </a:t>
          </a:r>
          <a:r>
            <a:rPr lang="en-US" sz="3000" kern="1200" dirty="0" err="1" smtClean="0"/>
            <a:t>Gieo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trồng</a:t>
          </a:r>
          <a:r>
            <a:rPr lang="en-US" sz="3000" kern="1200" dirty="0" smtClean="0"/>
            <a:t>, </a:t>
          </a:r>
          <a:r>
            <a:rPr lang="en-US" sz="3000" kern="1200" dirty="0" err="1" smtClean="0"/>
            <a:t>chăm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sóc</a:t>
          </a:r>
          <a:r>
            <a:rPr lang="en-US" sz="3000" kern="1200" dirty="0" smtClean="0"/>
            <a:t>, </a:t>
          </a:r>
          <a:r>
            <a:rPr lang="en-US" sz="3000" kern="1200" dirty="0" err="1" smtClean="0"/>
            <a:t>phòng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trừ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sâu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bệnh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cho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cây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trồng</a:t>
          </a:r>
          <a:r>
            <a:rPr lang="en-US" sz="3000" kern="1200" dirty="0" smtClean="0"/>
            <a:t> </a:t>
          </a:r>
          <a:endParaRPr lang="en-US" sz="3000" kern="1200" dirty="0"/>
        </a:p>
      </dsp:txBody>
      <dsp:txXfrm>
        <a:off x="641677" y="2833564"/>
        <a:ext cx="8291784" cy="799138"/>
      </dsp:txXfrm>
    </dsp:sp>
    <dsp:sp modelId="{0FD9AC2A-89CC-41F4-B8E3-0709D23B67DA}">
      <dsp:nvSpPr>
        <dsp:cNvPr id="0" name=""/>
        <dsp:cNvSpPr/>
      </dsp:nvSpPr>
      <dsp:spPr>
        <a:xfrm>
          <a:off x="0" y="4593933"/>
          <a:ext cx="11968923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0798999"/>
              <a:satOff val="11910"/>
              <a:lumOff val="370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62A296-B08D-4BAD-9419-E2E4BEFC4176}">
      <dsp:nvSpPr>
        <dsp:cNvPr id="0" name=""/>
        <dsp:cNvSpPr/>
      </dsp:nvSpPr>
      <dsp:spPr>
        <a:xfrm>
          <a:off x="598446" y="4151133"/>
          <a:ext cx="8378246" cy="885600"/>
        </a:xfrm>
        <a:prstGeom prst="roundRect">
          <a:avLst/>
        </a:prstGeom>
        <a:gradFill rotWithShape="0">
          <a:gsLst>
            <a:gs pos="0">
              <a:schemeClr val="accent5">
                <a:hueOff val="-10798999"/>
                <a:satOff val="11910"/>
                <a:lumOff val="370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798999"/>
                <a:satOff val="11910"/>
                <a:lumOff val="370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798999"/>
                <a:satOff val="11910"/>
                <a:lumOff val="370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6678" tIns="0" rIns="316678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Bài</a:t>
          </a:r>
          <a:r>
            <a:rPr lang="en-US" sz="3000" kern="1200" dirty="0" smtClean="0"/>
            <a:t> 4: Thu </a:t>
          </a:r>
          <a:r>
            <a:rPr lang="en-US" sz="3000" kern="1200" dirty="0" err="1" smtClean="0"/>
            <a:t>hoạch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sản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phẩm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trồng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trọt</a:t>
          </a:r>
          <a:r>
            <a:rPr lang="en-US" sz="3000" kern="1200" dirty="0" smtClean="0"/>
            <a:t> </a:t>
          </a:r>
          <a:endParaRPr lang="en-US" sz="3000" kern="1200" dirty="0"/>
        </a:p>
      </dsp:txBody>
      <dsp:txXfrm>
        <a:off x="641677" y="4194364"/>
        <a:ext cx="8291784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10/24/2022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10/24/2022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Ôn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giữa</a:t>
            </a:r>
            <a:r>
              <a:rPr lang="en-US" dirty="0" smtClean="0"/>
              <a:t> </a:t>
            </a:r>
            <a:r>
              <a:rPr lang="en-US" dirty="0" err="1" smtClean="0"/>
              <a:t>kì</a:t>
            </a:r>
            <a:r>
              <a:rPr lang="en-US" dirty="0" smtClean="0"/>
              <a:t>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-1" y="0"/>
            <a:ext cx="121920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3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</a:rPr>
              <a:t>Phòng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trừ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sâu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bệnh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hại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cây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Nguyên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tắc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phòng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trừ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Phòng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chính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Trừ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sớm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trừ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kịp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thời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nhanh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chóng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triệt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để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Sử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hợp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các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pháp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phòng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trừ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Biện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pháp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phòng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trừ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Canh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tác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Hóa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học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Sinh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học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Thủ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công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kiểm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dịch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thực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955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0"/>
            <a:ext cx="12192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Bài</a:t>
            </a:r>
            <a:r>
              <a:rPr lang="en-US" sz="3600" dirty="0" smtClean="0">
                <a:solidFill>
                  <a:schemeClr val="bg1"/>
                </a:solidFill>
              </a:rPr>
              <a:t> 4: Thu </a:t>
            </a:r>
            <a:r>
              <a:rPr lang="en-US" sz="3600" dirty="0" err="1" smtClean="0">
                <a:solidFill>
                  <a:schemeClr val="bg1"/>
                </a:solidFill>
              </a:rPr>
              <a:t>hoạch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sản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phẩm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trồng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trọt</a:t>
            </a:r>
            <a:endParaRPr lang="en-US" sz="3600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929071"/>
            <a:ext cx="12294704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err="1" smtClean="0">
                <a:solidFill>
                  <a:schemeClr val="bg1"/>
                </a:solidFill>
              </a:rPr>
              <a:t>Mục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đích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solidFill>
                  <a:schemeClr val="bg1"/>
                </a:solidFill>
              </a:rPr>
              <a:t>Đảm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bảo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sự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tổn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thất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nhỏ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nhất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solidFill>
                  <a:schemeClr val="bg1"/>
                </a:solidFill>
              </a:rPr>
              <a:t>Chất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lượng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sản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phẩm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được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tốt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nhất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224671"/>
            <a:ext cx="12218302" cy="265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err="1" smtClean="0">
                <a:solidFill>
                  <a:schemeClr val="bg1"/>
                </a:solidFill>
              </a:rPr>
              <a:t>Yêu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cầu</a:t>
            </a:r>
            <a:r>
              <a:rPr lang="en-US" sz="3200" b="1" dirty="0" smtClean="0">
                <a:solidFill>
                  <a:schemeClr val="bg1"/>
                </a:solidFill>
              </a:rPr>
              <a:t> :</a:t>
            </a:r>
          </a:p>
          <a:p>
            <a:pPr marL="457200" indent="-457200">
              <a:lnSpc>
                <a:spcPct val="130000"/>
              </a:lnSpc>
              <a:buFontTx/>
              <a:buChar char="-"/>
            </a:pPr>
            <a:r>
              <a:rPr lang="en-US" sz="3200" dirty="0" smtClean="0">
                <a:solidFill>
                  <a:schemeClr val="bg1"/>
                </a:solidFill>
              </a:rPr>
              <a:t>Thu </a:t>
            </a:r>
            <a:r>
              <a:rPr lang="en-US" sz="3200" dirty="0" err="1" smtClean="0">
                <a:solidFill>
                  <a:schemeClr val="bg1"/>
                </a:solidFill>
              </a:rPr>
              <a:t>hoạch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đúng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lúc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nhanh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gọn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cẩn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thận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solidFill>
                  <a:schemeClr val="bg1"/>
                </a:solidFill>
              </a:rPr>
              <a:t>Sử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dụng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phương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pháp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dụng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cụ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thụ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hoạch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phù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hợp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đối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từng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loại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cây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trồng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khác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nhau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0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847" y="37353"/>
            <a:ext cx="7781544" cy="859055"/>
          </a:xfrm>
        </p:spPr>
        <p:txBody>
          <a:bodyPr/>
          <a:lstStyle/>
          <a:p>
            <a:r>
              <a:rPr lang="en-US" dirty="0" err="1" smtClean="0"/>
              <a:t>Kiến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nắm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97889882"/>
              </p:ext>
            </p:extLst>
          </p:nvPr>
        </p:nvGraphicFramePr>
        <p:xfrm>
          <a:off x="0" y="1110674"/>
          <a:ext cx="119689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452" y="0"/>
            <a:ext cx="9939130" cy="859055"/>
          </a:xfrm>
        </p:spPr>
        <p:txBody>
          <a:bodyPr>
            <a:normAutofit/>
          </a:bodyPr>
          <a:lstStyle/>
          <a:p>
            <a:r>
              <a:rPr lang="en-US" dirty="0" err="1" smtClean="0"/>
              <a:t>Bài</a:t>
            </a:r>
            <a:r>
              <a:rPr lang="en-US" dirty="0" smtClean="0"/>
              <a:t> 1: </a:t>
            </a:r>
            <a:r>
              <a:rPr lang="en-US" dirty="0" err="1" smtClean="0"/>
              <a:t>Giới</a:t>
            </a:r>
            <a:r>
              <a:rPr lang="en-US" dirty="0" smtClean="0"/>
              <a:t> </a:t>
            </a:r>
            <a:r>
              <a:rPr lang="en-US" dirty="0" err="1" smtClean="0"/>
              <a:t>thiệu</a:t>
            </a:r>
            <a:r>
              <a:rPr lang="en-US" dirty="0" smtClean="0"/>
              <a:t> </a:t>
            </a:r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trọt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93305"/>
            <a:ext cx="12192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 err="1">
                <a:solidFill>
                  <a:schemeClr val="bg1"/>
                </a:solidFill>
              </a:rPr>
              <a:t>Vai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trò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triển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vọng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của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trồng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trọ</a:t>
            </a:r>
            <a:r>
              <a:rPr lang="en-US" sz="3200" dirty="0" err="1" smtClean="0">
                <a:solidFill>
                  <a:schemeClr val="bg1"/>
                </a:solidFill>
              </a:rPr>
              <a:t>t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solidFill>
                  <a:schemeClr val="bg1"/>
                </a:solidFill>
              </a:rPr>
              <a:t>Vai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trò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Cung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cấp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lương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thực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cho</a:t>
            </a:r>
            <a:r>
              <a:rPr lang="en-US" sz="3200" dirty="0" smtClean="0">
                <a:solidFill>
                  <a:schemeClr val="bg1"/>
                </a:solidFill>
              </a:rPr>
              <a:t> con </a:t>
            </a:r>
            <a:r>
              <a:rPr lang="en-US" sz="3200" dirty="0" err="1" smtClean="0">
                <a:solidFill>
                  <a:schemeClr val="bg1"/>
                </a:solidFill>
              </a:rPr>
              <a:t>người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Cung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cấp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thức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ăn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cho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chăn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nuôi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Cung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cấp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nguyên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liệu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cho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công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nghiệp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chế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biến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Xuất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khẩu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solidFill>
                  <a:schemeClr val="bg1"/>
                </a:solidFill>
              </a:rPr>
              <a:t>Triển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vọng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Khí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hậu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Việt</a:t>
            </a:r>
            <a:r>
              <a:rPr lang="en-US" sz="3200" dirty="0" smtClean="0">
                <a:solidFill>
                  <a:schemeClr val="bg1"/>
                </a:solidFill>
              </a:rPr>
              <a:t> Nam </a:t>
            </a:r>
            <a:r>
              <a:rPr lang="en-US" sz="3200" dirty="0" err="1" smtClean="0">
                <a:solidFill>
                  <a:schemeClr val="bg1"/>
                </a:solidFill>
              </a:rPr>
              <a:t>nhiệt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đới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gió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mùa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Địa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hình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rất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dạng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Truyền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thống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nông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nghiệp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+ </a:t>
            </a:r>
            <a:r>
              <a:rPr lang="en-US" sz="3200" dirty="0" err="1" smtClean="0">
                <a:solidFill>
                  <a:schemeClr val="bg1"/>
                </a:solidFill>
              </a:rPr>
              <a:t>Nhà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nước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quan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tâm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có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nhiều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chính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sách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hỗ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trợ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8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2. </a:t>
            </a:r>
            <a:r>
              <a:rPr lang="en-US" sz="2800" b="1" dirty="0" err="1" smtClean="0">
                <a:solidFill>
                  <a:schemeClr val="bg1"/>
                </a:solidFill>
              </a:rPr>
              <a:t>Các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nhóm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cây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Nhóm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lương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thực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nghiệp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ăn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quả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rau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thuốc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vị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hoa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lấy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gỗ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36574"/>
            <a:ext cx="1219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3. </a:t>
            </a:r>
            <a:r>
              <a:rPr lang="en-US" sz="2800" b="1" dirty="0" err="1" smtClean="0">
                <a:solidFill>
                  <a:schemeClr val="bg1"/>
                </a:solidFill>
              </a:rPr>
              <a:t>Phương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thức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trọt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phổ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biến</a:t>
            </a:r>
            <a:r>
              <a:rPr lang="en-US" sz="2800" b="1" dirty="0" smtClean="0">
                <a:solidFill>
                  <a:schemeClr val="bg1"/>
                </a:solidFill>
              </a:rPr>
              <a:t> ở VN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trọt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ngoài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mọi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việc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trong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quy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trình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trọt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đều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được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tiến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hành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trong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điều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Ưu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điểm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đơn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giản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dễ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thực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hiện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thể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thực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trên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tích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lớn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Nhược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điểm</a:t>
            </a:r>
            <a:r>
              <a:rPr lang="en-US" sz="2800" dirty="0" smtClean="0">
                <a:solidFill>
                  <a:schemeClr val="bg1"/>
                </a:solidFill>
              </a:rPr>
              <a:t> : </a:t>
            </a:r>
            <a:r>
              <a:rPr lang="en-US" sz="2800" dirty="0" err="1" smtClean="0">
                <a:solidFill>
                  <a:schemeClr val="bg1"/>
                </a:solidFill>
              </a:rPr>
              <a:t>Dễ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bị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tác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bởi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bệnh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hại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điều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lợi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thời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tiết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-89452" y="102704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3. </a:t>
            </a:r>
            <a:r>
              <a:rPr lang="en-US" sz="2800" b="1" dirty="0" err="1" smtClean="0">
                <a:solidFill>
                  <a:schemeClr val="bg1"/>
                </a:solidFill>
              </a:rPr>
              <a:t>Phương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thức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trọt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phổ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biến</a:t>
            </a:r>
            <a:r>
              <a:rPr lang="en-US" sz="2800" b="1" dirty="0" smtClean="0">
                <a:solidFill>
                  <a:schemeClr val="bg1"/>
                </a:solidFill>
              </a:rPr>
              <a:t> ở VN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trọt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che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được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tiến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hành</a:t>
            </a:r>
            <a:r>
              <a:rPr lang="en-US" sz="2800" dirty="0" smtClean="0">
                <a:solidFill>
                  <a:schemeClr val="bg1"/>
                </a:solidFill>
              </a:rPr>
              <a:t> ở </a:t>
            </a:r>
            <a:r>
              <a:rPr lang="en-US" sz="2800" dirty="0" err="1" smtClean="0">
                <a:solidFill>
                  <a:schemeClr val="bg1"/>
                </a:solidFill>
              </a:rPr>
              <a:t>những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điều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thuận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lợi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Ưu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điểm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bệnh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năng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suất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cao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chủ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trong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việc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chăm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sóc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</a:p>
          <a:p>
            <a:r>
              <a:rPr lang="en-US" sz="2800" dirty="0" err="1" smtClean="0">
                <a:solidFill>
                  <a:schemeClr val="bg1"/>
                </a:solidFill>
              </a:rPr>
              <a:t>Có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thể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sản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xuất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hoa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quả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vụ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Nhược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điểm</a:t>
            </a:r>
            <a:r>
              <a:rPr lang="en-US" sz="2800" dirty="0" smtClean="0">
                <a:solidFill>
                  <a:schemeClr val="bg1"/>
                </a:solidFill>
              </a:rPr>
              <a:t> : </a:t>
            </a:r>
            <a:r>
              <a:rPr lang="en-US" sz="2800" dirty="0" err="1" smtClean="0">
                <a:solidFill>
                  <a:schemeClr val="bg1"/>
                </a:solidFill>
              </a:rPr>
              <a:t>Đầu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tư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lớn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kĩ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thuật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cao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89452" y="27803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3. </a:t>
            </a:r>
            <a:r>
              <a:rPr lang="en-US" sz="2800" b="1" dirty="0" err="1" smtClean="0">
                <a:solidFill>
                  <a:schemeClr val="bg1"/>
                </a:solidFill>
              </a:rPr>
              <a:t>Phương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thức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trọt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phổ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biến</a:t>
            </a:r>
            <a:r>
              <a:rPr lang="en-US" sz="2800" b="1" dirty="0" smtClean="0">
                <a:solidFill>
                  <a:schemeClr val="bg1"/>
                </a:solidFill>
              </a:rPr>
              <a:t> ở VN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trọt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hợp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Mái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che</a:t>
            </a:r>
            <a:r>
              <a:rPr lang="en-US" sz="2800" dirty="0" smtClean="0">
                <a:solidFill>
                  <a:schemeClr val="bg1"/>
                </a:solidFill>
              </a:rPr>
              <a:t> +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89452" y="3926672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4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</a:rPr>
              <a:t>Đặc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điểm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cơ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bản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của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trồng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trọt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công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nghệ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cao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Sử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giốn</a:t>
            </a:r>
            <a:r>
              <a:rPr lang="en-US" sz="2800" dirty="0" err="1" smtClean="0">
                <a:solidFill>
                  <a:schemeClr val="bg1"/>
                </a:solidFill>
              </a:rPr>
              <a:t>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mới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năng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suất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cao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lượng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tốt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thời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trưởng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ngắn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thay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bằng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thể</a:t>
            </a:r>
            <a:r>
              <a:rPr lang="en-US" sz="2800" dirty="0" smtClean="0">
                <a:solidFill>
                  <a:schemeClr val="bg1"/>
                </a:solidFill>
              </a:rPr>
              <a:t> hay dung </a:t>
            </a:r>
            <a:r>
              <a:rPr lang="en-US" sz="2800" dirty="0" err="1" smtClean="0">
                <a:solidFill>
                  <a:schemeClr val="bg1"/>
                </a:solidFill>
              </a:rPr>
              <a:t>dịch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thiết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bị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nghệ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hiện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đại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Người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lao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trình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cao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4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452" y="0"/>
            <a:ext cx="9939130" cy="859055"/>
          </a:xfrm>
        </p:spPr>
        <p:txBody>
          <a:bodyPr>
            <a:normAutofit/>
          </a:bodyPr>
          <a:lstStyle/>
          <a:p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smtClean="0"/>
              <a:t>2: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</a:t>
            </a:r>
            <a:r>
              <a:rPr lang="en-US" dirty="0" err="1" smtClean="0"/>
              <a:t>trồng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556592"/>
            <a:ext cx="11913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Thành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trò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rắn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Cung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cấp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dưỡng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thiết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giúp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vững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lỏng</a:t>
            </a:r>
            <a:r>
              <a:rPr lang="en-US" sz="2800" dirty="0" smtClean="0">
                <a:solidFill>
                  <a:schemeClr val="bg1"/>
                </a:solidFill>
              </a:rPr>
              <a:t>:  </a:t>
            </a:r>
            <a:r>
              <a:rPr lang="en-US" sz="2800" dirty="0" err="1" smtClean="0">
                <a:solidFill>
                  <a:schemeClr val="bg1"/>
                </a:solidFill>
              </a:rPr>
              <a:t>Cung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cấp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nước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hòa</a:t>
            </a:r>
            <a:r>
              <a:rPr lang="en-US" sz="2800" dirty="0" smtClean="0">
                <a:solidFill>
                  <a:schemeClr val="bg1"/>
                </a:solidFill>
              </a:rPr>
              <a:t> tan </a:t>
            </a:r>
            <a:r>
              <a:rPr lang="en-US" sz="2800" dirty="0" err="1" smtClean="0">
                <a:solidFill>
                  <a:schemeClr val="bg1"/>
                </a:solidFill>
              </a:rPr>
              <a:t>các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dưỡng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Phần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khí:Cung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cấp</a:t>
            </a:r>
            <a:r>
              <a:rPr lang="en-US" sz="2800" dirty="0" smtClean="0">
                <a:solidFill>
                  <a:schemeClr val="bg1"/>
                </a:solidFill>
              </a:rPr>
              <a:t> oxygen 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xốp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887682"/>
            <a:ext cx="119137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</a:rPr>
              <a:t>Làm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đất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bón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phân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lót</a:t>
            </a:r>
            <a:endParaRPr lang="en-US" sz="2800" b="1" dirty="0" smtClean="0">
              <a:solidFill>
                <a:schemeClr val="bg1"/>
              </a:solidFill>
            </a:endParaRP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Cày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Xáo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trộn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lớp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mặt</a:t>
            </a:r>
            <a:r>
              <a:rPr lang="en-US" sz="2800" dirty="0" smtClean="0">
                <a:solidFill>
                  <a:schemeClr val="bg1"/>
                </a:solidFill>
              </a:rPr>
              <a:t> 20-30cm, </a:t>
            </a:r>
            <a:r>
              <a:rPr lang="en-US" sz="2800" dirty="0" err="1" smtClean="0">
                <a:solidFill>
                  <a:schemeClr val="bg1"/>
                </a:solidFill>
              </a:rPr>
              <a:t>làm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tăng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bề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dày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mặt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chôn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vùi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cỏ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dại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thoáng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khí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xốp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Bừa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đập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làm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nhỏ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thu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gom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cỏ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dại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trộn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đều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sản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phẳng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mặt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ruộng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 smtClean="0">
                <a:solidFill>
                  <a:schemeClr val="bg1"/>
                </a:solidFill>
              </a:rPr>
              <a:t>Lên </a:t>
            </a:r>
            <a:r>
              <a:rPr lang="en-US" sz="2800" dirty="0" err="1" smtClean="0">
                <a:solidFill>
                  <a:schemeClr val="bg1"/>
                </a:solidFill>
              </a:rPr>
              <a:t>luống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để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dễ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chăm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sóc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chống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ngập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úng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tạo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tầng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dày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8" name="TextBox 7"/>
          <p:cNvSpPr txBox="1"/>
          <p:nvPr/>
        </p:nvSpPr>
        <p:spPr>
          <a:xfrm>
            <a:off x="69574" y="0"/>
            <a:ext cx="121224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</a:rPr>
              <a:t>Làm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đất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bón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phân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lót</a:t>
            </a:r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lót</a:t>
            </a:r>
            <a:r>
              <a:rPr lang="en-US" sz="2800" dirty="0" smtClean="0">
                <a:solidFill>
                  <a:schemeClr val="bg1"/>
                </a:solidFill>
              </a:rPr>
              <a:t> :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trước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gieo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Mục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đích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chuẩn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bị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sẵn</a:t>
            </a:r>
            <a:r>
              <a:rPr lang="en-US" sz="2800" dirty="0" smtClean="0">
                <a:solidFill>
                  <a:schemeClr val="bg1"/>
                </a:solidFill>
              </a:rPr>
              <a:t> “ </a:t>
            </a:r>
            <a:r>
              <a:rPr lang="en-US" sz="2800" dirty="0" err="1" smtClean="0">
                <a:solidFill>
                  <a:schemeClr val="bg1"/>
                </a:solidFill>
              </a:rPr>
              <a:t>thức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ăn</a:t>
            </a:r>
            <a:r>
              <a:rPr lang="en-US" sz="2800" dirty="0" smtClean="0">
                <a:solidFill>
                  <a:schemeClr val="bg1"/>
                </a:solidFill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hấp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thụ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ngay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rễ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phát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triển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Loại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hữ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lân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Cách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rắc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đều</a:t>
            </a:r>
            <a:r>
              <a:rPr lang="en-US" sz="2800" dirty="0" smtClean="0">
                <a:solidFill>
                  <a:schemeClr val="bg1"/>
                </a:solidFill>
              </a:rPr>
              <a:t> lên </a:t>
            </a:r>
            <a:r>
              <a:rPr lang="en-US" sz="2800" dirty="0" err="1" smtClean="0">
                <a:solidFill>
                  <a:schemeClr val="bg1"/>
                </a:solidFill>
              </a:rPr>
              <a:t>mặt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ruộng</a:t>
            </a:r>
            <a:r>
              <a:rPr lang="en-US" sz="2800" dirty="0" smtClean="0">
                <a:solidFill>
                  <a:schemeClr val="bg1"/>
                </a:solidFill>
              </a:rPr>
              <a:t>, hay </a:t>
            </a:r>
            <a:r>
              <a:rPr lang="en-US" sz="2800" dirty="0" err="1" smtClean="0">
                <a:solidFill>
                  <a:schemeClr val="bg1"/>
                </a:solidFill>
              </a:rPr>
              <a:t>theo</a:t>
            </a:r>
            <a:r>
              <a:rPr lang="en-US" sz="2800" dirty="0" smtClean="0">
                <a:solidFill>
                  <a:schemeClr val="bg1"/>
                </a:solidFill>
              </a:rPr>
              <a:t> hang, </a:t>
            </a:r>
            <a:r>
              <a:rPr lang="en-US" sz="2800" dirty="0" err="1" smtClean="0">
                <a:solidFill>
                  <a:schemeClr val="bg1"/>
                </a:solidFill>
              </a:rPr>
              <a:t>theo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hốc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9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9575" y="149087"/>
            <a:ext cx="12192001" cy="1243584"/>
          </a:xfrm>
        </p:spPr>
        <p:txBody>
          <a:bodyPr/>
          <a:lstStyle/>
          <a:p>
            <a:r>
              <a:rPr lang="en-GB" dirty="0" err="1" smtClean="0"/>
              <a:t>Bài</a:t>
            </a:r>
            <a:r>
              <a:rPr lang="en-GB" dirty="0" smtClean="0"/>
              <a:t> 3: </a:t>
            </a:r>
            <a:r>
              <a:rPr lang="en-GB" dirty="0" err="1" smtClean="0"/>
              <a:t>Gieo</a:t>
            </a:r>
            <a:r>
              <a:rPr lang="en-GB" dirty="0" smtClean="0"/>
              <a:t> </a:t>
            </a:r>
            <a:r>
              <a:rPr lang="en-GB" dirty="0" err="1" smtClean="0"/>
              <a:t>trồng</a:t>
            </a:r>
            <a:r>
              <a:rPr lang="en-GB" dirty="0" smtClean="0"/>
              <a:t>, </a:t>
            </a:r>
            <a:r>
              <a:rPr lang="en-GB" dirty="0" err="1" smtClean="0"/>
              <a:t>chăm</a:t>
            </a:r>
            <a:r>
              <a:rPr lang="en-GB" dirty="0" smtClean="0"/>
              <a:t> </a:t>
            </a:r>
            <a:r>
              <a:rPr lang="en-GB" dirty="0" err="1" smtClean="0"/>
              <a:t>sóc</a:t>
            </a:r>
            <a:r>
              <a:rPr lang="en-GB" dirty="0" smtClean="0"/>
              <a:t> </a:t>
            </a:r>
            <a:r>
              <a:rPr lang="en-GB" dirty="0" err="1" smtClean="0"/>
              <a:t>và</a:t>
            </a:r>
            <a:r>
              <a:rPr lang="en-GB" dirty="0" smtClean="0"/>
              <a:t> </a:t>
            </a:r>
            <a:r>
              <a:rPr lang="en-GB" dirty="0" err="1" smtClean="0"/>
              <a:t>phòng</a:t>
            </a:r>
            <a:r>
              <a:rPr lang="en-GB" dirty="0" smtClean="0"/>
              <a:t> </a:t>
            </a:r>
            <a:r>
              <a:rPr lang="en-GB" dirty="0" err="1" smtClean="0"/>
              <a:t>trừ</a:t>
            </a:r>
            <a:r>
              <a:rPr lang="en-GB" dirty="0" smtClean="0"/>
              <a:t> </a:t>
            </a:r>
            <a:r>
              <a:rPr lang="en-GB" dirty="0" err="1" smtClean="0"/>
              <a:t>sâu</a:t>
            </a:r>
            <a:r>
              <a:rPr lang="en-GB" dirty="0" smtClean="0"/>
              <a:t>, </a:t>
            </a:r>
            <a:r>
              <a:rPr lang="en-GB" dirty="0" err="1" smtClean="0"/>
              <a:t>bệnh</a:t>
            </a:r>
            <a:r>
              <a:rPr lang="en-GB" dirty="0" smtClean="0"/>
              <a:t> </a:t>
            </a:r>
            <a:r>
              <a:rPr lang="en-GB" dirty="0" err="1" smtClean="0"/>
              <a:t>cho</a:t>
            </a:r>
            <a:r>
              <a:rPr lang="en-GB" dirty="0" smtClean="0"/>
              <a:t> </a:t>
            </a:r>
            <a:r>
              <a:rPr lang="en-GB" dirty="0" err="1" smtClean="0"/>
              <a:t>cây</a:t>
            </a:r>
            <a:r>
              <a:rPr lang="en-GB" dirty="0" smtClean="0"/>
              <a:t> </a:t>
            </a:r>
            <a:r>
              <a:rPr lang="en-GB" dirty="0" err="1" smtClean="0"/>
              <a:t>trồng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-69576" y="1580322"/>
            <a:ext cx="121920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Kĩ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thuật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gieo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800" dirty="0">
                <a:solidFill>
                  <a:schemeClr val="bg1"/>
                </a:solidFill>
              </a:rPr>
              <a:t>-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</a:t>
            </a:r>
            <a:r>
              <a:rPr lang="en-US" sz="2800" dirty="0" err="1" smtClean="0">
                <a:solidFill>
                  <a:schemeClr val="bg1"/>
                </a:solidFill>
              </a:rPr>
              <a:t>êu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cầu</a:t>
            </a:r>
            <a:r>
              <a:rPr lang="en-US" sz="2800" dirty="0" smtClean="0">
                <a:solidFill>
                  <a:schemeClr val="bg1"/>
                </a:solidFill>
              </a:rPr>
              <a:t> : </a:t>
            </a:r>
            <a:r>
              <a:rPr lang="en-US" sz="2800" dirty="0" err="1" smtClean="0">
                <a:solidFill>
                  <a:schemeClr val="bg1"/>
                </a:solidFill>
              </a:rPr>
              <a:t>Thời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vụ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mật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khoảng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cách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Gieo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hạt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Áp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ngắn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ngày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vườn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ươm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>
                <a:solidFill>
                  <a:schemeClr val="bg1"/>
                </a:solidFill>
              </a:rPr>
              <a:t>H</a:t>
            </a:r>
            <a:r>
              <a:rPr lang="en-US" sz="2800" dirty="0" err="1" smtClean="0">
                <a:solidFill>
                  <a:schemeClr val="bg1"/>
                </a:solidFill>
              </a:rPr>
              <a:t>ạt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nhỏ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gieo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trực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tiếp</a:t>
            </a:r>
            <a:r>
              <a:rPr lang="en-US" sz="2800" dirty="0" smtClean="0">
                <a:solidFill>
                  <a:schemeClr val="bg1"/>
                </a:solidFill>
              </a:rPr>
              <a:t> lên </a:t>
            </a:r>
            <a:r>
              <a:rPr lang="en-US" sz="2800" dirty="0" err="1" smtClean="0">
                <a:solidFill>
                  <a:schemeClr val="bg1"/>
                </a:solidFill>
              </a:rPr>
              <a:t>mặt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ẩm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phun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sương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Hạt</a:t>
            </a:r>
            <a:r>
              <a:rPr lang="en-US" sz="2800" dirty="0" smtClean="0">
                <a:solidFill>
                  <a:schemeClr val="bg1"/>
                </a:solidFill>
              </a:rPr>
              <a:t> to </a:t>
            </a:r>
            <a:r>
              <a:rPr lang="en-US" sz="2800" dirty="0" err="1" smtClean="0">
                <a:solidFill>
                  <a:schemeClr val="bg1"/>
                </a:solidFill>
              </a:rPr>
              <a:t>vùi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hạt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xuống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bằng</a:t>
            </a:r>
            <a:r>
              <a:rPr lang="en-US" sz="2800" dirty="0" smtClean="0">
                <a:solidFill>
                  <a:schemeClr val="bg1"/>
                </a:solidFill>
              </a:rPr>
              <a:t> 2, 3 </a:t>
            </a:r>
            <a:r>
              <a:rPr lang="en-US" sz="2800" dirty="0" err="1" smtClean="0">
                <a:solidFill>
                  <a:schemeClr val="bg1"/>
                </a:solidFill>
              </a:rPr>
              <a:t>đường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hạt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sau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lấp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lại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nén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quá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chặt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-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con : </a:t>
            </a:r>
            <a:r>
              <a:rPr lang="en-US" sz="2800" dirty="0" err="1" smtClean="0">
                <a:solidFill>
                  <a:schemeClr val="bg1"/>
                </a:solidFill>
              </a:rPr>
              <a:t>Áp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ngắn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dài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ngày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đảm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bảo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nông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vun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gốc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tưới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nước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90B5C6-1CB0-445E-99D1-8E2FE8C5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159026"/>
            <a:ext cx="1219200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Chăm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sóc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Tỉa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dặm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đảm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bảo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khoảng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cách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mật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trên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ruộng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sinh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trưởng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tốt</a:t>
            </a:r>
            <a:r>
              <a:rPr lang="en-US" sz="2800" dirty="0" smtClean="0">
                <a:solidFill>
                  <a:schemeClr val="bg1"/>
                </a:solidFill>
              </a:rPr>
              <a:t> , </a:t>
            </a:r>
            <a:r>
              <a:rPr lang="en-US" sz="2800" dirty="0" err="1" smtClean="0">
                <a:solidFill>
                  <a:schemeClr val="bg1"/>
                </a:solidFill>
              </a:rPr>
              <a:t>đảm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bảo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năng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suất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Làm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cỏ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vun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xới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làm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cỏ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giảm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cạnh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tranh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dĩnh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dưỡng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trồng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hạn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chế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trú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ẩn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sâu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bệnh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Vun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xới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vững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tạo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độ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xốp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thoáng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khí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Tưới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nước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Tiêu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nước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thúc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giúp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cung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cấp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đầy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đủ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kịp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thời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dưỡng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cần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thiết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từng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giai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đoạn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sinh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trưởng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phát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triển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cây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hữu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hóa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học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+ </a:t>
            </a:r>
            <a:r>
              <a:rPr lang="en-US" sz="2800" dirty="0" err="1" smtClean="0">
                <a:solidFill>
                  <a:schemeClr val="bg1"/>
                </a:solidFill>
              </a:rPr>
              <a:t>Cách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</a:rPr>
              <a:t>làm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sạch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cỏ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dại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trước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khí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sau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khi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bón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vun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xới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vùi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757914-1161-4661-9696-421FD6935CD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0</TotalTime>
  <Words>967</Words>
  <Application>Microsoft Office PowerPoint</Application>
  <PresentationFormat>Widescreen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Trade Gothic LT Pro</vt:lpstr>
      <vt:lpstr>Trebuchet MS</vt:lpstr>
      <vt:lpstr>Office Theme</vt:lpstr>
      <vt:lpstr>Ôn tập giữa kì I</vt:lpstr>
      <vt:lpstr>Kiến thức cần nắm</vt:lpstr>
      <vt:lpstr>Bài 1: Giới thiệu trồng trọt </vt:lpstr>
      <vt:lpstr>PowerPoint Presentation</vt:lpstr>
      <vt:lpstr>PowerPoint Presentation</vt:lpstr>
      <vt:lpstr>Bài 2: Làm đất trồng cây </vt:lpstr>
      <vt:lpstr>PowerPoint Presentation</vt:lpstr>
      <vt:lpstr>Bài 3: Gieo trồng, chăm sóc và phòng trừ sâu, bệnh cho cây trồng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2022-10-24T00:33:27Z</dcterms:created>
  <dcterms:modified xsi:type="dcterms:W3CDTF">2022-10-24T14:49:26Z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