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7" r:id="rId2"/>
    <p:sldMasterId id="2147483711" r:id="rId3"/>
    <p:sldMasterId id="2147483724" r:id="rId4"/>
    <p:sldMasterId id="2147483745" r:id="rId5"/>
  </p:sldMasterIdLst>
  <p:notesMasterIdLst>
    <p:notesMasterId r:id="rId63"/>
  </p:notesMasterIdLst>
  <p:sldIdLst>
    <p:sldId id="455" r:id="rId6"/>
    <p:sldId id="275" r:id="rId7"/>
    <p:sldId id="256" r:id="rId8"/>
    <p:sldId id="257" r:id="rId9"/>
    <p:sldId id="467" r:id="rId10"/>
    <p:sldId id="259" r:id="rId11"/>
    <p:sldId id="459" r:id="rId12"/>
    <p:sldId id="260" r:id="rId13"/>
    <p:sldId id="457" r:id="rId14"/>
    <p:sldId id="458" r:id="rId15"/>
    <p:sldId id="595" r:id="rId16"/>
    <p:sldId id="596" r:id="rId17"/>
    <p:sldId id="261" r:id="rId18"/>
    <p:sldId id="597" r:id="rId19"/>
    <p:sldId id="598" r:id="rId20"/>
    <p:sldId id="268" r:id="rId21"/>
    <p:sldId id="599" r:id="rId22"/>
    <p:sldId id="600" r:id="rId23"/>
    <p:sldId id="601" r:id="rId24"/>
    <p:sldId id="276" r:id="rId25"/>
    <p:sldId id="277" r:id="rId26"/>
    <p:sldId id="279" r:id="rId27"/>
    <p:sldId id="280" r:id="rId28"/>
    <p:sldId id="281" r:id="rId29"/>
    <p:sldId id="282" r:id="rId30"/>
    <p:sldId id="284" r:id="rId31"/>
    <p:sldId id="285" r:id="rId32"/>
    <p:sldId id="286" r:id="rId33"/>
    <p:sldId id="460" r:id="rId34"/>
    <p:sldId id="461" r:id="rId35"/>
    <p:sldId id="462" r:id="rId36"/>
    <p:sldId id="590" r:id="rId37"/>
    <p:sldId id="291" r:id="rId38"/>
    <p:sldId id="605" r:id="rId39"/>
    <p:sldId id="307" r:id="rId40"/>
    <p:sldId id="263" r:id="rId41"/>
    <p:sldId id="464" r:id="rId42"/>
    <p:sldId id="593" r:id="rId43"/>
    <p:sldId id="466" r:id="rId44"/>
    <p:sldId id="604" r:id="rId45"/>
    <p:sldId id="594" r:id="rId46"/>
    <p:sldId id="264" r:id="rId47"/>
    <p:sldId id="266" r:id="rId48"/>
    <p:sldId id="270" r:id="rId49"/>
    <p:sldId id="267" r:id="rId50"/>
    <p:sldId id="269" r:id="rId51"/>
    <p:sldId id="591" r:id="rId52"/>
    <p:sldId id="592" r:id="rId53"/>
    <p:sldId id="271" r:id="rId54"/>
    <p:sldId id="273" r:id="rId55"/>
    <p:sldId id="306" r:id="rId56"/>
    <p:sldId id="602" r:id="rId57"/>
    <p:sldId id="289" r:id="rId58"/>
    <p:sldId id="603" r:id="rId59"/>
    <p:sldId id="292" r:id="rId60"/>
    <p:sldId id="274" r:id="rId61"/>
    <p:sldId id="301" r:id="rId62"/>
  </p:sldIdLst>
  <p:sldSz cx="12192000" cy="6858000"/>
  <p:notesSz cx="6858000" cy="9144000"/>
  <p:custDataLst>
    <p:tags r:id="rId6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2472"/>
    <a:srgbClr val="00642D"/>
    <a:srgbClr val="001409"/>
    <a:srgbClr val="00CC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700" y="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148273-CC40-4346-9FF4-BA3C1146CFD8}" type="datetimeFigureOut">
              <a:rPr lang="en-US" smtClean="0"/>
              <a:t>2/21/2024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6272B-24F0-4A61-85A7-C73948CE8ACF}" type="slidenum">
              <a:rPr lang="en-US" smtClean="0"/>
              <a:t>‹#›</a:t>
            </a:fld>
            <a:endParaRPr lang="en-US"/>
          </a:p>
        </p:txBody>
      </p:sp>
    </p:spTree>
    <p:extLst>
      <p:ext uri="{BB962C8B-B14F-4D97-AF65-F5344CB8AC3E}">
        <p14:creationId xmlns:p14="http://schemas.microsoft.com/office/powerpoint/2010/main" val="3065501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Cho </a:t>
            </a:r>
            <a:r>
              <a:rPr lang="en-US" dirty="0" err="1"/>
              <a:t>học</a:t>
            </a:r>
            <a:r>
              <a:rPr lang="en-US" baseline="0" dirty="0"/>
              <a:t> </a:t>
            </a:r>
            <a:r>
              <a:rPr lang="en-US" baseline="0" dirty="0" err="1"/>
              <a:t>sinh</a:t>
            </a:r>
            <a:r>
              <a:rPr lang="en-US" baseline="0" dirty="0"/>
              <a:t> </a:t>
            </a:r>
            <a:r>
              <a:rPr lang="en-US" baseline="0" dirty="0" err="1"/>
              <a:t>quan</a:t>
            </a:r>
            <a:r>
              <a:rPr lang="en-US" baseline="0" dirty="0"/>
              <a:t> </a:t>
            </a:r>
            <a:r>
              <a:rPr lang="en-US" baseline="0" dirty="0" err="1"/>
              <a:t>sát</a:t>
            </a:r>
            <a:r>
              <a:rPr lang="en-US" baseline="0" dirty="0"/>
              <a:t> video “</a:t>
            </a:r>
            <a:r>
              <a:rPr lang="en-US" baseline="0" dirty="0" err="1"/>
              <a:t>giới</a:t>
            </a:r>
            <a:r>
              <a:rPr lang="en-US" baseline="0" dirty="0"/>
              <a:t> </a:t>
            </a:r>
            <a:r>
              <a:rPr lang="en-US" baseline="0" dirty="0" err="1"/>
              <a:t>thiệu</a:t>
            </a:r>
            <a:r>
              <a:rPr lang="en-US" baseline="0" dirty="0"/>
              <a:t> </a:t>
            </a:r>
            <a:r>
              <a:rPr lang="en-US" baseline="0" dirty="0" err="1"/>
              <a:t>năng</a:t>
            </a:r>
            <a:r>
              <a:rPr lang="en-US" baseline="0" dirty="0"/>
              <a:t> </a:t>
            </a:r>
            <a:r>
              <a:rPr lang="en-US" baseline="0" dirty="0" err="1"/>
              <a:t>lượng</a:t>
            </a:r>
            <a:r>
              <a:rPr lang="en-US" baseline="0" dirty="0"/>
              <a:t> </a:t>
            </a:r>
            <a:r>
              <a:rPr lang="en-US" baseline="0" dirty="0" err="1"/>
              <a:t>tái</a:t>
            </a:r>
            <a:r>
              <a:rPr lang="en-US" baseline="0" dirty="0"/>
              <a:t> </a:t>
            </a:r>
            <a:r>
              <a:rPr lang="en-US" baseline="0" dirty="0" err="1"/>
              <a:t>tạo</a:t>
            </a:r>
            <a:r>
              <a:rPr lang="en-US" baseline="0" dirty="0"/>
              <a:t>”  </a:t>
            </a:r>
            <a:r>
              <a:rPr lang="en-US" baseline="0" dirty="0" err="1"/>
              <a:t>và</a:t>
            </a:r>
            <a:r>
              <a:rPr lang="en-US" baseline="0" dirty="0"/>
              <a:t> </a:t>
            </a:r>
            <a:r>
              <a:rPr lang="en-US" baseline="0" dirty="0" err="1"/>
              <a:t>rút</a:t>
            </a:r>
            <a:r>
              <a:rPr lang="en-US" baseline="0" dirty="0"/>
              <a:t> </a:t>
            </a:r>
            <a:r>
              <a:rPr lang="en-US" baseline="0" dirty="0" err="1"/>
              <a:t>ra</a:t>
            </a:r>
            <a:r>
              <a:rPr lang="en-US" baseline="0" dirty="0"/>
              <a:t> </a:t>
            </a:r>
            <a:r>
              <a:rPr lang="en-US" baseline="0" dirty="0" err="1"/>
              <a:t>các</a:t>
            </a:r>
            <a:r>
              <a:rPr lang="en-US" baseline="0" dirty="0"/>
              <a:t> </a:t>
            </a:r>
            <a:r>
              <a:rPr lang="en-US" baseline="0" dirty="0" err="1"/>
              <a:t>nhận</a:t>
            </a:r>
            <a:r>
              <a:rPr lang="en-US" baseline="0" dirty="0"/>
              <a:t> </a:t>
            </a:r>
            <a:r>
              <a:rPr lang="en-US" baseline="0" dirty="0" err="1"/>
              <a:t>xét</a:t>
            </a:r>
            <a:endParaRPr lang="en-US" dirty="0"/>
          </a:p>
        </p:txBody>
      </p:sp>
      <p:sp>
        <p:nvSpPr>
          <p:cNvPr id="4" name="Slide Number Placeholder 3"/>
          <p:cNvSpPr>
            <a:spLocks noGrp="1"/>
          </p:cNvSpPr>
          <p:nvPr>
            <p:ph type="sldNum" sz="quarter" idx="10"/>
          </p:nvPr>
        </p:nvSpPr>
        <p:spPr/>
        <p:txBody>
          <a:bodyPr/>
          <a:lstStyle/>
          <a:p>
            <a:fld id="{B546272B-24F0-4A61-85A7-C73948CE8ACF}" type="slidenum">
              <a:rPr lang="en-US" smtClean="0"/>
              <a:t>2</a:t>
            </a:fld>
            <a:endParaRPr lang="en-US"/>
          </a:p>
        </p:txBody>
      </p:sp>
    </p:spTree>
    <p:extLst>
      <p:ext uri="{BB962C8B-B14F-4D97-AF65-F5344CB8AC3E}">
        <p14:creationId xmlns:p14="http://schemas.microsoft.com/office/powerpoint/2010/main" val="4284165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9638298B-6091-4C95-9224-D489D67EE92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8B08FD2-40F6-4C05-A7DF-204A561FE5B2}" type="slidenum">
              <a:rPr kumimoji="0" lang="en-US" altLang="vi-VN"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vi-VN"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71" name="Rectangle 2">
            <a:extLst>
              <a:ext uri="{FF2B5EF4-FFF2-40B4-BE49-F238E27FC236}">
                <a16:creationId xmlns:a16="http://schemas.microsoft.com/office/drawing/2014/main" id="{42A67F19-BD1B-4EDB-8462-5EE5344D17D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B9133AEA-9744-4C1F-A3E4-DA36B2B1311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vi-VN" altLang="vi-VN">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B546272B-24F0-4A61-85A7-C73948CE8ACF}" type="slidenum">
              <a:rPr lang="en-US" smtClean="0"/>
              <a:t>28</a:t>
            </a:fld>
            <a:endParaRPr lang="en-US"/>
          </a:p>
        </p:txBody>
      </p:sp>
    </p:spTree>
    <p:extLst>
      <p:ext uri="{BB962C8B-B14F-4D97-AF65-F5344CB8AC3E}">
        <p14:creationId xmlns:p14="http://schemas.microsoft.com/office/powerpoint/2010/main" val="757249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A18B267E-D9FE-4E48-80BC-9D43DC01D779}"/>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CF30B185-51EB-4FFE-AFA5-8A865104D9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a:extLst>
              <a:ext uri="{FF2B5EF4-FFF2-40B4-BE49-F238E27FC236}">
                <a16:creationId xmlns:a16="http://schemas.microsoft.com/office/drawing/2014/main" id="{5F3D016F-849E-4AC1-A6EA-8C5CDA6975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D3F96593-759F-4266-BD6A-03814518462E}" type="slidenum">
              <a:rPr lang="en-US" altLang="en-US" sz="1200" smtClean="0"/>
              <a:pPr/>
              <a:t>35</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B546272B-24F0-4A61-85A7-C73948CE8ACF}" type="slidenum">
              <a:rPr lang="en-US" smtClean="0"/>
              <a:t>42</a:t>
            </a:fld>
            <a:endParaRPr lang="en-US"/>
          </a:p>
        </p:txBody>
      </p:sp>
    </p:spTree>
    <p:extLst>
      <p:ext uri="{BB962C8B-B14F-4D97-AF65-F5344CB8AC3E}">
        <p14:creationId xmlns:p14="http://schemas.microsoft.com/office/powerpoint/2010/main" val="265310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C50A6EA7-A4E2-4A1B-871C-3A1837F7B3BA}"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649504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C50A6EA7-A4E2-4A1B-871C-3A1837F7B3BA}"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186004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C50A6EA7-A4E2-4A1B-871C-3A1837F7B3BA}"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4094156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9175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22A6A5D-5135-4C43-BDA2-2D86D3215F87}"/>
              </a:ext>
            </a:extLst>
          </p:cNvPr>
          <p:cNvSpPr>
            <a:spLocks noGrp="1"/>
          </p:cNvSpPr>
          <p:nvPr>
            <p:ph type="dt" sz="half" idx="10"/>
          </p:nvPr>
        </p:nvSpPr>
        <p:spPr/>
        <p:txBody>
          <a:bodyPr/>
          <a:lstStyle>
            <a:lvl1pPr>
              <a:defRPr/>
            </a:lvl1pPr>
          </a:lstStyle>
          <a:p>
            <a:pPr>
              <a:defRPr/>
            </a:pPr>
            <a:fld id="{E07C172A-BF95-4FF1-950B-C1363AD55AEE}" type="datetimeFigureOut">
              <a:rPr lang="en-US"/>
              <a:pPr>
                <a:defRPr/>
              </a:pPr>
              <a:t>2/21/2024</a:t>
            </a:fld>
            <a:endParaRPr lang="en-US"/>
          </a:p>
        </p:txBody>
      </p:sp>
      <p:sp>
        <p:nvSpPr>
          <p:cNvPr id="5" name="Footer Placeholder 4">
            <a:extLst>
              <a:ext uri="{FF2B5EF4-FFF2-40B4-BE49-F238E27FC236}">
                <a16:creationId xmlns:a16="http://schemas.microsoft.com/office/drawing/2014/main" id="{0B4599A7-582A-4409-B733-DD8DE39E58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21CAAD2-F4C2-4E51-8824-0C185651D001}"/>
              </a:ext>
            </a:extLst>
          </p:cNvPr>
          <p:cNvSpPr>
            <a:spLocks noGrp="1"/>
          </p:cNvSpPr>
          <p:nvPr>
            <p:ph type="sldNum" sz="quarter" idx="12"/>
          </p:nvPr>
        </p:nvSpPr>
        <p:spPr/>
        <p:txBody>
          <a:bodyPr/>
          <a:lstStyle>
            <a:lvl1pPr>
              <a:defRPr/>
            </a:lvl1pPr>
          </a:lstStyle>
          <a:p>
            <a:pPr>
              <a:defRPr/>
            </a:pPr>
            <a:fld id="{F7AE4507-A502-468C-8355-269FBD35CDF2}" type="slidenum">
              <a:rPr lang="en-US"/>
              <a:pPr>
                <a:defRPr/>
              </a:pPr>
              <a:t>‹#›</a:t>
            </a:fld>
            <a:endParaRPr lang="en-US"/>
          </a:p>
        </p:txBody>
      </p:sp>
    </p:spTree>
    <p:extLst>
      <p:ext uri="{BB962C8B-B14F-4D97-AF65-F5344CB8AC3E}">
        <p14:creationId xmlns:p14="http://schemas.microsoft.com/office/powerpoint/2010/main" val="723647259"/>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09062-76A3-44C4-B39D-477378912BEE}"/>
              </a:ext>
            </a:extLst>
          </p:cNvPr>
          <p:cNvSpPr>
            <a:spLocks noGrp="1"/>
          </p:cNvSpPr>
          <p:nvPr>
            <p:ph type="dt" sz="half" idx="10"/>
          </p:nvPr>
        </p:nvSpPr>
        <p:spPr/>
        <p:txBody>
          <a:bodyPr/>
          <a:lstStyle>
            <a:lvl1pPr>
              <a:defRPr/>
            </a:lvl1pPr>
          </a:lstStyle>
          <a:p>
            <a:pPr>
              <a:defRPr/>
            </a:pPr>
            <a:fld id="{65B00AB6-5BA2-466C-9AFB-443C32EAC51A}" type="datetimeFigureOut">
              <a:rPr lang="en-US"/>
              <a:pPr>
                <a:defRPr/>
              </a:pPr>
              <a:t>2/21/2024</a:t>
            </a:fld>
            <a:endParaRPr lang="en-US"/>
          </a:p>
        </p:txBody>
      </p:sp>
      <p:sp>
        <p:nvSpPr>
          <p:cNvPr id="5" name="Footer Placeholder 4">
            <a:extLst>
              <a:ext uri="{FF2B5EF4-FFF2-40B4-BE49-F238E27FC236}">
                <a16:creationId xmlns:a16="http://schemas.microsoft.com/office/drawing/2014/main" id="{6EFC5B45-993B-497C-98B2-3D4C6124C50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DF4E6D7-D8AB-405F-8AF8-9F1626F98C50}"/>
              </a:ext>
            </a:extLst>
          </p:cNvPr>
          <p:cNvSpPr>
            <a:spLocks noGrp="1"/>
          </p:cNvSpPr>
          <p:nvPr>
            <p:ph type="sldNum" sz="quarter" idx="12"/>
          </p:nvPr>
        </p:nvSpPr>
        <p:spPr/>
        <p:txBody>
          <a:bodyPr/>
          <a:lstStyle>
            <a:lvl1pPr>
              <a:defRPr/>
            </a:lvl1pPr>
          </a:lstStyle>
          <a:p>
            <a:pPr>
              <a:defRPr/>
            </a:pPr>
            <a:fld id="{91B5E7F8-4E21-4960-8C49-D0E62145B2FE}" type="slidenum">
              <a:rPr lang="en-US"/>
              <a:pPr>
                <a:defRPr/>
              </a:pPr>
              <a:t>‹#›</a:t>
            </a:fld>
            <a:endParaRPr lang="en-US"/>
          </a:p>
        </p:txBody>
      </p:sp>
    </p:spTree>
    <p:extLst>
      <p:ext uri="{BB962C8B-B14F-4D97-AF65-F5344CB8AC3E}">
        <p14:creationId xmlns:p14="http://schemas.microsoft.com/office/powerpoint/2010/main" val="346418268"/>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4"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4E63A-85D8-4D5B-BB80-0346F7D59866}"/>
              </a:ext>
            </a:extLst>
          </p:cNvPr>
          <p:cNvSpPr>
            <a:spLocks noGrp="1"/>
          </p:cNvSpPr>
          <p:nvPr>
            <p:ph type="dt" sz="half" idx="10"/>
          </p:nvPr>
        </p:nvSpPr>
        <p:spPr/>
        <p:txBody>
          <a:bodyPr/>
          <a:lstStyle>
            <a:lvl1pPr>
              <a:defRPr/>
            </a:lvl1pPr>
          </a:lstStyle>
          <a:p>
            <a:pPr>
              <a:defRPr/>
            </a:pPr>
            <a:fld id="{0369BC3E-A3BB-4975-B541-8950FACA8ADF}" type="datetimeFigureOut">
              <a:rPr lang="en-US"/>
              <a:pPr>
                <a:defRPr/>
              </a:pPr>
              <a:t>2/21/2024</a:t>
            </a:fld>
            <a:endParaRPr lang="en-US"/>
          </a:p>
        </p:txBody>
      </p:sp>
      <p:sp>
        <p:nvSpPr>
          <p:cNvPr id="5" name="Footer Placeholder 4">
            <a:extLst>
              <a:ext uri="{FF2B5EF4-FFF2-40B4-BE49-F238E27FC236}">
                <a16:creationId xmlns:a16="http://schemas.microsoft.com/office/drawing/2014/main" id="{FC3BB5BF-F979-4EDB-B275-992EB99869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85B1CF-110E-44F7-9ACB-B34F2902A9DD}"/>
              </a:ext>
            </a:extLst>
          </p:cNvPr>
          <p:cNvSpPr>
            <a:spLocks noGrp="1"/>
          </p:cNvSpPr>
          <p:nvPr>
            <p:ph type="sldNum" sz="quarter" idx="12"/>
          </p:nvPr>
        </p:nvSpPr>
        <p:spPr/>
        <p:txBody>
          <a:bodyPr/>
          <a:lstStyle>
            <a:lvl1pPr>
              <a:defRPr/>
            </a:lvl1pPr>
          </a:lstStyle>
          <a:p>
            <a:pPr>
              <a:defRPr/>
            </a:pPr>
            <a:fld id="{0B075164-CE6C-4444-8F34-7B9C760019BE}" type="slidenum">
              <a:rPr lang="en-US"/>
              <a:pPr>
                <a:defRPr/>
              </a:pPr>
              <a:t>‹#›</a:t>
            </a:fld>
            <a:endParaRPr lang="en-US"/>
          </a:p>
        </p:txBody>
      </p:sp>
    </p:spTree>
    <p:extLst>
      <p:ext uri="{BB962C8B-B14F-4D97-AF65-F5344CB8AC3E}">
        <p14:creationId xmlns:p14="http://schemas.microsoft.com/office/powerpoint/2010/main" val="1151030104"/>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46DCCCF-884F-453F-8C7D-5AEA05CCA660}"/>
              </a:ext>
            </a:extLst>
          </p:cNvPr>
          <p:cNvSpPr>
            <a:spLocks noGrp="1"/>
          </p:cNvSpPr>
          <p:nvPr>
            <p:ph type="dt" sz="half" idx="10"/>
          </p:nvPr>
        </p:nvSpPr>
        <p:spPr/>
        <p:txBody>
          <a:bodyPr/>
          <a:lstStyle>
            <a:lvl1pPr>
              <a:defRPr/>
            </a:lvl1pPr>
          </a:lstStyle>
          <a:p>
            <a:pPr>
              <a:defRPr/>
            </a:pPr>
            <a:fld id="{CFEE817C-B0E9-44DD-A444-74A1EEC5BC5B}" type="datetimeFigureOut">
              <a:rPr lang="en-US"/>
              <a:pPr>
                <a:defRPr/>
              </a:pPr>
              <a:t>2/21/2024</a:t>
            </a:fld>
            <a:endParaRPr lang="en-US"/>
          </a:p>
        </p:txBody>
      </p:sp>
      <p:sp>
        <p:nvSpPr>
          <p:cNvPr id="6" name="Footer Placeholder 4">
            <a:extLst>
              <a:ext uri="{FF2B5EF4-FFF2-40B4-BE49-F238E27FC236}">
                <a16:creationId xmlns:a16="http://schemas.microsoft.com/office/drawing/2014/main" id="{E8C4A89D-0C22-42CB-AE58-489C76AC477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BD34FF0-A1C4-4810-9E04-CD7903381C3B}"/>
              </a:ext>
            </a:extLst>
          </p:cNvPr>
          <p:cNvSpPr>
            <a:spLocks noGrp="1"/>
          </p:cNvSpPr>
          <p:nvPr>
            <p:ph type="sldNum" sz="quarter" idx="12"/>
          </p:nvPr>
        </p:nvSpPr>
        <p:spPr/>
        <p:txBody>
          <a:bodyPr/>
          <a:lstStyle>
            <a:lvl1pPr>
              <a:defRPr/>
            </a:lvl1pPr>
          </a:lstStyle>
          <a:p>
            <a:pPr>
              <a:defRPr/>
            </a:pPr>
            <a:fld id="{8462ADED-2B5D-4968-9669-A7A71D42E0EF}" type="slidenum">
              <a:rPr lang="en-US"/>
              <a:pPr>
                <a:defRPr/>
              </a:pPr>
              <a:t>‹#›</a:t>
            </a:fld>
            <a:endParaRPr lang="en-US"/>
          </a:p>
        </p:txBody>
      </p:sp>
    </p:spTree>
    <p:extLst>
      <p:ext uri="{BB962C8B-B14F-4D97-AF65-F5344CB8AC3E}">
        <p14:creationId xmlns:p14="http://schemas.microsoft.com/office/powerpoint/2010/main" val="2155393493"/>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3FB1AC-6C54-4EE2-AC7B-4FDF00836068}"/>
              </a:ext>
            </a:extLst>
          </p:cNvPr>
          <p:cNvSpPr>
            <a:spLocks noGrp="1"/>
          </p:cNvSpPr>
          <p:nvPr>
            <p:ph type="dt" sz="half" idx="10"/>
          </p:nvPr>
        </p:nvSpPr>
        <p:spPr/>
        <p:txBody>
          <a:bodyPr/>
          <a:lstStyle>
            <a:lvl1pPr>
              <a:defRPr/>
            </a:lvl1pPr>
          </a:lstStyle>
          <a:p>
            <a:pPr>
              <a:defRPr/>
            </a:pPr>
            <a:fld id="{52425C7E-7E65-4180-81F4-6663865F1CFB}" type="datetimeFigureOut">
              <a:rPr lang="en-US"/>
              <a:pPr>
                <a:defRPr/>
              </a:pPr>
              <a:t>2/21/2024</a:t>
            </a:fld>
            <a:endParaRPr lang="en-US"/>
          </a:p>
        </p:txBody>
      </p:sp>
      <p:sp>
        <p:nvSpPr>
          <p:cNvPr id="8" name="Footer Placeholder 4">
            <a:extLst>
              <a:ext uri="{FF2B5EF4-FFF2-40B4-BE49-F238E27FC236}">
                <a16:creationId xmlns:a16="http://schemas.microsoft.com/office/drawing/2014/main" id="{F797E05D-424C-4E4B-8016-E4D6B39CCA0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07EA19E-C934-4238-B37F-3CB79764C1DD}"/>
              </a:ext>
            </a:extLst>
          </p:cNvPr>
          <p:cNvSpPr>
            <a:spLocks noGrp="1"/>
          </p:cNvSpPr>
          <p:nvPr>
            <p:ph type="sldNum" sz="quarter" idx="12"/>
          </p:nvPr>
        </p:nvSpPr>
        <p:spPr/>
        <p:txBody>
          <a:bodyPr/>
          <a:lstStyle>
            <a:lvl1pPr>
              <a:defRPr/>
            </a:lvl1pPr>
          </a:lstStyle>
          <a:p>
            <a:pPr>
              <a:defRPr/>
            </a:pPr>
            <a:fld id="{5622D007-EDA2-466D-B743-308545B28644}" type="slidenum">
              <a:rPr lang="en-US"/>
              <a:pPr>
                <a:defRPr/>
              </a:pPr>
              <a:t>‹#›</a:t>
            </a:fld>
            <a:endParaRPr lang="en-US"/>
          </a:p>
        </p:txBody>
      </p:sp>
    </p:spTree>
    <p:extLst>
      <p:ext uri="{BB962C8B-B14F-4D97-AF65-F5344CB8AC3E}">
        <p14:creationId xmlns:p14="http://schemas.microsoft.com/office/powerpoint/2010/main" val="260544284"/>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1AAF3E3-F211-4798-A102-F982AFBB39F3}"/>
              </a:ext>
            </a:extLst>
          </p:cNvPr>
          <p:cNvSpPr>
            <a:spLocks noGrp="1"/>
          </p:cNvSpPr>
          <p:nvPr>
            <p:ph type="dt" sz="half" idx="10"/>
          </p:nvPr>
        </p:nvSpPr>
        <p:spPr/>
        <p:txBody>
          <a:bodyPr/>
          <a:lstStyle>
            <a:lvl1pPr>
              <a:defRPr/>
            </a:lvl1pPr>
          </a:lstStyle>
          <a:p>
            <a:pPr>
              <a:defRPr/>
            </a:pPr>
            <a:fld id="{AA36BE0F-BCE0-43F7-974F-F139C9DCF65F}" type="datetimeFigureOut">
              <a:rPr lang="en-US"/>
              <a:pPr>
                <a:defRPr/>
              </a:pPr>
              <a:t>2/21/2024</a:t>
            </a:fld>
            <a:endParaRPr lang="en-US"/>
          </a:p>
        </p:txBody>
      </p:sp>
      <p:sp>
        <p:nvSpPr>
          <p:cNvPr id="4" name="Footer Placeholder 4">
            <a:extLst>
              <a:ext uri="{FF2B5EF4-FFF2-40B4-BE49-F238E27FC236}">
                <a16:creationId xmlns:a16="http://schemas.microsoft.com/office/drawing/2014/main" id="{8BCAC4CA-DF5A-4251-A567-3BAA0859415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750418F-C955-450C-823D-E9F416B965FC}"/>
              </a:ext>
            </a:extLst>
          </p:cNvPr>
          <p:cNvSpPr>
            <a:spLocks noGrp="1"/>
          </p:cNvSpPr>
          <p:nvPr>
            <p:ph type="sldNum" sz="quarter" idx="12"/>
          </p:nvPr>
        </p:nvSpPr>
        <p:spPr/>
        <p:txBody>
          <a:bodyPr/>
          <a:lstStyle>
            <a:lvl1pPr>
              <a:defRPr/>
            </a:lvl1pPr>
          </a:lstStyle>
          <a:p>
            <a:pPr>
              <a:defRPr/>
            </a:pPr>
            <a:fld id="{7D1A5D66-6C6A-4836-9A32-868806D7A55C}" type="slidenum">
              <a:rPr lang="en-US"/>
              <a:pPr>
                <a:defRPr/>
              </a:pPr>
              <a:t>‹#›</a:t>
            </a:fld>
            <a:endParaRPr lang="en-US"/>
          </a:p>
        </p:txBody>
      </p:sp>
    </p:spTree>
    <p:extLst>
      <p:ext uri="{BB962C8B-B14F-4D97-AF65-F5344CB8AC3E}">
        <p14:creationId xmlns:p14="http://schemas.microsoft.com/office/powerpoint/2010/main" val="137690933"/>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224369421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C50A6EA7-A4E2-4A1B-871C-3A1837F7B3BA}"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2467177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CFB359-8F97-4F19-B7E8-E8F53FF2F11A}"/>
              </a:ext>
            </a:extLst>
          </p:cNvPr>
          <p:cNvSpPr>
            <a:spLocks noGrp="1"/>
          </p:cNvSpPr>
          <p:nvPr>
            <p:ph type="dt" sz="half" idx="10"/>
          </p:nvPr>
        </p:nvSpPr>
        <p:spPr/>
        <p:txBody>
          <a:bodyPr/>
          <a:lstStyle>
            <a:lvl1pPr>
              <a:defRPr/>
            </a:lvl1pPr>
          </a:lstStyle>
          <a:p>
            <a:pPr>
              <a:defRPr/>
            </a:pPr>
            <a:fld id="{AE7DE756-8AE7-42CA-BEA2-FB37E50647B6}" type="datetimeFigureOut">
              <a:rPr lang="en-US"/>
              <a:pPr>
                <a:defRPr/>
              </a:pPr>
              <a:t>2/21/2024</a:t>
            </a:fld>
            <a:endParaRPr lang="en-US"/>
          </a:p>
        </p:txBody>
      </p:sp>
      <p:sp>
        <p:nvSpPr>
          <p:cNvPr id="3" name="Footer Placeholder 4">
            <a:extLst>
              <a:ext uri="{FF2B5EF4-FFF2-40B4-BE49-F238E27FC236}">
                <a16:creationId xmlns:a16="http://schemas.microsoft.com/office/drawing/2014/main" id="{5A3E3F70-76C1-484F-B542-255A8790C4E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6FA8862-E65F-4AFB-B041-511E5505E59A}"/>
              </a:ext>
            </a:extLst>
          </p:cNvPr>
          <p:cNvSpPr>
            <a:spLocks noGrp="1"/>
          </p:cNvSpPr>
          <p:nvPr>
            <p:ph type="sldNum" sz="quarter" idx="12"/>
          </p:nvPr>
        </p:nvSpPr>
        <p:spPr/>
        <p:txBody>
          <a:bodyPr/>
          <a:lstStyle>
            <a:lvl1pPr>
              <a:defRPr/>
            </a:lvl1pPr>
          </a:lstStyle>
          <a:p>
            <a:pPr>
              <a:defRPr/>
            </a:pPr>
            <a:fld id="{77E2EFB5-0328-4A15-9BAE-DE0998F99031}" type="slidenum">
              <a:rPr lang="en-US"/>
              <a:pPr>
                <a:defRPr/>
              </a:pPr>
              <a:t>‹#›</a:t>
            </a:fld>
            <a:endParaRPr lang="en-US"/>
          </a:p>
        </p:txBody>
      </p:sp>
    </p:spTree>
    <p:extLst>
      <p:ext uri="{BB962C8B-B14F-4D97-AF65-F5344CB8AC3E}">
        <p14:creationId xmlns:p14="http://schemas.microsoft.com/office/powerpoint/2010/main" val="3937654953"/>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9EC4177-2DDC-418C-874A-6AC7865775B7}"/>
              </a:ext>
            </a:extLst>
          </p:cNvPr>
          <p:cNvSpPr>
            <a:spLocks noGrp="1"/>
          </p:cNvSpPr>
          <p:nvPr>
            <p:ph type="dt" sz="half" idx="10"/>
          </p:nvPr>
        </p:nvSpPr>
        <p:spPr/>
        <p:txBody>
          <a:bodyPr/>
          <a:lstStyle>
            <a:lvl1pPr>
              <a:defRPr/>
            </a:lvl1pPr>
          </a:lstStyle>
          <a:p>
            <a:pPr>
              <a:defRPr/>
            </a:pPr>
            <a:fld id="{EB953A0E-1B5D-4905-BD0E-B0DEEC705838}" type="datetimeFigureOut">
              <a:rPr lang="en-US"/>
              <a:pPr>
                <a:defRPr/>
              </a:pPr>
              <a:t>2/21/2024</a:t>
            </a:fld>
            <a:endParaRPr lang="en-US"/>
          </a:p>
        </p:txBody>
      </p:sp>
      <p:sp>
        <p:nvSpPr>
          <p:cNvPr id="3" name="Footer Placeholder 4">
            <a:extLst>
              <a:ext uri="{FF2B5EF4-FFF2-40B4-BE49-F238E27FC236}">
                <a16:creationId xmlns:a16="http://schemas.microsoft.com/office/drawing/2014/main" id="{5A041271-DAFB-44DB-A85D-2C08D2BC71C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3A97F49-7BDC-4B6C-97E9-C05116364FA3}"/>
              </a:ext>
            </a:extLst>
          </p:cNvPr>
          <p:cNvSpPr>
            <a:spLocks noGrp="1"/>
          </p:cNvSpPr>
          <p:nvPr>
            <p:ph type="sldNum" sz="quarter" idx="12"/>
          </p:nvPr>
        </p:nvSpPr>
        <p:spPr/>
        <p:txBody>
          <a:bodyPr/>
          <a:lstStyle>
            <a:lvl1pPr>
              <a:defRPr/>
            </a:lvl1pPr>
          </a:lstStyle>
          <a:p>
            <a:pPr>
              <a:defRPr/>
            </a:pPr>
            <a:fld id="{7E94614B-C2E4-4493-BA55-1C6CFD5AC39C}" type="slidenum">
              <a:rPr lang="en-US"/>
              <a:pPr>
                <a:defRPr/>
              </a:pPr>
              <a:t>‹#›</a:t>
            </a:fld>
            <a:endParaRPr lang="en-US"/>
          </a:p>
        </p:txBody>
      </p:sp>
    </p:spTree>
    <p:extLst>
      <p:ext uri="{BB962C8B-B14F-4D97-AF65-F5344CB8AC3E}">
        <p14:creationId xmlns:p14="http://schemas.microsoft.com/office/powerpoint/2010/main" val="193316437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6C14A28-0CDB-46A3-8F4D-655A77217AAF}"/>
              </a:ext>
            </a:extLst>
          </p:cNvPr>
          <p:cNvSpPr>
            <a:spLocks noGrp="1"/>
          </p:cNvSpPr>
          <p:nvPr>
            <p:ph type="dt" sz="half" idx="10"/>
          </p:nvPr>
        </p:nvSpPr>
        <p:spPr/>
        <p:txBody>
          <a:bodyPr/>
          <a:lstStyle>
            <a:lvl1pPr>
              <a:defRPr/>
            </a:lvl1pPr>
          </a:lstStyle>
          <a:p>
            <a:pPr>
              <a:defRPr/>
            </a:pPr>
            <a:fld id="{4487E1F9-37E1-43B5-9DF8-2DA7B3CFAB7D}" type="datetimeFigureOut">
              <a:rPr lang="en-US"/>
              <a:pPr>
                <a:defRPr/>
              </a:pPr>
              <a:t>2/21/2024</a:t>
            </a:fld>
            <a:endParaRPr lang="en-US"/>
          </a:p>
        </p:txBody>
      </p:sp>
      <p:sp>
        <p:nvSpPr>
          <p:cNvPr id="3" name="Footer Placeholder 4">
            <a:extLst>
              <a:ext uri="{FF2B5EF4-FFF2-40B4-BE49-F238E27FC236}">
                <a16:creationId xmlns:a16="http://schemas.microsoft.com/office/drawing/2014/main" id="{BD0B46E8-97A1-47DD-BD0E-EBB45A5881C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729F915-1E61-4E64-94D5-380CBF7696D7}"/>
              </a:ext>
            </a:extLst>
          </p:cNvPr>
          <p:cNvSpPr>
            <a:spLocks noGrp="1"/>
          </p:cNvSpPr>
          <p:nvPr>
            <p:ph type="sldNum" sz="quarter" idx="12"/>
          </p:nvPr>
        </p:nvSpPr>
        <p:spPr/>
        <p:txBody>
          <a:bodyPr/>
          <a:lstStyle>
            <a:lvl1pPr>
              <a:defRPr/>
            </a:lvl1pPr>
          </a:lstStyle>
          <a:p>
            <a:pPr>
              <a:defRPr/>
            </a:pPr>
            <a:fld id="{74439824-C2D5-43F3-AF6E-7C5AB92CF4A5}" type="slidenum">
              <a:rPr lang="en-US"/>
              <a:pPr>
                <a:defRPr/>
              </a:pPr>
              <a:t>‹#›</a:t>
            </a:fld>
            <a:endParaRPr lang="en-US"/>
          </a:p>
        </p:txBody>
      </p:sp>
    </p:spTree>
    <p:extLst>
      <p:ext uri="{BB962C8B-B14F-4D97-AF65-F5344CB8AC3E}">
        <p14:creationId xmlns:p14="http://schemas.microsoft.com/office/powerpoint/2010/main" val="2867092174"/>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F0A43A2-010E-42A9-8C2E-BE47E60018E2}"/>
              </a:ext>
            </a:extLst>
          </p:cNvPr>
          <p:cNvSpPr>
            <a:spLocks noGrp="1"/>
          </p:cNvSpPr>
          <p:nvPr>
            <p:ph type="dt" sz="half" idx="10"/>
          </p:nvPr>
        </p:nvSpPr>
        <p:spPr/>
        <p:txBody>
          <a:bodyPr/>
          <a:lstStyle>
            <a:lvl1pPr>
              <a:defRPr/>
            </a:lvl1pPr>
          </a:lstStyle>
          <a:p>
            <a:pPr>
              <a:defRPr/>
            </a:pPr>
            <a:fld id="{74556879-2F9A-49B5-815C-4231F46AFDD5}" type="datetimeFigureOut">
              <a:rPr lang="en-US"/>
              <a:pPr>
                <a:defRPr/>
              </a:pPr>
              <a:t>2/21/2024</a:t>
            </a:fld>
            <a:endParaRPr lang="en-US"/>
          </a:p>
        </p:txBody>
      </p:sp>
      <p:sp>
        <p:nvSpPr>
          <p:cNvPr id="6" name="Footer Placeholder 4">
            <a:extLst>
              <a:ext uri="{FF2B5EF4-FFF2-40B4-BE49-F238E27FC236}">
                <a16:creationId xmlns:a16="http://schemas.microsoft.com/office/drawing/2014/main" id="{C6C53185-3F97-47DC-8034-6852534414C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1CE78B-5E20-4013-A111-464FADF71148}"/>
              </a:ext>
            </a:extLst>
          </p:cNvPr>
          <p:cNvSpPr>
            <a:spLocks noGrp="1"/>
          </p:cNvSpPr>
          <p:nvPr>
            <p:ph type="sldNum" sz="quarter" idx="12"/>
          </p:nvPr>
        </p:nvSpPr>
        <p:spPr/>
        <p:txBody>
          <a:bodyPr/>
          <a:lstStyle>
            <a:lvl1pPr>
              <a:defRPr/>
            </a:lvl1pPr>
          </a:lstStyle>
          <a:p>
            <a:pPr>
              <a:defRPr/>
            </a:pPr>
            <a:fld id="{810C9550-AD2B-45D2-8280-4F1B6934D9BD}" type="slidenum">
              <a:rPr lang="en-US"/>
              <a:pPr>
                <a:defRPr/>
              </a:pPr>
              <a:t>‹#›</a:t>
            </a:fld>
            <a:endParaRPr lang="en-US"/>
          </a:p>
        </p:txBody>
      </p:sp>
    </p:spTree>
    <p:extLst>
      <p:ext uri="{BB962C8B-B14F-4D97-AF65-F5344CB8AC3E}">
        <p14:creationId xmlns:p14="http://schemas.microsoft.com/office/powerpoint/2010/main" val="2376539509"/>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4" indent="0">
              <a:buNone/>
              <a:defRPr sz="1800"/>
            </a:lvl3pPr>
            <a:lvl4pPr marL="1028675"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B541A129-25D8-4CFF-AA5C-F57E0569F0A3}"/>
              </a:ext>
            </a:extLst>
          </p:cNvPr>
          <p:cNvSpPr>
            <a:spLocks noGrp="1"/>
          </p:cNvSpPr>
          <p:nvPr>
            <p:ph type="dt" sz="half" idx="10"/>
          </p:nvPr>
        </p:nvSpPr>
        <p:spPr/>
        <p:txBody>
          <a:bodyPr/>
          <a:lstStyle>
            <a:lvl1pPr>
              <a:defRPr/>
            </a:lvl1pPr>
          </a:lstStyle>
          <a:p>
            <a:pPr>
              <a:defRPr/>
            </a:pPr>
            <a:fld id="{BEF95E6B-B437-49A7-93C4-EFDA349ACED1}" type="datetimeFigureOut">
              <a:rPr lang="en-US"/>
              <a:pPr>
                <a:defRPr/>
              </a:pPr>
              <a:t>2/21/2024</a:t>
            </a:fld>
            <a:endParaRPr lang="en-US"/>
          </a:p>
        </p:txBody>
      </p:sp>
      <p:sp>
        <p:nvSpPr>
          <p:cNvPr id="6" name="Footer Placeholder 4">
            <a:extLst>
              <a:ext uri="{FF2B5EF4-FFF2-40B4-BE49-F238E27FC236}">
                <a16:creationId xmlns:a16="http://schemas.microsoft.com/office/drawing/2014/main" id="{A87A9719-8D7D-4846-9683-FC4707ABA26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1845003-146C-4E29-A95F-23F16C60B3D2}"/>
              </a:ext>
            </a:extLst>
          </p:cNvPr>
          <p:cNvSpPr>
            <a:spLocks noGrp="1"/>
          </p:cNvSpPr>
          <p:nvPr>
            <p:ph type="sldNum" sz="quarter" idx="12"/>
          </p:nvPr>
        </p:nvSpPr>
        <p:spPr/>
        <p:txBody>
          <a:bodyPr/>
          <a:lstStyle>
            <a:lvl1pPr>
              <a:defRPr/>
            </a:lvl1pPr>
          </a:lstStyle>
          <a:p>
            <a:pPr>
              <a:defRPr/>
            </a:pPr>
            <a:fld id="{5ABAD6B5-BE60-4E69-8149-A3A1ADD7DE04}" type="slidenum">
              <a:rPr lang="en-US"/>
              <a:pPr>
                <a:defRPr/>
              </a:pPr>
              <a:t>‹#›</a:t>
            </a:fld>
            <a:endParaRPr lang="en-US"/>
          </a:p>
        </p:txBody>
      </p:sp>
    </p:spTree>
    <p:extLst>
      <p:ext uri="{BB962C8B-B14F-4D97-AF65-F5344CB8AC3E}">
        <p14:creationId xmlns:p14="http://schemas.microsoft.com/office/powerpoint/2010/main" val="363832549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7A118-2E9F-4957-8508-58C8E2877D2A}"/>
              </a:ext>
            </a:extLst>
          </p:cNvPr>
          <p:cNvSpPr>
            <a:spLocks noGrp="1"/>
          </p:cNvSpPr>
          <p:nvPr>
            <p:ph type="dt" sz="half" idx="10"/>
          </p:nvPr>
        </p:nvSpPr>
        <p:spPr/>
        <p:txBody>
          <a:bodyPr/>
          <a:lstStyle>
            <a:lvl1pPr>
              <a:defRPr/>
            </a:lvl1pPr>
          </a:lstStyle>
          <a:p>
            <a:pPr>
              <a:defRPr/>
            </a:pPr>
            <a:fld id="{FA244E5F-D4B6-4E7A-BEE5-F42C583FE9FE}" type="datetimeFigureOut">
              <a:rPr lang="en-US"/>
              <a:pPr>
                <a:defRPr/>
              </a:pPr>
              <a:t>2/21/2024</a:t>
            </a:fld>
            <a:endParaRPr lang="en-US"/>
          </a:p>
        </p:txBody>
      </p:sp>
      <p:sp>
        <p:nvSpPr>
          <p:cNvPr id="5" name="Footer Placeholder 4">
            <a:extLst>
              <a:ext uri="{FF2B5EF4-FFF2-40B4-BE49-F238E27FC236}">
                <a16:creationId xmlns:a16="http://schemas.microsoft.com/office/drawing/2014/main" id="{F21232D1-F64A-4D37-B58A-7169628ED6F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ECE1D3C-A03A-4440-8EDA-BF29A5B175A8}"/>
              </a:ext>
            </a:extLst>
          </p:cNvPr>
          <p:cNvSpPr>
            <a:spLocks noGrp="1"/>
          </p:cNvSpPr>
          <p:nvPr>
            <p:ph type="sldNum" sz="quarter" idx="12"/>
          </p:nvPr>
        </p:nvSpPr>
        <p:spPr/>
        <p:txBody>
          <a:bodyPr/>
          <a:lstStyle>
            <a:lvl1pPr>
              <a:defRPr/>
            </a:lvl1pPr>
          </a:lstStyle>
          <a:p>
            <a:pPr>
              <a:defRPr/>
            </a:pPr>
            <a:fld id="{B07AD246-821F-4FEF-8D69-02E8C2B92A69}" type="slidenum">
              <a:rPr lang="en-US"/>
              <a:pPr>
                <a:defRPr/>
              </a:pPr>
              <a:t>‹#›</a:t>
            </a:fld>
            <a:endParaRPr lang="en-US"/>
          </a:p>
        </p:txBody>
      </p:sp>
    </p:spTree>
    <p:extLst>
      <p:ext uri="{BB962C8B-B14F-4D97-AF65-F5344CB8AC3E}">
        <p14:creationId xmlns:p14="http://schemas.microsoft.com/office/powerpoint/2010/main" val="3351529271"/>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64875-5702-4827-A899-B11294CD4B0F}"/>
              </a:ext>
            </a:extLst>
          </p:cNvPr>
          <p:cNvSpPr>
            <a:spLocks noGrp="1"/>
          </p:cNvSpPr>
          <p:nvPr>
            <p:ph type="dt" sz="half" idx="10"/>
          </p:nvPr>
        </p:nvSpPr>
        <p:spPr/>
        <p:txBody>
          <a:bodyPr/>
          <a:lstStyle>
            <a:lvl1pPr>
              <a:defRPr/>
            </a:lvl1pPr>
          </a:lstStyle>
          <a:p>
            <a:pPr>
              <a:defRPr/>
            </a:pPr>
            <a:fld id="{308BF4D7-E771-4761-A24F-9C97D08F8AEE}" type="datetimeFigureOut">
              <a:rPr lang="en-US"/>
              <a:pPr>
                <a:defRPr/>
              </a:pPr>
              <a:t>2/21/2024</a:t>
            </a:fld>
            <a:endParaRPr lang="en-US"/>
          </a:p>
        </p:txBody>
      </p:sp>
      <p:sp>
        <p:nvSpPr>
          <p:cNvPr id="5" name="Footer Placeholder 4">
            <a:extLst>
              <a:ext uri="{FF2B5EF4-FFF2-40B4-BE49-F238E27FC236}">
                <a16:creationId xmlns:a16="http://schemas.microsoft.com/office/drawing/2014/main" id="{8502D01C-C054-40C6-806C-C617D2AD49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D8F6B7-BAB3-4D29-BD5D-C41F2D9AC00B}"/>
              </a:ext>
            </a:extLst>
          </p:cNvPr>
          <p:cNvSpPr>
            <a:spLocks noGrp="1"/>
          </p:cNvSpPr>
          <p:nvPr>
            <p:ph type="sldNum" sz="quarter" idx="12"/>
          </p:nvPr>
        </p:nvSpPr>
        <p:spPr/>
        <p:txBody>
          <a:bodyPr/>
          <a:lstStyle>
            <a:lvl1pPr>
              <a:defRPr/>
            </a:lvl1pPr>
          </a:lstStyle>
          <a:p>
            <a:pPr>
              <a:defRPr/>
            </a:pPr>
            <a:fld id="{3666C0B1-7DD4-42B6-9428-92199C7A630C}" type="slidenum">
              <a:rPr lang="en-US"/>
              <a:pPr>
                <a:defRPr/>
              </a:pPr>
              <a:t>‹#›</a:t>
            </a:fld>
            <a:endParaRPr lang="en-US"/>
          </a:p>
        </p:txBody>
      </p:sp>
    </p:spTree>
    <p:extLst>
      <p:ext uri="{BB962C8B-B14F-4D97-AF65-F5344CB8AC3E}">
        <p14:creationId xmlns:p14="http://schemas.microsoft.com/office/powerpoint/2010/main" val="1093611992"/>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FFED830-9F34-47EC-BF07-290D744A2BB5}"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1340061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FED830-9F34-47EC-BF07-290D744A2BB5}"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8868708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FED830-9F34-47EC-BF07-290D744A2BB5}"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1162074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C50A6EA7-A4E2-4A1B-871C-3A1837F7B3BA}"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26974879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FED830-9F34-47EC-BF07-290D744A2BB5}"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26107915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FED830-9F34-47EC-BF07-290D744A2BB5}" type="datetimeFigureOut">
              <a:rPr lang="en-US" smtClean="0"/>
              <a:pPr/>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3542832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FED830-9F34-47EC-BF07-290D744A2BB5}"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8088894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FED830-9F34-47EC-BF07-290D744A2BB5}" type="datetimeFigureOut">
              <a:rPr lang="en-US" smtClean="0"/>
              <a:pPr/>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33909557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FED830-9F34-47EC-BF07-290D744A2BB5}"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32661211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FED830-9F34-47EC-BF07-290D744A2BB5}"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335820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FED830-9F34-47EC-BF07-290D744A2BB5}"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40151742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FED830-9F34-47EC-BF07-290D744A2BB5}"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377DF-956F-46E5-9E05-ABF39F80217B}" type="slidenum">
              <a:rPr lang="en-US" smtClean="0"/>
              <a:pPr/>
              <a:t>‹#›</a:t>
            </a:fld>
            <a:endParaRPr lang="en-US"/>
          </a:p>
        </p:txBody>
      </p:sp>
    </p:spTree>
    <p:extLst>
      <p:ext uri="{BB962C8B-B14F-4D97-AF65-F5344CB8AC3E}">
        <p14:creationId xmlns:p14="http://schemas.microsoft.com/office/powerpoint/2010/main" val="30511146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40265486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24838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C50A6EA7-A4E2-4A1B-871C-3A1837F7B3BA}"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38979765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7019925"/>
          </a:xfrm>
          <a:prstGeom prst="rect">
            <a:avLst/>
          </a:prstGeom>
        </p:spPr>
      </p:pic>
    </p:spTree>
    <p:extLst>
      <p:ext uri="{BB962C8B-B14F-4D97-AF65-F5344CB8AC3E}">
        <p14:creationId xmlns:p14="http://schemas.microsoft.com/office/powerpoint/2010/main" val="13128207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5499"/>
          </a:xfrm>
        </p:spPr>
        <p:txBody>
          <a:bodyPr>
            <a:normAutofit/>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0" y="939800"/>
            <a:ext cx="12192000" cy="5918200"/>
          </a:xfrm>
        </p:spPr>
        <p:txBody>
          <a:bodyPr>
            <a:normAutofit/>
          </a:bodyPr>
          <a:lstStyle>
            <a:lvl1pPr>
              <a:defRPr sz="2800" b="1">
                <a:latin typeface="Arial" panose="020B0604020202020204" pitchFamily="34" charset="0"/>
                <a:cs typeface="Arial" panose="020B0604020202020204" pitchFamily="34" charset="0"/>
              </a:defRPr>
            </a:lvl1pPr>
            <a:lvl2pPr>
              <a:defRPr sz="2800" b="1">
                <a:latin typeface="Arial" panose="020B0604020202020204" pitchFamily="34" charset="0"/>
                <a:cs typeface="Arial" panose="020B0604020202020204" pitchFamily="34" charset="0"/>
              </a:defRPr>
            </a:lvl2pPr>
            <a:lvl3pPr>
              <a:defRPr sz="2800" b="1">
                <a:latin typeface="Arial" panose="020B0604020202020204" pitchFamily="34" charset="0"/>
                <a:cs typeface="Arial" panose="020B0604020202020204" pitchFamily="34" charset="0"/>
              </a:defRPr>
            </a:lvl3pPr>
            <a:lvl4pPr>
              <a:defRPr sz="2800" b="1">
                <a:latin typeface="Arial" panose="020B0604020202020204" pitchFamily="34" charset="0"/>
                <a:cs typeface="Arial" panose="020B0604020202020204" pitchFamily="34" charset="0"/>
              </a:defRPr>
            </a:lvl4pPr>
            <a:lvl5pPr>
              <a:defRPr sz="2800" b="1">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565509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7366345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18670387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37937261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38157910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20162939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29539879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31367396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257104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C50A6EA7-A4E2-4A1B-871C-3A1837F7B3BA}"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14405110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97A26A9-6229-4147-998F-4536EA9A7230}" type="datetimeFigureOut">
              <a:rPr lang="en-US" smtClean="0"/>
              <a:t>2/21/2024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1C48BB2-3FBE-4164-BC64-DFD072DE5218}" type="slidenum">
              <a:rPr lang="en-US" smtClean="0"/>
              <a:t>‹#›</a:t>
            </a:fld>
            <a:endParaRPr lang="en-US"/>
          </a:p>
        </p:txBody>
      </p:sp>
    </p:spTree>
    <p:extLst>
      <p:ext uri="{BB962C8B-B14F-4D97-AF65-F5344CB8AC3E}">
        <p14:creationId xmlns:p14="http://schemas.microsoft.com/office/powerpoint/2010/main" val="29362675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2577E86-0EDE-4AA7-84C6-2817D1290715}"/>
              </a:ext>
            </a:extLst>
          </p:cNvPr>
          <p:cNvGrpSpPr>
            <a:grpSpLocks/>
          </p:cNvGrpSpPr>
          <p:nvPr/>
        </p:nvGrpSpPr>
        <p:grpSpPr bwMode="auto">
          <a:xfrm>
            <a:off x="0" y="0"/>
            <a:ext cx="12192000" cy="6858000"/>
            <a:chOff x="0" y="0"/>
            <a:chExt cx="5760" cy="4320"/>
          </a:xfrm>
        </p:grpSpPr>
        <p:sp>
          <p:nvSpPr>
            <p:cNvPr id="5" name="Rectangle 3">
              <a:extLst>
                <a:ext uri="{FF2B5EF4-FFF2-40B4-BE49-F238E27FC236}">
                  <a16:creationId xmlns:a16="http://schemas.microsoft.com/office/drawing/2014/main" id="{663F35DD-668C-48CD-A978-3419F341AD5C}"/>
                </a:ext>
              </a:extLst>
            </p:cNvPr>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vi-VN" sz="2400">
                <a:latin typeface="Times New Roman" panose="02020603050405020304" pitchFamily="18" charset="0"/>
              </a:endParaRPr>
            </a:p>
          </p:txBody>
        </p:sp>
        <p:sp>
          <p:nvSpPr>
            <p:cNvPr id="6" name="Rectangle 4">
              <a:extLst>
                <a:ext uri="{FF2B5EF4-FFF2-40B4-BE49-F238E27FC236}">
                  <a16:creationId xmlns:a16="http://schemas.microsoft.com/office/drawing/2014/main" id="{E529B236-37FB-4DE2-87F0-C3A4836442EA}"/>
                </a:ext>
              </a:extLst>
            </p:cNvPr>
            <p:cNvSpPr>
              <a:spLocks noChangeArrowheads="1"/>
            </p:cNvSpPr>
            <p:nvPr/>
          </p:nvSpPr>
          <p:spPr bwMode="hidden">
            <a:xfrm>
              <a:off x="1081" y="1065"/>
              <a:ext cx="4679" cy="1596"/>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grpSp>
          <p:nvGrpSpPr>
            <p:cNvPr id="7" name="Group 5">
              <a:extLst>
                <a:ext uri="{FF2B5EF4-FFF2-40B4-BE49-F238E27FC236}">
                  <a16:creationId xmlns:a16="http://schemas.microsoft.com/office/drawing/2014/main" id="{5960D4D7-9760-41E1-A3DA-67A9A734EEC3}"/>
                </a:ext>
              </a:extLst>
            </p:cNvPr>
            <p:cNvGrpSpPr>
              <a:grpSpLocks/>
            </p:cNvGrpSpPr>
            <p:nvPr/>
          </p:nvGrpSpPr>
          <p:grpSpPr bwMode="auto">
            <a:xfrm>
              <a:off x="0" y="672"/>
              <a:ext cx="1806" cy="1989"/>
              <a:chOff x="0" y="672"/>
              <a:chExt cx="1806" cy="1989"/>
            </a:xfrm>
          </p:grpSpPr>
          <p:sp>
            <p:nvSpPr>
              <p:cNvPr id="8" name="Rectangle 6">
                <a:extLst>
                  <a:ext uri="{FF2B5EF4-FFF2-40B4-BE49-F238E27FC236}">
                    <a16:creationId xmlns:a16="http://schemas.microsoft.com/office/drawing/2014/main" id="{D422A2D8-B058-4347-8EB1-3A93EF9634EF}"/>
                  </a:ext>
                </a:extLst>
              </p:cNvPr>
              <p:cNvSpPr>
                <a:spLocks noChangeArrowheads="1"/>
              </p:cNvSpPr>
              <p:nvPr userDrawn="1"/>
            </p:nvSpPr>
            <p:spPr bwMode="auto">
              <a:xfrm>
                <a:off x="361" y="2257"/>
                <a:ext cx="363" cy="404"/>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9" name="Rectangle 7">
                <a:extLst>
                  <a:ext uri="{FF2B5EF4-FFF2-40B4-BE49-F238E27FC236}">
                    <a16:creationId xmlns:a16="http://schemas.microsoft.com/office/drawing/2014/main" id="{E934AF3F-40C7-439C-BE17-61902DF48EFB}"/>
                  </a:ext>
                </a:extLst>
              </p:cNvPr>
              <p:cNvSpPr>
                <a:spLocks noChangeArrowheads="1"/>
              </p:cNvSpPr>
              <p:nvPr userDrawn="1"/>
            </p:nvSpPr>
            <p:spPr bwMode="auto">
              <a:xfrm>
                <a:off x="1081" y="1065"/>
                <a:ext cx="362" cy="405"/>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0" name="Rectangle 8">
                <a:extLst>
                  <a:ext uri="{FF2B5EF4-FFF2-40B4-BE49-F238E27FC236}">
                    <a16:creationId xmlns:a16="http://schemas.microsoft.com/office/drawing/2014/main" id="{53A91BA5-4359-4E4A-AEFE-5435DD47AEDF}"/>
                  </a:ext>
                </a:extLst>
              </p:cNvPr>
              <p:cNvSpPr>
                <a:spLocks noChangeArrowheads="1"/>
              </p:cNvSpPr>
              <p:nvPr userDrawn="1"/>
            </p:nvSpPr>
            <p:spPr bwMode="auto">
              <a:xfrm>
                <a:off x="1437" y="672"/>
                <a:ext cx="369" cy="400"/>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1" name="Rectangle 9">
                <a:extLst>
                  <a:ext uri="{FF2B5EF4-FFF2-40B4-BE49-F238E27FC236}">
                    <a16:creationId xmlns:a16="http://schemas.microsoft.com/office/drawing/2014/main" id="{68E6157D-9F43-44B5-A616-9E983BFC6C6C}"/>
                  </a:ext>
                </a:extLst>
              </p:cNvPr>
              <p:cNvSpPr>
                <a:spLocks noChangeArrowheads="1"/>
              </p:cNvSpPr>
              <p:nvPr userDrawn="1"/>
            </p:nvSpPr>
            <p:spPr bwMode="auto">
              <a:xfrm>
                <a:off x="719" y="2257"/>
                <a:ext cx="368" cy="404"/>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2" name="Rectangle 10">
                <a:extLst>
                  <a:ext uri="{FF2B5EF4-FFF2-40B4-BE49-F238E27FC236}">
                    <a16:creationId xmlns:a16="http://schemas.microsoft.com/office/drawing/2014/main" id="{3960E920-1FCE-40DA-8263-8139B2D98D96}"/>
                  </a:ext>
                </a:extLst>
              </p:cNvPr>
              <p:cNvSpPr>
                <a:spLocks noChangeArrowheads="1"/>
              </p:cNvSpPr>
              <p:nvPr userDrawn="1"/>
            </p:nvSpPr>
            <p:spPr bwMode="auto">
              <a:xfrm>
                <a:off x="1437" y="1065"/>
                <a:ext cx="369" cy="405"/>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3" name="Rectangle 11">
                <a:extLst>
                  <a:ext uri="{FF2B5EF4-FFF2-40B4-BE49-F238E27FC236}">
                    <a16:creationId xmlns:a16="http://schemas.microsoft.com/office/drawing/2014/main" id="{485B4E01-A04C-49FB-98E6-C666CCD1C94C}"/>
                  </a:ext>
                </a:extLst>
              </p:cNvPr>
              <p:cNvSpPr>
                <a:spLocks noChangeArrowheads="1"/>
              </p:cNvSpPr>
              <p:nvPr userDrawn="1"/>
            </p:nvSpPr>
            <p:spPr bwMode="auto">
              <a:xfrm>
                <a:off x="719" y="1464"/>
                <a:ext cx="368" cy="399"/>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4" name="Rectangle 12">
                <a:extLst>
                  <a:ext uri="{FF2B5EF4-FFF2-40B4-BE49-F238E27FC236}">
                    <a16:creationId xmlns:a16="http://schemas.microsoft.com/office/drawing/2014/main" id="{9BC23265-6B1B-4B35-98D3-3094F9068041}"/>
                  </a:ext>
                </a:extLst>
              </p:cNvPr>
              <p:cNvSpPr>
                <a:spLocks noChangeArrowheads="1"/>
              </p:cNvSpPr>
              <p:nvPr userDrawn="1"/>
            </p:nvSpPr>
            <p:spPr bwMode="auto">
              <a:xfrm>
                <a:off x="0" y="1464"/>
                <a:ext cx="367" cy="399"/>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5" name="Rectangle 13">
                <a:extLst>
                  <a:ext uri="{FF2B5EF4-FFF2-40B4-BE49-F238E27FC236}">
                    <a16:creationId xmlns:a16="http://schemas.microsoft.com/office/drawing/2014/main" id="{CB6AB219-CBE0-4477-8EC9-167B52BAFC1B}"/>
                  </a:ext>
                </a:extLst>
              </p:cNvPr>
              <p:cNvSpPr>
                <a:spLocks noChangeArrowheads="1"/>
              </p:cNvSpPr>
              <p:nvPr userDrawn="1"/>
            </p:nvSpPr>
            <p:spPr bwMode="auto">
              <a:xfrm>
                <a:off x="1081" y="1464"/>
                <a:ext cx="362" cy="399"/>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6" name="Rectangle 14">
                <a:extLst>
                  <a:ext uri="{FF2B5EF4-FFF2-40B4-BE49-F238E27FC236}">
                    <a16:creationId xmlns:a16="http://schemas.microsoft.com/office/drawing/2014/main" id="{F08F7624-44D0-46DC-B109-90D30396D5C5}"/>
                  </a:ext>
                </a:extLst>
              </p:cNvPr>
              <p:cNvSpPr>
                <a:spLocks noChangeArrowheads="1"/>
              </p:cNvSpPr>
              <p:nvPr userDrawn="1"/>
            </p:nvSpPr>
            <p:spPr bwMode="auto">
              <a:xfrm>
                <a:off x="361" y="1857"/>
                <a:ext cx="363" cy="406"/>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7" name="Rectangle 15">
                <a:extLst>
                  <a:ext uri="{FF2B5EF4-FFF2-40B4-BE49-F238E27FC236}">
                    <a16:creationId xmlns:a16="http://schemas.microsoft.com/office/drawing/2014/main" id="{82845DC0-DA2A-4502-8F36-01456217D916}"/>
                  </a:ext>
                </a:extLst>
              </p:cNvPr>
              <p:cNvSpPr>
                <a:spLocks noChangeArrowheads="1"/>
              </p:cNvSpPr>
              <p:nvPr userDrawn="1"/>
            </p:nvSpPr>
            <p:spPr bwMode="auto">
              <a:xfrm>
                <a:off x="719" y="1857"/>
                <a:ext cx="368" cy="406"/>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grpSp>
      </p:grpSp>
      <p:sp>
        <p:nvSpPr>
          <p:cNvPr id="77843"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pPr lvl="0"/>
            <a:r>
              <a:rPr lang="en-US" noProof="0"/>
              <a:t>Click to edit Master title style</a:t>
            </a:r>
          </a:p>
        </p:txBody>
      </p:sp>
      <p:sp>
        <p:nvSpPr>
          <p:cNvPr id="77844" name="Rectangle 20"/>
          <p:cNvSpPr>
            <a:spLocks noGrp="1" noChangeArrowheads="1"/>
          </p:cNvSpPr>
          <p:nvPr>
            <p:ph type="subTitle" idx="1"/>
          </p:nvPr>
        </p:nvSpPr>
        <p:spPr>
          <a:xfrm>
            <a:off x="3962400" y="4267200"/>
            <a:ext cx="8026400" cy="1752600"/>
          </a:xfrm>
        </p:spPr>
        <p:txBody>
          <a:bodyPr/>
          <a:lstStyle>
            <a:lvl1pPr marL="0" indent="0">
              <a:buFont typeface="Wingdings" pitchFamily="2" charset="2"/>
              <a:buNone/>
              <a:defRPr sz="3400"/>
            </a:lvl1pPr>
          </a:lstStyle>
          <a:p>
            <a:pPr lvl="0"/>
            <a:r>
              <a:rPr lang="en-US" noProof="0"/>
              <a:t>Click to edit Master subtitle style</a:t>
            </a:r>
          </a:p>
        </p:txBody>
      </p:sp>
      <p:sp>
        <p:nvSpPr>
          <p:cNvPr id="18" name="Rectangle 16">
            <a:extLst>
              <a:ext uri="{FF2B5EF4-FFF2-40B4-BE49-F238E27FC236}">
                <a16:creationId xmlns:a16="http://schemas.microsoft.com/office/drawing/2014/main" id="{44D8C3E2-C714-423C-B8FF-9848AC7E09E3}"/>
              </a:ext>
            </a:extLst>
          </p:cNvPr>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19" name="Rectangle 17">
            <a:extLst>
              <a:ext uri="{FF2B5EF4-FFF2-40B4-BE49-F238E27FC236}">
                <a16:creationId xmlns:a16="http://schemas.microsoft.com/office/drawing/2014/main" id="{B3CE90D8-FE7C-45B9-80D5-BC9F9948A2C7}"/>
              </a:ext>
            </a:extLst>
          </p:cNvPr>
          <p:cNvSpPr>
            <a:spLocks noGrp="1" noChangeArrowheads="1"/>
          </p:cNvSpPr>
          <p:nvPr>
            <p:ph type="ftr" sz="quarter" idx="11"/>
          </p:nvPr>
        </p:nvSpPr>
        <p:spPr/>
        <p:txBody>
          <a:bodyPr/>
          <a:lstStyle>
            <a:lvl1pPr>
              <a:defRPr/>
            </a:lvl1pPr>
          </a:lstStyle>
          <a:p>
            <a:pPr>
              <a:defRPr/>
            </a:pPr>
            <a:endParaRPr lang="en-US"/>
          </a:p>
        </p:txBody>
      </p:sp>
      <p:sp>
        <p:nvSpPr>
          <p:cNvPr id="20" name="Rectangle 18">
            <a:extLst>
              <a:ext uri="{FF2B5EF4-FFF2-40B4-BE49-F238E27FC236}">
                <a16:creationId xmlns:a16="http://schemas.microsoft.com/office/drawing/2014/main" id="{1D299F40-392D-4B99-9A82-8B6A3C512BE2}"/>
              </a:ext>
            </a:extLst>
          </p:cNvPr>
          <p:cNvSpPr>
            <a:spLocks noGrp="1" noChangeArrowheads="1"/>
          </p:cNvSpPr>
          <p:nvPr>
            <p:ph type="sldNum" sz="quarter" idx="12"/>
          </p:nvPr>
        </p:nvSpPr>
        <p:spPr/>
        <p:txBody>
          <a:bodyPr/>
          <a:lstStyle>
            <a:lvl1pPr>
              <a:defRPr smtClean="0"/>
            </a:lvl1pPr>
          </a:lstStyle>
          <a:p>
            <a:pPr>
              <a:defRPr/>
            </a:pPr>
            <a:fld id="{DEEE2CFF-15DF-4D4E-B69B-2F26E39C6ADF}" type="slidenum">
              <a:rPr lang="en-US" altLang="vi-VN"/>
              <a:pPr>
                <a:defRPr/>
              </a:pPr>
              <a:t>‹#›</a:t>
            </a:fld>
            <a:endParaRPr lang="en-US" altLang="vi-VN"/>
          </a:p>
        </p:txBody>
      </p:sp>
    </p:spTree>
    <p:extLst>
      <p:ext uri="{BB962C8B-B14F-4D97-AF65-F5344CB8AC3E}">
        <p14:creationId xmlns:p14="http://schemas.microsoft.com/office/powerpoint/2010/main" val="656378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9299549B-DB01-40E7-B87F-A464D9FD776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136DF4DB-1E70-4479-B3E8-255EAAB42AFA}"/>
              </a:ext>
            </a:extLst>
          </p:cNvPr>
          <p:cNvSpPr>
            <a:spLocks noGrp="1" noChangeArrowheads="1"/>
          </p:cNvSpPr>
          <p:nvPr>
            <p:ph type="sldNum" sz="quarter" idx="11"/>
          </p:nvPr>
        </p:nvSpPr>
        <p:spPr>
          <a:ln/>
        </p:spPr>
        <p:txBody>
          <a:bodyPr/>
          <a:lstStyle>
            <a:lvl1pPr>
              <a:defRPr/>
            </a:lvl1pPr>
          </a:lstStyle>
          <a:p>
            <a:pPr>
              <a:defRPr/>
            </a:pPr>
            <a:fld id="{C6A7691B-15E3-44FF-8FA0-27361F0672E5}" type="slidenum">
              <a:rPr lang="en-US" altLang="vi-VN"/>
              <a:pPr>
                <a:defRPr/>
              </a:pPr>
              <a:t>‹#›</a:t>
            </a:fld>
            <a:endParaRPr lang="en-US" altLang="vi-VN"/>
          </a:p>
        </p:txBody>
      </p:sp>
      <p:sp>
        <p:nvSpPr>
          <p:cNvPr id="6" name="Rectangle 16">
            <a:extLst>
              <a:ext uri="{FF2B5EF4-FFF2-40B4-BE49-F238E27FC236}">
                <a16:creationId xmlns:a16="http://schemas.microsoft.com/office/drawing/2014/main" id="{12CE9F08-F5E2-429A-BCB7-60CA1D2816E1}"/>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660508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1C167C35-7E6F-484B-A312-22FBD917D090}"/>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11151823-82D4-4684-9C32-7EA747ED67F9}"/>
              </a:ext>
            </a:extLst>
          </p:cNvPr>
          <p:cNvSpPr>
            <a:spLocks noGrp="1" noChangeArrowheads="1"/>
          </p:cNvSpPr>
          <p:nvPr>
            <p:ph type="sldNum" sz="quarter" idx="11"/>
          </p:nvPr>
        </p:nvSpPr>
        <p:spPr>
          <a:ln/>
        </p:spPr>
        <p:txBody>
          <a:bodyPr/>
          <a:lstStyle>
            <a:lvl1pPr>
              <a:defRPr/>
            </a:lvl1pPr>
          </a:lstStyle>
          <a:p>
            <a:pPr>
              <a:defRPr/>
            </a:pPr>
            <a:fld id="{03FA88B3-ACC0-409A-A0DA-DA3744220F41}" type="slidenum">
              <a:rPr lang="en-US" altLang="vi-VN"/>
              <a:pPr>
                <a:defRPr/>
              </a:pPr>
              <a:t>‹#›</a:t>
            </a:fld>
            <a:endParaRPr lang="en-US" altLang="vi-VN"/>
          </a:p>
        </p:txBody>
      </p:sp>
      <p:sp>
        <p:nvSpPr>
          <p:cNvPr id="6" name="Rectangle 16">
            <a:extLst>
              <a:ext uri="{FF2B5EF4-FFF2-40B4-BE49-F238E27FC236}">
                <a16:creationId xmlns:a16="http://schemas.microsoft.com/office/drawing/2014/main" id="{77983F89-04BF-49E8-B133-8CC3EDE39869}"/>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016350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62A42AD5-D65C-42C7-9398-99B23D48E2AE}"/>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E0A97527-8F52-4102-896A-2E08C371E48D}"/>
              </a:ext>
            </a:extLst>
          </p:cNvPr>
          <p:cNvSpPr>
            <a:spLocks noGrp="1" noChangeArrowheads="1"/>
          </p:cNvSpPr>
          <p:nvPr>
            <p:ph type="sldNum" sz="quarter" idx="11"/>
          </p:nvPr>
        </p:nvSpPr>
        <p:spPr>
          <a:ln/>
        </p:spPr>
        <p:txBody>
          <a:bodyPr/>
          <a:lstStyle>
            <a:lvl1pPr>
              <a:defRPr/>
            </a:lvl1pPr>
          </a:lstStyle>
          <a:p>
            <a:pPr>
              <a:defRPr/>
            </a:pPr>
            <a:fld id="{1AC52CBB-A12C-402F-AEEB-42410C7A753F}" type="slidenum">
              <a:rPr lang="en-US" altLang="vi-VN"/>
              <a:pPr>
                <a:defRPr/>
              </a:pPr>
              <a:t>‹#›</a:t>
            </a:fld>
            <a:endParaRPr lang="en-US" altLang="vi-VN"/>
          </a:p>
        </p:txBody>
      </p:sp>
      <p:sp>
        <p:nvSpPr>
          <p:cNvPr id="7" name="Rectangle 16">
            <a:extLst>
              <a:ext uri="{FF2B5EF4-FFF2-40B4-BE49-F238E27FC236}">
                <a16:creationId xmlns:a16="http://schemas.microsoft.com/office/drawing/2014/main" id="{123DAFC5-5ED3-46CD-B499-E83B82D86EE9}"/>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331755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BAC05643-4374-4220-B37C-768E0CAA4C5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3">
            <a:extLst>
              <a:ext uri="{FF2B5EF4-FFF2-40B4-BE49-F238E27FC236}">
                <a16:creationId xmlns:a16="http://schemas.microsoft.com/office/drawing/2014/main" id="{2D7F2856-9D02-4FE8-A7D8-E3D3F0EFFD40}"/>
              </a:ext>
            </a:extLst>
          </p:cNvPr>
          <p:cNvSpPr>
            <a:spLocks noGrp="1" noChangeArrowheads="1"/>
          </p:cNvSpPr>
          <p:nvPr>
            <p:ph type="sldNum" sz="quarter" idx="11"/>
          </p:nvPr>
        </p:nvSpPr>
        <p:spPr>
          <a:ln/>
        </p:spPr>
        <p:txBody>
          <a:bodyPr/>
          <a:lstStyle>
            <a:lvl1pPr>
              <a:defRPr/>
            </a:lvl1pPr>
          </a:lstStyle>
          <a:p>
            <a:pPr>
              <a:defRPr/>
            </a:pPr>
            <a:fld id="{BE8520D1-6172-4231-9AF4-44FF63EE633C}" type="slidenum">
              <a:rPr lang="en-US" altLang="vi-VN"/>
              <a:pPr>
                <a:defRPr/>
              </a:pPr>
              <a:t>‹#›</a:t>
            </a:fld>
            <a:endParaRPr lang="en-US" altLang="vi-VN"/>
          </a:p>
        </p:txBody>
      </p:sp>
      <p:sp>
        <p:nvSpPr>
          <p:cNvPr id="9" name="Rectangle 16">
            <a:extLst>
              <a:ext uri="{FF2B5EF4-FFF2-40B4-BE49-F238E27FC236}">
                <a16:creationId xmlns:a16="http://schemas.microsoft.com/office/drawing/2014/main" id="{AC7A3147-2A3B-4077-9DF3-587BE37DDB2F}"/>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745618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1CD83043-F900-4FBC-8A11-D6E924E094B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F45F7FD5-14CE-4BBF-9FA5-1413CC4ADD7E}"/>
              </a:ext>
            </a:extLst>
          </p:cNvPr>
          <p:cNvSpPr>
            <a:spLocks noGrp="1" noChangeArrowheads="1"/>
          </p:cNvSpPr>
          <p:nvPr>
            <p:ph type="sldNum" sz="quarter" idx="11"/>
          </p:nvPr>
        </p:nvSpPr>
        <p:spPr>
          <a:ln/>
        </p:spPr>
        <p:txBody>
          <a:bodyPr/>
          <a:lstStyle>
            <a:lvl1pPr>
              <a:defRPr/>
            </a:lvl1pPr>
          </a:lstStyle>
          <a:p>
            <a:pPr>
              <a:defRPr/>
            </a:pPr>
            <a:fld id="{EBEF224F-F823-463D-8BF6-535B3331DA8E}" type="slidenum">
              <a:rPr lang="en-US" altLang="vi-VN"/>
              <a:pPr>
                <a:defRPr/>
              </a:pPr>
              <a:t>‹#›</a:t>
            </a:fld>
            <a:endParaRPr lang="en-US" altLang="vi-VN"/>
          </a:p>
        </p:txBody>
      </p:sp>
      <p:sp>
        <p:nvSpPr>
          <p:cNvPr id="5" name="Rectangle 16">
            <a:extLst>
              <a:ext uri="{FF2B5EF4-FFF2-40B4-BE49-F238E27FC236}">
                <a16:creationId xmlns:a16="http://schemas.microsoft.com/office/drawing/2014/main" id="{BC6725A0-06F1-4346-BB5F-71996FB7E71B}"/>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653316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0BF2CD6-0751-466F-91AB-BEE4A1B51E1A}"/>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3">
            <a:extLst>
              <a:ext uri="{FF2B5EF4-FFF2-40B4-BE49-F238E27FC236}">
                <a16:creationId xmlns:a16="http://schemas.microsoft.com/office/drawing/2014/main" id="{04D2465D-207F-4876-93E6-220CDE49791C}"/>
              </a:ext>
            </a:extLst>
          </p:cNvPr>
          <p:cNvSpPr>
            <a:spLocks noGrp="1" noChangeArrowheads="1"/>
          </p:cNvSpPr>
          <p:nvPr>
            <p:ph type="sldNum" sz="quarter" idx="11"/>
          </p:nvPr>
        </p:nvSpPr>
        <p:spPr>
          <a:ln/>
        </p:spPr>
        <p:txBody>
          <a:bodyPr/>
          <a:lstStyle>
            <a:lvl1pPr>
              <a:defRPr/>
            </a:lvl1pPr>
          </a:lstStyle>
          <a:p>
            <a:pPr>
              <a:defRPr/>
            </a:pPr>
            <a:fld id="{5DC2A461-D8E1-4CFD-A6C6-2F4EEDCDFBF1}" type="slidenum">
              <a:rPr lang="en-US" altLang="vi-VN"/>
              <a:pPr>
                <a:defRPr/>
              </a:pPr>
              <a:t>‹#›</a:t>
            </a:fld>
            <a:endParaRPr lang="en-US" altLang="vi-VN"/>
          </a:p>
        </p:txBody>
      </p:sp>
      <p:sp>
        <p:nvSpPr>
          <p:cNvPr id="4" name="Rectangle 16">
            <a:extLst>
              <a:ext uri="{FF2B5EF4-FFF2-40B4-BE49-F238E27FC236}">
                <a16:creationId xmlns:a16="http://schemas.microsoft.com/office/drawing/2014/main" id="{B13475BF-EC77-413E-9857-EB22BF9C3FC3}"/>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256924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31C67977-352C-4059-A31B-5F94735CD62E}"/>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D4DEA411-5A06-447B-B960-B37C0B775684}"/>
              </a:ext>
            </a:extLst>
          </p:cNvPr>
          <p:cNvSpPr>
            <a:spLocks noGrp="1" noChangeArrowheads="1"/>
          </p:cNvSpPr>
          <p:nvPr>
            <p:ph type="sldNum" sz="quarter" idx="11"/>
          </p:nvPr>
        </p:nvSpPr>
        <p:spPr>
          <a:ln/>
        </p:spPr>
        <p:txBody>
          <a:bodyPr/>
          <a:lstStyle>
            <a:lvl1pPr>
              <a:defRPr/>
            </a:lvl1pPr>
          </a:lstStyle>
          <a:p>
            <a:pPr>
              <a:defRPr/>
            </a:pPr>
            <a:fld id="{0FE75B6C-39AE-423C-BD77-C76E4842A227}" type="slidenum">
              <a:rPr lang="en-US" altLang="vi-VN"/>
              <a:pPr>
                <a:defRPr/>
              </a:pPr>
              <a:t>‹#›</a:t>
            </a:fld>
            <a:endParaRPr lang="en-US" altLang="vi-VN"/>
          </a:p>
        </p:txBody>
      </p:sp>
      <p:sp>
        <p:nvSpPr>
          <p:cNvPr id="7" name="Rectangle 16">
            <a:extLst>
              <a:ext uri="{FF2B5EF4-FFF2-40B4-BE49-F238E27FC236}">
                <a16:creationId xmlns:a16="http://schemas.microsoft.com/office/drawing/2014/main" id="{88B22B19-FE5E-4D40-9CF7-16EB97D33040}"/>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833921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A10B0214-E757-4442-8685-9C70B8F1B5E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BA3C6516-CA5B-4B47-B543-ADB6DC213724}"/>
              </a:ext>
            </a:extLst>
          </p:cNvPr>
          <p:cNvSpPr>
            <a:spLocks noGrp="1" noChangeArrowheads="1"/>
          </p:cNvSpPr>
          <p:nvPr>
            <p:ph type="sldNum" sz="quarter" idx="11"/>
          </p:nvPr>
        </p:nvSpPr>
        <p:spPr>
          <a:ln/>
        </p:spPr>
        <p:txBody>
          <a:bodyPr/>
          <a:lstStyle>
            <a:lvl1pPr>
              <a:defRPr/>
            </a:lvl1pPr>
          </a:lstStyle>
          <a:p>
            <a:pPr>
              <a:defRPr/>
            </a:pPr>
            <a:fld id="{2CE092AC-E229-4893-B9F4-812C7E0661C9}" type="slidenum">
              <a:rPr lang="en-US" altLang="vi-VN"/>
              <a:pPr>
                <a:defRPr/>
              </a:pPr>
              <a:t>‹#›</a:t>
            </a:fld>
            <a:endParaRPr lang="en-US" altLang="vi-VN"/>
          </a:p>
        </p:txBody>
      </p:sp>
      <p:sp>
        <p:nvSpPr>
          <p:cNvPr id="7" name="Rectangle 16">
            <a:extLst>
              <a:ext uri="{FF2B5EF4-FFF2-40B4-BE49-F238E27FC236}">
                <a16:creationId xmlns:a16="http://schemas.microsoft.com/office/drawing/2014/main" id="{1FACBAD3-8233-48B5-A526-0505B720C05D}"/>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52290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C50A6EA7-A4E2-4A1B-871C-3A1837F7B3BA}"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8024433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DE9E3ADB-67C3-4D00-A999-FA0A3CB80F5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A29E507F-315E-4523-BB9C-C59D324E6530}"/>
              </a:ext>
            </a:extLst>
          </p:cNvPr>
          <p:cNvSpPr>
            <a:spLocks noGrp="1" noChangeArrowheads="1"/>
          </p:cNvSpPr>
          <p:nvPr>
            <p:ph type="sldNum" sz="quarter" idx="11"/>
          </p:nvPr>
        </p:nvSpPr>
        <p:spPr>
          <a:ln/>
        </p:spPr>
        <p:txBody>
          <a:bodyPr/>
          <a:lstStyle>
            <a:lvl1pPr>
              <a:defRPr/>
            </a:lvl1pPr>
          </a:lstStyle>
          <a:p>
            <a:pPr>
              <a:defRPr/>
            </a:pPr>
            <a:fld id="{FF41E00E-7BC8-4D66-836A-DAABC6AD70D5}" type="slidenum">
              <a:rPr lang="en-US" altLang="vi-VN"/>
              <a:pPr>
                <a:defRPr/>
              </a:pPr>
              <a:t>‹#›</a:t>
            </a:fld>
            <a:endParaRPr lang="en-US" altLang="vi-VN"/>
          </a:p>
        </p:txBody>
      </p:sp>
      <p:sp>
        <p:nvSpPr>
          <p:cNvPr id="6" name="Rectangle 16">
            <a:extLst>
              <a:ext uri="{FF2B5EF4-FFF2-40B4-BE49-F238E27FC236}">
                <a16:creationId xmlns:a16="http://schemas.microsoft.com/office/drawing/2014/main" id="{62355B32-E099-497E-9143-9CC1E23816AA}"/>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534318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457200"/>
            <a:ext cx="27432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457200"/>
            <a:ext cx="80264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DB23489A-3E6F-409D-8A81-418CCACD7A0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8DA39529-5ECE-440E-A16D-4E64153F3FCD}"/>
              </a:ext>
            </a:extLst>
          </p:cNvPr>
          <p:cNvSpPr>
            <a:spLocks noGrp="1" noChangeArrowheads="1"/>
          </p:cNvSpPr>
          <p:nvPr>
            <p:ph type="sldNum" sz="quarter" idx="11"/>
          </p:nvPr>
        </p:nvSpPr>
        <p:spPr>
          <a:ln/>
        </p:spPr>
        <p:txBody>
          <a:bodyPr/>
          <a:lstStyle>
            <a:lvl1pPr>
              <a:defRPr/>
            </a:lvl1pPr>
          </a:lstStyle>
          <a:p>
            <a:pPr>
              <a:defRPr/>
            </a:pPr>
            <a:fld id="{A08D04C6-A073-4BB7-879C-F355A72BA7F7}" type="slidenum">
              <a:rPr lang="en-US" altLang="vi-VN"/>
              <a:pPr>
                <a:defRPr/>
              </a:pPr>
              <a:t>‹#›</a:t>
            </a:fld>
            <a:endParaRPr lang="en-US" altLang="vi-VN"/>
          </a:p>
        </p:txBody>
      </p:sp>
      <p:sp>
        <p:nvSpPr>
          <p:cNvPr id="6" name="Rectangle 16">
            <a:extLst>
              <a:ext uri="{FF2B5EF4-FFF2-40B4-BE49-F238E27FC236}">
                <a16:creationId xmlns:a16="http://schemas.microsoft.com/office/drawing/2014/main" id="{58256088-24A7-4966-AB2A-80EDC130D96E}"/>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700813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457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0946BC49-27FC-48BF-87CF-6AE8A0412A9E}"/>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C7EED935-1718-40FB-932C-D762CF1148DD}"/>
              </a:ext>
            </a:extLst>
          </p:cNvPr>
          <p:cNvSpPr>
            <a:spLocks noGrp="1" noChangeArrowheads="1"/>
          </p:cNvSpPr>
          <p:nvPr>
            <p:ph type="sldNum" sz="quarter" idx="11"/>
          </p:nvPr>
        </p:nvSpPr>
        <p:spPr>
          <a:ln/>
        </p:spPr>
        <p:txBody>
          <a:bodyPr/>
          <a:lstStyle>
            <a:lvl1pPr>
              <a:defRPr/>
            </a:lvl1pPr>
          </a:lstStyle>
          <a:p>
            <a:pPr>
              <a:defRPr/>
            </a:pPr>
            <a:fld id="{3DF6E079-3CCF-4F63-8D21-0AA638E4B175}" type="slidenum">
              <a:rPr lang="en-US" altLang="vi-VN"/>
              <a:pPr>
                <a:defRPr/>
              </a:pPr>
              <a:t>‹#›</a:t>
            </a:fld>
            <a:endParaRPr lang="en-US" altLang="vi-VN"/>
          </a:p>
        </p:txBody>
      </p:sp>
      <p:sp>
        <p:nvSpPr>
          <p:cNvPr id="5" name="Rectangle 16">
            <a:extLst>
              <a:ext uri="{FF2B5EF4-FFF2-40B4-BE49-F238E27FC236}">
                <a16:creationId xmlns:a16="http://schemas.microsoft.com/office/drawing/2014/main" id="{96A1757C-4883-4BCC-9B9A-3C38FE8095E4}"/>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568577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371600"/>
          </a:xfrm>
        </p:spPr>
        <p:txBody>
          <a:bodyPr/>
          <a:lstStyle/>
          <a:p>
            <a:r>
              <a:rPr lang="en-US"/>
              <a:t>Click to edit Master title style</a:t>
            </a:r>
          </a:p>
        </p:txBody>
      </p:sp>
      <p:sp>
        <p:nvSpPr>
          <p:cNvPr id="3" name="Text Placeholder 2"/>
          <p:cNvSpPr>
            <a:spLocks noGrp="1"/>
          </p:cNvSpPr>
          <p:nvPr>
            <p:ph type="body" sz="half" idx="1"/>
          </p:nvPr>
        </p:nvSpPr>
        <p:spPr>
          <a:xfrm>
            <a:off x="609600" y="1981200"/>
            <a:ext cx="538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7719E785-ECAA-4E9B-A592-2416B2AAF8C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3">
            <a:extLst>
              <a:ext uri="{FF2B5EF4-FFF2-40B4-BE49-F238E27FC236}">
                <a16:creationId xmlns:a16="http://schemas.microsoft.com/office/drawing/2014/main" id="{7C8B2BBA-A773-427B-9E2D-AF506F554CB8}"/>
              </a:ext>
            </a:extLst>
          </p:cNvPr>
          <p:cNvSpPr>
            <a:spLocks noGrp="1" noChangeArrowheads="1"/>
          </p:cNvSpPr>
          <p:nvPr>
            <p:ph type="sldNum" sz="quarter" idx="11"/>
          </p:nvPr>
        </p:nvSpPr>
        <p:spPr>
          <a:ln/>
        </p:spPr>
        <p:txBody>
          <a:bodyPr/>
          <a:lstStyle>
            <a:lvl1pPr>
              <a:defRPr/>
            </a:lvl1pPr>
          </a:lstStyle>
          <a:p>
            <a:pPr>
              <a:defRPr/>
            </a:pPr>
            <a:fld id="{841597EE-6EF5-4FE7-83B6-5E0DF54F77B8}" type="slidenum">
              <a:rPr lang="en-US" altLang="vi-VN"/>
              <a:pPr>
                <a:defRPr/>
              </a:pPr>
              <a:t>‹#›</a:t>
            </a:fld>
            <a:endParaRPr lang="en-US" altLang="vi-VN"/>
          </a:p>
        </p:txBody>
      </p:sp>
      <p:sp>
        <p:nvSpPr>
          <p:cNvPr id="7" name="Rectangle 16">
            <a:extLst>
              <a:ext uri="{FF2B5EF4-FFF2-40B4-BE49-F238E27FC236}">
                <a16:creationId xmlns:a16="http://schemas.microsoft.com/office/drawing/2014/main" id="{4F0EFCF7-3AB2-43C5-A113-1E3B9B0FFCDF}"/>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938150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371600"/>
          </a:xfrm>
        </p:spPr>
        <p:txBody>
          <a:bodyPr/>
          <a:lstStyle/>
          <a:p>
            <a:r>
              <a:rPr lang="en-US"/>
              <a:t>Click to edit Master title style</a:t>
            </a:r>
          </a:p>
        </p:txBody>
      </p:sp>
      <p:sp>
        <p:nvSpPr>
          <p:cNvPr id="3" name="Content Placeholder 2"/>
          <p:cNvSpPr>
            <a:spLocks noGrp="1"/>
          </p:cNvSpPr>
          <p:nvPr>
            <p:ph sz="half" idx="1"/>
          </p:nvPr>
        </p:nvSpPr>
        <p:spPr>
          <a:xfrm>
            <a:off x="609600" y="1981200"/>
            <a:ext cx="538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384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000500"/>
            <a:ext cx="5384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a:extLst>
              <a:ext uri="{FF2B5EF4-FFF2-40B4-BE49-F238E27FC236}">
                <a16:creationId xmlns:a16="http://schemas.microsoft.com/office/drawing/2014/main" id="{A9E0B885-2E24-4C02-9772-D9F5C57F712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7" name="Rectangle 3">
            <a:extLst>
              <a:ext uri="{FF2B5EF4-FFF2-40B4-BE49-F238E27FC236}">
                <a16:creationId xmlns:a16="http://schemas.microsoft.com/office/drawing/2014/main" id="{378B17D2-71CF-4AFA-9CAC-C855F710CF7E}"/>
              </a:ext>
            </a:extLst>
          </p:cNvPr>
          <p:cNvSpPr>
            <a:spLocks noGrp="1" noChangeArrowheads="1"/>
          </p:cNvSpPr>
          <p:nvPr>
            <p:ph type="sldNum" sz="quarter" idx="11"/>
          </p:nvPr>
        </p:nvSpPr>
        <p:spPr>
          <a:ln/>
        </p:spPr>
        <p:txBody>
          <a:bodyPr/>
          <a:lstStyle>
            <a:lvl1pPr>
              <a:defRPr/>
            </a:lvl1pPr>
          </a:lstStyle>
          <a:p>
            <a:pPr>
              <a:defRPr/>
            </a:pPr>
            <a:fld id="{C281A1F7-FA11-4649-846F-6EEB31F7D677}" type="slidenum">
              <a:rPr lang="en-US" altLang="vi-VN"/>
              <a:pPr>
                <a:defRPr/>
              </a:pPr>
              <a:t>‹#›</a:t>
            </a:fld>
            <a:endParaRPr lang="en-US" altLang="vi-VN"/>
          </a:p>
        </p:txBody>
      </p:sp>
      <p:sp>
        <p:nvSpPr>
          <p:cNvPr id="8" name="Rectangle 16">
            <a:extLst>
              <a:ext uri="{FF2B5EF4-FFF2-40B4-BE49-F238E27FC236}">
                <a16:creationId xmlns:a16="http://schemas.microsoft.com/office/drawing/2014/main" id="{E16338C2-416E-42C8-8906-F243E073C044}"/>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374556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457200"/>
            <a:ext cx="10972800" cy="1371600"/>
          </a:xfrm>
        </p:spPr>
        <p:txBody>
          <a:bodyPr/>
          <a:lstStyle/>
          <a:p>
            <a:r>
              <a:rPr lang="en-US"/>
              <a:t>Click to edit Master title style</a:t>
            </a:r>
          </a:p>
        </p:txBody>
      </p:sp>
      <p:sp>
        <p:nvSpPr>
          <p:cNvPr id="3" name="Content Placeholder 2"/>
          <p:cNvSpPr>
            <a:spLocks noGrp="1"/>
          </p:cNvSpPr>
          <p:nvPr>
            <p:ph sz="quarter" idx="1"/>
          </p:nvPr>
        </p:nvSpPr>
        <p:spPr>
          <a:xfrm>
            <a:off x="609600" y="1981200"/>
            <a:ext cx="5384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384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4000500"/>
            <a:ext cx="5384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000500"/>
            <a:ext cx="5384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ED95D454-0C41-45C5-9DAA-591A4D7EE3D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3">
            <a:extLst>
              <a:ext uri="{FF2B5EF4-FFF2-40B4-BE49-F238E27FC236}">
                <a16:creationId xmlns:a16="http://schemas.microsoft.com/office/drawing/2014/main" id="{86A9D7AF-0846-4F1D-8079-30A3D95B1389}"/>
              </a:ext>
            </a:extLst>
          </p:cNvPr>
          <p:cNvSpPr>
            <a:spLocks noGrp="1" noChangeArrowheads="1"/>
          </p:cNvSpPr>
          <p:nvPr>
            <p:ph type="sldNum" sz="quarter" idx="11"/>
          </p:nvPr>
        </p:nvSpPr>
        <p:spPr>
          <a:ln/>
        </p:spPr>
        <p:txBody>
          <a:bodyPr/>
          <a:lstStyle>
            <a:lvl1pPr>
              <a:defRPr/>
            </a:lvl1pPr>
          </a:lstStyle>
          <a:p>
            <a:pPr>
              <a:defRPr/>
            </a:pPr>
            <a:fld id="{D4F76FDA-FA1B-4889-8A69-E4531FFCC049}" type="slidenum">
              <a:rPr lang="en-US" altLang="vi-VN"/>
              <a:pPr>
                <a:defRPr/>
              </a:pPr>
              <a:t>‹#›</a:t>
            </a:fld>
            <a:endParaRPr lang="en-US" altLang="vi-VN"/>
          </a:p>
        </p:txBody>
      </p:sp>
      <p:sp>
        <p:nvSpPr>
          <p:cNvPr id="9" name="Rectangle 16">
            <a:extLst>
              <a:ext uri="{FF2B5EF4-FFF2-40B4-BE49-F238E27FC236}">
                <a16:creationId xmlns:a16="http://schemas.microsoft.com/office/drawing/2014/main" id="{DC065B16-C88B-44D6-9564-8ED3430C27C7}"/>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15690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A6EA7-A4E2-4A1B-871C-3A1837F7B3BA}"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1188449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C50A6EA7-A4E2-4A1B-871C-3A1837F7B3BA}"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4193840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C50A6EA7-A4E2-4A1B-871C-3A1837F7B3BA}"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6E1EA1-28C3-45F7-A67A-F0099F2CB37F}" type="slidenum">
              <a:rPr lang="en-US" smtClean="0"/>
              <a:t>‹#›</a:t>
            </a:fld>
            <a:endParaRPr lang="en-US"/>
          </a:p>
        </p:txBody>
      </p:sp>
    </p:spTree>
    <p:extLst>
      <p:ext uri="{BB962C8B-B14F-4D97-AF65-F5344CB8AC3E}">
        <p14:creationId xmlns:p14="http://schemas.microsoft.com/office/powerpoint/2010/main" val="1733251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1.jp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6" Type="http://schemas.openxmlformats.org/officeDocument/2006/relationships/theme" Target="../theme/theme5.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A6EA7-A4E2-4A1B-871C-3A1837F7B3BA}"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E1EA1-28C3-45F7-A67A-F0099F2CB37F}" type="slidenum">
              <a:rPr lang="en-US" smtClean="0"/>
              <a:t>‹#›</a:t>
            </a:fld>
            <a:endParaRPr lang="en-US"/>
          </a:p>
        </p:txBody>
      </p:sp>
    </p:spTree>
    <p:extLst>
      <p:ext uri="{BB962C8B-B14F-4D97-AF65-F5344CB8AC3E}">
        <p14:creationId xmlns:p14="http://schemas.microsoft.com/office/powerpoint/2010/main" val="340988635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095D146B-D526-4D30-8F54-DBA2A7B0D26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8195" name="Text Placeholder 2">
            <a:extLst>
              <a:ext uri="{FF2B5EF4-FFF2-40B4-BE49-F238E27FC236}">
                <a16:creationId xmlns:a16="http://schemas.microsoft.com/office/drawing/2014/main" id="{EA630CF3-9D13-4430-96A5-73F28ECC503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350F5FCB-C3EF-42B6-AB86-8F448296982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A98FD6FC-C1BD-4C5D-AB3C-74EC80029E44}" type="datetimeFigureOut">
              <a:rPr lang="en-US"/>
              <a:pPr>
                <a:defRPr/>
              </a:pPr>
              <a:t>2/21/2024</a:t>
            </a:fld>
            <a:endParaRPr lang="en-US"/>
          </a:p>
        </p:txBody>
      </p:sp>
      <p:sp>
        <p:nvSpPr>
          <p:cNvPr id="5" name="Footer Placeholder 4">
            <a:extLst>
              <a:ext uri="{FF2B5EF4-FFF2-40B4-BE49-F238E27FC236}">
                <a16:creationId xmlns:a16="http://schemas.microsoft.com/office/drawing/2014/main" id="{C4C8CEB6-BDA0-40FF-9AA6-89DD0B0E3D8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BB57FACE-9B51-407D-8A65-EFF1FCFD5495}"/>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B725DC8-4860-4448-B727-6A38480ACCCD}" type="slidenum">
              <a:rPr lang="en-US"/>
              <a:pPr>
                <a:defRPr/>
              </a:pPr>
              <a:t>‹#›</a:t>
            </a:fld>
            <a:endParaRPr lang="en-US"/>
          </a:p>
        </p:txBody>
      </p:sp>
    </p:spTree>
    <p:extLst>
      <p:ext uri="{BB962C8B-B14F-4D97-AF65-F5344CB8AC3E}">
        <p14:creationId xmlns:p14="http://schemas.microsoft.com/office/powerpoint/2010/main" val="21500852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704" r:id="rId8"/>
    <p:sldLayoutId id="2147483705" r:id="rId9"/>
    <p:sldLayoutId id="2147483706" r:id="rId10"/>
    <p:sldLayoutId id="2147483707" r:id="rId11"/>
    <p:sldLayoutId id="2147483708" r:id="rId12"/>
    <p:sldLayoutId id="2147483709" r:id="rId13"/>
    <p:sldLayoutId id="2147483710" r:id="rId14"/>
  </p:sldLayoutIdLst>
  <p:transition spd="slow">
    <p:wipe/>
  </p:transition>
  <p:txStyles>
    <p:titleStyle>
      <a:lvl1pPr algn="ctr" defTabSz="684213" rtl="0" eaLnBrk="0" fontAlgn="base" hangingPunct="0">
        <a:spcBef>
          <a:spcPct val="0"/>
        </a:spcBef>
        <a:spcAft>
          <a:spcPct val="0"/>
        </a:spcAft>
        <a:defRPr sz="3300" kern="1200">
          <a:solidFill>
            <a:schemeClr val="tx1"/>
          </a:solidFill>
          <a:latin typeface="+mj-lt"/>
          <a:ea typeface="+mj-ea"/>
          <a:cs typeface="+mj-cs"/>
        </a:defRPr>
      </a:lvl1pPr>
      <a:lvl2pPr algn="ctr" defTabSz="684213" rtl="0" eaLnBrk="0" fontAlgn="base" hangingPunct="0">
        <a:spcBef>
          <a:spcPct val="0"/>
        </a:spcBef>
        <a:spcAft>
          <a:spcPct val="0"/>
        </a:spcAft>
        <a:defRPr sz="3300">
          <a:solidFill>
            <a:schemeClr val="tx1"/>
          </a:solidFill>
          <a:latin typeface="Calibri" panose="020F0502020204030204" pitchFamily="34" charset="0"/>
        </a:defRPr>
      </a:lvl2pPr>
      <a:lvl3pPr algn="ctr" defTabSz="684213" rtl="0" eaLnBrk="0" fontAlgn="base" hangingPunct="0">
        <a:spcBef>
          <a:spcPct val="0"/>
        </a:spcBef>
        <a:spcAft>
          <a:spcPct val="0"/>
        </a:spcAft>
        <a:defRPr sz="3300">
          <a:solidFill>
            <a:schemeClr val="tx1"/>
          </a:solidFill>
          <a:latin typeface="Calibri" panose="020F0502020204030204" pitchFamily="34" charset="0"/>
        </a:defRPr>
      </a:lvl3pPr>
      <a:lvl4pPr algn="ctr" defTabSz="684213" rtl="0" eaLnBrk="0" fontAlgn="base" hangingPunct="0">
        <a:spcBef>
          <a:spcPct val="0"/>
        </a:spcBef>
        <a:spcAft>
          <a:spcPct val="0"/>
        </a:spcAft>
        <a:defRPr sz="3300">
          <a:solidFill>
            <a:schemeClr val="tx1"/>
          </a:solidFill>
          <a:latin typeface="Calibri" panose="020F0502020204030204" pitchFamily="34" charset="0"/>
        </a:defRPr>
      </a:lvl4pPr>
      <a:lvl5pPr algn="ctr" defTabSz="684213"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4213" rtl="0" fontAlgn="base">
        <a:spcBef>
          <a:spcPct val="0"/>
        </a:spcBef>
        <a:spcAft>
          <a:spcPct val="0"/>
        </a:spcAft>
        <a:defRPr sz="3300">
          <a:solidFill>
            <a:schemeClr val="tx1"/>
          </a:solidFill>
          <a:latin typeface="Calibri" panose="020F0502020204030204" pitchFamily="34" charset="0"/>
        </a:defRPr>
      </a:lvl6pPr>
      <a:lvl7pPr marL="914400" algn="ctr" defTabSz="684213" rtl="0" fontAlgn="base">
        <a:spcBef>
          <a:spcPct val="0"/>
        </a:spcBef>
        <a:spcAft>
          <a:spcPct val="0"/>
        </a:spcAft>
        <a:defRPr sz="3300">
          <a:solidFill>
            <a:schemeClr val="tx1"/>
          </a:solidFill>
          <a:latin typeface="Calibri" panose="020F0502020204030204" pitchFamily="34" charset="0"/>
        </a:defRPr>
      </a:lvl7pPr>
      <a:lvl8pPr marL="1371600" algn="ctr" defTabSz="684213" rtl="0" fontAlgn="base">
        <a:spcBef>
          <a:spcPct val="0"/>
        </a:spcBef>
        <a:spcAft>
          <a:spcPct val="0"/>
        </a:spcAft>
        <a:defRPr sz="3300">
          <a:solidFill>
            <a:schemeClr val="tx1"/>
          </a:solidFill>
          <a:latin typeface="Calibri" panose="020F0502020204030204" pitchFamily="34" charset="0"/>
        </a:defRPr>
      </a:lvl8pPr>
      <a:lvl9pPr marL="1828800" algn="ctr" defTabSz="684213" rtl="0" fontAlgn="base">
        <a:spcBef>
          <a:spcPct val="0"/>
        </a:spcBef>
        <a:spcAft>
          <a:spcPct val="0"/>
        </a:spcAft>
        <a:defRPr sz="3300">
          <a:solidFill>
            <a:schemeClr val="tx1"/>
          </a:solidFill>
          <a:latin typeface="Calibri" panose="020F0502020204030204" pitchFamily="34"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defTabSz="6842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defTabSz="6842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ED830-9F34-47EC-BF07-290D744A2BB5}" type="datetimeFigureOut">
              <a:rPr lang="en-US" smtClean="0"/>
              <a:pPr/>
              <a:t>2/21/2024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0377DF-956F-46E5-9E05-ABF39F80217B}" type="slidenum">
              <a:rPr lang="en-US" smtClean="0"/>
              <a:pPr/>
              <a:t>‹#›</a:t>
            </a:fld>
            <a:endParaRPr lang="en-US"/>
          </a:p>
        </p:txBody>
      </p:sp>
    </p:spTree>
    <p:extLst>
      <p:ext uri="{BB962C8B-B14F-4D97-AF65-F5344CB8AC3E}">
        <p14:creationId xmlns:p14="http://schemas.microsoft.com/office/powerpoint/2010/main" val="239302000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86359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0" y="889000"/>
            <a:ext cx="12192000" cy="5969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38950"/>
          </a:xfrm>
          <a:prstGeom prst="rect">
            <a:avLst/>
          </a:prstGeom>
        </p:spPr>
      </p:pic>
    </p:spTree>
    <p:extLst>
      <p:ext uri="{BB962C8B-B14F-4D97-AF65-F5344CB8AC3E}">
        <p14:creationId xmlns:p14="http://schemas.microsoft.com/office/powerpoint/2010/main" val="230507955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423B58E9-4E16-4ABE-81F4-F2D91F6AED1E}"/>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76803" name="Rectangle 3">
            <a:extLst>
              <a:ext uri="{FF2B5EF4-FFF2-40B4-BE49-F238E27FC236}">
                <a16:creationId xmlns:a16="http://schemas.microsoft.com/office/drawing/2014/main" id="{426BDA47-49DE-4B5D-9256-3A6A85B05851}"/>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Black" panose="020B0A04020102020204" pitchFamily="34" charset="0"/>
              </a:defRPr>
            </a:lvl1pPr>
          </a:lstStyle>
          <a:p>
            <a:pPr>
              <a:defRPr/>
            </a:pPr>
            <a:fld id="{51B68BFF-2DFD-41C4-8F62-1E9F1AC99D92}" type="slidenum">
              <a:rPr lang="en-US" altLang="vi-VN"/>
              <a:pPr>
                <a:defRPr/>
              </a:pPr>
              <a:t>‹#›</a:t>
            </a:fld>
            <a:endParaRPr lang="en-US" altLang="vi-VN"/>
          </a:p>
        </p:txBody>
      </p:sp>
      <p:grpSp>
        <p:nvGrpSpPr>
          <p:cNvPr id="1028" name="Group 4">
            <a:extLst>
              <a:ext uri="{FF2B5EF4-FFF2-40B4-BE49-F238E27FC236}">
                <a16:creationId xmlns:a16="http://schemas.microsoft.com/office/drawing/2014/main" id="{4E885AF8-FAEE-4ADD-9FF1-1AABBE616027}"/>
              </a:ext>
            </a:extLst>
          </p:cNvPr>
          <p:cNvGrpSpPr>
            <a:grpSpLocks/>
          </p:cNvGrpSpPr>
          <p:nvPr/>
        </p:nvGrpSpPr>
        <p:grpSpPr bwMode="auto">
          <a:xfrm>
            <a:off x="0" y="0"/>
            <a:ext cx="12192000" cy="546100"/>
            <a:chOff x="0" y="0"/>
            <a:chExt cx="5760" cy="344"/>
          </a:xfrm>
        </p:grpSpPr>
        <p:sp>
          <p:nvSpPr>
            <p:cNvPr id="1032" name="Rectangle 5">
              <a:extLst>
                <a:ext uri="{FF2B5EF4-FFF2-40B4-BE49-F238E27FC236}">
                  <a16:creationId xmlns:a16="http://schemas.microsoft.com/office/drawing/2014/main" id="{11A6B234-DBBF-404E-B0E6-C62D709AC416}"/>
                </a:ext>
              </a:extLst>
            </p:cNvPr>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vi-VN" sz="2400">
                <a:latin typeface="Times New Roman" panose="02020603050405020304" pitchFamily="18" charset="0"/>
              </a:endParaRPr>
            </a:p>
          </p:txBody>
        </p:sp>
        <p:sp>
          <p:nvSpPr>
            <p:cNvPr id="1033" name="Rectangle 6">
              <a:extLst>
                <a:ext uri="{FF2B5EF4-FFF2-40B4-BE49-F238E27FC236}">
                  <a16:creationId xmlns:a16="http://schemas.microsoft.com/office/drawing/2014/main" id="{01B2DCDD-E3C4-43A9-9A2D-A9389D5D2BE3}"/>
                </a:ext>
              </a:extLst>
            </p:cNvPr>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034" name="Rectangle 7">
              <a:extLst>
                <a:ext uri="{FF2B5EF4-FFF2-40B4-BE49-F238E27FC236}">
                  <a16:creationId xmlns:a16="http://schemas.microsoft.com/office/drawing/2014/main" id="{4FA456E5-7D47-4CFE-8E51-E80A726328A5}"/>
                </a:ext>
              </a:extLst>
            </p:cNvPr>
            <p:cNvSpPr>
              <a:spLocks noChangeArrowheads="1"/>
            </p:cNvSpPr>
            <p:nvPr/>
          </p:nvSpPr>
          <p:spPr bwMode="auto">
            <a:xfrm>
              <a:off x="258" y="85"/>
              <a:ext cx="87" cy="89"/>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a:solidFill>
                  <a:schemeClr val="hlink"/>
                </a:solidFill>
              </a:endParaRPr>
            </a:p>
          </p:txBody>
        </p:sp>
        <p:sp>
          <p:nvSpPr>
            <p:cNvPr id="1035" name="Rectangle 8">
              <a:extLst>
                <a:ext uri="{FF2B5EF4-FFF2-40B4-BE49-F238E27FC236}">
                  <a16:creationId xmlns:a16="http://schemas.microsoft.com/office/drawing/2014/main" id="{D5FEB684-29DC-485B-A2A6-2317B69E7943}"/>
                </a:ext>
              </a:extLst>
            </p:cNvPr>
            <p:cNvSpPr>
              <a:spLocks noChangeArrowheads="1"/>
            </p:cNvSpPr>
            <p:nvPr/>
          </p:nvSpPr>
          <p:spPr bwMode="auto">
            <a:xfrm>
              <a:off x="345" y="0"/>
              <a:ext cx="88" cy="87"/>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a:solidFill>
                  <a:schemeClr val="hlink"/>
                </a:solidFill>
              </a:endParaRPr>
            </a:p>
          </p:txBody>
        </p:sp>
        <p:sp>
          <p:nvSpPr>
            <p:cNvPr id="1036" name="Rectangle 9">
              <a:extLst>
                <a:ext uri="{FF2B5EF4-FFF2-40B4-BE49-F238E27FC236}">
                  <a16:creationId xmlns:a16="http://schemas.microsoft.com/office/drawing/2014/main" id="{70122250-1F0C-4504-87E0-785C4BAB0252}"/>
                </a:ext>
              </a:extLst>
            </p:cNvPr>
            <p:cNvSpPr>
              <a:spLocks noChangeArrowheads="1"/>
            </p:cNvSpPr>
            <p:nvPr/>
          </p:nvSpPr>
          <p:spPr bwMode="auto">
            <a:xfrm>
              <a:off x="345" y="85"/>
              <a:ext cx="88" cy="89"/>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a:solidFill>
                  <a:schemeClr val="accent2"/>
                </a:solidFill>
              </a:endParaRPr>
            </a:p>
          </p:txBody>
        </p:sp>
        <p:sp>
          <p:nvSpPr>
            <p:cNvPr id="1037" name="Rectangle 10">
              <a:extLst>
                <a:ext uri="{FF2B5EF4-FFF2-40B4-BE49-F238E27FC236}">
                  <a16:creationId xmlns:a16="http://schemas.microsoft.com/office/drawing/2014/main" id="{9785EE62-A08B-485A-AB1E-ED74E896F182}"/>
                </a:ext>
              </a:extLst>
            </p:cNvPr>
            <p:cNvSpPr>
              <a:spLocks noChangeArrowheads="1"/>
            </p:cNvSpPr>
            <p:nvPr/>
          </p:nvSpPr>
          <p:spPr bwMode="auto">
            <a:xfrm>
              <a:off x="173" y="173"/>
              <a:ext cx="86" cy="87"/>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a:solidFill>
                  <a:schemeClr val="hlink"/>
                </a:solidFill>
              </a:endParaRPr>
            </a:p>
          </p:txBody>
        </p:sp>
        <p:sp>
          <p:nvSpPr>
            <p:cNvPr id="1038" name="Rectangle 11">
              <a:extLst>
                <a:ext uri="{FF2B5EF4-FFF2-40B4-BE49-F238E27FC236}">
                  <a16:creationId xmlns:a16="http://schemas.microsoft.com/office/drawing/2014/main" id="{512A465E-97BA-4F72-BF43-4A5042C7A25E}"/>
                </a:ext>
              </a:extLst>
            </p:cNvPr>
            <p:cNvSpPr>
              <a:spLocks noChangeArrowheads="1"/>
            </p:cNvSpPr>
            <p:nvPr/>
          </p:nvSpPr>
          <p:spPr bwMode="auto">
            <a:xfrm>
              <a:off x="83" y="86"/>
              <a:ext cx="89" cy="87"/>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sz="2400">
                <a:latin typeface="Times New Roman" panose="02020603050405020304" pitchFamily="18" charset="0"/>
              </a:endParaRPr>
            </a:p>
          </p:txBody>
        </p:sp>
        <p:sp>
          <p:nvSpPr>
            <p:cNvPr id="1039" name="Rectangle 12">
              <a:extLst>
                <a:ext uri="{FF2B5EF4-FFF2-40B4-BE49-F238E27FC236}">
                  <a16:creationId xmlns:a16="http://schemas.microsoft.com/office/drawing/2014/main" id="{AF265D83-C83F-400F-9B4B-A5139767337F}"/>
                </a:ext>
              </a:extLst>
            </p:cNvPr>
            <p:cNvSpPr>
              <a:spLocks noChangeArrowheads="1"/>
            </p:cNvSpPr>
            <p:nvPr/>
          </p:nvSpPr>
          <p:spPr bwMode="auto">
            <a:xfrm>
              <a:off x="258" y="171"/>
              <a:ext cx="87" cy="87"/>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a:solidFill>
                  <a:schemeClr val="accent2"/>
                </a:solidFill>
              </a:endParaRPr>
            </a:p>
          </p:txBody>
        </p:sp>
        <p:sp>
          <p:nvSpPr>
            <p:cNvPr id="1040" name="Rectangle 13">
              <a:extLst>
                <a:ext uri="{FF2B5EF4-FFF2-40B4-BE49-F238E27FC236}">
                  <a16:creationId xmlns:a16="http://schemas.microsoft.com/office/drawing/2014/main" id="{96C68AE3-BCFC-4A3F-87E3-46345540120C}"/>
                </a:ext>
              </a:extLst>
            </p:cNvPr>
            <p:cNvSpPr>
              <a:spLocks noChangeArrowheads="1"/>
            </p:cNvSpPr>
            <p:nvPr/>
          </p:nvSpPr>
          <p:spPr bwMode="auto">
            <a:xfrm>
              <a:off x="173" y="258"/>
              <a:ext cx="86" cy="86"/>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vi-VN">
                <a:solidFill>
                  <a:schemeClr val="accent2"/>
                </a:solidFill>
              </a:endParaRPr>
            </a:p>
          </p:txBody>
        </p:sp>
      </p:grpSp>
      <p:sp>
        <p:nvSpPr>
          <p:cNvPr id="1029" name="Rectangle 14">
            <a:extLst>
              <a:ext uri="{FF2B5EF4-FFF2-40B4-BE49-F238E27FC236}">
                <a16:creationId xmlns:a16="http://schemas.microsoft.com/office/drawing/2014/main" id="{E07F051F-7614-4A73-98B6-82E78627B2F8}"/>
              </a:ext>
            </a:extLst>
          </p:cNvPr>
          <p:cNvSpPr>
            <a:spLocks noGrp="1" noChangeArrowheads="1"/>
          </p:cNvSpPr>
          <p:nvPr>
            <p:ph type="title"/>
          </p:nvPr>
        </p:nvSpPr>
        <p:spPr bwMode="auto">
          <a:xfrm>
            <a:off x="609600" y="4572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30" name="Rectangle 15">
            <a:extLst>
              <a:ext uri="{FF2B5EF4-FFF2-40B4-BE49-F238E27FC236}">
                <a16:creationId xmlns:a16="http://schemas.microsoft.com/office/drawing/2014/main" id="{BE74F4ED-1215-4EAC-AD7C-520E6FFC94FA}"/>
              </a:ext>
            </a:extLst>
          </p:cNvPr>
          <p:cNvSpPr>
            <a:spLocks noGrp="1" noChangeArrowheads="1"/>
          </p:cNvSpPr>
          <p:nvPr>
            <p:ph type="body" idx="1"/>
          </p:nvPr>
        </p:nvSpPr>
        <p:spPr bwMode="auto">
          <a:xfrm>
            <a:off x="609600" y="1981200"/>
            <a:ext cx="109728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76816" name="Rectangle 16">
            <a:extLst>
              <a:ext uri="{FF2B5EF4-FFF2-40B4-BE49-F238E27FC236}">
                <a16:creationId xmlns:a16="http://schemas.microsoft.com/office/drawing/2014/main" id="{7EEFD8F9-482F-4469-87A4-3CFBFA2CE508}"/>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Tree>
    <p:extLst>
      <p:ext uri="{BB962C8B-B14F-4D97-AF65-F5344CB8AC3E}">
        <p14:creationId xmlns:p14="http://schemas.microsoft.com/office/powerpoint/2010/main" val="97087317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64.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5.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4.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54.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5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9.gif"/></Relationships>
</file>

<file path=ppt/slides/_rels/slide43.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39.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s://khoahoc.vietjack.com/question/723174/nguon-nang-luong-nao-duoi-day-la-nguon-nang-luong-tai-tao"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9.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B55DAB6-2C34-435D-9B45-1F6F03FEAC6D}"/>
              </a:ext>
            </a:extLst>
          </p:cNvPr>
          <p:cNvPicPr>
            <a:picLocks noChangeAspect="1"/>
          </p:cNvPicPr>
          <p:nvPr/>
        </p:nvPicPr>
        <p:blipFill>
          <a:blip r:embed="rId2"/>
          <a:stretch>
            <a:fillRect/>
          </a:stretch>
        </p:blipFill>
        <p:spPr>
          <a:xfrm>
            <a:off x="1" y="0"/>
            <a:ext cx="12192000" cy="6858000"/>
          </a:xfrm>
          <a:prstGeom prst="rect">
            <a:avLst/>
          </a:prstGeom>
        </p:spPr>
      </p:pic>
      <p:sp>
        <p:nvSpPr>
          <p:cNvPr id="8197" name="TextBox 4">
            <a:extLst>
              <a:ext uri="{FF2B5EF4-FFF2-40B4-BE49-F238E27FC236}">
                <a16:creationId xmlns:a16="http://schemas.microsoft.com/office/drawing/2014/main" id="{3310CD4D-7BF4-4F1A-B1F6-398CBBFC6094}"/>
              </a:ext>
            </a:extLst>
          </p:cNvPr>
          <p:cNvSpPr txBox="1">
            <a:spLocks noChangeArrowheads="1"/>
          </p:cNvSpPr>
          <p:nvPr/>
        </p:nvSpPr>
        <p:spPr bwMode="auto">
          <a:xfrm>
            <a:off x="2133600" y="1524000"/>
            <a:ext cx="8229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r>
              <a:rPr lang="en-US" altLang="en-US" sz="5400" b="1" dirty="0">
                <a:solidFill>
                  <a:srgbClr val="00CC00"/>
                </a:solidFill>
                <a:latin typeface="Times New Roman" panose="02020603050405020304" pitchFamily="18" charset="0"/>
                <a:cs typeface="Times New Roman" panose="02020603050405020304" pitchFamily="18" charset="0"/>
              </a:rPr>
              <a:t>KHOA HỌC TỰ NHIÊN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338" y="144191"/>
            <a:ext cx="8163381" cy="658416"/>
          </a:xfrm>
          <a:solidFill>
            <a:srgbClr val="FFFF00"/>
          </a:solidFill>
        </p:spPr>
        <p:txBody>
          <a:bodyPr>
            <a:noAutofit/>
          </a:bodyPr>
          <a:lstStyle/>
          <a:p>
            <a:r>
              <a:rPr lang="en-US" sz="3200" b="1" dirty="0">
                <a:solidFill>
                  <a:schemeClr val="accent6">
                    <a:lumMod val="50000"/>
                  </a:schemeClr>
                </a:solidFill>
                <a:latin typeface="Arial" panose="020B0604020202020204" pitchFamily="34" charset="0"/>
                <a:cs typeface="Arial" panose="020B0604020202020204" pitchFamily="34" charset="0"/>
              </a:rPr>
              <a:t>NGUỒN NĂNG LƯỢNG KHÔNG TÁI TẠO</a:t>
            </a:r>
          </a:p>
        </p:txBody>
      </p:sp>
      <p:grpSp>
        <p:nvGrpSpPr>
          <p:cNvPr id="17" name="Group 16"/>
          <p:cNvGrpSpPr/>
          <p:nvPr/>
        </p:nvGrpSpPr>
        <p:grpSpPr>
          <a:xfrm>
            <a:off x="713744" y="1044240"/>
            <a:ext cx="5420356" cy="2575810"/>
            <a:chOff x="-1827801" y="1180904"/>
            <a:chExt cx="4650678" cy="2903639"/>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732" y="1180904"/>
              <a:ext cx="3203609" cy="2903639"/>
            </a:xfrm>
            <a:prstGeom prst="rect">
              <a:avLst/>
            </a:prstGeom>
          </p:spPr>
        </p:pic>
        <p:sp>
          <p:nvSpPr>
            <p:cNvPr id="13" name="TextBox 12"/>
            <p:cNvSpPr txBox="1"/>
            <p:nvPr/>
          </p:nvSpPr>
          <p:spPr>
            <a:xfrm>
              <a:off x="-1827801" y="2072530"/>
              <a:ext cx="1643062" cy="589811"/>
            </a:xfrm>
            <a:prstGeom prst="rect">
              <a:avLst/>
            </a:prstGeom>
            <a:noFill/>
          </p:spPr>
          <p:txBody>
            <a:bodyPr wrap="square" rtlCol="0">
              <a:spAutoFit/>
            </a:bodyPr>
            <a:lstStyle/>
            <a:p>
              <a:r>
                <a:rPr lang="en-US" sz="2800" b="1">
                  <a:solidFill>
                    <a:srgbClr val="FF0000"/>
                  </a:solidFill>
                  <a:latin typeface="Arial" panose="020B0604020202020204" pitchFamily="34" charset="0"/>
                  <a:cs typeface="Arial" panose="020B0604020202020204" pitchFamily="34" charset="0"/>
                </a:rPr>
                <a:t>Dầu mỏ</a:t>
              </a:r>
            </a:p>
          </p:txBody>
        </p:sp>
      </p:grpSp>
      <p:grpSp>
        <p:nvGrpSpPr>
          <p:cNvPr id="18" name="Group 17"/>
          <p:cNvGrpSpPr/>
          <p:nvPr/>
        </p:nvGrpSpPr>
        <p:grpSpPr>
          <a:xfrm>
            <a:off x="604297" y="3846855"/>
            <a:ext cx="5520278" cy="2761720"/>
            <a:chOff x="1710675" y="1180904"/>
            <a:chExt cx="4407954" cy="2779648"/>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1820" y="1180904"/>
              <a:ext cx="3066809" cy="2779648"/>
            </a:xfrm>
            <a:prstGeom prst="rect">
              <a:avLst/>
            </a:prstGeom>
          </p:spPr>
        </p:pic>
        <p:sp>
          <p:nvSpPr>
            <p:cNvPr id="14" name="TextBox 13"/>
            <p:cNvSpPr txBox="1"/>
            <p:nvPr/>
          </p:nvSpPr>
          <p:spPr>
            <a:xfrm>
              <a:off x="1710675" y="2192244"/>
              <a:ext cx="1643062" cy="526617"/>
            </a:xfrm>
            <a:prstGeom prst="rect">
              <a:avLst/>
            </a:prstGeom>
            <a:noFill/>
          </p:spPr>
          <p:txBody>
            <a:bodyPr wrap="square" rtlCol="0">
              <a:spAutoFit/>
            </a:bodyPr>
            <a:lstStyle/>
            <a:p>
              <a:r>
                <a:rPr lang="en-US" sz="2800" b="1">
                  <a:solidFill>
                    <a:srgbClr val="FF0000"/>
                  </a:solidFill>
                  <a:latin typeface="Arial" panose="020B0604020202020204" pitchFamily="34" charset="0"/>
                  <a:cs typeface="Arial" panose="020B0604020202020204" pitchFamily="34" charset="0"/>
                </a:rPr>
                <a:t>Than đá</a:t>
              </a:r>
            </a:p>
          </p:txBody>
        </p:sp>
      </p:grpSp>
      <p:grpSp>
        <p:nvGrpSpPr>
          <p:cNvPr id="19" name="Group 18"/>
          <p:cNvGrpSpPr/>
          <p:nvPr/>
        </p:nvGrpSpPr>
        <p:grpSpPr>
          <a:xfrm>
            <a:off x="7090530" y="1044240"/>
            <a:ext cx="5101470" cy="2575810"/>
            <a:chOff x="7314461" y="887156"/>
            <a:chExt cx="6801960" cy="3434412"/>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4461" y="887156"/>
              <a:ext cx="3789215" cy="3434412"/>
            </a:xfrm>
            <a:prstGeom prst="rect">
              <a:avLst/>
            </a:prstGeom>
          </p:spPr>
        </p:pic>
        <p:sp>
          <p:nvSpPr>
            <p:cNvPr id="15" name="TextBox 14"/>
            <p:cNvSpPr txBox="1"/>
            <p:nvPr/>
          </p:nvSpPr>
          <p:spPr>
            <a:xfrm>
              <a:off x="11816133" y="1905896"/>
              <a:ext cx="2300288" cy="1272142"/>
            </a:xfrm>
            <a:prstGeom prst="rect">
              <a:avLst/>
            </a:prstGeom>
            <a:noFill/>
          </p:spPr>
          <p:txBody>
            <a:bodyPr wrap="square" rtlCol="0">
              <a:spAutoFit/>
            </a:bodyPr>
            <a:lstStyle/>
            <a:p>
              <a:r>
                <a:rPr lang="en-US" sz="2800" b="1">
                  <a:solidFill>
                    <a:srgbClr val="FF0000"/>
                  </a:solidFill>
                  <a:latin typeface="Arial" panose="020B0604020202020204" pitchFamily="34" charset="0"/>
                  <a:cs typeface="Arial" panose="020B0604020202020204" pitchFamily="34" charset="0"/>
                </a:rPr>
                <a:t>Khí tự nhiên</a:t>
              </a:r>
            </a:p>
          </p:txBody>
        </p:sp>
      </p:grpSp>
      <p:grpSp>
        <p:nvGrpSpPr>
          <p:cNvPr id="20" name="Group 19"/>
          <p:cNvGrpSpPr/>
          <p:nvPr/>
        </p:nvGrpSpPr>
        <p:grpSpPr>
          <a:xfrm>
            <a:off x="7163790" y="1981200"/>
            <a:ext cx="4765083" cy="4683668"/>
            <a:chOff x="7519718" y="1392388"/>
            <a:chExt cx="6353443" cy="6351100"/>
          </a:xfrm>
        </p:grpSpPr>
        <p:grpSp>
          <p:nvGrpSpPr>
            <p:cNvPr id="11" name="Group 10"/>
            <p:cNvGrpSpPr/>
            <p:nvPr/>
          </p:nvGrpSpPr>
          <p:grpSpPr>
            <a:xfrm>
              <a:off x="7519718" y="1392388"/>
              <a:ext cx="4710381" cy="6351100"/>
              <a:chOff x="4547923" y="3486616"/>
              <a:chExt cx="4710381" cy="6428751"/>
            </a:xfrm>
          </p:grpSpPr>
          <p:sp>
            <p:nvSpPr>
              <p:cNvPr id="4" name="Rectangle 3"/>
              <p:cNvSpPr/>
              <p:nvPr/>
            </p:nvSpPr>
            <p:spPr>
              <a:xfrm>
                <a:off x="4547923" y="6208068"/>
                <a:ext cx="3659784" cy="37072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0" b="1">
                    <a:latin typeface=".VnBlackH" panose="020B7200000000000000" pitchFamily="34" charset="0"/>
                    <a:cs typeface="Arial" panose="020B0604020202020204" pitchFamily="34" charset="0"/>
                  </a:rPr>
                  <a:t>u</a:t>
                </a:r>
              </a:p>
            </p:txBody>
          </p:sp>
          <p:sp>
            <p:nvSpPr>
              <p:cNvPr id="5" name="TextBox 4"/>
              <p:cNvSpPr txBox="1"/>
              <p:nvPr/>
            </p:nvSpPr>
            <p:spPr>
              <a:xfrm>
                <a:off x="6747548" y="6462389"/>
                <a:ext cx="1570955" cy="560770"/>
              </a:xfrm>
              <a:prstGeom prst="rect">
                <a:avLst/>
              </a:prstGeom>
              <a:noFill/>
            </p:spPr>
            <p:txBody>
              <a:bodyPr wrap="square" rtlCol="0">
                <a:spAutoFit/>
              </a:bodyPr>
              <a:lstStyle/>
              <a:p>
                <a:r>
                  <a:rPr lang="en-US" sz="2100" b="1">
                    <a:solidFill>
                      <a:schemeClr val="bg1"/>
                    </a:solidFill>
                    <a:latin typeface="Arial" panose="020B0604020202020204" pitchFamily="34" charset="0"/>
                    <a:cs typeface="Arial" panose="020B0604020202020204" pitchFamily="34" charset="0"/>
                  </a:rPr>
                  <a:t>URANI</a:t>
                </a:r>
              </a:p>
            </p:txBody>
          </p:sp>
          <p:sp>
            <p:nvSpPr>
              <p:cNvPr id="6" name="TextBox 5"/>
              <p:cNvSpPr txBox="1"/>
              <p:nvPr/>
            </p:nvSpPr>
            <p:spPr>
              <a:xfrm>
                <a:off x="8286753" y="3486616"/>
                <a:ext cx="971551" cy="560771"/>
              </a:xfrm>
              <a:prstGeom prst="rect">
                <a:avLst/>
              </a:prstGeom>
              <a:noFill/>
            </p:spPr>
            <p:txBody>
              <a:bodyPr wrap="square" rtlCol="0">
                <a:spAutoFit/>
              </a:bodyPr>
              <a:lstStyle/>
              <a:p>
                <a:r>
                  <a:rPr lang="en-US" sz="2100" b="1">
                    <a:solidFill>
                      <a:schemeClr val="bg1"/>
                    </a:solidFill>
                    <a:latin typeface="Arial" panose="020B0604020202020204" pitchFamily="34" charset="0"/>
                    <a:cs typeface="Arial" panose="020B0604020202020204" pitchFamily="34" charset="0"/>
                  </a:rPr>
                  <a:t>235</a:t>
                </a:r>
              </a:p>
            </p:txBody>
          </p:sp>
        </p:grpSp>
        <p:sp>
          <p:nvSpPr>
            <p:cNvPr id="16" name="TextBox 15"/>
            <p:cNvSpPr txBox="1"/>
            <p:nvPr/>
          </p:nvSpPr>
          <p:spPr>
            <a:xfrm>
              <a:off x="12230099" y="5257256"/>
              <a:ext cx="1643062" cy="779700"/>
            </a:xfrm>
            <a:prstGeom prst="rect">
              <a:avLst/>
            </a:prstGeom>
            <a:noFill/>
          </p:spPr>
          <p:txBody>
            <a:bodyPr wrap="square" rtlCol="0">
              <a:spAutoFit/>
            </a:bodyPr>
            <a:lstStyle/>
            <a:p>
              <a:r>
                <a:rPr lang="en-US" sz="3200" b="1">
                  <a:solidFill>
                    <a:srgbClr val="FF0000"/>
                  </a:solidFill>
                  <a:latin typeface="Arial" panose="020B0604020202020204" pitchFamily="34" charset="0"/>
                  <a:cs typeface="Arial" panose="020B0604020202020204" pitchFamily="34" charset="0"/>
                </a:rPr>
                <a:t>Urani </a:t>
              </a:r>
            </a:p>
          </p:txBody>
        </p:sp>
      </p:grpSp>
    </p:spTree>
    <p:extLst>
      <p:ext uri="{BB962C8B-B14F-4D97-AF65-F5344CB8AC3E}">
        <p14:creationId xmlns:p14="http://schemas.microsoft.com/office/powerpoint/2010/main" val="321497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9" name="Rectangle 7">
            <a:extLst>
              <a:ext uri="{FF2B5EF4-FFF2-40B4-BE49-F238E27FC236}">
                <a16:creationId xmlns:a16="http://schemas.microsoft.com/office/drawing/2014/main" id="{EDDB6596-E660-48A5-8EBF-D3018C9B17E0}"/>
              </a:ext>
            </a:extLst>
          </p:cNvPr>
          <p:cNvSpPr>
            <a:spLocks noGrp="1" noChangeArrowheads="1"/>
          </p:cNvSpPr>
          <p:nvPr>
            <p:ph type="body" sz="half" idx="1"/>
          </p:nvPr>
        </p:nvSpPr>
        <p:spPr>
          <a:xfrm>
            <a:off x="609600" y="1981200"/>
            <a:ext cx="6858000" cy="4572000"/>
          </a:xfrm>
        </p:spPr>
        <p:txBody>
          <a:bodyPr/>
          <a:lstStyle/>
          <a:p>
            <a:pPr eaLnBrk="1" hangingPunct="1">
              <a:defRPr/>
            </a:pPr>
            <a:r>
              <a:rPr lang="en-US">
                <a:latin typeface="+mj-lt"/>
              </a:rPr>
              <a:t> </a:t>
            </a:r>
            <a:r>
              <a:rPr lang="en-US" sz="3600" b="1">
                <a:latin typeface="+mj-lt"/>
              </a:rPr>
              <a:t>Năng lượng gió</a:t>
            </a:r>
            <a:r>
              <a:rPr lang="en-US" sz="3600">
                <a:latin typeface="+mj-lt"/>
              </a:rPr>
              <a:t> là </a:t>
            </a:r>
            <a:r>
              <a:rPr lang="en-US" sz="3600" u="sng">
                <a:solidFill>
                  <a:schemeClr val="bg2">
                    <a:lumMod val="60000"/>
                    <a:lumOff val="40000"/>
                  </a:schemeClr>
                </a:solidFill>
                <a:latin typeface="+mj-lt"/>
              </a:rPr>
              <a:t>động năng </a:t>
            </a:r>
            <a:r>
              <a:rPr lang="en-US" sz="3600">
                <a:latin typeface="+mj-lt"/>
              </a:rPr>
              <a:t>của không khí di chuyển trong bầu </a:t>
            </a:r>
            <a:r>
              <a:rPr lang="en-US" sz="3600" u="sng">
                <a:solidFill>
                  <a:schemeClr val="bg2">
                    <a:lumMod val="60000"/>
                    <a:lumOff val="40000"/>
                  </a:schemeClr>
                </a:solidFill>
                <a:latin typeface="+mj-lt"/>
              </a:rPr>
              <a:t>khí quyển trái đất.</a:t>
            </a:r>
          </a:p>
          <a:p>
            <a:pPr eaLnBrk="1" hangingPunct="1">
              <a:defRPr/>
            </a:pPr>
            <a:r>
              <a:rPr lang="en-US" sz="3600">
                <a:latin typeface="+mj-lt"/>
              </a:rPr>
              <a:t>Một số nước điển hình sử dụng năng lượng gió như: Hà Lan, Tây Ban Nha, Mexico,…</a:t>
            </a:r>
          </a:p>
        </p:txBody>
      </p:sp>
      <p:pic>
        <p:nvPicPr>
          <p:cNvPr id="8200" name="Picture 8" descr="pic192">
            <a:extLst>
              <a:ext uri="{FF2B5EF4-FFF2-40B4-BE49-F238E27FC236}">
                <a16:creationId xmlns:a16="http://schemas.microsoft.com/office/drawing/2014/main" id="{6BFC4332-26B1-49D6-92D7-F6F9F426A18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773988" y="1143000"/>
            <a:ext cx="43815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3">
            <a:extLst>
              <a:ext uri="{FF2B5EF4-FFF2-40B4-BE49-F238E27FC236}">
                <a16:creationId xmlns:a16="http://schemas.microsoft.com/office/drawing/2014/main" id="{A83AF777-C6A1-4A6D-85DD-B2D4D15431ED}"/>
              </a:ext>
            </a:extLst>
          </p:cNvPr>
          <p:cNvSpPr txBox="1">
            <a:spLocks noChangeArrowheads="1"/>
          </p:cNvSpPr>
          <p:nvPr/>
        </p:nvSpPr>
        <p:spPr bwMode="auto">
          <a:xfrm>
            <a:off x="2057400" y="457200"/>
            <a:ext cx="7907338" cy="1054100"/>
          </a:xfrm>
          <a:prstGeom prst="rect">
            <a:avLst/>
          </a:prstGeom>
          <a:noFill/>
          <a:ln>
            <a:noFill/>
          </a:ln>
          <a:effectLst/>
        </p:spPr>
        <p:txBody>
          <a:bodyPr/>
          <a:lst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0" marR="0" lvl="0" indent="0" algn="l" defTabSz="914400" rtl="0" eaLnBrk="1" fontAlgn="base" latinLnBrk="0" hangingPunct="1">
              <a:lnSpc>
                <a:spcPct val="80000"/>
              </a:lnSpc>
              <a:spcBef>
                <a:spcPct val="20000"/>
              </a:spcBef>
              <a:spcAft>
                <a:spcPct val="0"/>
              </a:spcAft>
              <a:buClr>
                <a:srgbClr val="00007D"/>
              </a:buClr>
              <a:buSzPct val="75000"/>
              <a:buFont typeface="Wingdings" pitchFamily="2" charset="2"/>
              <a:buNone/>
              <a:tabLst/>
              <a:defRPr/>
            </a:pPr>
            <a:r>
              <a:rPr lang="en-US" sz="3800" b="1" noProof="0">
                <a:solidFill>
                  <a:srgbClr val="9999FF">
                    <a:lumMod val="50000"/>
                  </a:srgbClr>
                </a:solidFill>
                <a:latin typeface="Arial"/>
              </a:rPr>
              <a:t>NGUỒN</a:t>
            </a:r>
            <a:r>
              <a:rPr kumimoji="0" lang="en-US" sz="3800" b="1" i="0" u="none" strike="noStrike" kern="1200" cap="none" spc="0" normalizeH="0" baseline="0" noProof="0">
                <a:ln>
                  <a:noFill/>
                </a:ln>
                <a:solidFill>
                  <a:srgbClr val="9999FF">
                    <a:lumMod val="50000"/>
                  </a:srgbClr>
                </a:solidFill>
                <a:effectLst/>
                <a:uLnTx/>
                <a:uFillTx/>
                <a:latin typeface="Arial"/>
                <a:ea typeface="+mn-ea"/>
                <a:cs typeface="+mn-cs"/>
              </a:rPr>
              <a:t> NĂNG LƯỢNG TÁI</a:t>
            </a:r>
            <a:r>
              <a:rPr kumimoji="0" lang="en-US" sz="3800" b="1" i="0" u="none" strike="noStrike" kern="1200" cap="none" spc="0" normalizeH="0" noProof="0">
                <a:ln>
                  <a:noFill/>
                </a:ln>
                <a:solidFill>
                  <a:srgbClr val="9999FF">
                    <a:lumMod val="50000"/>
                  </a:srgbClr>
                </a:solidFill>
                <a:effectLst/>
                <a:uLnTx/>
                <a:uFillTx/>
                <a:latin typeface="Arial"/>
                <a:ea typeface="+mn-ea"/>
                <a:cs typeface="+mn-cs"/>
              </a:rPr>
              <a:t> TẠO</a:t>
            </a:r>
            <a:endParaRPr kumimoji="0" lang="en-US" sz="3800" b="1" i="0" u="none" strike="noStrike" kern="1200" cap="none" spc="0" normalizeH="0" baseline="0" noProof="0">
              <a:ln>
                <a:noFill/>
              </a:ln>
              <a:solidFill>
                <a:srgbClr val="9999FF">
                  <a:lumMod val="50000"/>
                </a:srgbClr>
              </a:solidFill>
              <a:effectLst/>
              <a:uLnTx/>
              <a:uFillTx/>
              <a:latin typeface="Arial"/>
              <a:ea typeface="+mn-ea"/>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subTnLst>
                                    <p:animClr clrSpc="rgb" dir="cw">
                                      <p:cBhvr override="childStyle">
                                        <p:cTn dur="1" fill="hold" display="0" masterRel="nextClick" afterEffect="1"/>
                                        <p:tgtEl>
                                          <p:spTgt spid="6">
                                            <p:txEl>
                                              <p:pRg st="0" end="0"/>
                                            </p:txEl>
                                          </p:spTgt>
                                        </p:tgtEl>
                                        <p:attrNameLst>
                                          <p:attrName>ppt_c</p:attrName>
                                        </p:attrNameLst>
                                      </p:cBhvr>
                                      <p:to>
                                        <a:schemeClr val="bg2"/>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199">
                                            <p:txEl>
                                              <p:pRg st="0" end="0"/>
                                            </p:txEl>
                                          </p:spTgt>
                                        </p:tgtEl>
                                        <p:attrNameLst>
                                          <p:attrName>style.visibility</p:attrName>
                                        </p:attrNameLst>
                                      </p:cBhvr>
                                      <p:to>
                                        <p:strVal val="visible"/>
                                      </p:to>
                                    </p:set>
                                    <p:animEffect transition="in" filter="checkerboard(across)">
                                      <p:cBhvr>
                                        <p:cTn id="12" dur="500"/>
                                        <p:tgtEl>
                                          <p:spTgt spid="819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199">
                                            <p:txEl>
                                              <p:pRg st="1" end="1"/>
                                            </p:txEl>
                                          </p:spTgt>
                                        </p:tgtEl>
                                        <p:attrNameLst>
                                          <p:attrName>style.visibility</p:attrName>
                                        </p:attrNameLst>
                                      </p:cBhvr>
                                      <p:to>
                                        <p:strVal val="visible"/>
                                      </p:to>
                                    </p:set>
                                    <p:animEffect transition="in" filter="checkerboard(across)">
                                      <p:cBhvr>
                                        <p:cTn id="17" dur="500"/>
                                        <p:tgtEl>
                                          <p:spTgt spid="819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8200"/>
                                        </p:tgtEl>
                                        <p:attrNameLst>
                                          <p:attrName>style.visibility</p:attrName>
                                        </p:attrNameLst>
                                      </p:cBhvr>
                                      <p:to>
                                        <p:strVal val="visible"/>
                                      </p:to>
                                    </p:set>
                                    <p:animEffect transition="in" filter="diamond(in)">
                                      <p:cBhvr>
                                        <p:cTn id="22" dur="20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build="p"/>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4">
            <a:extLst>
              <a:ext uri="{FF2B5EF4-FFF2-40B4-BE49-F238E27FC236}">
                <a16:creationId xmlns:a16="http://schemas.microsoft.com/office/drawing/2014/main" id="{9D618FC1-58B3-409E-94FA-1D3A17D85E13}"/>
              </a:ext>
            </a:extLst>
          </p:cNvPr>
          <p:cNvSpPr>
            <a:spLocks noGrp="1" noChangeArrowheads="1"/>
          </p:cNvSpPr>
          <p:nvPr>
            <p:ph type="title"/>
          </p:nvPr>
        </p:nvSpPr>
        <p:spPr>
          <a:xfrm>
            <a:off x="1981200" y="457200"/>
            <a:ext cx="8229600" cy="685800"/>
          </a:xfrm>
        </p:spPr>
        <p:txBody>
          <a:bodyPr/>
          <a:lstStyle/>
          <a:p>
            <a:pPr algn="ctr" eaLnBrk="1" hangingPunct="1"/>
            <a:r>
              <a:rPr lang="en-US" altLang="vi-VN" b="1">
                <a:solidFill>
                  <a:srgbClr val="FF0000"/>
                </a:solidFill>
              </a:rPr>
              <a:t>Năng lượng mặt trời</a:t>
            </a:r>
            <a:r>
              <a:rPr lang="en-US" altLang="vi-VN"/>
              <a:t> </a:t>
            </a:r>
          </a:p>
        </p:txBody>
      </p:sp>
      <p:pic>
        <p:nvPicPr>
          <p:cNvPr id="20486" name="Picture 6" descr="ab3">
            <a:extLst>
              <a:ext uri="{FF2B5EF4-FFF2-40B4-BE49-F238E27FC236}">
                <a16:creationId xmlns:a16="http://schemas.microsoft.com/office/drawing/2014/main" id="{39AE2DAC-6D27-4AAE-89CC-1902229CFE5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43200" y="2057400"/>
            <a:ext cx="6553200" cy="45719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6" name="Rectangle 1">
            <a:extLst>
              <a:ext uri="{FF2B5EF4-FFF2-40B4-BE49-F238E27FC236}">
                <a16:creationId xmlns:a16="http://schemas.microsoft.com/office/drawing/2014/main" id="{0A0C98D2-68A8-44E9-9228-3026DE4E1E34}"/>
              </a:ext>
            </a:extLst>
          </p:cNvPr>
          <p:cNvSpPr>
            <a:spLocks noChangeArrowheads="1"/>
          </p:cNvSpPr>
          <p:nvPr/>
        </p:nvSpPr>
        <p:spPr bwMode="auto">
          <a:xfrm>
            <a:off x="533400" y="1447800"/>
            <a:ext cx="114299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2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 Năng lượng Mặt Trời: bức xạ ánh sáng và nhiệt từ mặt trời tỏa ra</a:t>
            </a:r>
          </a:p>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altLang="vi-VN" sz="28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0486"/>
                                        </p:tgtEl>
                                        <p:attrNameLst>
                                          <p:attrName>style.visibility</p:attrName>
                                        </p:attrNameLst>
                                      </p:cBhvr>
                                      <p:to>
                                        <p:strVal val="visible"/>
                                      </p:to>
                                    </p:set>
                                    <p:animEffect transition="in" filter="box(in)">
                                      <p:cBhvr>
                                        <p:cTn id="7" dur="500"/>
                                        <p:tgtEl>
                                          <p:spTgt spid="204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D634FFE7-442D-4BC7-990D-243B0B13B13A}"/>
              </a:ext>
            </a:extLst>
          </p:cNvPr>
          <p:cNvSpPr>
            <a:spLocks noGrp="1" noChangeArrowheads="1"/>
          </p:cNvSpPr>
          <p:nvPr>
            <p:ph type="title"/>
          </p:nvPr>
        </p:nvSpPr>
        <p:spPr>
          <a:xfrm>
            <a:off x="2144713" y="304800"/>
            <a:ext cx="8077200" cy="1066800"/>
          </a:xfrm>
        </p:spPr>
        <p:txBody>
          <a:bodyPr/>
          <a:lstStyle/>
          <a:p>
            <a:pPr eaLnBrk="1" hangingPunct="1"/>
            <a:r>
              <a:rPr lang="en-US" altLang="vi-VN" sz="2400"/>
              <a:t>         </a:t>
            </a:r>
            <a:r>
              <a:rPr lang="en-US" altLang="vi-VN" sz="4000" b="1"/>
              <a:t>NĂNG LƯỢNG MẶT TRỜI</a:t>
            </a:r>
            <a:r>
              <a:rPr lang="en-US" altLang="vi-VN" sz="2800"/>
              <a:t/>
            </a:r>
            <a:br>
              <a:rPr lang="en-US" altLang="vi-VN" sz="2800"/>
            </a:br>
            <a:endParaRPr lang="en-US" altLang="vi-VN" sz="2800"/>
          </a:p>
        </p:txBody>
      </p:sp>
      <p:pic>
        <p:nvPicPr>
          <p:cNvPr id="9227" name="Picture 11" descr="800px-Giant_photovoltaic_array">
            <a:extLst>
              <a:ext uri="{FF2B5EF4-FFF2-40B4-BE49-F238E27FC236}">
                <a16:creationId xmlns:a16="http://schemas.microsoft.com/office/drawing/2014/main" id="{83CB40BD-2B2C-4978-AA8C-EAB8A3BF9629}"/>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969000" y="914400"/>
            <a:ext cx="4797264" cy="15359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8" name="Picture 12" descr="Flipped_MIT_Solar_One_house">
            <a:extLst>
              <a:ext uri="{FF2B5EF4-FFF2-40B4-BE49-F238E27FC236}">
                <a16:creationId xmlns:a16="http://schemas.microsoft.com/office/drawing/2014/main" id="{3A151D68-5E87-43BF-9CCE-D7E635C4B87A}"/>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867400" y="3089610"/>
            <a:ext cx="4898864" cy="262856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9" name="Picture 13" descr="Nuna3Team">
            <a:extLst>
              <a:ext uri="{FF2B5EF4-FFF2-40B4-BE49-F238E27FC236}">
                <a16:creationId xmlns:a16="http://schemas.microsoft.com/office/drawing/2014/main" id="{C7C5E33E-BD83-41FA-B19A-D34573E7C6EC}"/>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685800" y="868362"/>
            <a:ext cx="4038600" cy="4411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a:extLst>
              <a:ext uri="{FF2B5EF4-FFF2-40B4-BE49-F238E27FC236}">
                <a16:creationId xmlns:a16="http://schemas.microsoft.com/office/drawing/2014/main" id="{224B995F-8CEA-4DFF-A04F-EE94B76AA34C}"/>
              </a:ext>
            </a:extLst>
          </p:cNvPr>
          <p:cNvSpPr/>
          <p:nvPr/>
        </p:nvSpPr>
        <p:spPr>
          <a:xfrm>
            <a:off x="685800" y="5440362"/>
            <a:ext cx="3951288" cy="1108075"/>
          </a:xfrm>
          <a:prstGeom prst="rect">
            <a:avLst/>
          </a:prstGeom>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a:ln>
                  <a:noFill/>
                </a:ln>
                <a:solidFill>
                  <a:srgbClr val="000000"/>
                </a:solidFill>
                <a:effectLst/>
                <a:uLnTx/>
                <a:uFillTx/>
                <a:latin typeface="Arial"/>
                <a:ea typeface="+mn-ea"/>
                <a:cs typeface="+mn-cs"/>
              </a:rPr>
              <a:t>Xe chạy bằng năng lượng mặt trời ở Úc</a:t>
            </a:r>
            <a:br>
              <a:rPr kumimoji="0" lang="en-US" sz="2400" b="1" i="0" u="none" strike="noStrike" kern="0" cap="none" spc="0" normalizeH="0" baseline="0" noProof="0">
                <a:ln>
                  <a:noFill/>
                </a:ln>
                <a:solidFill>
                  <a:srgbClr val="000000"/>
                </a:solidFill>
                <a:effectLst/>
                <a:uLnTx/>
                <a:uFillTx/>
                <a:latin typeface="Arial"/>
                <a:ea typeface="+mn-ea"/>
                <a:cs typeface="+mn-cs"/>
              </a:rPr>
            </a:br>
            <a:endParaRPr kumimoji="0" lang="en-US" sz="1600" b="1"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2">
            <a:extLst>
              <a:ext uri="{FF2B5EF4-FFF2-40B4-BE49-F238E27FC236}">
                <a16:creationId xmlns:a16="http://schemas.microsoft.com/office/drawing/2014/main" id="{A7F446CB-D018-49A0-A9FB-00F5D0FB1D5E}"/>
              </a:ext>
            </a:extLst>
          </p:cNvPr>
          <p:cNvSpPr>
            <a:spLocks noChangeArrowheads="1"/>
          </p:cNvSpPr>
          <p:nvPr/>
        </p:nvSpPr>
        <p:spPr bwMode="auto">
          <a:xfrm>
            <a:off x="5645944" y="2586334"/>
            <a:ext cx="6005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vi-VN" sz="2400" b="1" i="1" u="none" strike="noStrike" kern="1200" cap="none" spc="0" normalizeH="0" baseline="0" noProof="0">
                <a:ln>
                  <a:noFill/>
                </a:ln>
                <a:solidFill>
                  <a:srgbClr val="000000"/>
                </a:solidFill>
                <a:effectLst/>
                <a:uLnTx/>
                <a:uFillTx/>
                <a:latin typeface="Arial" panose="020B0604020202020204" pitchFamily="34" charset="0"/>
                <a:ea typeface="+mn-ea"/>
                <a:cs typeface="+mn-cs"/>
              </a:rPr>
              <a:t>Nhà máy điện Mặt trời Nellis ở Hoa Kỳ</a:t>
            </a:r>
          </a:p>
        </p:txBody>
      </p:sp>
      <p:sp>
        <p:nvSpPr>
          <p:cNvPr id="4" name="Rectangle 3">
            <a:extLst>
              <a:ext uri="{FF2B5EF4-FFF2-40B4-BE49-F238E27FC236}">
                <a16:creationId xmlns:a16="http://schemas.microsoft.com/office/drawing/2014/main" id="{0D760D51-27B5-4D02-9E23-6C1E6D22EF2E}"/>
              </a:ext>
            </a:extLst>
          </p:cNvPr>
          <p:cNvSpPr>
            <a:spLocks noChangeArrowheads="1"/>
          </p:cNvSpPr>
          <p:nvPr/>
        </p:nvSpPr>
        <p:spPr bwMode="auto">
          <a:xfrm>
            <a:off x="5334000" y="5657850"/>
            <a:ext cx="6629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vi-VN" sz="2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Ngôi nhà dùng năng lượng mặt trời sưởi ấm quanh năm ở Hòa Kỳ vào năm 1939</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229"/>
                                        </p:tgtEl>
                                        <p:attrNameLst>
                                          <p:attrName>style.visibility</p:attrName>
                                        </p:attrNameLst>
                                      </p:cBhvr>
                                      <p:to>
                                        <p:strVal val="visible"/>
                                      </p:to>
                                    </p:set>
                                    <p:animEffect transition="in" filter="box(in)">
                                      <p:cBhvr>
                                        <p:cTn id="7" dur="500"/>
                                        <p:tgtEl>
                                          <p:spTgt spid="92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9227"/>
                                        </p:tgtEl>
                                        <p:attrNameLst>
                                          <p:attrName>style.visibility</p:attrName>
                                        </p:attrNameLst>
                                      </p:cBhvr>
                                      <p:to>
                                        <p:strVal val="visible"/>
                                      </p:to>
                                    </p:set>
                                    <p:animEffect transition="in" filter="diamond(in)">
                                      <p:cBhvr>
                                        <p:cTn id="16" dur="2000"/>
                                        <p:tgtEl>
                                          <p:spTgt spid="922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nodeType="clickEffect">
                                  <p:stCondLst>
                                    <p:cond delay="0"/>
                                  </p:stCondLst>
                                  <p:childTnLst>
                                    <p:set>
                                      <p:cBhvr>
                                        <p:cTn id="24" dur="1" fill="hold">
                                          <p:stCondLst>
                                            <p:cond delay="0"/>
                                          </p:stCondLst>
                                        </p:cTn>
                                        <p:tgtEl>
                                          <p:spTgt spid="9228"/>
                                        </p:tgtEl>
                                        <p:attrNameLst>
                                          <p:attrName>style.visibility</p:attrName>
                                        </p:attrNameLst>
                                      </p:cBhvr>
                                      <p:to>
                                        <p:strVal val="visible"/>
                                      </p:to>
                                    </p:set>
                                    <p:animEffect transition="in" filter="diamond(in)">
                                      <p:cBhvr>
                                        <p:cTn id="25" dur="2000"/>
                                        <p:tgtEl>
                                          <p:spTgt spid="922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F49DE061-8DB9-4DD1-BC48-301EA3895AD8}"/>
              </a:ext>
            </a:extLst>
          </p:cNvPr>
          <p:cNvSpPr>
            <a:spLocks noGrp="1" noChangeArrowheads="1"/>
          </p:cNvSpPr>
          <p:nvPr>
            <p:ph type="title"/>
          </p:nvPr>
        </p:nvSpPr>
        <p:spPr/>
        <p:txBody>
          <a:bodyPr/>
          <a:lstStyle/>
          <a:p>
            <a:pPr algn="ctr" eaLnBrk="1" hangingPunct="1"/>
            <a:r>
              <a:rPr lang="en-US" altLang="vi-VN" b="1">
                <a:solidFill>
                  <a:srgbClr val="FF0000"/>
                </a:solidFill>
              </a:rPr>
              <a:t>NĂNG LƯỢNG ĐỊA NHIỆT</a:t>
            </a:r>
          </a:p>
        </p:txBody>
      </p:sp>
      <p:pic>
        <p:nvPicPr>
          <p:cNvPr id="3" name="Hình ảnh 2">
            <a:extLst>
              <a:ext uri="{FF2B5EF4-FFF2-40B4-BE49-F238E27FC236}">
                <a16:creationId xmlns:a16="http://schemas.microsoft.com/office/drawing/2014/main" id="{C7513B8E-8B61-4A33-B9B8-70E78628D3CD}"/>
              </a:ext>
            </a:extLst>
          </p:cNvPr>
          <p:cNvPicPr>
            <a:picLocks noChangeAspect="1"/>
          </p:cNvPicPr>
          <p:nvPr/>
        </p:nvPicPr>
        <p:blipFill>
          <a:blip r:embed="rId2"/>
          <a:stretch>
            <a:fillRect/>
          </a:stretch>
        </p:blipFill>
        <p:spPr>
          <a:xfrm>
            <a:off x="2047875" y="1828800"/>
            <a:ext cx="8096250" cy="5024437"/>
          </a:xfrm>
          <a:prstGeom prst="rect">
            <a:avLst/>
          </a:prstGeom>
        </p:spPr>
      </p:pic>
    </p:spTree>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500" fill="hold"/>
                                        <p:tgtEl>
                                          <p:spTgt spid="11266"/>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266"/>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266"/>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266"/>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1" nodeType="clickEffect">
                                  <p:stCondLst>
                                    <p:cond delay="0"/>
                                  </p:stCondLst>
                                  <p:childTnLst>
                                    <p:set>
                                      <p:cBhvr>
                                        <p:cTn id="14" dur="1" fill="hold">
                                          <p:stCondLst>
                                            <p:cond delay="0"/>
                                          </p:stCondLst>
                                        </p:cTn>
                                        <p:tgtEl>
                                          <p:spTgt spid="11266"/>
                                        </p:tgtEl>
                                        <p:attrNameLst>
                                          <p:attrName>style.visibility</p:attrName>
                                        </p:attrNameLst>
                                      </p:cBhvr>
                                      <p:to>
                                        <p:strVal val="visible"/>
                                      </p:to>
                                    </p:set>
                                    <p:animEffect transition="in" filter="blinds(horizontal)">
                                      <p:cBhvr>
                                        <p:cTn id="15"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6" grpId="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3" name="Rectangle 3">
            <a:extLst>
              <a:ext uri="{FF2B5EF4-FFF2-40B4-BE49-F238E27FC236}">
                <a16:creationId xmlns:a16="http://schemas.microsoft.com/office/drawing/2014/main" id="{81907E6E-8A0A-4F85-BFE8-4F12175F4B79}"/>
              </a:ext>
            </a:extLst>
          </p:cNvPr>
          <p:cNvSpPr>
            <a:spLocks noGrp="1" noChangeArrowheads="1"/>
          </p:cNvSpPr>
          <p:nvPr>
            <p:ph type="body" idx="1"/>
          </p:nvPr>
        </p:nvSpPr>
        <p:spPr>
          <a:xfrm>
            <a:off x="304800" y="304800"/>
            <a:ext cx="11582400" cy="3886200"/>
          </a:xfrm>
        </p:spPr>
        <p:txBody>
          <a:bodyPr/>
          <a:lstStyle/>
          <a:p>
            <a:pPr algn="just" eaLnBrk="1" hangingPunct="1"/>
            <a:r>
              <a:rPr lang="en-US" altLang="vi-VN" sz="4000" b="1"/>
              <a:t>Năng lượng địa nhiệt</a:t>
            </a:r>
            <a:r>
              <a:rPr lang="en-US" altLang="vi-VN" sz="4000"/>
              <a:t> là </a:t>
            </a:r>
            <a:r>
              <a:rPr lang="en-US" altLang="vi-VN" sz="4000" u="sng">
                <a:solidFill>
                  <a:srgbClr val="FF0000"/>
                </a:solidFill>
              </a:rPr>
              <a:t>năng lượng</a:t>
            </a:r>
            <a:r>
              <a:rPr lang="en-US" altLang="vi-VN" sz="4000"/>
              <a:t> được tách ra từ nhiệt trong lòng Trái Đất. Năng lượng này có nguồn gốc từ sự hình thành ban đầu của hành tinh, từ hoạt động phân hủy phóng xạ của các khoáng vật, và từ năng lượng mặt trời được hấp thụ tại bề mặt Trái Đất </a:t>
            </a:r>
          </a:p>
        </p:txBody>
      </p:sp>
      <p:pic>
        <p:nvPicPr>
          <p:cNvPr id="2" name="Hình ảnh 1">
            <a:extLst>
              <a:ext uri="{FF2B5EF4-FFF2-40B4-BE49-F238E27FC236}">
                <a16:creationId xmlns:a16="http://schemas.microsoft.com/office/drawing/2014/main" id="{4B2E0A37-D498-4FF4-90D3-706B4E0E4C54}"/>
              </a:ext>
            </a:extLst>
          </p:cNvPr>
          <p:cNvPicPr>
            <a:picLocks noChangeAspect="1"/>
          </p:cNvPicPr>
          <p:nvPr/>
        </p:nvPicPr>
        <p:blipFill rotWithShape="1">
          <a:blip r:embed="rId2"/>
          <a:srcRect l="8000" t="10526" r="10000" b="5263"/>
          <a:stretch/>
        </p:blipFill>
        <p:spPr>
          <a:xfrm>
            <a:off x="1371600" y="4191000"/>
            <a:ext cx="4572000" cy="2620537"/>
          </a:xfrm>
          <a:prstGeom prst="rect">
            <a:avLst/>
          </a:prstGeom>
        </p:spPr>
      </p:pic>
      <p:pic>
        <p:nvPicPr>
          <p:cNvPr id="3" name="Hình ảnh 2">
            <a:extLst>
              <a:ext uri="{FF2B5EF4-FFF2-40B4-BE49-F238E27FC236}">
                <a16:creationId xmlns:a16="http://schemas.microsoft.com/office/drawing/2014/main" id="{E68EA130-8395-4215-BC49-07B57717D7CF}"/>
              </a:ext>
            </a:extLst>
          </p:cNvPr>
          <p:cNvPicPr>
            <a:picLocks noChangeAspect="1"/>
          </p:cNvPicPr>
          <p:nvPr/>
        </p:nvPicPr>
        <p:blipFill>
          <a:blip r:embed="rId3"/>
          <a:stretch>
            <a:fillRect/>
          </a:stretch>
        </p:blipFill>
        <p:spPr>
          <a:xfrm>
            <a:off x="6419850" y="3962400"/>
            <a:ext cx="4467225" cy="2707826"/>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iterate type="lt">
                                    <p:tmPct val="10000"/>
                                  </p:iterate>
                                  <p:childTnLst>
                                    <p:set>
                                      <p:cBhvr>
                                        <p:cTn id="6" dur="1" fill="hold">
                                          <p:stCondLst>
                                            <p:cond delay="0"/>
                                          </p:stCondLst>
                                        </p:cTn>
                                        <p:tgtEl>
                                          <p:spTgt spid="102403">
                                            <p:txEl>
                                              <p:pRg st="0" end="0"/>
                                            </p:txEl>
                                          </p:spTgt>
                                        </p:tgtEl>
                                        <p:attrNameLst>
                                          <p:attrName>style.visibility</p:attrName>
                                        </p:attrNameLst>
                                      </p:cBhvr>
                                      <p:to>
                                        <p:strVal val="visible"/>
                                      </p:to>
                                    </p:set>
                                    <p:anim calcmode="lin" valueType="num">
                                      <p:cBhvr>
                                        <p:cTn id="7" dur="500" fill="hold"/>
                                        <p:tgtEl>
                                          <p:spTgt spid="10240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0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0240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024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ABCD8E6-675E-44FE-B4A7-DCF4773A9EA6}"/>
              </a:ext>
            </a:extLst>
          </p:cNvPr>
          <p:cNvSpPr>
            <a:spLocks noGrp="1" noChangeArrowheads="1"/>
          </p:cNvSpPr>
          <p:nvPr>
            <p:ph type="title"/>
          </p:nvPr>
        </p:nvSpPr>
        <p:spPr/>
        <p:txBody>
          <a:bodyPr/>
          <a:lstStyle/>
          <a:p>
            <a:pPr algn="ctr" eaLnBrk="1" hangingPunct="1">
              <a:defRPr/>
            </a:pPr>
            <a:r>
              <a:rPr lang="en-US" b="1">
                <a:solidFill>
                  <a:schemeClr val="bg2">
                    <a:lumMod val="60000"/>
                    <a:lumOff val="40000"/>
                  </a:schemeClr>
                </a:solidFill>
              </a:rPr>
              <a:t>NĂNG LƯỢNG THỦY TRIỀU</a:t>
            </a:r>
          </a:p>
        </p:txBody>
      </p:sp>
      <p:sp>
        <p:nvSpPr>
          <p:cNvPr id="22531" name="Rectangle 3">
            <a:extLst>
              <a:ext uri="{FF2B5EF4-FFF2-40B4-BE49-F238E27FC236}">
                <a16:creationId xmlns:a16="http://schemas.microsoft.com/office/drawing/2014/main" id="{559E7C04-27E9-4048-8C72-7C0ABC0CC0C3}"/>
              </a:ext>
            </a:extLst>
          </p:cNvPr>
          <p:cNvSpPr>
            <a:spLocks noGrp="1" noChangeArrowheads="1"/>
          </p:cNvSpPr>
          <p:nvPr>
            <p:ph type="body" idx="1"/>
          </p:nvPr>
        </p:nvSpPr>
        <p:spPr/>
        <p:txBody>
          <a:bodyPr/>
          <a:lstStyle/>
          <a:p>
            <a:pPr algn="just" eaLnBrk="1" hangingPunct="1">
              <a:defRPr/>
            </a:pPr>
            <a:r>
              <a:rPr lang="en-US" b="1"/>
              <a:t>Năng lượng thủy triều</a:t>
            </a:r>
            <a:r>
              <a:rPr lang="en-US"/>
              <a:t> hay </a:t>
            </a:r>
            <a:r>
              <a:rPr lang="en-US" b="1"/>
              <a:t>điện thủy triều</a:t>
            </a:r>
            <a:r>
              <a:rPr lang="en-US"/>
              <a:t> là lượng điện thu được từ năng lượng chứa trong khối </a:t>
            </a:r>
            <a:r>
              <a:rPr lang="en-US" b="1" u="sng">
                <a:solidFill>
                  <a:schemeClr val="bg2">
                    <a:lumMod val="60000"/>
                    <a:lumOff val="40000"/>
                  </a:schemeClr>
                </a:solidFill>
              </a:rPr>
              <a:t>nước</a:t>
            </a:r>
            <a:r>
              <a:rPr lang="en-US"/>
              <a:t> chuyển động do </a:t>
            </a:r>
            <a:r>
              <a:rPr lang="en-US" b="1" u="sng">
                <a:solidFill>
                  <a:schemeClr val="bg2">
                    <a:lumMod val="60000"/>
                    <a:lumOff val="40000"/>
                  </a:schemeClr>
                </a:solidFill>
              </a:rPr>
              <a:t>thủy triều</a:t>
            </a:r>
            <a:r>
              <a:rPr lang="en-US"/>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checkerboard(across)">
                                      <p:cBhvr>
                                        <p:cTn id="7" dur="500"/>
                                        <p:tgtEl>
                                          <p:spTgt spid="22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diamond(in)">
                                      <p:cBhvr>
                                        <p:cTn id="12" dur="20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03C3046-25F0-43B4-8363-D5EBA5BC8286}"/>
              </a:ext>
            </a:extLst>
          </p:cNvPr>
          <p:cNvSpPr>
            <a:spLocks noGrp="1" noChangeArrowheads="1"/>
          </p:cNvSpPr>
          <p:nvPr>
            <p:ph type="title"/>
          </p:nvPr>
        </p:nvSpPr>
        <p:spPr>
          <a:xfrm>
            <a:off x="457200" y="914400"/>
            <a:ext cx="11506200" cy="1371600"/>
          </a:xfrm>
        </p:spPr>
        <p:txBody>
          <a:bodyPr/>
          <a:lstStyle/>
          <a:p>
            <a:pPr eaLnBrk="1" hangingPunct="1"/>
            <a:r>
              <a:rPr lang="en-US" altLang="vi-VN" sz="2800" b="1"/>
              <a:t>Theo ước tính, với công nghệ khai thác như hiện nay, hàng năm thế giới có thể sản xuất được trên dưới 450 tỷ kWh điện từ thủy triều, tương đương tổng lượng điện của 40 nhà máy điện hạt nhân lớn nhất hiện nay trên toàn cầu. </a:t>
            </a:r>
            <a:br>
              <a:rPr lang="en-US" altLang="vi-VN" sz="2800" b="1"/>
            </a:br>
            <a:r>
              <a:rPr lang="en-US" sz="2800" b="1">
                <a:solidFill>
                  <a:schemeClr val="bg2">
                    <a:lumMod val="60000"/>
                    <a:lumOff val="40000"/>
                  </a:schemeClr>
                </a:solidFill>
              </a:rPr>
              <a:t>Pháp, Mỹ … là những nước đi đầu về vấn đề này.</a:t>
            </a:r>
            <a:endParaRPr lang="en-US" altLang="vi-VN" sz="2800" b="1"/>
          </a:p>
        </p:txBody>
      </p:sp>
      <p:pic>
        <p:nvPicPr>
          <p:cNvPr id="23556" name="Picture 4" descr="1216536010">
            <a:extLst>
              <a:ext uri="{FF2B5EF4-FFF2-40B4-BE49-F238E27FC236}">
                <a16:creationId xmlns:a16="http://schemas.microsoft.com/office/drawing/2014/main" id="{E4086DAC-0661-40AB-A5AD-8FC84CF527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819400"/>
            <a:ext cx="39624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descr="Mo hinh hthong tuabin khai thac dien tu thuy trieu">
            <a:extLst>
              <a:ext uri="{FF2B5EF4-FFF2-40B4-BE49-F238E27FC236}">
                <a16:creationId xmlns:a16="http://schemas.microsoft.com/office/drawing/2014/main" id="{CE96FFE5-B262-4BC5-84F6-3BED52552B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819400"/>
            <a:ext cx="43434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amond(in)">
                                      <p:cBhvr>
                                        <p:cTn id="7" dur="2000"/>
                                        <p:tgtEl>
                                          <p:spTgt spid="23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3556"/>
                                        </p:tgtEl>
                                        <p:attrNameLst>
                                          <p:attrName>style.visibility</p:attrName>
                                        </p:attrNameLst>
                                      </p:cBhvr>
                                      <p:to>
                                        <p:strVal val="visible"/>
                                      </p:to>
                                    </p:set>
                                    <p:animEffect transition="in" filter="checkerboard(across)">
                                      <p:cBhvr>
                                        <p:cTn id="12" dur="500"/>
                                        <p:tgtEl>
                                          <p:spTgt spid="23556"/>
                                        </p:tgtEl>
                                      </p:cBhvr>
                                    </p:animEffect>
                                  </p:childTnLst>
                                </p:cTn>
                              </p:par>
                              <p:par>
                                <p:cTn id="13" presetID="2" presetClass="entr" presetSubtype="4" fill="hold" nodeType="withEffect">
                                  <p:stCondLst>
                                    <p:cond delay="0"/>
                                  </p:stCondLst>
                                  <p:childTnLst>
                                    <p:set>
                                      <p:cBhvr>
                                        <p:cTn id="14" dur="1" fill="hold">
                                          <p:stCondLst>
                                            <p:cond delay="0"/>
                                          </p:stCondLst>
                                        </p:cTn>
                                        <p:tgtEl>
                                          <p:spTgt spid="23557"/>
                                        </p:tgtEl>
                                        <p:attrNameLst>
                                          <p:attrName>style.visibility</p:attrName>
                                        </p:attrNameLst>
                                      </p:cBhvr>
                                      <p:to>
                                        <p:strVal val="visible"/>
                                      </p:to>
                                    </p:set>
                                    <p:anim calcmode="lin" valueType="num">
                                      <p:cBhvr additive="base">
                                        <p:cTn id="15" dur="500" fill="hold"/>
                                        <p:tgtEl>
                                          <p:spTgt spid="23557"/>
                                        </p:tgtEl>
                                        <p:attrNameLst>
                                          <p:attrName>ppt_x</p:attrName>
                                        </p:attrNameLst>
                                      </p:cBhvr>
                                      <p:tavLst>
                                        <p:tav tm="0">
                                          <p:val>
                                            <p:strVal val="#ppt_x"/>
                                          </p:val>
                                        </p:tav>
                                        <p:tav tm="100000">
                                          <p:val>
                                            <p:strVal val="#ppt_x"/>
                                          </p:val>
                                        </p:tav>
                                      </p:tavLst>
                                    </p:anim>
                                    <p:anim calcmode="lin" valueType="num">
                                      <p:cBhvr additive="base">
                                        <p:cTn id="16" dur="500" fill="hold"/>
                                        <p:tgtEl>
                                          <p:spTgt spid="235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53DE933-8714-4261-8FB4-0FD99D930F36}"/>
              </a:ext>
            </a:extLst>
          </p:cNvPr>
          <p:cNvSpPr>
            <a:spLocks noGrp="1" noChangeArrowheads="1"/>
          </p:cNvSpPr>
          <p:nvPr>
            <p:ph type="title"/>
          </p:nvPr>
        </p:nvSpPr>
        <p:spPr/>
        <p:txBody>
          <a:bodyPr/>
          <a:lstStyle/>
          <a:p>
            <a:pPr algn="ctr" eaLnBrk="1" hangingPunct="1">
              <a:defRPr/>
            </a:pPr>
            <a:r>
              <a:rPr lang="en-US" b="1">
                <a:solidFill>
                  <a:schemeClr val="bg2">
                    <a:lumMod val="60000"/>
                    <a:lumOff val="40000"/>
                  </a:schemeClr>
                </a:solidFill>
              </a:rPr>
              <a:t>NĂNG LƯỢNG SINH KHỐI</a:t>
            </a:r>
          </a:p>
        </p:txBody>
      </p:sp>
      <p:sp>
        <p:nvSpPr>
          <p:cNvPr id="24579" name="Rectangle 3">
            <a:extLst>
              <a:ext uri="{FF2B5EF4-FFF2-40B4-BE49-F238E27FC236}">
                <a16:creationId xmlns:a16="http://schemas.microsoft.com/office/drawing/2014/main" id="{8AA209EC-D383-428F-B309-EC8F943A19F8}"/>
              </a:ext>
            </a:extLst>
          </p:cNvPr>
          <p:cNvSpPr>
            <a:spLocks noGrp="1" noChangeArrowheads="1"/>
          </p:cNvSpPr>
          <p:nvPr>
            <p:ph type="body" idx="1"/>
          </p:nvPr>
        </p:nvSpPr>
        <p:spPr/>
        <p:txBody>
          <a:bodyPr/>
          <a:lstStyle/>
          <a:p>
            <a:pPr algn="just" eaLnBrk="1" hangingPunct="1">
              <a:defRPr/>
            </a:pPr>
            <a:r>
              <a:rPr lang="en-US" b="1"/>
              <a:t>Sinh khối</a:t>
            </a:r>
            <a:r>
              <a:rPr lang="en-US"/>
              <a:t> là dạng </a:t>
            </a:r>
            <a:r>
              <a:rPr lang="en-US" u="sng">
                <a:solidFill>
                  <a:schemeClr val="bg2">
                    <a:lumMod val="60000"/>
                    <a:lumOff val="40000"/>
                  </a:schemeClr>
                </a:solidFill>
              </a:rPr>
              <a:t>vật liệu sinh học</a:t>
            </a:r>
            <a:r>
              <a:rPr lang="en-US"/>
              <a:t> từ </a:t>
            </a:r>
            <a:r>
              <a:rPr lang="en-US" u="sng">
                <a:solidFill>
                  <a:schemeClr val="bg2">
                    <a:lumMod val="60000"/>
                    <a:lumOff val="40000"/>
                  </a:schemeClr>
                </a:solidFill>
              </a:rPr>
              <a:t>sự sống</a:t>
            </a:r>
            <a:r>
              <a:rPr lang="en-US"/>
              <a:t>, hay gần đây là </a:t>
            </a:r>
            <a:r>
              <a:rPr lang="en-US" u="sng">
                <a:solidFill>
                  <a:schemeClr val="bg2">
                    <a:lumMod val="60000"/>
                    <a:lumOff val="40000"/>
                  </a:schemeClr>
                </a:solidFill>
              </a:rPr>
              <a:t>sinh vật</a:t>
            </a:r>
            <a:r>
              <a:rPr lang="en-US"/>
              <a:t> sống, đa số là các </a:t>
            </a:r>
            <a:r>
              <a:rPr lang="en-US" u="sng">
                <a:solidFill>
                  <a:schemeClr val="bg2">
                    <a:lumMod val="60000"/>
                    <a:lumOff val="40000"/>
                  </a:schemeClr>
                </a:solidFill>
              </a:rPr>
              <a:t>cây</a:t>
            </a:r>
            <a:r>
              <a:rPr lang="en-US"/>
              <a:t> trồng hay vật liệu có nguồn gốc từ </a:t>
            </a:r>
            <a:r>
              <a:rPr lang="en-US" u="sng">
                <a:solidFill>
                  <a:schemeClr val="bg2">
                    <a:lumMod val="60000"/>
                    <a:lumOff val="40000"/>
                  </a:schemeClr>
                </a:solidFill>
              </a:rPr>
              <a:t>thực vật.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checkerboard(across)">
                                      <p:cBhvr>
                                        <p:cTn id="7" dur="5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diamond(in)">
                                      <p:cBhvr>
                                        <p:cTn id="12" dur="20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7" name="Rectangle 7">
            <a:extLst>
              <a:ext uri="{FF2B5EF4-FFF2-40B4-BE49-F238E27FC236}">
                <a16:creationId xmlns:a16="http://schemas.microsoft.com/office/drawing/2014/main" id="{387854C2-6A7E-4782-84D9-3B899F4E91DB}"/>
              </a:ext>
            </a:extLst>
          </p:cNvPr>
          <p:cNvSpPr>
            <a:spLocks noGrp="1" noChangeArrowheads="1"/>
          </p:cNvSpPr>
          <p:nvPr>
            <p:ph type="title"/>
          </p:nvPr>
        </p:nvSpPr>
        <p:spPr>
          <a:xfrm>
            <a:off x="457200" y="609600"/>
            <a:ext cx="11353800" cy="2057400"/>
          </a:xfrm>
        </p:spPr>
        <p:txBody>
          <a:bodyPr/>
          <a:lstStyle/>
          <a:p>
            <a:pPr algn="just" eaLnBrk="1" hangingPunct="1">
              <a:defRPr/>
            </a:pPr>
            <a:r>
              <a:rPr lang="en-US" sz="3200" b="1">
                <a:solidFill>
                  <a:schemeClr val="bg2"/>
                </a:solidFill>
              </a:rPr>
              <a:t>Năng lượng sinh khối</a:t>
            </a:r>
            <a:r>
              <a:rPr lang="en-US" sz="2800" b="1"/>
              <a:t> có thể dùng trực tiếp, gián tiếp một lần hay chuyển thành dạng năng lượng khác như nhiên liệu </a:t>
            </a:r>
            <a:r>
              <a:rPr lang="en-US" sz="2800" b="1" u="sng">
                <a:solidFill>
                  <a:schemeClr val="bg2">
                    <a:lumMod val="60000"/>
                    <a:lumOff val="40000"/>
                  </a:schemeClr>
                </a:solidFill>
              </a:rPr>
              <a:t>sinh học</a:t>
            </a:r>
            <a:r>
              <a:rPr lang="en-US" sz="2800" b="1"/>
              <a:t>. Sinh khối có thể chuyển thành </a:t>
            </a:r>
            <a:r>
              <a:rPr lang="en-US" sz="2800" b="1" u="sng">
                <a:solidFill>
                  <a:schemeClr val="bg2">
                    <a:lumMod val="60000"/>
                    <a:lumOff val="40000"/>
                  </a:schemeClr>
                </a:solidFill>
              </a:rPr>
              <a:t>năng lượng </a:t>
            </a:r>
            <a:r>
              <a:rPr lang="en-US" sz="2800" b="1"/>
              <a:t>theo ba cách: </a:t>
            </a:r>
            <a:r>
              <a:rPr lang="en-US" sz="2800" b="1" u="sng">
                <a:solidFill>
                  <a:schemeClr val="bg2">
                    <a:lumMod val="60000"/>
                    <a:lumOff val="40000"/>
                  </a:schemeClr>
                </a:solidFill>
              </a:rPr>
              <a:t>chuyển đổi nhiệt</a:t>
            </a:r>
            <a:r>
              <a:rPr lang="en-US" sz="2800" b="1">
                <a:solidFill>
                  <a:schemeClr val="bg2">
                    <a:lumMod val="60000"/>
                    <a:lumOff val="40000"/>
                  </a:schemeClr>
                </a:solidFill>
              </a:rPr>
              <a:t>, </a:t>
            </a:r>
            <a:r>
              <a:rPr lang="en-US" sz="2800" b="1" u="sng">
                <a:solidFill>
                  <a:schemeClr val="bg2">
                    <a:lumMod val="60000"/>
                    <a:lumOff val="40000"/>
                  </a:schemeClr>
                </a:solidFill>
              </a:rPr>
              <a:t>chuyển đổi hóa học</a:t>
            </a:r>
            <a:r>
              <a:rPr lang="en-US" sz="2800" b="1">
                <a:solidFill>
                  <a:schemeClr val="bg2">
                    <a:lumMod val="60000"/>
                    <a:lumOff val="40000"/>
                  </a:schemeClr>
                </a:solidFill>
              </a:rPr>
              <a:t>, </a:t>
            </a:r>
            <a:r>
              <a:rPr lang="en-US" sz="2800" b="1" u="sng">
                <a:solidFill>
                  <a:schemeClr val="bg2">
                    <a:lumMod val="60000"/>
                    <a:lumOff val="40000"/>
                  </a:schemeClr>
                </a:solidFill>
              </a:rPr>
              <a:t>chuyển đổi sinh hóa.</a:t>
            </a:r>
            <a:endParaRPr lang="en-US" sz="5400" b="1" u="sng">
              <a:solidFill>
                <a:schemeClr val="bg2">
                  <a:lumMod val="60000"/>
                  <a:lumOff val="40000"/>
                </a:schemeClr>
              </a:solidFill>
            </a:endParaRPr>
          </a:p>
        </p:txBody>
      </p:sp>
      <p:pic>
        <p:nvPicPr>
          <p:cNvPr id="25611" name="Picture 11" descr="250px-Špalek_na_štípání">
            <a:extLst>
              <a:ext uri="{FF2B5EF4-FFF2-40B4-BE49-F238E27FC236}">
                <a16:creationId xmlns:a16="http://schemas.microsoft.com/office/drawing/2014/main" id="{4CCE7AA8-8784-40D9-A227-667193571A76}"/>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667000" y="2971800"/>
            <a:ext cx="6400800" cy="3625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25607"/>
                                        </p:tgtEl>
                                        <p:attrNameLst>
                                          <p:attrName>style.visibility</p:attrName>
                                        </p:attrNameLst>
                                      </p:cBhvr>
                                      <p:to>
                                        <p:strVal val="visible"/>
                                      </p:to>
                                    </p:set>
                                    <p:anim calcmode="lin" valueType="num">
                                      <p:cBhvr>
                                        <p:cTn id="7" dur="500" fill="hold"/>
                                        <p:tgtEl>
                                          <p:spTgt spid="25607"/>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5607"/>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5607"/>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5607"/>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25611"/>
                                        </p:tgtEl>
                                        <p:attrNameLst>
                                          <p:attrName>style.visibility</p:attrName>
                                        </p:attrNameLst>
                                      </p:cBhvr>
                                      <p:to>
                                        <p:strVal val="visible"/>
                                      </p:to>
                                    </p:set>
                                    <p:animEffect transition="in" filter="checkerboard(across)">
                                      <p:cBhvr>
                                        <p:cTn id="15" dur="500"/>
                                        <p:tgtEl>
                                          <p:spTgt spid="25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12" y="42862"/>
            <a:ext cx="8229600" cy="581890"/>
          </a:xfrm>
        </p:spPr>
        <p:txBody>
          <a:bodyPr>
            <a:noAutofit/>
          </a:bodyPr>
          <a:lstStyle/>
          <a:p>
            <a:r>
              <a:rPr lang="en-US" sz="3600" b="1" dirty="0" err="1">
                <a:solidFill>
                  <a:srgbClr val="FF0000"/>
                </a:solidFill>
                <a:latin typeface="Times New Roman" pitchFamily="18" charset="0"/>
                <a:cs typeface="Times New Roman" pitchFamily="18" charset="0"/>
              </a:rPr>
              <a:t>Quan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sát</a:t>
            </a:r>
            <a:r>
              <a:rPr lang="en-US" sz="3600" b="1" dirty="0">
                <a:solidFill>
                  <a:srgbClr val="FF0000"/>
                </a:solidFill>
                <a:latin typeface="Times New Roman" pitchFamily="18" charset="0"/>
                <a:cs typeface="Times New Roman" pitchFamily="18" charset="0"/>
              </a:rPr>
              <a:t> video </a:t>
            </a:r>
            <a:r>
              <a:rPr lang="en-US" sz="3600" b="1" dirty="0" err="1">
                <a:solidFill>
                  <a:srgbClr val="FF0000"/>
                </a:solidFill>
                <a:latin typeface="Times New Roman" pitchFamily="18" charset="0"/>
                <a:cs typeface="Times New Roman" pitchFamily="18" charset="0"/>
              </a:rPr>
              <a:t>sau</a:t>
            </a:r>
            <a:r>
              <a:rPr lang="en-US" sz="3600" b="1" dirty="0">
                <a:solidFill>
                  <a:srgbClr val="FF0000"/>
                </a:solidFill>
                <a:latin typeface="Times New Roman" pitchFamily="18" charset="0"/>
                <a:cs typeface="Times New Roman" pitchFamily="18" charset="0"/>
              </a:rPr>
              <a:t> </a:t>
            </a:r>
            <a:r>
              <a:rPr lang="en-US" sz="3600" b="1" err="1">
                <a:solidFill>
                  <a:srgbClr val="FF0000"/>
                </a:solidFill>
                <a:latin typeface="Times New Roman" pitchFamily="18" charset="0"/>
                <a:cs typeface="Times New Roman" pitchFamily="18" charset="0"/>
              </a:rPr>
              <a:t>và</a:t>
            </a:r>
            <a:r>
              <a:rPr lang="en-US" sz="3600" b="1">
                <a:solidFill>
                  <a:srgbClr val="FF0000"/>
                </a:solidFill>
                <a:latin typeface="Times New Roman" pitchFamily="18" charset="0"/>
                <a:cs typeface="Times New Roman" pitchFamily="18" charset="0"/>
              </a:rPr>
              <a:t> trả lời câu hỏi:</a:t>
            </a:r>
            <a:endParaRPr lang="en-US" sz="3600"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152400" y="629514"/>
            <a:ext cx="11811000" cy="1371598"/>
          </a:xfrm>
        </p:spPr>
        <p:txBody>
          <a:bodyPr>
            <a:normAutofit lnSpcReduction="10000"/>
          </a:bodyPr>
          <a:lstStyle/>
          <a:p>
            <a:pPr>
              <a:lnSpc>
                <a:spcPct val="100000"/>
              </a:lnSpc>
            </a:pPr>
            <a:r>
              <a:rPr lang="en-US" sz="2800" b="1" dirty="0" err="1">
                <a:latin typeface="Times New Roman" pitchFamily="18" charset="0"/>
                <a:cs typeface="Times New Roman" pitchFamily="18" charset="0"/>
              </a:rPr>
              <a:t>Có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phải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cả</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nguồn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năng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lượng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đều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mãi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mãi</a:t>
            </a:r>
            <a:r>
              <a:rPr lang="en-US" sz="2800" b="1" dirty="0">
                <a:latin typeface="Times New Roman" pitchFamily="18" charset="0"/>
                <a:cs typeface="Times New Roman" pitchFamily="18" charset="0"/>
              </a:rPr>
              <a:t>? </a:t>
            </a:r>
          </a:p>
          <a:p>
            <a:pPr>
              <a:lnSpc>
                <a:spcPct val="100000"/>
              </a:lnSpc>
            </a:pPr>
            <a:r>
              <a:rPr lang="en-US" sz="2800" b="1" dirty="0" err="1">
                <a:latin typeface="Times New Roman" pitchFamily="18" charset="0"/>
                <a:cs typeface="Times New Roman" pitchFamily="18" charset="0"/>
              </a:rPr>
              <a:t>Khi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khai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dụng</a:t>
            </a:r>
            <a:r>
              <a:rPr lang="en-US" sz="2800" b="1" dirty="0">
                <a:latin typeface="Times New Roman" pitchFamily="18" charset="0"/>
                <a:cs typeface="Times New Roman" pitchFamily="18" charset="0"/>
              </a:rPr>
              <a:t> </a:t>
            </a:r>
            <a:r>
              <a:rPr lang="en-US" sz="2800" b="1" err="1">
                <a:latin typeface="Times New Roman" pitchFamily="18" charset="0"/>
                <a:cs typeface="Times New Roman" pitchFamily="18" charset="0"/>
              </a:rPr>
              <a:t>năng</a:t>
            </a:r>
            <a:r>
              <a:rPr lang="en-US" sz="2800" b="1">
                <a:latin typeface="Times New Roman" pitchFamily="18" charset="0"/>
                <a:cs typeface="Times New Roman" pitchFamily="18" charset="0"/>
              </a:rPr>
              <a:t> lượng, </a:t>
            </a:r>
            <a:r>
              <a:rPr lang="en-US" sz="2800" b="1" dirty="0" err="1">
                <a:latin typeface="Times New Roman" pitchFamily="18" charset="0"/>
                <a:cs typeface="Times New Roman" pitchFamily="18" charset="0"/>
              </a:rPr>
              <a:t>chúng</a:t>
            </a:r>
            <a:r>
              <a:rPr lang="en-US" sz="2800" b="1" dirty="0">
                <a:latin typeface="Times New Roman" pitchFamily="18" charset="0"/>
                <a:cs typeface="Times New Roman" pitchFamily="18" charset="0"/>
              </a:rPr>
              <a:t> ta </a:t>
            </a:r>
            <a:r>
              <a:rPr lang="en-US" sz="2800" b="1" dirty="0" err="1">
                <a:latin typeface="Times New Roman" pitchFamily="18" charset="0"/>
                <a:cs typeface="Times New Roman" pitchFamily="18" charset="0"/>
              </a:rPr>
              <a:t>đã</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đến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môi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trường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như</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thế</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nào</a:t>
            </a:r>
            <a:r>
              <a:rPr lang="en-US" sz="2800" b="1" dirty="0">
                <a:latin typeface="Times New Roman" pitchFamily="18" charset="0"/>
                <a:cs typeface="Times New Roman" pitchFamily="18" charset="0"/>
              </a:rPr>
              <a:t>?</a:t>
            </a:r>
          </a:p>
        </p:txBody>
      </p:sp>
      <p:pic>
        <p:nvPicPr>
          <p:cNvPr id="4" name="Giới thiệu Ngành Năng lượng tái tạ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3869" y="1981200"/>
            <a:ext cx="11541868" cy="4800600"/>
          </a:xfrm>
          <a:prstGeom prst="rect">
            <a:avLst/>
          </a:prstGeom>
        </p:spPr>
      </p:pic>
    </p:spTree>
    <p:extLst>
      <p:ext uri="{BB962C8B-B14F-4D97-AF65-F5344CB8AC3E}">
        <p14:creationId xmlns:p14="http://schemas.microsoft.com/office/powerpoint/2010/main" val="18399411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85" name="Picture 13" descr="uxr1335143946">
            <a:extLst>
              <a:ext uri="{FF2B5EF4-FFF2-40B4-BE49-F238E27FC236}">
                <a16:creationId xmlns:a16="http://schemas.microsoft.com/office/drawing/2014/main" id="{E0E50860-696D-4E45-B153-7C1FD8A8730F}"/>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828800" y="1981200"/>
            <a:ext cx="2489200" cy="186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5487" name="Picture 15" descr="uranium">
            <a:extLst>
              <a:ext uri="{FF2B5EF4-FFF2-40B4-BE49-F238E27FC236}">
                <a16:creationId xmlns:a16="http://schemas.microsoft.com/office/drawing/2014/main" id="{FA2BE720-C7EC-4800-B458-2685B72E43EB}"/>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7543800" y="4343400"/>
            <a:ext cx="1866900" cy="186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5488" name="Picture 16" descr="xa lu">
            <a:extLst>
              <a:ext uri="{FF2B5EF4-FFF2-40B4-BE49-F238E27FC236}">
                <a16:creationId xmlns:a16="http://schemas.microsoft.com/office/drawing/2014/main" id="{E647EBB7-A1D2-4FF6-B258-D476074B2860}"/>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1905000" y="4343400"/>
            <a:ext cx="2489200" cy="186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5492" name="Picture 20" descr="images (1)">
            <a:extLst>
              <a:ext uri="{FF2B5EF4-FFF2-40B4-BE49-F238E27FC236}">
                <a16:creationId xmlns:a16="http://schemas.microsoft.com/office/drawing/2014/main" id="{A73ABE22-9253-4C71-8FE6-81EA47AE79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2514600"/>
            <a:ext cx="1733550"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4" name="Picture 22" descr="avatar">
            <a:extLst>
              <a:ext uri="{FF2B5EF4-FFF2-40B4-BE49-F238E27FC236}">
                <a16:creationId xmlns:a16="http://schemas.microsoft.com/office/drawing/2014/main" id="{9FF6AF1C-6BFB-4D27-8517-FFF7BAE95D26}"/>
              </a:ext>
            </a:extLst>
          </p:cNvPr>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a:fillRect/>
          </a:stretch>
        </p:blipFill>
        <p:spPr>
          <a:xfrm>
            <a:off x="6946900" y="1981200"/>
            <a:ext cx="2489200" cy="186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2">
            <a:extLst>
              <a:ext uri="{FF2B5EF4-FFF2-40B4-BE49-F238E27FC236}">
                <a16:creationId xmlns:a16="http://schemas.microsoft.com/office/drawing/2014/main" id="{2745D665-EC20-4A8B-B24F-FCC664DCC6BD}"/>
              </a:ext>
            </a:extLst>
          </p:cNvPr>
          <p:cNvSpPr txBox="1">
            <a:spLocks noChangeArrowheads="1"/>
          </p:cNvSpPr>
          <p:nvPr/>
        </p:nvSpPr>
        <p:spPr bwMode="auto">
          <a:xfrm>
            <a:off x="1066800" y="457200"/>
            <a:ext cx="8991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vi-VN" sz="4400" b="1" i="0" u="none" strike="noStrike" kern="1200" cap="none" spc="0" normalizeH="0" baseline="0" noProof="0">
                <a:ln>
                  <a:noFill/>
                </a:ln>
                <a:solidFill>
                  <a:srgbClr val="FF0000"/>
                </a:solidFill>
                <a:effectLst/>
                <a:uLnTx/>
                <a:uFillTx/>
                <a:latin typeface="Arial" panose="020B0604020202020204" pitchFamily="34" charset="0"/>
                <a:ea typeface="+mn-ea"/>
                <a:cs typeface="+mn-cs"/>
              </a:rPr>
              <a:t>Nguồn năng lượng không tái tạo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4" presetClass="entr" presetSubtype="16" fill="hold" nodeType="withEffect">
                                  <p:stCondLst>
                                    <p:cond delay="0"/>
                                  </p:stCondLst>
                                  <p:childTnLst>
                                    <p:set>
                                      <p:cBhvr>
                                        <p:cTn id="8" dur="1" fill="hold">
                                          <p:stCondLst>
                                            <p:cond delay="0"/>
                                          </p:stCondLst>
                                        </p:cTn>
                                        <p:tgtEl>
                                          <p:spTgt spid="105485"/>
                                        </p:tgtEl>
                                        <p:attrNameLst>
                                          <p:attrName>style.visibility</p:attrName>
                                        </p:attrNameLst>
                                      </p:cBhvr>
                                      <p:to>
                                        <p:strVal val="visible"/>
                                      </p:to>
                                    </p:set>
                                    <p:animEffect transition="in" filter="box(in)">
                                      <p:cBhvr>
                                        <p:cTn id="9" dur="500"/>
                                        <p:tgtEl>
                                          <p:spTgt spid="105485"/>
                                        </p:tgtEl>
                                      </p:cBhvr>
                                    </p:animEffect>
                                  </p:childTnLst>
                                </p:cTn>
                              </p:par>
                              <p:par>
                                <p:cTn id="10" presetID="4" presetClass="entr" presetSubtype="16" fill="hold" nodeType="withEffect">
                                  <p:stCondLst>
                                    <p:cond delay="0"/>
                                  </p:stCondLst>
                                  <p:childTnLst>
                                    <p:set>
                                      <p:cBhvr>
                                        <p:cTn id="11" dur="1" fill="hold">
                                          <p:stCondLst>
                                            <p:cond delay="0"/>
                                          </p:stCondLst>
                                        </p:cTn>
                                        <p:tgtEl>
                                          <p:spTgt spid="105488"/>
                                        </p:tgtEl>
                                        <p:attrNameLst>
                                          <p:attrName>style.visibility</p:attrName>
                                        </p:attrNameLst>
                                      </p:cBhvr>
                                      <p:to>
                                        <p:strVal val="visible"/>
                                      </p:to>
                                    </p:set>
                                    <p:animEffect transition="in" filter="box(in)">
                                      <p:cBhvr>
                                        <p:cTn id="12" dur="500"/>
                                        <p:tgtEl>
                                          <p:spTgt spid="105488"/>
                                        </p:tgtEl>
                                      </p:cBhvr>
                                    </p:animEffect>
                                  </p:childTnLst>
                                </p:cTn>
                              </p:par>
                              <p:par>
                                <p:cTn id="13" presetID="5" presetClass="entr" presetSubtype="10" fill="hold" nodeType="withEffect">
                                  <p:stCondLst>
                                    <p:cond delay="0"/>
                                  </p:stCondLst>
                                  <p:childTnLst>
                                    <p:set>
                                      <p:cBhvr>
                                        <p:cTn id="14" dur="1" fill="hold">
                                          <p:stCondLst>
                                            <p:cond delay="0"/>
                                          </p:stCondLst>
                                        </p:cTn>
                                        <p:tgtEl>
                                          <p:spTgt spid="105492"/>
                                        </p:tgtEl>
                                        <p:attrNameLst>
                                          <p:attrName>style.visibility</p:attrName>
                                        </p:attrNameLst>
                                      </p:cBhvr>
                                      <p:to>
                                        <p:strVal val="visible"/>
                                      </p:to>
                                    </p:set>
                                    <p:animEffect transition="in" filter="checkerboard(across)">
                                      <p:cBhvr>
                                        <p:cTn id="15" dur="500"/>
                                        <p:tgtEl>
                                          <p:spTgt spid="105492"/>
                                        </p:tgtEl>
                                      </p:cBhvr>
                                    </p:animEffect>
                                  </p:childTnLst>
                                </p:cTn>
                              </p:par>
                              <p:par>
                                <p:cTn id="16" presetID="8" presetClass="entr" presetSubtype="16" fill="hold" nodeType="withEffect">
                                  <p:stCondLst>
                                    <p:cond delay="0"/>
                                  </p:stCondLst>
                                  <p:childTnLst>
                                    <p:set>
                                      <p:cBhvr>
                                        <p:cTn id="17" dur="1" fill="hold">
                                          <p:stCondLst>
                                            <p:cond delay="0"/>
                                          </p:stCondLst>
                                        </p:cTn>
                                        <p:tgtEl>
                                          <p:spTgt spid="105494"/>
                                        </p:tgtEl>
                                        <p:attrNameLst>
                                          <p:attrName>style.visibility</p:attrName>
                                        </p:attrNameLst>
                                      </p:cBhvr>
                                      <p:to>
                                        <p:strVal val="visible"/>
                                      </p:to>
                                    </p:set>
                                    <p:animEffect transition="in" filter="diamond(in)">
                                      <p:cBhvr>
                                        <p:cTn id="18" dur="2000"/>
                                        <p:tgtEl>
                                          <p:spTgt spid="105494"/>
                                        </p:tgtEl>
                                      </p:cBhvr>
                                    </p:animEffect>
                                  </p:childTnLst>
                                </p:cTn>
                              </p:par>
                              <p:par>
                                <p:cTn id="19" presetID="2" presetClass="entr" presetSubtype="4" fill="hold" nodeType="withEffect">
                                  <p:stCondLst>
                                    <p:cond delay="0"/>
                                  </p:stCondLst>
                                  <p:childTnLst>
                                    <p:set>
                                      <p:cBhvr>
                                        <p:cTn id="20" dur="1" fill="hold">
                                          <p:stCondLst>
                                            <p:cond delay="0"/>
                                          </p:stCondLst>
                                        </p:cTn>
                                        <p:tgtEl>
                                          <p:spTgt spid="105487"/>
                                        </p:tgtEl>
                                        <p:attrNameLst>
                                          <p:attrName>style.visibility</p:attrName>
                                        </p:attrNameLst>
                                      </p:cBhvr>
                                      <p:to>
                                        <p:strVal val="visible"/>
                                      </p:to>
                                    </p:set>
                                    <p:anim calcmode="lin" valueType="num">
                                      <p:cBhvr additive="base">
                                        <p:cTn id="21" dur="500" fill="hold"/>
                                        <p:tgtEl>
                                          <p:spTgt spid="105487"/>
                                        </p:tgtEl>
                                        <p:attrNameLst>
                                          <p:attrName>ppt_x</p:attrName>
                                        </p:attrNameLst>
                                      </p:cBhvr>
                                      <p:tavLst>
                                        <p:tav tm="0">
                                          <p:val>
                                            <p:strVal val="#ppt_x"/>
                                          </p:val>
                                        </p:tav>
                                        <p:tav tm="100000">
                                          <p:val>
                                            <p:strVal val="#ppt_x"/>
                                          </p:val>
                                        </p:tav>
                                      </p:tavLst>
                                    </p:anim>
                                    <p:anim calcmode="lin" valueType="num">
                                      <p:cBhvr additive="base">
                                        <p:cTn id="22" dur="500" fill="hold"/>
                                        <p:tgtEl>
                                          <p:spTgt spid="1054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3" name="Rectangle 3">
            <a:extLst>
              <a:ext uri="{FF2B5EF4-FFF2-40B4-BE49-F238E27FC236}">
                <a16:creationId xmlns:a16="http://schemas.microsoft.com/office/drawing/2014/main" id="{60E64E21-18A2-4E00-8F14-37B5A3F6CB25}"/>
              </a:ext>
            </a:extLst>
          </p:cNvPr>
          <p:cNvSpPr>
            <a:spLocks noGrp="1" noChangeArrowheads="1"/>
          </p:cNvSpPr>
          <p:nvPr>
            <p:ph type="body" idx="1"/>
          </p:nvPr>
        </p:nvSpPr>
        <p:spPr>
          <a:xfrm>
            <a:off x="1981200" y="457200"/>
            <a:ext cx="8229600" cy="5943600"/>
          </a:xfrm>
        </p:spPr>
        <p:txBody>
          <a:bodyPr/>
          <a:lstStyle/>
          <a:p>
            <a:pPr algn="just" eaLnBrk="1" hangingPunct="1">
              <a:buFontTx/>
              <a:buChar char="-"/>
              <a:defRPr/>
            </a:pPr>
            <a:r>
              <a:rPr lang="en-US" b="1"/>
              <a:t>Than đá</a:t>
            </a:r>
            <a:r>
              <a:rPr lang="en-US"/>
              <a:t> là một loại </a:t>
            </a:r>
            <a:r>
              <a:rPr lang="en-US" u="sng">
                <a:solidFill>
                  <a:schemeClr val="bg2">
                    <a:lumMod val="60000"/>
                    <a:lumOff val="40000"/>
                  </a:schemeClr>
                </a:solidFill>
              </a:rPr>
              <a:t>nhiên liệu hóa thạch</a:t>
            </a:r>
            <a:r>
              <a:rPr lang="en-US"/>
              <a:t> được hình thành ở các </a:t>
            </a:r>
            <a:r>
              <a:rPr lang="en-US" u="sng">
                <a:solidFill>
                  <a:schemeClr val="bg2">
                    <a:lumMod val="60000"/>
                    <a:lumOff val="40000"/>
                  </a:schemeClr>
                </a:solidFill>
              </a:rPr>
              <a:t>hệ sinh thái đầm lầy</a:t>
            </a:r>
            <a:r>
              <a:rPr lang="en-US"/>
              <a:t> nơi xác </a:t>
            </a:r>
            <a:r>
              <a:rPr lang="en-US" u="sng">
                <a:solidFill>
                  <a:schemeClr val="bg2">
                    <a:lumMod val="60000"/>
                    <a:lumOff val="40000"/>
                  </a:schemeClr>
                </a:solidFill>
              </a:rPr>
              <a:t>thực vật</a:t>
            </a:r>
            <a:r>
              <a:rPr lang="en-US"/>
              <a:t> được </a:t>
            </a:r>
            <a:r>
              <a:rPr lang="en-US" u="sng">
                <a:solidFill>
                  <a:schemeClr val="bg2">
                    <a:lumMod val="60000"/>
                    <a:lumOff val="40000"/>
                  </a:schemeClr>
                </a:solidFill>
              </a:rPr>
              <a:t>nước</a:t>
            </a:r>
            <a:r>
              <a:rPr lang="en-US"/>
              <a:t> và </a:t>
            </a:r>
            <a:r>
              <a:rPr lang="en-US" u="sng">
                <a:solidFill>
                  <a:schemeClr val="bg2">
                    <a:lumMod val="60000"/>
                    <a:lumOff val="40000"/>
                  </a:schemeClr>
                </a:solidFill>
              </a:rPr>
              <a:t>bùn</a:t>
            </a:r>
            <a:r>
              <a:rPr lang="en-US"/>
              <a:t> lưu giữ không bị </a:t>
            </a:r>
            <a:r>
              <a:rPr lang="en-US" u="sng">
                <a:solidFill>
                  <a:schemeClr val="bg2">
                    <a:lumMod val="60000"/>
                    <a:lumOff val="40000"/>
                  </a:schemeClr>
                </a:solidFill>
              </a:rPr>
              <a:t>ôxi hóa</a:t>
            </a:r>
            <a:r>
              <a:rPr lang="en-US"/>
              <a:t> và </a:t>
            </a:r>
            <a:r>
              <a:rPr lang="en-US" u="sng">
                <a:solidFill>
                  <a:schemeClr val="bg2">
                    <a:lumMod val="60000"/>
                    <a:lumOff val="40000"/>
                  </a:schemeClr>
                </a:solidFill>
              </a:rPr>
              <a:t>phân hủy bởi sinh vật.</a:t>
            </a:r>
          </a:p>
          <a:p>
            <a:pPr algn="just" eaLnBrk="1" hangingPunct="1">
              <a:buFontTx/>
              <a:buChar char="-"/>
              <a:defRPr/>
            </a:pPr>
            <a:endParaRPr lang="en-US" u="sng"/>
          </a:p>
          <a:p>
            <a:pPr marL="0" indent="0" algn="just" eaLnBrk="1" hangingPunct="1">
              <a:buFont typeface="Wingdings" panose="05000000000000000000" pitchFamily="2" charset="2"/>
              <a:buNone/>
              <a:defRPr/>
            </a:pPr>
            <a:r>
              <a:rPr lang="en-US" b="1"/>
              <a:t>- Ứng dụng:</a:t>
            </a:r>
            <a:r>
              <a:rPr lang="en-US"/>
              <a:t> làm chất đốt, sưởi ấm, dược phẩm, chất dẻo, sợi nhân tạo  .…</a:t>
            </a:r>
          </a:p>
          <a:p>
            <a:pPr marL="0" indent="0" algn="just" eaLnBrk="1" hangingPunct="1">
              <a:buFont typeface="Wingdings" panose="05000000000000000000" pitchFamily="2" charset="2"/>
              <a:buNone/>
              <a:defRPr/>
            </a:pPr>
            <a:r>
              <a:rPr lang="en-US" b="1"/>
              <a:t>- Tác hại:</a:t>
            </a:r>
            <a:r>
              <a:rPr lang="en-US"/>
              <a:t> thải ra nhiều bụi, tro và những khí có hiệu ứng nhà kính, đặc biệt khí dioxyd carbon </a:t>
            </a:r>
          </a:p>
          <a:p>
            <a:pPr algn="just" eaLnBrk="1" hangingPunct="1">
              <a:buFont typeface="Wingdings" panose="05000000000000000000" pitchFamily="2" charset="2"/>
              <a:buNone/>
              <a:defRPr/>
            </a:pPr>
            <a:endParaRPr lang="en-US" u="sng"/>
          </a:p>
        </p:txBody>
      </p:sp>
    </p:spTree>
  </p:cSld>
  <p:clrMapOvr>
    <a:masterClrMapping/>
  </p:clrMapOvr>
  <p:transition>
    <p:pull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FDDAB1F6-CCF2-471F-9146-C0A7FD08BE60}"/>
              </a:ext>
            </a:extLst>
          </p:cNvPr>
          <p:cNvSpPr>
            <a:spLocks noGrp="1" noChangeArrowheads="1"/>
          </p:cNvSpPr>
          <p:nvPr>
            <p:ph type="title"/>
          </p:nvPr>
        </p:nvSpPr>
        <p:spPr/>
        <p:txBody>
          <a:bodyPr/>
          <a:lstStyle/>
          <a:p>
            <a:pPr algn="just" eaLnBrk="1" hangingPunct="1">
              <a:defRPr/>
            </a:pPr>
            <a:r>
              <a:rPr lang="en-US" sz="2400" b="1"/>
              <a:t>Thủy năng</a:t>
            </a:r>
            <a:r>
              <a:rPr lang="en-US" sz="2400"/>
              <a:t>: </a:t>
            </a:r>
            <a:r>
              <a:rPr lang="en-US" sz="2400" u="sng">
                <a:solidFill>
                  <a:schemeClr val="bg2">
                    <a:lumMod val="60000"/>
                    <a:lumOff val="40000"/>
                  </a:schemeClr>
                </a:solidFill>
              </a:rPr>
              <a:t>năng lượng </a:t>
            </a:r>
            <a:r>
              <a:rPr lang="en-US" sz="2400"/>
              <a:t>nói chung nhận được từ </a:t>
            </a:r>
            <a:r>
              <a:rPr lang="en-US" sz="2400" u="sng">
                <a:solidFill>
                  <a:schemeClr val="bg2">
                    <a:lumMod val="60000"/>
                    <a:lumOff val="40000"/>
                  </a:schemeClr>
                </a:solidFill>
              </a:rPr>
              <a:t>lực</a:t>
            </a:r>
            <a:r>
              <a:rPr lang="en-US" sz="2400"/>
              <a:t> hoặc </a:t>
            </a:r>
            <a:r>
              <a:rPr lang="en-US" sz="2400" u="sng">
                <a:solidFill>
                  <a:schemeClr val="bg2">
                    <a:lumMod val="60000"/>
                    <a:lumOff val="40000"/>
                  </a:schemeClr>
                </a:solidFill>
              </a:rPr>
              <a:t>năng lượng</a:t>
            </a:r>
            <a:r>
              <a:rPr lang="en-US" sz="2400"/>
              <a:t> của dòng nước, dùng để sử dụng vào những mục đích có lợi.</a:t>
            </a:r>
            <a:r>
              <a:rPr lang="en-US"/>
              <a:t> </a:t>
            </a:r>
          </a:p>
        </p:txBody>
      </p:sp>
      <p:sp>
        <p:nvSpPr>
          <p:cNvPr id="20483" name="Rectangle 3">
            <a:extLst>
              <a:ext uri="{FF2B5EF4-FFF2-40B4-BE49-F238E27FC236}">
                <a16:creationId xmlns:a16="http://schemas.microsoft.com/office/drawing/2014/main" id="{F885308B-8132-4B07-92AB-C0DC0FE7C6E9}"/>
              </a:ext>
            </a:extLst>
          </p:cNvPr>
          <p:cNvSpPr>
            <a:spLocks noGrp="1" noChangeArrowheads="1"/>
          </p:cNvSpPr>
          <p:nvPr>
            <p:ph type="body" idx="1"/>
          </p:nvPr>
        </p:nvSpPr>
        <p:spPr/>
        <p:txBody>
          <a:bodyPr/>
          <a:lstStyle/>
          <a:p>
            <a:pPr eaLnBrk="1" hangingPunct="1"/>
            <a:endParaRPr lang="vi-VN" altLang="vi-VN"/>
          </a:p>
        </p:txBody>
      </p:sp>
      <p:pic>
        <p:nvPicPr>
          <p:cNvPr id="114692" name="Picture 4" descr="7(132)">
            <a:extLst>
              <a:ext uri="{FF2B5EF4-FFF2-40B4-BE49-F238E27FC236}">
                <a16:creationId xmlns:a16="http://schemas.microsoft.com/office/drawing/2014/main" id="{323180E2-F73E-4FD3-8920-9510E29A13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981200"/>
            <a:ext cx="3962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5" descr="230213TTThuydienSongBung">
            <a:extLst>
              <a:ext uri="{FF2B5EF4-FFF2-40B4-BE49-F238E27FC236}">
                <a16:creationId xmlns:a16="http://schemas.microsoft.com/office/drawing/2014/main" id="{71357FF0-B263-468B-BD20-3998FE8CE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828800"/>
            <a:ext cx="4292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4690"/>
                                        </p:tgtEl>
                                        <p:attrNameLst>
                                          <p:attrName>style.visibility</p:attrName>
                                        </p:attrNameLst>
                                      </p:cBhvr>
                                      <p:to>
                                        <p:strVal val="visible"/>
                                      </p:to>
                                    </p:set>
                                    <p:animEffect transition="in" filter="blinds(horizontal)">
                                      <p:cBhvr>
                                        <p:cTn id="7" dur="500"/>
                                        <p:tgtEl>
                                          <p:spTgt spid="1146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14692"/>
                                        </p:tgtEl>
                                        <p:attrNameLst>
                                          <p:attrName>style.visibility</p:attrName>
                                        </p:attrNameLst>
                                      </p:cBhvr>
                                      <p:to>
                                        <p:strVal val="visible"/>
                                      </p:to>
                                    </p:set>
                                    <p:animEffect transition="in" filter="box(in)">
                                      <p:cBhvr>
                                        <p:cTn id="12" dur="500"/>
                                        <p:tgtEl>
                                          <p:spTgt spid="114692"/>
                                        </p:tgtEl>
                                      </p:cBhvr>
                                    </p:animEffect>
                                  </p:childTnLst>
                                </p:cTn>
                              </p:par>
                              <p:par>
                                <p:cTn id="13" presetID="5" presetClass="entr" presetSubtype="10" fill="hold" nodeType="withEffect">
                                  <p:stCondLst>
                                    <p:cond delay="0"/>
                                  </p:stCondLst>
                                  <p:childTnLst>
                                    <p:set>
                                      <p:cBhvr>
                                        <p:cTn id="14" dur="1" fill="hold">
                                          <p:stCondLst>
                                            <p:cond delay="0"/>
                                          </p:stCondLst>
                                        </p:cTn>
                                        <p:tgtEl>
                                          <p:spTgt spid="114693"/>
                                        </p:tgtEl>
                                        <p:attrNameLst>
                                          <p:attrName>style.visibility</p:attrName>
                                        </p:attrNameLst>
                                      </p:cBhvr>
                                      <p:to>
                                        <p:strVal val="visible"/>
                                      </p:to>
                                    </p:set>
                                    <p:animEffect transition="in" filter="checkerboard(across)">
                                      <p:cBhvr>
                                        <p:cTn id="15" dur="500"/>
                                        <p:tgtEl>
                                          <p:spTgt spid="114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6E946628-64BD-4A3D-B294-44FEFB3A4563}"/>
              </a:ext>
            </a:extLst>
          </p:cNvPr>
          <p:cNvSpPr>
            <a:spLocks noGrp="1" noChangeArrowheads="1"/>
          </p:cNvSpPr>
          <p:nvPr>
            <p:ph type="body" idx="1"/>
          </p:nvPr>
        </p:nvSpPr>
        <p:spPr>
          <a:xfrm>
            <a:off x="152400" y="857250"/>
            <a:ext cx="11125200" cy="1200150"/>
          </a:xfrm>
        </p:spPr>
        <p:txBody>
          <a:bodyPr/>
          <a:lstStyle/>
          <a:p>
            <a:pPr lvl="4" eaLnBrk="1" hangingPunct="1">
              <a:buFont typeface="Wingdings" panose="05000000000000000000" pitchFamily="2" charset="2"/>
              <a:buNone/>
            </a:pPr>
            <a:r>
              <a:rPr lang="en-US" altLang="vi-VN" sz="4000" b="1"/>
              <a:t>Dầu mỏ</a:t>
            </a:r>
            <a:r>
              <a:rPr lang="en-US" altLang="vi-VN" sz="4000"/>
              <a:t> hay </a:t>
            </a:r>
            <a:r>
              <a:rPr lang="en-US" altLang="vi-VN" sz="4000" b="1"/>
              <a:t>dầu thô</a:t>
            </a:r>
            <a:r>
              <a:rPr lang="en-US" altLang="vi-VN" sz="4000"/>
              <a:t> là một chất lỏng sánh đặc màu nâu hoặc ngả lục </a:t>
            </a:r>
          </a:p>
        </p:txBody>
      </p:sp>
      <p:pic>
        <p:nvPicPr>
          <p:cNvPr id="21507" name="Picture 6" descr="dauthothegioi">
            <a:extLst>
              <a:ext uri="{FF2B5EF4-FFF2-40B4-BE49-F238E27FC236}">
                <a16:creationId xmlns:a16="http://schemas.microsoft.com/office/drawing/2014/main" id="{9CB1FCAB-6005-427C-8391-5E1ADEA5C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4671" y="2514600"/>
            <a:ext cx="7518267" cy="348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5" name="Rectangle 9">
            <a:extLst>
              <a:ext uri="{FF2B5EF4-FFF2-40B4-BE49-F238E27FC236}">
                <a16:creationId xmlns:a16="http://schemas.microsoft.com/office/drawing/2014/main" id="{56431D5B-07F3-48FC-A4FD-74D1EFDFC892}"/>
              </a:ext>
            </a:extLst>
          </p:cNvPr>
          <p:cNvSpPr>
            <a:spLocks noGrp="1" noChangeArrowheads="1"/>
          </p:cNvSpPr>
          <p:nvPr>
            <p:ph type="title"/>
          </p:nvPr>
        </p:nvSpPr>
        <p:spPr/>
        <p:txBody>
          <a:bodyPr/>
          <a:lstStyle/>
          <a:p>
            <a:pPr eaLnBrk="1" hangingPunct="1">
              <a:defRPr/>
            </a:pPr>
            <a:r>
              <a:rPr lang="en-US" sz="2800" b="1">
                <a:solidFill>
                  <a:srgbClr val="FF0000"/>
                </a:solidFill>
              </a:rPr>
              <a:t>Dầu mỏ </a:t>
            </a:r>
            <a:r>
              <a:rPr lang="en-US" sz="2800" b="1"/>
              <a:t>là một trong những nhiên liệu quan trọng nhất của xã hội hiện đại dùng để sản xuất </a:t>
            </a:r>
            <a:r>
              <a:rPr lang="en-US" sz="2800" b="1" u="sng">
                <a:solidFill>
                  <a:schemeClr val="bg2">
                    <a:lumMod val="60000"/>
                    <a:lumOff val="40000"/>
                  </a:schemeClr>
                </a:solidFill>
              </a:rPr>
              <a:t>điện</a:t>
            </a:r>
            <a:r>
              <a:rPr lang="en-US" sz="2800" b="1"/>
              <a:t> và cũng là nhiên liệu của tất cả các phương tiện giao thông vận tải. </a:t>
            </a:r>
            <a:r>
              <a:rPr lang="en-US" b="1"/>
              <a:t> </a:t>
            </a:r>
          </a:p>
        </p:txBody>
      </p:sp>
      <p:pic>
        <p:nvPicPr>
          <p:cNvPr id="116749" name="Picture 13" descr="94781_17_co-hoi-mua-ban-o-to-xe-may">
            <a:extLst>
              <a:ext uri="{FF2B5EF4-FFF2-40B4-BE49-F238E27FC236}">
                <a16:creationId xmlns:a16="http://schemas.microsoft.com/office/drawing/2014/main" id="{BEC4F509-162A-40D3-B2C3-41390B0EC1BB}"/>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248400" y="1981200"/>
            <a:ext cx="4114800" cy="186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6750" name="Picture 14" descr="1343708085-phu-nu-muon-gi-o-chiec-xe-may-4">
            <a:extLst>
              <a:ext uri="{FF2B5EF4-FFF2-40B4-BE49-F238E27FC236}">
                <a16:creationId xmlns:a16="http://schemas.microsoft.com/office/drawing/2014/main" id="{AED830EB-ABEA-4C35-A379-5F5AA0612FAB}"/>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400800" y="4114800"/>
            <a:ext cx="3486150" cy="2324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6751" name="Picture 15" descr="images (2)">
            <a:extLst>
              <a:ext uri="{FF2B5EF4-FFF2-40B4-BE49-F238E27FC236}">
                <a16:creationId xmlns:a16="http://schemas.microsoft.com/office/drawing/2014/main" id="{CB22C461-A786-479C-937B-C2724AE4A011}"/>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981200" y="1905000"/>
            <a:ext cx="41148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6745"/>
                                        </p:tgtEl>
                                        <p:attrNameLst>
                                          <p:attrName>style.visibility</p:attrName>
                                        </p:attrNameLst>
                                      </p:cBhvr>
                                      <p:to>
                                        <p:strVal val="visible"/>
                                      </p:to>
                                    </p:set>
                                    <p:animEffect transition="in" filter="blinds(horizontal)">
                                      <p:cBhvr>
                                        <p:cTn id="7" dur="500"/>
                                        <p:tgtEl>
                                          <p:spTgt spid="1167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16751"/>
                                        </p:tgtEl>
                                        <p:attrNameLst>
                                          <p:attrName>style.visibility</p:attrName>
                                        </p:attrNameLst>
                                      </p:cBhvr>
                                      <p:to>
                                        <p:strVal val="visible"/>
                                      </p:to>
                                    </p:set>
                                    <p:animEffect transition="in" filter="box(in)">
                                      <p:cBhvr>
                                        <p:cTn id="12" dur="500"/>
                                        <p:tgtEl>
                                          <p:spTgt spid="116751"/>
                                        </p:tgtEl>
                                      </p:cBhvr>
                                    </p:animEffect>
                                  </p:childTnLst>
                                </p:cTn>
                              </p:par>
                              <p:par>
                                <p:cTn id="13" presetID="5" presetClass="entr" presetSubtype="10" fill="hold" nodeType="withEffect">
                                  <p:stCondLst>
                                    <p:cond delay="0"/>
                                  </p:stCondLst>
                                  <p:childTnLst>
                                    <p:set>
                                      <p:cBhvr>
                                        <p:cTn id="14" dur="1" fill="hold">
                                          <p:stCondLst>
                                            <p:cond delay="0"/>
                                          </p:stCondLst>
                                        </p:cTn>
                                        <p:tgtEl>
                                          <p:spTgt spid="116749"/>
                                        </p:tgtEl>
                                        <p:attrNameLst>
                                          <p:attrName>style.visibility</p:attrName>
                                        </p:attrNameLst>
                                      </p:cBhvr>
                                      <p:to>
                                        <p:strVal val="visible"/>
                                      </p:to>
                                    </p:set>
                                    <p:animEffect transition="in" filter="checkerboard(across)">
                                      <p:cBhvr>
                                        <p:cTn id="15" dur="500"/>
                                        <p:tgtEl>
                                          <p:spTgt spid="116749"/>
                                        </p:tgtEl>
                                      </p:cBhvr>
                                    </p:animEffect>
                                  </p:childTnLst>
                                </p:cTn>
                              </p:par>
                              <p:par>
                                <p:cTn id="16" presetID="2" presetClass="entr" presetSubtype="4" fill="hold" nodeType="withEffect">
                                  <p:stCondLst>
                                    <p:cond delay="0"/>
                                  </p:stCondLst>
                                  <p:childTnLst>
                                    <p:set>
                                      <p:cBhvr>
                                        <p:cTn id="17" dur="1" fill="hold">
                                          <p:stCondLst>
                                            <p:cond delay="0"/>
                                          </p:stCondLst>
                                        </p:cTn>
                                        <p:tgtEl>
                                          <p:spTgt spid="116750"/>
                                        </p:tgtEl>
                                        <p:attrNameLst>
                                          <p:attrName>style.visibility</p:attrName>
                                        </p:attrNameLst>
                                      </p:cBhvr>
                                      <p:to>
                                        <p:strVal val="visible"/>
                                      </p:to>
                                    </p:set>
                                    <p:anim calcmode="lin" valueType="num">
                                      <p:cBhvr additive="base">
                                        <p:cTn id="18" dur="500" fill="hold"/>
                                        <p:tgtEl>
                                          <p:spTgt spid="116750"/>
                                        </p:tgtEl>
                                        <p:attrNameLst>
                                          <p:attrName>ppt_x</p:attrName>
                                        </p:attrNameLst>
                                      </p:cBhvr>
                                      <p:tavLst>
                                        <p:tav tm="0">
                                          <p:val>
                                            <p:strVal val="#ppt_x"/>
                                          </p:val>
                                        </p:tav>
                                        <p:tav tm="100000">
                                          <p:val>
                                            <p:strVal val="#ppt_x"/>
                                          </p:val>
                                        </p:tav>
                                      </p:tavLst>
                                    </p:anim>
                                    <p:anim calcmode="lin" valueType="num">
                                      <p:cBhvr additive="base">
                                        <p:cTn id="19" dur="500" fill="hold"/>
                                        <p:tgtEl>
                                          <p:spTgt spid="1167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D7444461-5D15-46B3-BDFF-DD4EEC8C4690}"/>
              </a:ext>
            </a:extLst>
          </p:cNvPr>
          <p:cNvSpPr>
            <a:spLocks noGrp="1" noChangeArrowheads="1"/>
          </p:cNvSpPr>
          <p:nvPr>
            <p:ph type="body" idx="1"/>
          </p:nvPr>
        </p:nvSpPr>
        <p:spPr>
          <a:xfrm>
            <a:off x="457200" y="838200"/>
            <a:ext cx="6019800" cy="3886200"/>
          </a:xfrm>
        </p:spPr>
        <p:txBody>
          <a:bodyPr/>
          <a:lstStyle/>
          <a:p>
            <a:pPr algn="just" eaLnBrk="1" hangingPunct="1">
              <a:defRPr/>
            </a:pPr>
            <a:r>
              <a:rPr lang="en-US" b="1"/>
              <a:t>Urani</a:t>
            </a:r>
            <a:r>
              <a:rPr lang="en-US"/>
              <a:t> là </a:t>
            </a:r>
            <a:r>
              <a:rPr lang="en-US" u="sng">
                <a:solidFill>
                  <a:schemeClr val="bg2">
                    <a:lumMod val="60000"/>
                    <a:lumOff val="40000"/>
                  </a:schemeClr>
                </a:solidFill>
              </a:rPr>
              <a:t>nguyên tố hóa học kim loại</a:t>
            </a:r>
            <a:r>
              <a:rPr lang="en-US"/>
              <a:t>  màu trắng thuộc </a:t>
            </a:r>
            <a:r>
              <a:rPr lang="en-US" u="sng">
                <a:solidFill>
                  <a:schemeClr val="bg2">
                    <a:lumMod val="60000"/>
                    <a:lumOff val="40000"/>
                  </a:schemeClr>
                </a:solidFill>
              </a:rPr>
              <a:t>nhóm Actini</a:t>
            </a:r>
            <a:r>
              <a:rPr lang="en-US"/>
              <a:t>.</a:t>
            </a:r>
          </a:p>
          <a:p>
            <a:pPr algn="just" eaLnBrk="1" hangingPunct="1">
              <a:defRPr/>
            </a:pPr>
            <a:r>
              <a:rPr lang="en-US" b="1"/>
              <a:t>Ứng dụng: </a:t>
            </a:r>
            <a:r>
              <a:rPr lang="en-US"/>
              <a:t>làm nhà máy điện hạt nhân, chế tạo bom trong chiến tranh </a:t>
            </a:r>
          </a:p>
          <a:p>
            <a:pPr algn="just" eaLnBrk="1" hangingPunct="1">
              <a:defRPr/>
            </a:pPr>
            <a:r>
              <a:rPr lang="en-US" b="1"/>
              <a:t>Tác hại: </a:t>
            </a:r>
            <a:r>
              <a:rPr lang="en-US"/>
              <a:t>chất phóng xạ của nó làm biến đổi ADN cho mọi sinh vật. Điển hình là còn người</a:t>
            </a:r>
          </a:p>
          <a:p>
            <a:pPr algn="just" eaLnBrk="1" hangingPunct="1">
              <a:defRPr/>
            </a:pPr>
            <a:endParaRPr lang="en-US" b="1"/>
          </a:p>
          <a:p>
            <a:pPr algn="just" eaLnBrk="1" hangingPunct="1">
              <a:defRPr/>
            </a:pPr>
            <a:endParaRPr lang="en-US"/>
          </a:p>
          <a:p>
            <a:pPr algn="just" eaLnBrk="1" hangingPunct="1">
              <a:defRPr/>
            </a:pPr>
            <a:endParaRPr lang="en-US"/>
          </a:p>
        </p:txBody>
      </p:sp>
      <p:pic>
        <p:nvPicPr>
          <p:cNvPr id="2" name="Hình ảnh 1">
            <a:extLst>
              <a:ext uri="{FF2B5EF4-FFF2-40B4-BE49-F238E27FC236}">
                <a16:creationId xmlns:a16="http://schemas.microsoft.com/office/drawing/2014/main" id="{AC5781EE-9AD5-44ED-8ED5-C3D3010F740F}"/>
              </a:ext>
            </a:extLst>
          </p:cNvPr>
          <p:cNvPicPr>
            <a:picLocks noChangeAspect="1"/>
          </p:cNvPicPr>
          <p:nvPr/>
        </p:nvPicPr>
        <p:blipFill>
          <a:blip r:embed="rId2"/>
          <a:stretch>
            <a:fillRect/>
          </a:stretch>
        </p:blipFill>
        <p:spPr>
          <a:xfrm>
            <a:off x="6934200" y="990600"/>
            <a:ext cx="5148262" cy="514826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9" name="Rectangle 29">
            <a:extLst>
              <a:ext uri="{FF2B5EF4-FFF2-40B4-BE49-F238E27FC236}">
                <a16:creationId xmlns:a16="http://schemas.microsoft.com/office/drawing/2014/main" id="{DEB17E84-7E37-4717-A7C6-DD5AA70984EB}"/>
              </a:ext>
            </a:extLst>
          </p:cNvPr>
          <p:cNvSpPr>
            <a:spLocks noGrp="1" noChangeArrowheads="1"/>
          </p:cNvSpPr>
          <p:nvPr>
            <p:ph type="title"/>
          </p:nvPr>
        </p:nvSpPr>
        <p:spPr/>
        <p:txBody>
          <a:bodyPr/>
          <a:lstStyle/>
          <a:p>
            <a:pPr algn="ctr" eaLnBrk="1" hangingPunct="1"/>
            <a:r>
              <a:rPr lang="en-US" altLang="vi-VN" b="1"/>
              <a:t>Hình ảnh trẻ em bị bị nhiễm phóng xạ </a:t>
            </a:r>
          </a:p>
        </p:txBody>
      </p:sp>
      <p:pic>
        <p:nvPicPr>
          <p:cNvPr id="122912" name="Picture 32" descr="depleted_uranium_iraq-video">
            <a:extLst>
              <a:ext uri="{FF2B5EF4-FFF2-40B4-BE49-F238E27FC236}">
                <a16:creationId xmlns:a16="http://schemas.microsoft.com/office/drawing/2014/main" id="{F905C802-C70A-4184-8216-996F7A9E334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05474" y="2297113"/>
            <a:ext cx="4714326" cy="3798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2913" name="Picture 33" descr="images">
            <a:extLst>
              <a:ext uri="{FF2B5EF4-FFF2-40B4-BE49-F238E27FC236}">
                <a16:creationId xmlns:a16="http://schemas.microsoft.com/office/drawing/2014/main" id="{D4B6400C-8613-45A0-BBAB-D024DDD8810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50063" y="2286000"/>
            <a:ext cx="4036463" cy="384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09"/>
                                        </p:tgtEl>
                                        <p:attrNameLst>
                                          <p:attrName>style.visibility</p:attrName>
                                        </p:attrNameLst>
                                      </p:cBhvr>
                                      <p:to>
                                        <p:strVal val="visible"/>
                                      </p:to>
                                    </p:set>
                                    <p:animEffect transition="in" filter="blinds(horizontal)">
                                      <p:cBhvr>
                                        <p:cTn id="7" dur="500"/>
                                        <p:tgtEl>
                                          <p:spTgt spid="1229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22912"/>
                                        </p:tgtEl>
                                        <p:attrNameLst>
                                          <p:attrName>style.visibility</p:attrName>
                                        </p:attrNameLst>
                                      </p:cBhvr>
                                      <p:to>
                                        <p:strVal val="visible"/>
                                      </p:to>
                                    </p:set>
                                    <p:animEffect transition="in" filter="box(in)">
                                      <p:cBhvr>
                                        <p:cTn id="12" dur="500"/>
                                        <p:tgtEl>
                                          <p:spTgt spid="1229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22913"/>
                                        </p:tgtEl>
                                        <p:attrNameLst>
                                          <p:attrName>style.visibility</p:attrName>
                                        </p:attrNameLst>
                                      </p:cBhvr>
                                      <p:to>
                                        <p:strVal val="visible"/>
                                      </p:to>
                                    </p:set>
                                    <p:animEffect transition="in" filter="checkerboard(across)">
                                      <p:cBhvr>
                                        <p:cTn id="17" dur="500"/>
                                        <p:tgtEl>
                                          <p:spTgt spid="1229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9"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104" name="Rectangle 8">
            <a:extLst>
              <a:ext uri="{FF2B5EF4-FFF2-40B4-BE49-F238E27FC236}">
                <a16:creationId xmlns:a16="http://schemas.microsoft.com/office/drawing/2014/main" id="{33CF6DA6-F84D-4B09-BD7A-D6278A69B23B}"/>
              </a:ext>
            </a:extLst>
          </p:cNvPr>
          <p:cNvSpPr>
            <a:spLocks noGrp="1" noChangeArrowheads="1"/>
          </p:cNvSpPr>
          <p:nvPr>
            <p:ph type="title"/>
          </p:nvPr>
        </p:nvSpPr>
        <p:spPr/>
        <p:txBody>
          <a:bodyPr/>
          <a:lstStyle/>
          <a:p>
            <a:pPr eaLnBrk="1" hangingPunct="1"/>
            <a:r>
              <a:rPr lang="en-US" altLang="vi-VN" sz="2800" b="1"/>
              <a:t>Khí thiên nhiên là hỗn hợp chất khí cháy được, bao gồm phần lớn là các hydrocarbon.</a:t>
            </a:r>
            <a:endParaRPr lang="en-US" altLang="vi-VN" b="1"/>
          </a:p>
        </p:txBody>
      </p:sp>
      <p:pic>
        <p:nvPicPr>
          <p:cNvPr id="3" name="Hình ảnh 2">
            <a:extLst>
              <a:ext uri="{FF2B5EF4-FFF2-40B4-BE49-F238E27FC236}">
                <a16:creationId xmlns:a16="http://schemas.microsoft.com/office/drawing/2014/main" id="{EEBE5818-5C34-49DE-B24B-B2FAE116BD30}"/>
              </a:ext>
            </a:extLst>
          </p:cNvPr>
          <p:cNvPicPr>
            <a:picLocks noChangeAspect="1"/>
          </p:cNvPicPr>
          <p:nvPr/>
        </p:nvPicPr>
        <p:blipFill>
          <a:blip r:embed="rId2"/>
          <a:stretch>
            <a:fillRect/>
          </a:stretch>
        </p:blipFill>
        <p:spPr>
          <a:xfrm>
            <a:off x="1458552" y="1876424"/>
            <a:ext cx="9057047" cy="4613433"/>
          </a:xfrm>
          <a:prstGeom prst="rect">
            <a:avLst/>
          </a:prstGeom>
        </p:spPr>
      </p:pic>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132104"/>
                                        </p:tgtEl>
                                        <p:attrNameLst>
                                          <p:attrName>style.visibility</p:attrName>
                                        </p:attrNameLst>
                                      </p:cBhvr>
                                      <p:to>
                                        <p:strVal val="visible"/>
                                      </p:to>
                                    </p:set>
                                    <p:anim calcmode="lin" valueType="num">
                                      <p:cBhvr additive="base">
                                        <p:cTn id="7" dur="800" fill="hold">
                                          <p:stCondLst>
                                            <p:cond delay="0"/>
                                          </p:stCondLst>
                                        </p:cTn>
                                        <p:tgtEl>
                                          <p:spTgt spid="132104"/>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13210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1" nodeType="clickEffect">
                                  <p:stCondLst>
                                    <p:cond delay="0"/>
                                  </p:stCondLst>
                                  <p:iterate type="lt">
                                    <p:tmPct val="0"/>
                                  </p:iterate>
                                  <p:childTnLst>
                                    <p:set>
                                      <p:cBhvr>
                                        <p:cTn id="12" dur="1" fill="hold">
                                          <p:stCondLst>
                                            <p:cond delay="0"/>
                                          </p:stCondLst>
                                        </p:cTn>
                                        <p:tgtEl>
                                          <p:spTgt spid="132104"/>
                                        </p:tgtEl>
                                        <p:attrNameLst>
                                          <p:attrName>style.visibility</p:attrName>
                                        </p:attrNameLst>
                                      </p:cBhvr>
                                      <p:to>
                                        <p:strVal val="visible"/>
                                      </p:to>
                                    </p:set>
                                    <p:animEffect transition="in" filter="blinds(horizontal)">
                                      <p:cBhvr>
                                        <p:cTn id="13" dur="500"/>
                                        <p:tgtEl>
                                          <p:spTgt spid="132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4" grpId="0"/>
      <p:bldP spid="132104"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9917D01D-4799-48D9-9758-D6B2412DB8FD}"/>
              </a:ext>
            </a:extLst>
          </p:cNvPr>
          <p:cNvSpPr>
            <a:spLocks noGrp="1" noChangeArrowheads="1"/>
          </p:cNvSpPr>
          <p:nvPr>
            <p:ph type="title"/>
          </p:nvPr>
        </p:nvSpPr>
        <p:spPr>
          <a:xfrm>
            <a:off x="609600" y="457200"/>
            <a:ext cx="11277600" cy="1371600"/>
          </a:xfrm>
        </p:spPr>
        <p:txBody>
          <a:bodyPr/>
          <a:lstStyle/>
          <a:p>
            <a:pPr eaLnBrk="1" hangingPunct="1">
              <a:defRPr/>
            </a:pPr>
            <a:r>
              <a:rPr lang="en-US" sz="2800" b="1"/>
              <a:t>Khí thiên nhiên được sử dụng làm </a:t>
            </a:r>
            <a:r>
              <a:rPr lang="en-US" sz="2800" b="1" u="sng">
                <a:solidFill>
                  <a:schemeClr val="bg2">
                    <a:lumMod val="60000"/>
                    <a:lumOff val="40000"/>
                  </a:schemeClr>
                </a:solidFill>
              </a:rPr>
              <a:t>nhiên liệu</a:t>
            </a:r>
            <a:r>
              <a:rPr lang="en-US" sz="2800" b="1"/>
              <a:t> và nguyên liệu đầu vào cho ngành chế biến hóa chất.</a:t>
            </a:r>
            <a:br>
              <a:rPr lang="en-US" sz="2800" b="1"/>
            </a:br>
            <a:r>
              <a:rPr lang="en-US" sz="2800" b="1"/>
              <a:t> Và nó được sử dụng nhiều trong cuộc sống</a:t>
            </a:r>
            <a:endParaRPr lang="en-US" sz="4800" b="1"/>
          </a:p>
        </p:txBody>
      </p:sp>
      <p:pic>
        <p:nvPicPr>
          <p:cNvPr id="3" name="Hình ảnh 2">
            <a:extLst>
              <a:ext uri="{FF2B5EF4-FFF2-40B4-BE49-F238E27FC236}">
                <a16:creationId xmlns:a16="http://schemas.microsoft.com/office/drawing/2014/main" id="{1F0B351E-A91A-4427-8735-ACF185C89753}"/>
              </a:ext>
            </a:extLst>
          </p:cNvPr>
          <p:cNvPicPr>
            <a:picLocks noChangeAspect="1"/>
          </p:cNvPicPr>
          <p:nvPr/>
        </p:nvPicPr>
        <p:blipFill>
          <a:blip r:embed="rId3"/>
          <a:stretch>
            <a:fillRect/>
          </a:stretch>
        </p:blipFill>
        <p:spPr>
          <a:xfrm>
            <a:off x="381000" y="2590800"/>
            <a:ext cx="5712211" cy="3810000"/>
          </a:xfrm>
          <a:prstGeom prst="rect">
            <a:avLst/>
          </a:prstGeom>
        </p:spPr>
      </p:pic>
      <p:pic>
        <p:nvPicPr>
          <p:cNvPr id="4" name="Hình ảnh 3">
            <a:extLst>
              <a:ext uri="{FF2B5EF4-FFF2-40B4-BE49-F238E27FC236}">
                <a16:creationId xmlns:a16="http://schemas.microsoft.com/office/drawing/2014/main" id="{B2287B8E-3092-4F56-A51F-9572EF067885}"/>
              </a:ext>
            </a:extLst>
          </p:cNvPr>
          <p:cNvPicPr>
            <a:picLocks noChangeAspect="1"/>
          </p:cNvPicPr>
          <p:nvPr/>
        </p:nvPicPr>
        <p:blipFill>
          <a:blip r:embed="rId4"/>
          <a:stretch>
            <a:fillRect/>
          </a:stretch>
        </p:blipFill>
        <p:spPr>
          <a:xfrm>
            <a:off x="6217049" y="2590800"/>
            <a:ext cx="5670151" cy="381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blinds(horizontal)">
                                      <p:cBhvr>
                                        <p:cTn id="7" dur="500"/>
                                        <p:tgtEl>
                                          <p:spTgt spid="136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81000" y="1789531"/>
            <a:ext cx="11642438" cy="3694409"/>
          </a:xfrm>
          <a:prstGeom prst="rect">
            <a:avLst/>
          </a:prstGeom>
        </p:spPr>
        <p:txBody>
          <a:bodyPr wrap="square">
            <a:spAutoFit/>
          </a:bodyPr>
          <a:lstStyle/>
          <a:p>
            <a:pPr algn="just">
              <a:lnSpc>
                <a:spcPct val="150000"/>
              </a:lnSpc>
              <a:tabLst>
                <a:tab pos="337661" algn="l"/>
              </a:tabLst>
            </a:pPr>
            <a:r>
              <a:rPr lang="en-US" sz="3200" b="1" dirty="0" err="1">
                <a:solidFill>
                  <a:srgbClr val="0000CC"/>
                </a:solidFill>
                <a:latin typeface="Arial" panose="020B0604020202020204" pitchFamily="34" charset="0"/>
                <a:ea typeface="Arial" panose="020B0604020202020204" pitchFamily="34" charset="0"/>
                <a:cs typeface="Arial" panose="020B0604020202020204" pitchFamily="34" charset="0"/>
              </a:rPr>
              <a:t>Câu</a:t>
            </a:r>
            <a:r>
              <a:rPr lang="en-US" sz="3200" b="1" dirty="0">
                <a:solidFill>
                  <a:srgbClr val="0000CC"/>
                </a:solidFill>
                <a:latin typeface="Arial" panose="020B0604020202020204" pitchFamily="34" charset="0"/>
                <a:ea typeface="Arial" panose="020B0604020202020204" pitchFamily="34" charset="0"/>
                <a:cs typeface="Arial" panose="020B0604020202020204" pitchFamily="34" charset="0"/>
              </a:rPr>
              <a:t> 1</a:t>
            </a:r>
            <a:r>
              <a:rPr lang="en-US" sz="3200" b="1" dirty="0">
                <a:latin typeface="Arial" panose="020B0604020202020204" pitchFamily="34" charset="0"/>
                <a:ea typeface="Arial" panose="020B0604020202020204" pitchFamily="34" charset="0"/>
                <a:cs typeface="Arial" panose="020B0604020202020204" pitchFamily="34" charset="0"/>
              </a:rPr>
              <a:t>:</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Nêu</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những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điểm</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khác</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nhau</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giữa</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nguồn</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năng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lượng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tái</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tạo</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và</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nguồn</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năng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lượng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không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tái</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tạo</a:t>
            </a:r>
            <a:r>
              <a:rPr lang="en-US" sz="3200" dirty="0">
                <a:latin typeface="Arial" panose="020B0604020202020204" pitchFamily="34" charset="0"/>
                <a:ea typeface="Arial" panose="020B0604020202020204" pitchFamily="34" charset="0"/>
                <a:cs typeface="Arial" panose="020B0604020202020204" pitchFamily="34" charset="0"/>
              </a:rPr>
              <a:t>?</a:t>
            </a:r>
          </a:p>
          <a:p>
            <a:pPr algn="just">
              <a:lnSpc>
                <a:spcPct val="150000"/>
              </a:lnSpc>
              <a:tabLst>
                <a:tab pos="337661" algn="l"/>
              </a:tabLst>
            </a:pPr>
            <a:r>
              <a:rPr lang="en-US" sz="3200" b="1" dirty="0" err="1">
                <a:solidFill>
                  <a:srgbClr val="0000CC"/>
                </a:solidFill>
                <a:latin typeface="Arial" panose="020B0604020202020204" pitchFamily="34" charset="0"/>
                <a:ea typeface="Arial" panose="020B0604020202020204" pitchFamily="34" charset="0"/>
                <a:cs typeface="Arial" panose="020B0604020202020204" pitchFamily="34" charset="0"/>
              </a:rPr>
              <a:t>Câu</a:t>
            </a:r>
            <a:r>
              <a:rPr lang="en-US" sz="3200" b="1" dirty="0">
                <a:solidFill>
                  <a:srgbClr val="0000CC"/>
                </a:solidFill>
                <a:latin typeface="Arial" panose="020B0604020202020204" pitchFamily="34" charset="0"/>
                <a:ea typeface="Arial" panose="020B0604020202020204" pitchFamily="34" charset="0"/>
                <a:cs typeface="Arial" panose="020B0604020202020204" pitchFamily="34" charset="0"/>
              </a:rPr>
              <a:t> 2</a:t>
            </a:r>
            <a:r>
              <a:rPr lang="en-US" sz="3200" b="1" dirty="0">
                <a:latin typeface="Arial" panose="020B0604020202020204" pitchFamily="34" charset="0"/>
                <a:ea typeface="Arial" panose="020B0604020202020204" pitchFamily="34" charset="0"/>
                <a:cs typeface="Arial" panose="020B0604020202020204" pitchFamily="34" charset="0"/>
              </a:rPr>
              <a:t>:</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Lấy</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ví</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dụ</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các</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dụng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cụ</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có</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trong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lớp</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học</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đồ</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dùng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trong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gia</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đình</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hoạt</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động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bằng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năng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lượng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lấy</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từ</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nguồn</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năng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lượng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tái</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tạo</a:t>
            </a:r>
            <a:r>
              <a:rPr lang="en-US" sz="3200" dirty="0">
                <a:latin typeface="Arial" panose="020B0604020202020204" pitchFamily="34" charset="0"/>
                <a:ea typeface="Arial" panose="020B0604020202020204" pitchFamily="34" charset="0"/>
                <a:cs typeface="Arial" panose="020B0604020202020204" pitchFamily="34" charset="0"/>
              </a:rPr>
              <a:t> hay </a:t>
            </a:r>
            <a:r>
              <a:rPr lang="en-US" sz="3200" dirty="0" err="1">
                <a:latin typeface="Arial" panose="020B0604020202020204" pitchFamily="34" charset="0"/>
                <a:ea typeface="Arial" panose="020B0604020202020204" pitchFamily="34" charset="0"/>
                <a:cs typeface="Arial" panose="020B0604020202020204" pitchFamily="34" charset="0"/>
              </a:rPr>
              <a:t>nguồn</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năng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lượng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không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tái</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tạo</a:t>
            </a:r>
            <a:r>
              <a:rPr lang="en-US" sz="3200" dirty="0">
                <a:latin typeface="Arial" panose="020B0604020202020204" pitchFamily="34" charset="0"/>
                <a:ea typeface="Arial" panose="020B0604020202020204" pitchFamily="34" charset="0"/>
                <a:cs typeface="Arial" panose="020B0604020202020204" pitchFamily="34" charset="0"/>
              </a:rPr>
              <a:t>?</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381000" y="323335"/>
            <a:ext cx="9923935" cy="769441"/>
          </a:xfrm>
          <a:prstGeom prst="rect">
            <a:avLst/>
          </a:prstGeom>
        </p:spPr>
        <p:txBody>
          <a:bodyPr wrap="none">
            <a:spAutoFit/>
          </a:bodyPr>
          <a:lstStyle/>
          <a:p>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Học</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sinh</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làm</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việc</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theo</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cặp</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2 </a:t>
            </a:r>
            <a:r>
              <a:rPr lang="en-US" sz="4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phút</a:t>
            </a:r>
            <a:r>
              <a:rPr 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a:t>
            </a:r>
            <a:endParaRPr lang="en-US" sz="44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10994649" y="0"/>
            <a:ext cx="1028789" cy="1033361"/>
          </a:xfrm>
          <a:prstGeom prst="rect">
            <a:avLst/>
          </a:prstGeom>
        </p:spPr>
      </p:pic>
      <p:pic>
        <p:nvPicPr>
          <p:cNvPr id="10" name="Đồng hồ đếm ngược 2 phút có tiế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854664" y="838200"/>
            <a:ext cx="1308761" cy="737330"/>
          </a:xfrm>
          <a:prstGeom prst="rect">
            <a:avLst/>
          </a:prstGeom>
        </p:spPr>
      </p:pic>
    </p:spTree>
    <p:extLst>
      <p:ext uri="{BB962C8B-B14F-4D97-AF65-F5344CB8AC3E}">
        <p14:creationId xmlns:p14="http://schemas.microsoft.com/office/powerpoint/2010/main" val="188399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4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
        <p:nvSpPr>
          <p:cNvPr id="11" name="TextBox 10"/>
          <p:cNvSpPr txBox="1"/>
          <p:nvPr/>
        </p:nvSpPr>
        <p:spPr>
          <a:xfrm>
            <a:off x="8384145" y="2369713"/>
            <a:ext cx="27818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Nhiệt điện than</a:t>
            </a:r>
          </a:p>
        </p:txBody>
      </p:sp>
      <p:sp>
        <p:nvSpPr>
          <p:cNvPr id="13" name="TextBox 12"/>
          <p:cNvSpPr txBox="1"/>
          <p:nvPr/>
        </p:nvSpPr>
        <p:spPr>
          <a:xfrm>
            <a:off x="8510787" y="4235003"/>
            <a:ext cx="27818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Nhiệt điện dầu</a:t>
            </a:r>
          </a:p>
        </p:txBody>
      </p:sp>
      <p:sp>
        <p:nvSpPr>
          <p:cNvPr id="14" name="TextBox 13"/>
          <p:cNvSpPr txBox="1"/>
          <p:nvPr/>
        </p:nvSpPr>
        <p:spPr>
          <a:xfrm>
            <a:off x="8008511" y="5284891"/>
            <a:ext cx="27818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Nhiệt điện khí</a:t>
            </a:r>
          </a:p>
        </p:txBody>
      </p:sp>
      <p:sp>
        <p:nvSpPr>
          <p:cNvPr id="15" name="TextBox 14"/>
          <p:cNvSpPr txBox="1"/>
          <p:nvPr/>
        </p:nvSpPr>
        <p:spPr>
          <a:xfrm>
            <a:off x="1491801" y="3132787"/>
            <a:ext cx="217867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Năng lượng tái tạo</a:t>
            </a:r>
          </a:p>
        </p:txBody>
      </p:sp>
    </p:spTree>
    <p:extLst>
      <p:ext uri="{BB962C8B-B14F-4D97-AF65-F5344CB8AC3E}">
        <p14:creationId xmlns:p14="http://schemas.microsoft.com/office/powerpoint/2010/main" val="1437072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F8EAE7-BDD0-4C51-8491-F1E16F0B9D21}"/>
              </a:ext>
            </a:extLst>
          </p:cNvPr>
          <p:cNvPicPr>
            <a:picLocks noChangeAspect="1"/>
          </p:cNvPicPr>
          <p:nvPr/>
        </p:nvPicPr>
        <p:blipFill>
          <a:blip r:embed="rId2"/>
          <a:stretch>
            <a:fillRect/>
          </a:stretch>
        </p:blipFill>
        <p:spPr>
          <a:xfrm>
            <a:off x="469845" y="1371600"/>
            <a:ext cx="11445028" cy="5350620"/>
          </a:xfrm>
          <a:prstGeom prst="rect">
            <a:avLst/>
          </a:prstGeom>
        </p:spPr>
      </p:pic>
      <p:sp>
        <p:nvSpPr>
          <p:cNvPr id="4" name="Rectangle 7">
            <a:extLst>
              <a:ext uri="{FF2B5EF4-FFF2-40B4-BE49-F238E27FC236}">
                <a16:creationId xmlns:a16="http://schemas.microsoft.com/office/drawing/2014/main" id="{D435FDF5-4A3F-4D3A-9590-77EDAC50301A}"/>
              </a:ext>
            </a:extLst>
          </p:cNvPr>
          <p:cNvSpPr/>
          <p:nvPr/>
        </p:nvSpPr>
        <p:spPr>
          <a:xfrm>
            <a:off x="274781" y="145305"/>
            <a:ext cx="11642438" cy="1077218"/>
          </a:xfrm>
          <a:prstGeom prst="rect">
            <a:avLst/>
          </a:prstGeom>
        </p:spPr>
        <p:txBody>
          <a:bodyPr wrap="square">
            <a:spAutoFit/>
          </a:bodyPr>
          <a:lstStyle/>
          <a:p>
            <a:pPr algn="just">
              <a:tabLst>
                <a:tab pos="337661" algn="l"/>
              </a:tabLst>
            </a:pPr>
            <a:r>
              <a:rPr lang="en-US" sz="3200" b="1" dirty="0" err="1">
                <a:solidFill>
                  <a:srgbClr val="0000CC"/>
                </a:solidFill>
                <a:latin typeface="Arial" panose="020B0604020202020204" pitchFamily="34" charset="0"/>
                <a:ea typeface="Arial" panose="020B0604020202020204" pitchFamily="34" charset="0"/>
                <a:cs typeface="Arial" panose="020B0604020202020204" pitchFamily="34" charset="0"/>
              </a:rPr>
              <a:t>Câu</a:t>
            </a:r>
            <a:r>
              <a:rPr lang="en-US" sz="3200" b="1" dirty="0">
                <a:solidFill>
                  <a:srgbClr val="0000CC"/>
                </a:solidFill>
                <a:latin typeface="Arial" panose="020B0604020202020204" pitchFamily="34" charset="0"/>
                <a:ea typeface="Arial" panose="020B0604020202020204" pitchFamily="34" charset="0"/>
                <a:cs typeface="Arial" panose="020B0604020202020204" pitchFamily="34" charset="0"/>
              </a:rPr>
              <a:t> 1</a:t>
            </a:r>
            <a:r>
              <a:rPr lang="en-US" sz="3200" b="1" dirty="0">
                <a:latin typeface="Arial" panose="020B0604020202020204" pitchFamily="34" charset="0"/>
                <a:ea typeface="Arial" panose="020B0604020202020204" pitchFamily="34" charset="0"/>
                <a:cs typeface="Arial" panose="020B0604020202020204" pitchFamily="34" charset="0"/>
              </a:rPr>
              <a:t>:</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Nêu</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những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điểm</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khác</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nhau</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giữa</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nguồn</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năng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lượng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tái</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tạo</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và</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nguồn</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năng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lượng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không</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dirty="0" err="1">
                <a:latin typeface="Arial" panose="020B0604020202020204" pitchFamily="34" charset="0"/>
                <a:ea typeface="Arial" panose="020B0604020202020204" pitchFamily="34" charset="0"/>
                <a:cs typeface="Arial" panose="020B0604020202020204" pitchFamily="34" charset="0"/>
              </a:rPr>
              <a:t>tái</a:t>
            </a:r>
            <a:r>
              <a:rPr lang="en-US" sz="3200" dirty="0">
                <a:latin typeface="Arial" panose="020B0604020202020204" pitchFamily="34" charset="0"/>
                <a:ea typeface="Arial" panose="020B0604020202020204" pitchFamily="34" charset="0"/>
                <a:cs typeface="Arial" panose="020B0604020202020204" pitchFamily="34" charset="0"/>
              </a:rPr>
              <a:t> </a:t>
            </a:r>
            <a:r>
              <a:rPr lang="en-US" sz="3200" err="1">
                <a:latin typeface="Arial" panose="020B0604020202020204" pitchFamily="34" charset="0"/>
                <a:ea typeface="Arial" panose="020B0604020202020204" pitchFamily="34" charset="0"/>
                <a:cs typeface="Arial" panose="020B0604020202020204" pitchFamily="34" charset="0"/>
              </a:rPr>
              <a:t>tạo</a:t>
            </a:r>
            <a:r>
              <a:rPr lang="en-US" sz="3200">
                <a:latin typeface="Arial" panose="020B0604020202020204" pitchFamily="34" charset="0"/>
                <a:ea typeface="Arial" panose="020B0604020202020204" pitchFamily="34" charset="0"/>
                <a:cs typeface="Arial" panose="020B0604020202020204" pitchFamily="34" charset="0"/>
              </a:rPr>
              <a:t>?</a:t>
            </a:r>
            <a:endParaRPr lang="en-US" sz="3200" dirty="0">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2787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77768" y="1135858"/>
            <a:ext cx="6772275" cy="461665"/>
          </a:xfrm>
          <a:prstGeom prst="rect">
            <a:avLst/>
          </a:prstGeom>
          <a:noFill/>
        </p:spPr>
        <p:txBody>
          <a:bodyPr wrap="square" rtlCol="0">
            <a:spAutoFit/>
          </a:bodyPr>
          <a:lstStyle/>
          <a:p>
            <a:r>
              <a:rPr lang="en-US" sz="2400" b="1">
                <a:solidFill>
                  <a:srgbClr val="FF0000"/>
                </a:solidFill>
                <a:latin typeface="Arial" panose="020B0604020202020204" pitchFamily="34" charset="0"/>
                <a:cs typeface="Arial" panose="020B0604020202020204" pitchFamily="34" charset="0"/>
              </a:rPr>
              <a:t>NGUỒN NĂNG LƯỢNG TRONG TỰ NHIÊN</a:t>
            </a:r>
          </a:p>
        </p:txBody>
      </p:sp>
      <p:sp>
        <p:nvSpPr>
          <p:cNvPr id="7" name="Rounded Rectangle 6"/>
          <p:cNvSpPr/>
          <p:nvPr/>
        </p:nvSpPr>
        <p:spPr>
          <a:xfrm>
            <a:off x="1828801" y="2000252"/>
            <a:ext cx="3962400" cy="470534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FF0000"/>
                </a:solidFill>
                <a:latin typeface="Times New Roman" panose="02020603050405020304" pitchFamily="18" charset="0"/>
                <a:cs typeface="Times New Roman" panose="02020603050405020304" pitchFamily="18" charset="0"/>
              </a:rPr>
              <a:t>Nguồn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năng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lượng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tạo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là</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nguồn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năng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lượng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có</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sẵn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trong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thiên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nhiên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liên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tục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được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bổ</a:t>
            </a:r>
            <a:r>
              <a:rPr lang="en-US" sz="3200" b="1" dirty="0">
                <a:solidFill>
                  <a:srgbClr val="0000CC"/>
                </a:solidFill>
                <a:latin typeface="Times New Roman" panose="02020603050405020304" pitchFamily="18" charset="0"/>
                <a:cs typeface="Times New Roman" panose="02020603050405020304" pitchFamily="18" charset="0"/>
              </a:rPr>
              <a:t> sung qua </a:t>
            </a:r>
            <a:r>
              <a:rPr lang="en-US" sz="3200" b="1" dirty="0" err="1">
                <a:solidFill>
                  <a:srgbClr val="0000CC"/>
                </a:solidFill>
                <a:latin typeface="Times New Roman" panose="02020603050405020304" pitchFamily="18" charset="0"/>
                <a:cs typeface="Times New Roman" panose="02020603050405020304" pitchFamily="18" charset="0"/>
              </a:rPr>
              <a:t>các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quá</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trình</a:t>
            </a:r>
            <a:r>
              <a:rPr lang="en-US" sz="3200" b="1" dirty="0">
                <a:solidFill>
                  <a:srgbClr val="0000CC"/>
                </a:solidFill>
                <a:latin typeface="Times New Roman" panose="02020603050405020304" pitchFamily="18" charset="0"/>
                <a:cs typeface="Times New Roman" panose="02020603050405020304" pitchFamily="18" charset="0"/>
              </a:rPr>
              <a:t>.</a:t>
            </a:r>
          </a:p>
        </p:txBody>
      </p:sp>
      <p:sp>
        <p:nvSpPr>
          <p:cNvPr id="8" name="Rounded Rectangle 7"/>
          <p:cNvSpPr/>
          <p:nvPr/>
        </p:nvSpPr>
        <p:spPr>
          <a:xfrm>
            <a:off x="6603207" y="2000252"/>
            <a:ext cx="3962397" cy="4705349"/>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FF0000"/>
                </a:solidFill>
                <a:latin typeface="Times New Roman" panose="02020603050405020304" pitchFamily="18" charset="0"/>
                <a:cs typeface="Times New Roman" panose="02020603050405020304" pitchFamily="18" charset="0"/>
              </a:rPr>
              <a:t>Nguồn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năng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lượng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không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tạo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phải</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mất</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hàng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triệu</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đến</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hàng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trăm</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triệu</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năm</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để</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hình</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thành</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và</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không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thể</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bổ</a:t>
            </a:r>
            <a:r>
              <a:rPr lang="en-US" sz="3200" b="1" dirty="0">
                <a:solidFill>
                  <a:srgbClr val="00642D"/>
                </a:solidFill>
                <a:latin typeface="Times New Roman" panose="02020603050405020304" pitchFamily="18" charset="0"/>
                <a:cs typeface="Times New Roman" panose="02020603050405020304" pitchFamily="18" charset="0"/>
              </a:rPr>
              <a:t> sung </a:t>
            </a:r>
            <a:r>
              <a:rPr lang="en-US" sz="3200" b="1" dirty="0" err="1">
                <a:solidFill>
                  <a:srgbClr val="00642D"/>
                </a:solidFill>
                <a:latin typeface="Times New Roman" panose="02020603050405020304" pitchFamily="18" charset="0"/>
                <a:cs typeface="Times New Roman" panose="02020603050405020304" pitchFamily="18" charset="0"/>
              </a:rPr>
              <a:t>nhanh</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nên</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sẽ</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cạn</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kiệt</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trong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tương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lai</a:t>
            </a:r>
            <a:r>
              <a:rPr lang="en-US" sz="2100" dirty="0">
                <a:solidFill>
                  <a:srgbClr val="00642D"/>
                </a:solidFill>
                <a:latin typeface="Arial" panose="020B0604020202020204" pitchFamily="34" charset="0"/>
                <a:cs typeface="Arial" panose="020B0604020202020204" pitchFamily="34" charset="0"/>
              </a:rPr>
              <a:t>.</a:t>
            </a:r>
          </a:p>
        </p:txBody>
      </p:sp>
      <p:grpSp>
        <p:nvGrpSpPr>
          <p:cNvPr id="41" name="Group 40"/>
          <p:cNvGrpSpPr/>
          <p:nvPr/>
        </p:nvGrpSpPr>
        <p:grpSpPr>
          <a:xfrm>
            <a:off x="4381500" y="1499427"/>
            <a:ext cx="3389710" cy="516899"/>
            <a:chOff x="3809999" y="856235"/>
            <a:chExt cx="4519613" cy="689198"/>
          </a:xfrm>
        </p:grpSpPr>
        <p:grpSp>
          <p:nvGrpSpPr>
            <p:cNvPr id="37" name="Group 36"/>
            <p:cNvGrpSpPr/>
            <p:nvPr/>
          </p:nvGrpSpPr>
          <p:grpSpPr>
            <a:xfrm>
              <a:off x="3814762" y="856235"/>
              <a:ext cx="4514850" cy="408207"/>
              <a:chOff x="3814762" y="956251"/>
              <a:chExt cx="4514850" cy="408207"/>
            </a:xfrm>
          </p:grpSpPr>
          <p:cxnSp>
            <p:nvCxnSpPr>
              <p:cNvPr id="29" name="Straight Connector 28"/>
              <p:cNvCxnSpPr/>
              <p:nvPr/>
            </p:nvCxnSpPr>
            <p:spPr>
              <a:xfrm>
                <a:off x="6072188" y="956251"/>
                <a:ext cx="0" cy="372487"/>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6072187" y="1328738"/>
                <a:ext cx="2257425" cy="14288"/>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3814762" y="1350170"/>
                <a:ext cx="2257425" cy="14288"/>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p:cNvCxnSpPr/>
            <p:nvPr/>
          </p:nvCxnSpPr>
          <p:spPr>
            <a:xfrm>
              <a:off x="8329612" y="1228722"/>
              <a:ext cx="0" cy="295279"/>
            </a:xfrm>
            <a:prstGeom prst="straightConnector1">
              <a:avLst/>
            </a:prstGeom>
            <a:ln w="254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809999" y="1250154"/>
              <a:ext cx="0" cy="295279"/>
            </a:xfrm>
            <a:prstGeom prst="straightConnector1">
              <a:avLst/>
            </a:prstGeom>
            <a:ln w="254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Title 1">
            <a:extLst>
              <a:ext uri="{FF2B5EF4-FFF2-40B4-BE49-F238E27FC236}">
                <a16:creationId xmlns:a16="http://schemas.microsoft.com/office/drawing/2014/main" id="{7DD07396-28A5-44E1-B02D-FCFF3F20599C}"/>
              </a:ext>
            </a:extLst>
          </p:cNvPr>
          <p:cNvSpPr>
            <a:spLocks noGrp="1"/>
          </p:cNvSpPr>
          <p:nvPr>
            <p:ph type="title"/>
          </p:nvPr>
        </p:nvSpPr>
        <p:spPr>
          <a:xfrm>
            <a:off x="4647010" y="130348"/>
            <a:ext cx="2363390" cy="575722"/>
          </a:xfrm>
          <a:solidFill>
            <a:srgbClr val="FFFF00"/>
          </a:solidFill>
        </p:spPr>
        <p:txBody>
          <a:bodyPr>
            <a:normAutofit fontScale="90000"/>
          </a:bodyPr>
          <a:lstStyle/>
          <a:p>
            <a:r>
              <a:rPr lang="en-US" sz="4000" b="1" u="sng" dirty="0">
                <a:solidFill>
                  <a:srgbClr val="0000CC"/>
                </a:solidFill>
                <a:latin typeface="Times New Roman" pitchFamily="18" charset="0"/>
                <a:cs typeface="Times New Roman" pitchFamily="18" charset="0"/>
              </a:rPr>
              <a:t>GHI NHỚ</a:t>
            </a:r>
          </a:p>
        </p:txBody>
      </p:sp>
    </p:spTree>
    <p:extLst>
      <p:ext uri="{BB962C8B-B14F-4D97-AF65-F5344CB8AC3E}">
        <p14:creationId xmlns:p14="http://schemas.microsoft.com/office/powerpoint/2010/main" val="372757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143436" y="717176"/>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 Nguồn năng lượng trong tự nhiên</a:t>
            </a:r>
          </a:p>
        </p:txBody>
      </p:sp>
      <p:sp>
        <p:nvSpPr>
          <p:cNvPr id="3" name="Rectangle 2">
            <a:extLst>
              <a:ext uri="{FF2B5EF4-FFF2-40B4-BE49-F238E27FC236}">
                <a16:creationId xmlns:a16="http://schemas.microsoft.com/office/drawing/2014/main" id="{E88012ED-F8A4-4CE3-A457-8A332E03FCBA}"/>
              </a:ext>
            </a:extLst>
          </p:cNvPr>
          <p:cNvSpPr>
            <a:spLocks noChangeArrowheads="1"/>
          </p:cNvSpPr>
          <p:nvPr/>
        </p:nvSpPr>
        <p:spPr bwMode="auto">
          <a:xfrm>
            <a:off x="623887" y="1336532"/>
            <a:ext cx="11160125" cy="285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indent="0" algn="just">
              <a:buNone/>
            </a:pPr>
            <a:r>
              <a:rPr lang="en-US" sz="2800" b="1">
                <a:solidFill>
                  <a:schemeClr val="bg1"/>
                </a:solidFill>
                <a:latin typeface="Arial" panose="020B0604020202020204" pitchFamily="34" charset="0"/>
                <a:cs typeface="Arial" panose="020B0604020202020204" pitchFamily="34" charset="0"/>
              </a:rPr>
              <a:t>- Nguồn năng lượng tái tạo là nguồn năng lượng có sẵn trong thiên nhiên, liên tục được bổ sung qua các quá trình.</a:t>
            </a:r>
          </a:p>
          <a:p>
            <a:pPr marL="0" indent="0" algn="just">
              <a:buNone/>
            </a:pPr>
            <a:r>
              <a:rPr lang="en-US" sz="2800" b="1">
                <a:solidFill>
                  <a:schemeClr val="bg1"/>
                </a:solidFill>
                <a:latin typeface="Arial" panose="020B0604020202020204" pitchFamily="34" charset="0"/>
                <a:cs typeface="Arial" panose="020B0604020202020204" pitchFamily="34" charset="0"/>
              </a:rPr>
              <a:t>- Nguồn năng lượng không tái tạo phải mất hàng triệu đến hàng trăm triệu năm để hình thành và không thể bổ sung nhanh nên sẽ cạn kiệt trong tương lai.</a:t>
            </a:r>
            <a:endParaRPr lang="en-US" sz="2000">
              <a:solidFill>
                <a:schemeClr val="bg1"/>
              </a:solidFill>
              <a:latin typeface="Arial" panose="020B0604020202020204" pitchFamily="34" charset="0"/>
              <a:cs typeface="Arial" panose="020B0604020202020204" pitchFamily="34" charset="0"/>
            </a:endParaRPr>
          </a:p>
          <a:p>
            <a:pPr algn="just"/>
            <a:endParaRPr lang="en-US" sz="2800" b="1" dirty="0">
              <a:solidFill>
                <a:schemeClr val="bg1"/>
              </a:solidFill>
              <a:latin typeface="Arial" panose="020B0604020202020204" pitchFamily="34" charset="0"/>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623887" y="97820"/>
            <a:ext cx="1116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lang="en-US" altLang="vi-VN" sz="3200" b="1" dirty="0">
                <a:solidFill>
                  <a:srgbClr val="FFFF00"/>
                </a:solidFill>
                <a:latin typeface="Arial" panose="020B0604020202020204" pitchFamily="34" charset="0"/>
                <a:cs typeface="Arial" panose="020B0604020202020204" pitchFamily="34" charset="0"/>
              </a:rPr>
              <a:t>50</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NĂNG LƯỢNG TÁI TẠO</a:t>
            </a:r>
          </a:p>
        </p:txBody>
      </p:sp>
    </p:spTree>
    <p:extLst>
      <p:ext uri="{BB962C8B-B14F-4D97-AF65-F5344CB8AC3E}">
        <p14:creationId xmlns:p14="http://schemas.microsoft.com/office/powerpoint/2010/main" val="5558594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OINSET3">
            <a:extLst>
              <a:ext uri="{FF2B5EF4-FFF2-40B4-BE49-F238E27FC236}">
                <a16:creationId xmlns:a16="http://schemas.microsoft.com/office/drawing/2014/main" id="{09733B53-DD4E-47EE-8189-CFC072EA4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25297" y="5438091"/>
            <a:ext cx="106660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07" name="Group 4">
            <a:extLst>
              <a:ext uri="{FF2B5EF4-FFF2-40B4-BE49-F238E27FC236}">
                <a16:creationId xmlns:a16="http://schemas.microsoft.com/office/drawing/2014/main" id="{802257BA-2750-4DE6-AC33-79718F253B57}"/>
              </a:ext>
            </a:extLst>
          </p:cNvPr>
          <p:cNvGrpSpPr>
            <a:grpSpLocks/>
          </p:cNvGrpSpPr>
          <p:nvPr/>
        </p:nvGrpSpPr>
        <p:grpSpPr bwMode="auto">
          <a:xfrm>
            <a:off x="2895600" y="228600"/>
            <a:ext cx="6553200" cy="1066800"/>
            <a:chOff x="1104" y="1296"/>
            <a:chExt cx="3552" cy="432"/>
          </a:xfrm>
        </p:grpSpPr>
        <p:sp>
          <p:nvSpPr>
            <p:cNvPr id="21509" name="Rectangle 5">
              <a:extLst>
                <a:ext uri="{FF2B5EF4-FFF2-40B4-BE49-F238E27FC236}">
                  <a16:creationId xmlns:a16="http://schemas.microsoft.com/office/drawing/2014/main" id="{F8B4CA7F-8C84-402C-A668-84947995E82D}"/>
                </a:ext>
              </a:extLst>
            </p:cNvPr>
            <p:cNvSpPr>
              <a:spLocks noChangeArrowheads="1"/>
            </p:cNvSpPr>
            <p:nvPr/>
          </p:nvSpPr>
          <p:spPr bwMode="auto">
            <a:xfrm>
              <a:off x="1104" y="1296"/>
              <a:ext cx="3552" cy="432"/>
            </a:xfrm>
            <a:prstGeom prst="rect">
              <a:avLst/>
            </a:prstGeom>
            <a:solidFill>
              <a:srgbClr val="FFFF99"/>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vi-VN" altLang="en-US" sz="1800" b="1"/>
            </a:p>
          </p:txBody>
        </p:sp>
        <p:sp>
          <p:nvSpPr>
            <p:cNvPr id="21510" name="WordArt 6">
              <a:extLst>
                <a:ext uri="{FF2B5EF4-FFF2-40B4-BE49-F238E27FC236}">
                  <a16:creationId xmlns:a16="http://schemas.microsoft.com/office/drawing/2014/main" id="{0A3D2D24-F9E6-4868-8C7E-34CD4D572DE3}"/>
                </a:ext>
              </a:extLst>
            </p:cNvPr>
            <p:cNvSpPr>
              <a:spLocks noChangeArrowheads="1" noChangeShapeType="1" noTextEdit="1"/>
            </p:cNvSpPr>
            <p:nvPr/>
          </p:nvSpPr>
          <p:spPr bwMode="auto">
            <a:xfrm>
              <a:off x="1584" y="1344"/>
              <a:ext cx="2724" cy="294"/>
            </a:xfrm>
            <a:prstGeom prst="rect">
              <a:avLst/>
            </a:prstGeom>
          </p:spPr>
          <p:txBody>
            <a:bodyPr wrap="none" fromWordArt="1">
              <a:prstTxWarp prst="textPlain">
                <a:avLst>
                  <a:gd name="adj" fmla="val 50000"/>
                </a:avLst>
              </a:prstTxWarp>
            </a:bodyPr>
            <a:lstStyle/>
            <a:p>
              <a:pPr algn="ctr"/>
              <a:r>
                <a:rPr lang="vi-VN" sz="2800" kern="10">
                  <a:ln w="19050">
                    <a:solidFill>
                      <a:srgbClr val="FF0000"/>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HƯỚNG DẪN VỀ NHÀ</a:t>
              </a:r>
              <a:endParaRPr lang="en-US" sz="2800" kern="10">
                <a:ln w="19050">
                  <a:solidFill>
                    <a:srgbClr val="FF0000"/>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endParaRPr>
            </a:p>
          </p:txBody>
        </p:sp>
      </p:grpSp>
      <p:sp>
        <p:nvSpPr>
          <p:cNvPr id="9" name="Text Box 7">
            <a:extLst>
              <a:ext uri="{FF2B5EF4-FFF2-40B4-BE49-F238E27FC236}">
                <a16:creationId xmlns:a16="http://schemas.microsoft.com/office/drawing/2014/main" id="{0B71DA11-8F0C-468E-83CC-15EE5116DFF2}"/>
              </a:ext>
            </a:extLst>
          </p:cNvPr>
          <p:cNvSpPr txBox="1">
            <a:spLocks noChangeArrowheads="1"/>
          </p:cNvSpPr>
          <p:nvPr/>
        </p:nvSpPr>
        <p:spPr bwMode="auto">
          <a:xfrm>
            <a:off x="771525" y="1850459"/>
            <a:ext cx="10086634" cy="1323439"/>
          </a:xfrm>
          <a:prstGeom prst="rect">
            <a:avLst/>
          </a:prstGeom>
          <a:noFill/>
          <a:ln w="9525">
            <a:noFill/>
            <a:miter lim="800000"/>
            <a:headEnd/>
            <a:tailEnd/>
          </a:ln>
          <a:effectLst/>
        </p:spPr>
        <p:txBody>
          <a:bodyPr wrap="square">
            <a:spAutoFit/>
          </a:bodyPr>
          <a:lstStyle/>
          <a:p>
            <a:pPr marL="342900" indent="-342900">
              <a:spcBef>
                <a:spcPct val="50000"/>
              </a:spcBef>
              <a:buFont typeface="Wingdings 2" panose="05020102010507070707" pitchFamily="18" charset="2"/>
              <a:buChar char="ã"/>
              <a:defRPr/>
            </a:pPr>
            <a:r>
              <a:rPr lang="en-US" sz="3200" b="1" dirty="0" err="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Học</a:t>
            </a:r>
            <a:r>
              <a:rPr lang="en-US" sz="3200" b="1" dirty="0">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bài</a:t>
            </a:r>
            <a:r>
              <a:rPr lang="en-US" sz="3200" b="1" dirty="0">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theo</a:t>
            </a:r>
            <a:r>
              <a:rPr lang="en-US" sz="3200" b="1" dirty="0">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nội</a:t>
            </a:r>
            <a:r>
              <a:rPr lang="en-US" sz="3200" b="1" dirty="0">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dung </a:t>
            </a:r>
            <a:r>
              <a:rPr lang="en-US" sz="3200" b="1" dirty="0" err="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đã</a:t>
            </a:r>
            <a:r>
              <a:rPr lang="en-US" sz="3200" b="1" dirty="0">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0000FF"/>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ghi</a:t>
            </a:r>
            <a:endPar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endParaRPr>
          </a:p>
          <a:p>
            <a:pPr eaLnBrk="1" hangingPunct="1">
              <a:spcBef>
                <a:spcPct val="50000"/>
              </a:spcBef>
              <a:defRPr/>
            </a:pPr>
            <a:r>
              <a:rPr lang="en-US" sz="32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Về</a:t>
            </a:r>
            <a:r>
              <a:rPr lang="en-US" sz="32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r>
              <a:rPr lang="en-US" sz="3200" b="1" dirty="0"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nhà</a:t>
            </a:r>
            <a:r>
              <a:rPr lang="en-US" sz="3200" b="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rPr>
              <a:t>: </a:t>
            </a:r>
            <a:endParaRPr lang="en-US" sz="32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sym typeface="Wingdings 2" pitchFamily="18" charset="2"/>
            </a:endParaRPr>
          </a:p>
        </p:txBody>
      </p:sp>
      <p:sp>
        <p:nvSpPr>
          <p:cNvPr id="8" name="TextBox 7">
            <a:extLst>
              <a:ext uri="{FF2B5EF4-FFF2-40B4-BE49-F238E27FC236}">
                <a16:creationId xmlns:a16="http://schemas.microsoft.com/office/drawing/2014/main" id="{EEE0EB78-7667-44C2-87B2-50B9F0BAD3D6}"/>
              </a:ext>
            </a:extLst>
          </p:cNvPr>
          <p:cNvSpPr txBox="1"/>
          <p:nvPr/>
        </p:nvSpPr>
        <p:spPr>
          <a:xfrm>
            <a:off x="781050" y="3318007"/>
            <a:ext cx="10686099" cy="584775"/>
          </a:xfrm>
          <a:prstGeom prst="rect">
            <a:avLst/>
          </a:prstGeom>
          <a:noFill/>
        </p:spPr>
        <p:txBody>
          <a:bodyPr wrap="square">
            <a:spAutoFit/>
          </a:bodyPr>
          <a:lstStyle/>
          <a:p>
            <a:pPr eaLnBrk="1" hangingPunct="1"/>
            <a:r>
              <a:rPr lang="en-US" altLang="en-US" sz="3200" b="1" dirty="0">
                <a:solidFill>
                  <a:srgbClr val="FF0066"/>
                </a:solidFill>
                <a:latin typeface="Times New Roman" panose="02020603050405020304" pitchFamily="18" charset="0"/>
              </a:rPr>
              <a:t>1. </a:t>
            </a:r>
            <a:r>
              <a:rPr lang="en-US" altLang="en-US" sz="3200" b="1" dirty="0" err="1">
                <a:solidFill>
                  <a:srgbClr val="FF0066"/>
                </a:solidFill>
                <a:latin typeface="Times New Roman" panose="02020603050405020304" pitchFamily="18" charset="0"/>
              </a:rPr>
              <a:t>Thế</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nào</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là</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nguồn</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năng</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lượng</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tái</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tạo</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không</a:t>
            </a:r>
            <a:r>
              <a:rPr lang="en-US" altLang="en-US" sz="3200" b="1" dirty="0">
                <a:solidFill>
                  <a:srgbClr val="FF0066"/>
                </a:solidFill>
                <a:latin typeface="Times New Roman" panose="02020603050405020304" pitchFamily="18" charset="0"/>
              </a:rPr>
              <a:t> </a:t>
            </a:r>
            <a:r>
              <a:rPr lang="en-US" altLang="en-US" sz="3200" b="1" err="1">
                <a:solidFill>
                  <a:srgbClr val="FF0066"/>
                </a:solidFill>
                <a:latin typeface="Times New Roman" panose="02020603050405020304" pitchFamily="18" charset="0"/>
              </a:rPr>
              <a:t>tái</a:t>
            </a:r>
            <a:r>
              <a:rPr lang="en-US" altLang="en-US" sz="3200" b="1">
                <a:solidFill>
                  <a:srgbClr val="FF0066"/>
                </a:solidFill>
                <a:latin typeface="Times New Roman" panose="02020603050405020304" pitchFamily="18" charset="0"/>
              </a:rPr>
              <a:t> tạo</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Ví</a:t>
            </a:r>
            <a:r>
              <a:rPr lang="en-US" altLang="en-US" sz="3200" b="1" dirty="0">
                <a:solidFill>
                  <a:srgbClr val="FF0066"/>
                </a:solidFill>
                <a:latin typeface="Times New Roman" panose="02020603050405020304" pitchFamily="18" charset="0"/>
              </a:rPr>
              <a:t> </a:t>
            </a:r>
            <a:r>
              <a:rPr lang="en-US" altLang="en-US" sz="3200" b="1" dirty="0" err="1">
                <a:solidFill>
                  <a:srgbClr val="FF0066"/>
                </a:solidFill>
                <a:latin typeface="Times New Roman" panose="02020603050405020304" pitchFamily="18" charset="0"/>
              </a:rPr>
              <a:t>dụ</a:t>
            </a:r>
            <a:endParaRPr lang="en-US" altLang="en-US" sz="3200" b="1" dirty="0">
              <a:solidFill>
                <a:srgbClr val="FF0066"/>
              </a:solidFill>
              <a:latin typeface="Times New Roman" panose="02020603050405020304" pitchFamily="18" charset="0"/>
            </a:endParaRPr>
          </a:p>
        </p:txBody>
      </p:sp>
      <p:sp>
        <p:nvSpPr>
          <p:cNvPr id="10" name="TextBox 9">
            <a:extLst>
              <a:ext uri="{FF2B5EF4-FFF2-40B4-BE49-F238E27FC236}">
                <a16:creationId xmlns:a16="http://schemas.microsoft.com/office/drawing/2014/main" id="{BE3B9202-73A9-40BC-B444-CC9285595094}"/>
              </a:ext>
            </a:extLst>
          </p:cNvPr>
          <p:cNvSpPr txBox="1"/>
          <p:nvPr/>
        </p:nvSpPr>
        <p:spPr>
          <a:xfrm>
            <a:off x="781050" y="3885607"/>
            <a:ext cx="10972800" cy="1569660"/>
          </a:xfrm>
          <a:prstGeom prst="rect">
            <a:avLst/>
          </a:prstGeom>
          <a:noFill/>
        </p:spPr>
        <p:txBody>
          <a:bodyPr wrap="square">
            <a:spAutoFit/>
          </a:bodyPr>
          <a:lstStyle/>
          <a:p>
            <a:pPr eaLnBrk="1" hangingPunct="1"/>
            <a:r>
              <a:rPr lang="en-US" altLang="en-US" sz="3200" b="1">
                <a:solidFill>
                  <a:srgbClr val="002060"/>
                </a:solidFill>
                <a:latin typeface="Times New Roman" panose="02020603050405020304" pitchFamily="18" charset="0"/>
              </a:rPr>
              <a:t>2</a:t>
            </a:r>
            <a:r>
              <a:rPr lang="en-US" altLang="en-US" sz="3200" b="1" dirty="0">
                <a:solidFill>
                  <a:srgbClr val="002060"/>
                </a:solidFill>
                <a:latin typeface="Times New Roman" panose="02020603050405020304" pitchFamily="18" charset="0"/>
              </a:rPr>
              <a:t>. </a:t>
            </a:r>
            <a:r>
              <a:rPr lang="en-US" altLang="en-US" sz="3200" b="1" dirty="0" err="1">
                <a:solidFill>
                  <a:srgbClr val="002060"/>
                </a:solidFill>
                <a:latin typeface="Times New Roman" panose="02020603050405020304" pitchFamily="18" charset="0"/>
              </a:rPr>
              <a:t>Đọc</a:t>
            </a:r>
            <a:r>
              <a:rPr lang="en-US" altLang="en-US" sz="3200" b="1" dirty="0">
                <a:solidFill>
                  <a:srgbClr val="002060"/>
                </a:solidFill>
                <a:latin typeface="Times New Roman" panose="02020603050405020304" pitchFamily="18" charset="0"/>
              </a:rPr>
              <a:t> </a:t>
            </a:r>
            <a:r>
              <a:rPr lang="en-US" altLang="en-US" sz="3200" b="1" dirty="0" err="1">
                <a:solidFill>
                  <a:srgbClr val="002060"/>
                </a:solidFill>
                <a:latin typeface="Times New Roman" panose="02020603050405020304" pitchFamily="18" charset="0"/>
              </a:rPr>
              <a:t>phần</a:t>
            </a:r>
            <a:r>
              <a:rPr lang="en-US" altLang="en-US" sz="3200" b="1" dirty="0">
                <a:solidFill>
                  <a:srgbClr val="002060"/>
                </a:solidFill>
                <a:latin typeface="Times New Roman" panose="02020603050405020304" pitchFamily="18" charset="0"/>
              </a:rPr>
              <a:t> II. </a:t>
            </a:r>
            <a:r>
              <a:rPr lang="en-US" altLang="en-US" sz="3200" b="1" dirty="0" err="1">
                <a:solidFill>
                  <a:srgbClr val="002060"/>
                </a:solidFill>
                <a:latin typeface="Times New Roman" panose="02020603050405020304" pitchFamily="18" charset="0"/>
              </a:rPr>
              <a:t>Nguồn</a:t>
            </a:r>
            <a:r>
              <a:rPr lang="en-US" altLang="en-US" sz="3200" b="1" dirty="0">
                <a:solidFill>
                  <a:srgbClr val="002060"/>
                </a:solidFill>
                <a:latin typeface="Times New Roman" panose="02020603050405020304" pitchFamily="18" charset="0"/>
              </a:rPr>
              <a:t> </a:t>
            </a:r>
            <a:r>
              <a:rPr lang="en-US" altLang="en-US" sz="3200" b="1" dirty="0" err="1">
                <a:solidFill>
                  <a:srgbClr val="002060"/>
                </a:solidFill>
                <a:latin typeface="Times New Roman" panose="02020603050405020304" pitchFamily="18" charset="0"/>
              </a:rPr>
              <a:t>năng</a:t>
            </a:r>
            <a:r>
              <a:rPr lang="en-US" altLang="en-US" sz="3200" b="1" dirty="0">
                <a:solidFill>
                  <a:srgbClr val="002060"/>
                </a:solidFill>
                <a:latin typeface="Times New Roman" panose="02020603050405020304" pitchFamily="18" charset="0"/>
              </a:rPr>
              <a:t> </a:t>
            </a:r>
            <a:r>
              <a:rPr lang="en-US" altLang="en-US" sz="3200" b="1" dirty="0" err="1">
                <a:solidFill>
                  <a:srgbClr val="002060"/>
                </a:solidFill>
                <a:latin typeface="Times New Roman" panose="02020603050405020304" pitchFamily="18" charset="0"/>
              </a:rPr>
              <a:t>lượng</a:t>
            </a:r>
            <a:r>
              <a:rPr lang="en-US" altLang="en-US" sz="3200" b="1" dirty="0">
                <a:solidFill>
                  <a:srgbClr val="002060"/>
                </a:solidFill>
                <a:latin typeface="Times New Roman" panose="02020603050405020304" pitchFamily="18" charset="0"/>
              </a:rPr>
              <a:t> </a:t>
            </a:r>
            <a:r>
              <a:rPr lang="en-US" altLang="en-US" sz="3200" b="1" dirty="0" err="1">
                <a:solidFill>
                  <a:srgbClr val="002060"/>
                </a:solidFill>
                <a:latin typeface="Times New Roman" panose="02020603050405020304" pitchFamily="18" charset="0"/>
              </a:rPr>
              <a:t>tái</a:t>
            </a:r>
            <a:r>
              <a:rPr lang="en-US" altLang="en-US" sz="3200" b="1" dirty="0">
                <a:solidFill>
                  <a:srgbClr val="002060"/>
                </a:solidFill>
                <a:latin typeface="Times New Roman" panose="02020603050405020304" pitchFamily="18" charset="0"/>
              </a:rPr>
              <a:t> </a:t>
            </a:r>
            <a:r>
              <a:rPr lang="en-US" altLang="en-US" sz="3200" b="1" dirty="0" err="1">
                <a:solidFill>
                  <a:srgbClr val="002060"/>
                </a:solidFill>
                <a:latin typeface="Times New Roman" panose="02020603050405020304" pitchFamily="18" charset="0"/>
              </a:rPr>
              <a:t>tạo</a:t>
            </a:r>
            <a:endParaRPr lang="en-US" altLang="en-US" sz="3200" b="1" dirty="0">
              <a:solidFill>
                <a:srgbClr val="002060"/>
              </a:solidFill>
              <a:latin typeface="Times New Roman" panose="02020603050405020304" pitchFamily="18" charset="0"/>
            </a:endParaRPr>
          </a:p>
          <a:p>
            <a:pPr eaLnBrk="1" hangingPunct="1"/>
            <a:r>
              <a:rPr lang="en-US" altLang="en-US" sz="3200" b="1">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Nêu</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ưu</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điểm</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và</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nhược</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điểm</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nguồn</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năng</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lượng</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tái</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tạo</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và</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không</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tái</a:t>
            </a:r>
            <a:r>
              <a:rPr lang="en-US" altLang="en-US" sz="3200" b="1" dirty="0">
                <a:solidFill>
                  <a:srgbClr val="FF0000"/>
                </a:solidFill>
                <a:latin typeface="Times New Roman" panose="02020603050405020304" pitchFamily="18" charset="0"/>
              </a:rPr>
              <a:t> </a:t>
            </a:r>
            <a:r>
              <a:rPr lang="en-US" altLang="en-US" sz="3200" b="1" dirty="0" err="1">
                <a:solidFill>
                  <a:srgbClr val="FF0000"/>
                </a:solidFill>
                <a:latin typeface="Times New Roman" panose="02020603050405020304" pitchFamily="18" charset="0"/>
              </a:rPr>
              <a:t>tạo</a:t>
            </a:r>
            <a:endParaRPr lang="en-US" altLang="en-US" sz="3200" b="1" dirty="0">
              <a:solidFill>
                <a:srgbClr val="FF0000"/>
              </a:solidFill>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07374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7002DB-5C28-4D33-B9F0-678E89288D3B}"/>
              </a:ext>
            </a:extLst>
          </p:cNvPr>
          <p:cNvSpPr txBox="1">
            <a:spLocks noChangeArrowheads="1"/>
          </p:cNvSpPr>
          <p:nvPr/>
        </p:nvSpPr>
        <p:spPr bwMode="auto">
          <a:xfrm>
            <a:off x="1793864" y="76200"/>
            <a:ext cx="8603527"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4400" b="1" dirty="0" smtClean="0">
                <a:solidFill>
                  <a:srgbClr val="FF0000"/>
                </a:solidFill>
                <a:latin typeface="Arial" panose="020B0604020202020204" pitchFamily="34" charset="0"/>
              </a:rPr>
              <a:t>KHỞI ĐỘNG</a:t>
            </a:r>
            <a:endParaRPr lang="vi-VN" altLang="en-US" sz="4400" b="1" dirty="0">
              <a:solidFill>
                <a:srgbClr val="FF0000"/>
              </a:solidFill>
              <a:latin typeface="Arial" panose="020B0604020202020204" pitchFamily="34" charset="0"/>
            </a:endParaRPr>
          </a:p>
        </p:txBody>
      </p:sp>
      <p:sp>
        <p:nvSpPr>
          <p:cNvPr id="5" name="TextBox 4">
            <a:extLst>
              <a:ext uri="{FF2B5EF4-FFF2-40B4-BE49-F238E27FC236}">
                <a16:creationId xmlns:a16="http://schemas.microsoft.com/office/drawing/2014/main" id="{6FD01F0F-4920-4D8A-83C7-D9FFE256A83B}"/>
              </a:ext>
            </a:extLst>
          </p:cNvPr>
          <p:cNvSpPr txBox="1">
            <a:spLocks noChangeArrowheads="1"/>
          </p:cNvSpPr>
          <p:nvPr/>
        </p:nvSpPr>
        <p:spPr bwMode="auto">
          <a:xfrm>
            <a:off x="950659" y="1219200"/>
            <a:ext cx="10479341" cy="107721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dirty="0">
                <a:solidFill>
                  <a:srgbClr val="00642D"/>
                </a:solidFill>
                <a:latin typeface="Times New Roman" panose="02020603050405020304" pitchFamily="18" charset="0"/>
                <a:cs typeface="Times New Roman" panose="02020603050405020304" pitchFamily="18" charset="0"/>
              </a:rPr>
              <a:t>1. </a:t>
            </a:r>
            <a:r>
              <a:rPr lang="en-US" altLang="en-US" sz="3200" b="1" dirty="0" err="1">
                <a:solidFill>
                  <a:srgbClr val="00642D"/>
                </a:solidFill>
                <a:latin typeface="Times New Roman" panose="02020603050405020304" pitchFamily="18" charset="0"/>
                <a:cs typeface="Times New Roman" panose="02020603050405020304" pitchFamily="18" charset="0"/>
              </a:rPr>
              <a:t>Kể</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tên</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nguồn</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năng</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lượng</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tái</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tạo</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và</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nguồn</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năng</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lượng</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không</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tái</a:t>
            </a:r>
            <a:r>
              <a:rPr lang="en-US" altLang="en-US" sz="3200" b="1" dirty="0">
                <a:solidFill>
                  <a:srgbClr val="00642D"/>
                </a:solidFill>
                <a:latin typeface="Times New Roman" panose="02020603050405020304" pitchFamily="18" charset="0"/>
                <a:cs typeface="Times New Roman" panose="02020603050405020304" pitchFamily="18" charset="0"/>
              </a:rPr>
              <a:t> </a:t>
            </a:r>
            <a:r>
              <a:rPr lang="en-US" altLang="en-US" sz="3200" b="1" dirty="0" err="1">
                <a:solidFill>
                  <a:srgbClr val="00642D"/>
                </a:solidFill>
                <a:latin typeface="Times New Roman" panose="02020603050405020304" pitchFamily="18" charset="0"/>
                <a:cs typeface="Times New Roman" panose="02020603050405020304" pitchFamily="18" charset="0"/>
              </a:rPr>
              <a:t>tạo</a:t>
            </a:r>
            <a:r>
              <a:rPr lang="en-US" altLang="en-US" sz="3200" b="1" dirty="0">
                <a:solidFill>
                  <a:srgbClr val="00642D"/>
                </a:solidFill>
                <a:latin typeface="Times New Roman" panose="02020603050405020304" pitchFamily="18" charset="0"/>
                <a:cs typeface="Times New Roman" panose="02020603050405020304" pitchFamily="18" charset="0"/>
              </a:rPr>
              <a:t>?</a:t>
            </a:r>
            <a:endParaRPr lang="vi-VN" altLang="en-US" sz="3200" b="1" dirty="0">
              <a:solidFill>
                <a:srgbClr val="00642D"/>
              </a:solidFill>
              <a:latin typeface="Times New Roman" panose="02020603050405020304" pitchFamily="18" charset="0"/>
              <a:cs typeface="Times New Roman" panose="02020603050405020304" pitchFamily="18" charset="0"/>
            </a:endParaRPr>
          </a:p>
        </p:txBody>
      </p:sp>
      <p:sp>
        <p:nvSpPr>
          <p:cNvPr id="7" name="Rounded Rectangle 6">
            <a:extLst>
              <a:ext uri="{FF2B5EF4-FFF2-40B4-BE49-F238E27FC236}">
                <a16:creationId xmlns:a16="http://schemas.microsoft.com/office/drawing/2014/main" id="{F7B514A2-675D-4D76-B673-ACC0A959FB12}"/>
              </a:ext>
            </a:extLst>
          </p:cNvPr>
          <p:cNvSpPr/>
          <p:nvPr/>
        </p:nvSpPr>
        <p:spPr>
          <a:xfrm>
            <a:off x="914400" y="2514600"/>
            <a:ext cx="10515600" cy="15240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0000CC"/>
                </a:solidFill>
                <a:latin typeface="Times New Roman" panose="02020603050405020304" pitchFamily="18" charset="0"/>
                <a:cs typeface="Times New Roman" panose="02020603050405020304" pitchFamily="18" charset="0"/>
              </a:rPr>
              <a:t>Nguồn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năng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lượng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tái</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tạo</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Mặt</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trời</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năng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lượng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gió</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năng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lượng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nước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năng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lượng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sinh</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khối</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năng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lượng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địa</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nhiệt</a:t>
            </a:r>
            <a:r>
              <a:rPr lang="en-US" sz="3200" b="1" dirty="0">
                <a:solidFill>
                  <a:srgbClr val="0000CC"/>
                </a:solidFill>
                <a:latin typeface="Times New Roman" panose="02020603050405020304" pitchFamily="18" charset="0"/>
                <a:cs typeface="Times New Roman" panose="02020603050405020304" pitchFamily="18" charset="0"/>
              </a:rPr>
              <a:t>.</a:t>
            </a:r>
          </a:p>
        </p:txBody>
      </p:sp>
      <p:sp>
        <p:nvSpPr>
          <p:cNvPr id="8" name="Rounded Rectangle 6">
            <a:extLst>
              <a:ext uri="{FF2B5EF4-FFF2-40B4-BE49-F238E27FC236}">
                <a16:creationId xmlns:a16="http://schemas.microsoft.com/office/drawing/2014/main" id="{8D3F878E-F0C4-4074-80E7-ED7DB582A584}"/>
              </a:ext>
            </a:extLst>
          </p:cNvPr>
          <p:cNvSpPr/>
          <p:nvPr/>
        </p:nvSpPr>
        <p:spPr>
          <a:xfrm>
            <a:off x="847798" y="4256782"/>
            <a:ext cx="10515600" cy="1524000"/>
          </a:xfrm>
          <a:prstGeom prst="roundRect">
            <a:avLst/>
          </a:prstGeom>
          <a:solidFill>
            <a:srgbClr val="0064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chemeClr val="bg1"/>
                </a:solidFill>
                <a:latin typeface="Times New Roman" panose="02020603050405020304" pitchFamily="18" charset="0"/>
                <a:cs typeface="Times New Roman" panose="02020603050405020304" pitchFamily="18" charset="0"/>
              </a:rPr>
              <a:t>Nguồn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năng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lượng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không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tái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tạo</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Dầu</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xăng</a:t>
            </a:r>
            <a:r>
              <a:rPr lang="en-US" sz="3200" b="1" dirty="0">
                <a:solidFill>
                  <a:schemeClr val="bg1"/>
                </a:solidFill>
                <a:latin typeface="Times New Roman" panose="02020603050405020304" pitchFamily="18" charset="0"/>
                <a:cs typeface="Times New Roman" panose="02020603050405020304" pitchFamily="18" charset="0"/>
              </a:rPr>
              <a:t>, than, </a:t>
            </a:r>
            <a:r>
              <a:rPr lang="en-US" sz="3200" b="1" dirty="0" err="1">
                <a:solidFill>
                  <a:schemeClr val="bg1"/>
                </a:solidFill>
                <a:latin typeface="Times New Roman" panose="02020603050405020304" pitchFamily="18" charset="0"/>
                <a:cs typeface="Times New Roman" panose="02020603050405020304" pitchFamily="18" charset="0"/>
              </a:rPr>
              <a:t>khí</a:t>
            </a:r>
            <a:r>
              <a:rPr lang="en-US" sz="3200" b="1" dirty="0">
                <a:solidFill>
                  <a:schemeClr val="bg1"/>
                </a:solidFill>
                <a:latin typeface="Times New Roman" panose="02020603050405020304" pitchFamily="18" charset="0"/>
                <a:cs typeface="Times New Roman" panose="02020603050405020304" pitchFamily="18" charset="0"/>
              </a:rPr>
              <a:t> ga, </a:t>
            </a:r>
            <a:r>
              <a:rPr lang="en-US" sz="3200" b="1" dirty="0" err="1">
                <a:solidFill>
                  <a:schemeClr val="bg1"/>
                </a:solidFill>
                <a:latin typeface="Times New Roman" panose="02020603050405020304" pitchFamily="18" charset="0"/>
                <a:cs typeface="Times New Roman" panose="02020603050405020304" pitchFamily="18" charset="0"/>
              </a:rPr>
              <a:t>Urani</a:t>
            </a:r>
            <a:r>
              <a:rPr lang="en-US" sz="3200" b="1"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ÂU HỎI.jpg"/>
          <p:cNvPicPr>
            <a:picLocks noChangeAspect="1"/>
          </p:cNvPicPr>
          <p:nvPr/>
        </p:nvPicPr>
        <p:blipFill>
          <a:blip r:embed="rId2"/>
          <a:stretch>
            <a:fillRect/>
          </a:stretch>
        </p:blipFill>
        <p:spPr>
          <a:xfrm>
            <a:off x="145774" y="838200"/>
            <a:ext cx="1378226" cy="990600"/>
          </a:xfrm>
          <a:prstGeom prst="rect">
            <a:avLst/>
          </a:prstGeom>
        </p:spPr>
      </p:pic>
      <p:sp>
        <p:nvSpPr>
          <p:cNvPr id="6" name="Rounded Rectangular Callout 5"/>
          <p:cNvSpPr/>
          <p:nvPr/>
        </p:nvSpPr>
        <p:spPr>
          <a:xfrm>
            <a:off x="1676400" y="228600"/>
            <a:ext cx="9753600" cy="1600200"/>
          </a:xfrm>
          <a:prstGeom prst="wedgeRoundRectCallout">
            <a:avLst>
              <a:gd name="adj1" fmla="val -57196"/>
              <a:gd name="adj2" fmla="val 27789"/>
              <a:gd name="adj3" fmla="val 16667"/>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Times New Roman" pitchFamily="18" charset="0"/>
                <a:cs typeface="Times New Roman" pitchFamily="18" charset="0"/>
              </a:rPr>
              <a:t>2. </a:t>
            </a:r>
            <a:r>
              <a:rPr lang="en-US" sz="3200" dirty="0" err="1">
                <a:latin typeface="Times New Roman" pitchFamily="18" charset="0"/>
                <a:cs typeface="Times New Roman" pitchFamily="18" charset="0"/>
              </a:rPr>
              <a:t>Nêu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điểm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nhau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giữa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nguồn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năng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lượng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nguồn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năng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lượng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tạo</a:t>
            </a:r>
            <a:r>
              <a:rPr lang="en-US" sz="3200" dirty="0">
                <a:latin typeface="Times New Roman" pitchFamily="18" charset="0"/>
                <a:cs typeface="Times New Roman" pitchFamily="18" charset="0"/>
              </a:rPr>
              <a:t>.</a:t>
            </a:r>
          </a:p>
          <a:p>
            <a:endParaRPr lang="en-US" dirty="0"/>
          </a:p>
        </p:txBody>
      </p:sp>
      <p:sp>
        <p:nvSpPr>
          <p:cNvPr id="9" name="Rounded Rectangle 6">
            <a:extLst>
              <a:ext uri="{FF2B5EF4-FFF2-40B4-BE49-F238E27FC236}">
                <a16:creationId xmlns:a16="http://schemas.microsoft.com/office/drawing/2014/main" id="{2973C72D-9669-4BDC-83C0-333F62A38D7A}"/>
              </a:ext>
            </a:extLst>
          </p:cNvPr>
          <p:cNvSpPr/>
          <p:nvPr/>
        </p:nvSpPr>
        <p:spPr>
          <a:xfrm>
            <a:off x="1778794" y="2333626"/>
            <a:ext cx="3962400" cy="3867147"/>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FF0000"/>
                </a:solidFill>
                <a:latin typeface="Times New Roman" panose="02020603050405020304" pitchFamily="18" charset="0"/>
                <a:cs typeface="Times New Roman" panose="02020603050405020304" pitchFamily="18" charset="0"/>
              </a:rPr>
              <a:t>Nguồn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năng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lượng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tạo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là</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nguồn</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năng</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lượng</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có</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sẵn</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trong</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thiên</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nhiên</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liên</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tục</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được</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bổ</a:t>
            </a:r>
            <a:r>
              <a:rPr lang="en-US" sz="2800" b="1" dirty="0">
                <a:solidFill>
                  <a:srgbClr val="0000CC"/>
                </a:solidFill>
                <a:latin typeface="Times New Roman" panose="02020603050405020304" pitchFamily="18" charset="0"/>
                <a:cs typeface="Times New Roman" panose="02020603050405020304" pitchFamily="18" charset="0"/>
              </a:rPr>
              <a:t> sung qua </a:t>
            </a:r>
            <a:r>
              <a:rPr lang="en-US" sz="2800" b="1" dirty="0" err="1">
                <a:solidFill>
                  <a:srgbClr val="0000CC"/>
                </a:solidFill>
                <a:latin typeface="Times New Roman" panose="02020603050405020304" pitchFamily="18" charset="0"/>
                <a:cs typeface="Times New Roman" panose="02020603050405020304" pitchFamily="18" charset="0"/>
              </a:rPr>
              <a:t>các</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quá</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trình</a:t>
            </a:r>
            <a:r>
              <a:rPr lang="en-US" sz="2800" b="1" dirty="0">
                <a:solidFill>
                  <a:srgbClr val="0000CC"/>
                </a:solidFill>
                <a:latin typeface="Times New Roman" panose="02020603050405020304" pitchFamily="18" charset="0"/>
                <a:cs typeface="Times New Roman" panose="02020603050405020304" pitchFamily="18" charset="0"/>
              </a:rPr>
              <a:t>.</a:t>
            </a:r>
          </a:p>
        </p:txBody>
      </p:sp>
      <p:sp>
        <p:nvSpPr>
          <p:cNvPr id="10" name="Rounded Rectangle 7">
            <a:extLst>
              <a:ext uri="{FF2B5EF4-FFF2-40B4-BE49-F238E27FC236}">
                <a16:creationId xmlns:a16="http://schemas.microsoft.com/office/drawing/2014/main" id="{08B71A65-1523-4B37-AFA1-3E30789A3353}"/>
              </a:ext>
            </a:extLst>
          </p:cNvPr>
          <p:cNvSpPr/>
          <p:nvPr/>
        </p:nvSpPr>
        <p:spPr>
          <a:xfrm>
            <a:off x="6553200" y="2333626"/>
            <a:ext cx="3962397" cy="3867147"/>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FF0000"/>
                </a:solidFill>
                <a:latin typeface="Times New Roman" panose="02020603050405020304" pitchFamily="18" charset="0"/>
                <a:cs typeface="Times New Roman" panose="02020603050405020304" pitchFamily="18" charset="0"/>
              </a:rPr>
              <a:t>Nguồn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năng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lượng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tạo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phải</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mất</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hàng</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triệu</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đến</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hàng</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trăm</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triệu</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năm</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để</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hình</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thành</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và</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không</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thể</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bổ</a:t>
            </a:r>
            <a:r>
              <a:rPr lang="en-US" sz="2800" b="1" dirty="0">
                <a:solidFill>
                  <a:srgbClr val="00642D"/>
                </a:solidFill>
                <a:latin typeface="Times New Roman" panose="02020603050405020304" pitchFamily="18" charset="0"/>
                <a:cs typeface="Times New Roman" panose="02020603050405020304" pitchFamily="18" charset="0"/>
              </a:rPr>
              <a:t> sung </a:t>
            </a:r>
            <a:r>
              <a:rPr lang="en-US" sz="2800" b="1" dirty="0" err="1">
                <a:solidFill>
                  <a:srgbClr val="00642D"/>
                </a:solidFill>
                <a:latin typeface="Times New Roman" panose="02020603050405020304" pitchFamily="18" charset="0"/>
                <a:cs typeface="Times New Roman" panose="02020603050405020304" pitchFamily="18" charset="0"/>
              </a:rPr>
              <a:t>nhanh</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nên</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sẽ</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cạn</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kiệt</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trong</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tương</a:t>
            </a:r>
            <a:r>
              <a:rPr lang="en-US" sz="2800" b="1" dirty="0">
                <a:solidFill>
                  <a:srgbClr val="00642D"/>
                </a:solidFill>
                <a:latin typeface="Times New Roman" panose="02020603050405020304" pitchFamily="18" charset="0"/>
                <a:cs typeface="Times New Roman" panose="02020603050405020304" pitchFamily="18" charset="0"/>
              </a:rPr>
              <a:t> </a:t>
            </a:r>
            <a:r>
              <a:rPr lang="en-US" sz="2800" b="1" dirty="0" err="1">
                <a:solidFill>
                  <a:srgbClr val="00642D"/>
                </a:solidFill>
                <a:latin typeface="Times New Roman" panose="02020603050405020304" pitchFamily="18" charset="0"/>
                <a:cs typeface="Times New Roman" panose="02020603050405020304" pitchFamily="18" charset="0"/>
              </a:rPr>
              <a:t>lai</a:t>
            </a:r>
            <a:r>
              <a:rPr lang="en-US" sz="2000" dirty="0">
                <a:solidFill>
                  <a:srgbClr val="00642D"/>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2701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0700" y="193994"/>
            <a:ext cx="8610600" cy="1851025"/>
          </a:xfrm>
          <a:solidFill>
            <a:srgbClr val="FFFF00"/>
          </a:solidFill>
        </p:spPr>
        <p:txBody>
          <a:bodyPr>
            <a:noAutofit/>
          </a:bodyPr>
          <a:lstStyle/>
          <a:p>
            <a:r>
              <a:rPr lang="en-US" sz="5400" b="1" dirty="0" smtClean="0">
                <a:solidFill>
                  <a:srgbClr val="FF0000"/>
                </a:solidFill>
                <a:latin typeface="Times New Roman" pitchFamily="18" charset="0"/>
                <a:cs typeface="Times New Roman" pitchFamily="18" charset="0"/>
              </a:rPr>
              <a:t>BÀI </a:t>
            </a:r>
            <a:r>
              <a:rPr lang="en-US" sz="5400" b="1" dirty="0">
                <a:solidFill>
                  <a:srgbClr val="FF0000"/>
                </a:solidFill>
                <a:latin typeface="Times New Roman" pitchFamily="18" charset="0"/>
                <a:cs typeface="Times New Roman" pitchFamily="18" charset="0"/>
              </a:rPr>
              <a:t>50  </a:t>
            </a:r>
            <a:br>
              <a:rPr lang="en-US" sz="5400" b="1" dirty="0">
                <a:solidFill>
                  <a:srgbClr val="FF0000"/>
                </a:solidFill>
                <a:latin typeface="Times New Roman" pitchFamily="18" charset="0"/>
                <a:cs typeface="Times New Roman" pitchFamily="18" charset="0"/>
              </a:rPr>
            </a:br>
            <a:r>
              <a:rPr lang="en-US" sz="5400" b="1" dirty="0">
                <a:solidFill>
                  <a:srgbClr val="FF0000"/>
                </a:solidFill>
                <a:latin typeface="Times New Roman" pitchFamily="18" charset="0"/>
                <a:cs typeface="Times New Roman" pitchFamily="18" charset="0"/>
              </a:rPr>
              <a:t>NĂNG LƯỢNG TÁI TẠO</a:t>
            </a:r>
          </a:p>
        </p:txBody>
      </p:sp>
      <p:sp>
        <p:nvSpPr>
          <p:cNvPr id="3" name="Title 1">
            <a:extLst>
              <a:ext uri="{FF2B5EF4-FFF2-40B4-BE49-F238E27FC236}">
                <a16:creationId xmlns:a16="http://schemas.microsoft.com/office/drawing/2014/main" id="{0752463D-5555-4079-9C3C-44585E87E1A9}"/>
              </a:ext>
            </a:extLst>
          </p:cNvPr>
          <p:cNvSpPr txBox="1">
            <a:spLocks/>
          </p:cNvSpPr>
          <p:nvPr/>
        </p:nvSpPr>
        <p:spPr>
          <a:xfrm>
            <a:off x="1447800" y="1845627"/>
            <a:ext cx="8686800" cy="13255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4000" b="1" u="sng" dirty="0">
                <a:solidFill>
                  <a:srgbClr val="0000CC"/>
                </a:solidFill>
                <a:latin typeface="Times New Roman" pitchFamily="18" charset="0"/>
                <a:cs typeface="Times New Roman" pitchFamily="18" charset="0"/>
              </a:rPr>
              <a:t>I/ </a:t>
            </a:r>
            <a:r>
              <a:rPr lang="en-US" sz="4000" b="1" u="sng" dirty="0" err="1">
                <a:solidFill>
                  <a:srgbClr val="0000CC"/>
                </a:solidFill>
                <a:latin typeface="Times New Roman" pitchFamily="18" charset="0"/>
                <a:cs typeface="Times New Roman" pitchFamily="18" charset="0"/>
              </a:rPr>
              <a:t>Nguồn</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năng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lượng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trong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tự</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nhiên</a:t>
            </a:r>
            <a:endParaRPr lang="en-US" sz="4000" b="1" u="sng" dirty="0">
              <a:solidFill>
                <a:srgbClr val="0000CC"/>
              </a:solidFill>
              <a:latin typeface="Times New Roman" pitchFamily="18" charset="0"/>
              <a:cs typeface="Times New Roman" pitchFamily="18" charset="0"/>
            </a:endParaRPr>
          </a:p>
        </p:txBody>
      </p:sp>
      <p:sp>
        <p:nvSpPr>
          <p:cNvPr id="4" name="Title 1">
            <a:extLst>
              <a:ext uri="{FF2B5EF4-FFF2-40B4-BE49-F238E27FC236}">
                <a16:creationId xmlns:a16="http://schemas.microsoft.com/office/drawing/2014/main" id="{CBDCDC78-AD9D-41D0-8802-873B0432BF93}"/>
              </a:ext>
            </a:extLst>
          </p:cNvPr>
          <p:cNvSpPr txBox="1">
            <a:spLocks/>
          </p:cNvSpPr>
          <p:nvPr/>
        </p:nvSpPr>
        <p:spPr>
          <a:xfrm>
            <a:off x="1905000" y="3696652"/>
            <a:ext cx="7162800" cy="685800"/>
          </a:xfrm>
          <a:prstGeom prst="rect">
            <a:avLst/>
          </a:prstGeom>
          <a:solidFill>
            <a:srgbClr val="0000CC"/>
          </a:solidFill>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4000" b="1" u="sng" dirty="0">
                <a:solidFill>
                  <a:schemeClr val="bg1"/>
                </a:solidFill>
                <a:latin typeface="Times New Roman" pitchFamily="18" charset="0"/>
                <a:cs typeface="Times New Roman" pitchFamily="18" charset="0"/>
              </a:rPr>
              <a:t>II/ </a:t>
            </a:r>
            <a:r>
              <a:rPr lang="en-US" sz="4000" b="1" u="sng" dirty="0" err="1">
                <a:solidFill>
                  <a:schemeClr val="bg1"/>
                </a:solidFill>
                <a:latin typeface="Times New Roman" pitchFamily="18" charset="0"/>
                <a:cs typeface="Times New Roman" pitchFamily="18" charset="0"/>
              </a:rPr>
              <a:t>Nguồn</a:t>
            </a:r>
            <a:r>
              <a:rPr lang="en-US" sz="4000" b="1" u="sng" dirty="0">
                <a:solidFill>
                  <a:schemeClr val="bg1"/>
                </a:solidFill>
                <a:latin typeface="Times New Roman" pitchFamily="18" charset="0"/>
                <a:cs typeface="Times New Roman" pitchFamily="18" charset="0"/>
              </a:rPr>
              <a:t> </a:t>
            </a:r>
            <a:r>
              <a:rPr lang="en-US" sz="4000" b="1" u="sng" dirty="0" err="1">
                <a:solidFill>
                  <a:schemeClr val="bg1"/>
                </a:solidFill>
                <a:latin typeface="Times New Roman" pitchFamily="18" charset="0"/>
                <a:cs typeface="Times New Roman" pitchFamily="18" charset="0"/>
              </a:rPr>
              <a:t>năng</a:t>
            </a:r>
            <a:r>
              <a:rPr lang="en-US" sz="4000" b="1" u="sng" dirty="0">
                <a:solidFill>
                  <a:schemeClr val="bg1"/>
                </a:solidFill>
                <a:latin typeface="Times New Roman" pitchFamily="18" charset="0"/>
                <a:cs typeface="Times New Roman" pitchFamily="18" charset="0"/>
              </a:rPr>
              <a:t> </a:t>
            </a:r>
            <a:r>
              <a:rPr lang="en-US" sz="4000" b="1" u="sng" dirty="0" err="1">
                <a:solidFill>
                  <a:schemeClr val="bg1"/>
                </a:solidFill>
                <a:latin typeface="Times New Roman" pitchFamily="18" charset="0"/>
                <a:cs typeface="Times New Roman" pitchFamily="18" charset="0"/>
              </a:rPr>
              <a:t>lượng</a:t>
            </a:r>
            <a:r>
              <a:rPr lang="en-US" sz="4000" b="1" u="sng" dirty="0">
                <a:solidFill>
                  <a:schemeClr val="bg1"/>
                </a:solidFill>
                <a:latin typeface="Times New Roman" pitchFamily="18" charset="0"/>
                <a:cs typeface="Times New Roman" pitchFamily="18" charset="0"/>
              </a:rPr>
              <a:t> </a:t>
            </a:r>
            <a:r>
              <a:rPr lang="en-US" sz="4000" b="1" u="sng" dirty="0" err="1">
                <a:solidFill>
                  <a:schemeClr val="bg1"/>
                </a:solidFill>
                <a:latin typeface="Times New Roman" pitchFamily="18" charset="0"/>
                <a:cs typeface="Times New Roman" pitchFamily="18" charset="0"/>
              </a:rPr>
              <a:t>tái</a:t>
            </a:r>
            <a:r>
              <a:rPr lang="en-US" sz="4000" b="1" u="sng" dirty="0">
                <a:solidFill>
                  <a:schemeClr val="bg1"/>
                </a:solidFill>
                <a:latin typeface="Times New Roman" pitchFamily="18" charset="0"/>
                <a:cs typeface="Times New Roman" pitchFamily="18" charset="0"/>
              </a:rPr>
              <a:t> </a:t>
            </a:r>
            <a:r>
              <a:rPr lang="en-US" sz="4000" b="1" u="sng" dirty="0" err="1">
                <a:solidFill>
                  <a:schemeClr val="bg1"/>
                </a:solidFill>
                <a:latin typeface="Times New Roman" pitchFamily="18" charset="0"/>
                <a:cs typeface="Times New Roman" pitchFamily="18" charset="0"/>
              </a:rPr>
              <a:t>tạo</a:t>
            </a:r>
            <a:endParaRPr lang="en-US" sz="4000" b="1" u="sng"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91181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98791" y="2487443"/>
            <a:ext cx="1911668" cy="244587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Năng lượng từ Mặt Trời</a:t>
            </a:r>
          </a:p>
        </p:txBody>
      </p:sp>
      <p:sp>
        <p:nvSpPr>
          <p:cNvPr id="33" name="Rounded Rectangle 32"/>
          <p:cNvSpPr/>
          <p:nvPr/>
        </p:nvSpPr>
        <p:spPr>
          <a:xfrm>
            <a:off x="2329476" y="152190"/>
            <a:ext cx="7584559" cy="87147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NGUỒN NĂNG LƯỢNG TÁI TẠO</a:t>
            </a:r>
          </a:p>
        </p:txBody>
      </p:sp>
      <p:sp>
        <p:nvSpPr>
          <p:cNvPr id="34" name="Rounded Rectangle 33"/>
          <p:cNvSpPr/>
          <p:nvPr/>
        </p:nvSpPr>
        <p:spPr>
          <a:xfrm>
            <a:off x="5023859" y="2507383"/>
            <a:ext cx="1911668" cy="244587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Năng lượng nước</a:t>
            </a:r>
          </a:p>
        </p:txBody>
      </p:sp>
      <p:sp>
        <p:nvSpPr>
          <p:cNvPr id="35" name="Rounded Rectangle 34"/>
          <p:cNvSpPr/>
          <p:nvPr/>
        </p:nvSpPr>
        <p:spPr>
          <a:xfrm>
            <a:off x="7512364" y="2507383"/>
            <a:ext cx="1911668" cy="244587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Năng lượng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địa nhiệt</a:t>
            </a:r>
          </a:p>
        </p:txBody>
      </p:sp>
      <p:sp>
        <p:nvSpPr>
          <p:cNvPr id="36" name="Rounded Rectangle 35"/>
          <p:cNvSpPr/>
          <p:nvPr/>
        </p:nvSpPr>
        <p:spPr>
          <a:xfrm>
            <a:off x="9951175" y="2526180"/>
            <a:ext cx="1911668" cy="244587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Năng lượng sinh khối</a:t>
            </a:r>
          </a:p>
        </p:txBody>
      </p:sp>
      <p:grpSp>
        <p:nvGrpSpPr>
          <p:cNvPr id="40" name="Group 39"/>
          <p:cNvGrpSpPr/>
          <p:nvPr/>
        </p:nvGrpSpPr>
        <p:grpSpPr>
          <a:xfrm>
            <a:off x="768009" y="1485901"/>
            <a:ext cx="10830156" cy="685053"/>
            <a:chOff x="435131" y="1259737"/>
            <a:chExt cx="10830156" cy="958296"/>
          </a:xfrm>
        </p:grpSpPr>
        <p:grpSp>
          <p:nvGrpSpPr>
            <p:cNvPr id="6" name="Group 5"/>
            <p:cNvGrpSpPr>
              <a:grpSpLocks/>
            </p:cNvGrpSpPr>
            <p:nvPr/>
          </p:nvGrpSpPr>
          <p:grpSpPr bwMode="auto">
            <a:xfrm>
              <a:off x="435131" y="1259737"/>
              <a:ext cx="8659384" cy="898900"/>
              <a:chOff x="300124" y="1555220"/>
              <a:chExt cx="8659384" cy="898900"/>
            </a:xfrm>
          </p:grpSpPr>
          <p:grpSp>
            <p:nvGrpSpPr>
              <p:cNvPr id="7" name="Group 7"/>
              <p:cNvGrpSpPr>
                <a:grpSpLocks/>
              </p:cNvGrpSpPr>
              <p:nvPr/>
            </p:nvGrpSpPr>
            <p:grpSpPr bwMode="auto">
              <a:xfrm>
                <a:off x="300124" y="1555220"/>
                <a:ext cx="8659384" cy="898900"/>
                <a:chOff x="707" y="1152"/>
                <a:chExt cx="3997" cy="691"/>
              </a:xfrm>
            </p:grpSpPr>
            <p:sp>
              <p:nvSpPr>
                <p:cNvPr id="12" name="Rectangle 8"/>
                <p:cNvSpPr>
                  <a:spLocks noChangeArrowheads="1"/>
                </p:cNvSpPr>
                <p:nvPr/>
              </p:nvSpPr>
              <p:spPr bwMode="gray">
                <a:xfrm rot="3419336">
                  <a:off x="707" y="1171"/>
                  <a:ext cx="672" cy="672"/>
                </a:xfrm>
                <a:prstGeom prst="rect">
                  <a:avLst/>
                </a:prstGeom>
                <a:gradFill rotWithShape="1">
                  <a:gsLst>
                    <a:gs pos="0">
                      <a:srgbClr val="1A72D2"/>
                    </a:gs>
                    <a:gs pos="100000">
                      <a:srgbClr val="1A72D2">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rgbClr val="1A72D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grpSp>
              <p:nvGrpSpPr>
                <p:cNvPr id="13" name="Group 9"/>
                <p:cNvGrpSpPr>
                  <a:grpSpLocks/>
                </p:cNvGrpSpPr>
                <p:nvPr/>
              </p:nvGrpSpPr>
              <p:grpSpPr bwMode="auto">
                <a:xfrm>
                  <a:off x="1384" y="1276"/>
                  <a:ext cx="603" cy="110"/>
                  <a:chOff x="2077" y="3324"/>
                  <a:chExt cx="454" cy="274"/>
                </a:xfrm>
              </p:grpSpPr>
              <p:sp>
                <p:nvSpPr>
                  <p:cNvPr id="27" name="Oval 10"/>
                  <p:cNvSpPr>
                    <a:spLocks noChangeArrowheads="1"/>
                  </p:cNvSpPr>
                  <p:nvPr/>
                </p:nvSpPr>
                <p:spPr bwMode="gray">
                  <a:xfrm>
                    <a:off x="2077" y="3356"/>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8" name="Rectangle 11"/>
                  <p:cNvSpPr>
                    <a:spLocks noChangeArrowheads="1"/>
                  </p:cNvSpPr>
                  <p:nvPr/>
                </p:nvSpPr>
                <p:spPr bwMode="gray">
                  <a:xfrm>
                    <a:off x="2118" y="3352"/>
                    <a:ext cx="388" cy="241"/>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9" name="Oval 12"/>
                  <p:cNvSpPr>
                    <a:spLocks noChangeArrowheads="1"/>
                  </p:cNvSpPr>
                  <p:nvPr/>
                </p:nvSpPr>
                <p:spPr bwMode="gray">
                  <a:xfrm>
                    <a:off x="2460" y="3324"/>
                    <a:ext cx="71" cy="236"/>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30" name="Oval 13"/>
                  <p:cNvSpPr>
                    <a:spLocks noChangeArrowheads="1"/>
                  </p:cNvSpPr>
                  <p:nvPr/>
                </p:nvSpPr>
                <p:spPr bwMode="gray">
                  <a:xfrm>
                    <a:off x="2503" y="3442"/>
                    <a:ext cx="20" cy="68"/>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grpSp>
            <p:sp>
              <p:nvSpPr>
                <p:cNvPr id="14" name="Rectangle 14"/>
                <p:cNvSpPr>
                  <a:spLocks noChangeArrowheads="1"/>
                </p:cNvSpPr>
                <p:nvPr/>
              </p:nvSpPr>
              <p:spPr bwMode="gray">
                <a:xfrm rot="3419336">
                  <a:off x="1776" y="1155"/>
                  <a:ext cx="671" cy="668"/>
                </a:xfrm>
                <a:prstGeom prst="rect">
                  <a:avLst/>
                </a:prstGeom>
                <a:solidFill>
                  <a:srgbClr val="E5730B"/>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rgbClr val="E5730B"/>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grpSp>
              <p:nvGrpSpPr>
                <p:cNvPr id="15" name="Group 15"/>
                <p:cNvGrpSpPr>
                  <a:grpSpLocks/>
                </p:cNvGrpSpPr>
                <p:nvPr/>
              </p:nvGrpSpPr>
              <p:grpSpPr bwMode="auto">
                <a:xfrm>
                  <a:off x="2448" y="1296"/>
                  <a:ext cx="624" cy="96"/>
                  <a:chOff x="2003" y="3439"/>
                  <a:chExt cx="468" cy="244"/>
                </a:xfrm>
              </p:grpSpPr>
              <p:sp>
                <p:nvSpPr>
                  <p:cNvPr id="23" name="Oval 16"/>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4" name="Rectangle 17"/>
                  <p:cNvSpPr>
                    <a:spLocks noChangeArrowheads="1"/>
                  </p:cNvSpPr>
                  <p:nvPr/>
                </p:nvSpPr>
                <p:spPr bwMode="gray">
                  <a:xfrm>
                    <a:off x="2048" y="3442"/>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5" name="Oval 18"/>
                  <p:cNvSpPr>
                    <a:spLocks noChangeArrowheads="1"/>
                  </p:cNvSpPr>
                  <p:nvPr/>
                </p:nvSpPr>
                <p:spPr bwMode="gray">
                  <a:xfrm>
                    <a:off x="2400" y="3442"/>
                    <a:ext cx="71" cy="236"/>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6" name="Oval 19"/>
                  <p:cNvSpPr>
                    <a:spLocks noChangeArrowheads="1"/>
                  </p:cNvSpPr>
                  <p:nvPr/>
                </p:nvSpPr>
                <p:spPr bwMode="gray">
                  <a:xfrm>
                    <a:off x="2438" y="3520"/>
                    <a:ext cx="20" cy="68"/>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grpSp>
            <p:sp>
              <p:nvSpPr>
                <p:cNvPr id="16" name="Rectangle 20"/>
                <p:cNvSpPr>
                  <a:spLocks noChangeArrowheads="1"/>
                </p:cNvSpPr>
                <p:nvPr/>
              </p:nvSpPr>
              <p:spPr bwMode="gray">
                <a:xfrm rot="3419336">
                  <a:off x="2880" y="1154"/>
                  <a:ext cx="671" cy="669"/>
                </a:xfrm>
                <a:prstGeom prst="rect">
                  <a:avLst/>
                </a:prstGeom>
                <a:gradFill rotWithShape="1">
                  <a:gsLst>
                    <a:gs pos="0">
                      <a:srgbClr val="1A72D2"/>
                    </a:gs>
                    <a:gs pos="100000">
                      <a:srgbClr val="1A72D2">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rgbClr val="1A72D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grpSp>
              <p:nvGrpSpPr>
                <p:cNvPr id="17" name="Group 21"/>
                <p:cNvGrpSpPr>
                  <a:grpSpLocks/>
                </p:cNvGrpSpPr>
                <p:nvPr/>
              </p:nvGrpSpPr>
              <p:grpSpPr bwMode="auto">
                <a:xfrm>
                  <a:off x="3600" y="1296"/>
                  <a:ext cx="816" cy="96"/>
                  <a:chOff x="2003" y="3439"/>
                  <a:chExt cx="468" cy="244"/>
                </a:xfrm>
              </p:grpSpPr>
              <p:sp>
                <p:nvSpPr>
                  <p:cNvPr id="19" name="Oval 22"/>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0" name="Rectangle 23"/>
                  <p:cNvSpPr>
                    <a:spLocks noChangeArrowheads="1"/>
                  </p:cNvSpPr>
                  <p:nvPr/>
                </p:nvSpPr>
                <p:spPr bwMode="gray">
                  <a:xfrm>
                    <a:off x="2048" y="3442"/>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1" name="Oval 24"/>
                  <p:cNvSpPr>
                    <a:spLocks noChangeArrowheads="1"/>
                  </p:cNvSpPr>
                  <p:nvPr/>
                </p:nvSpPr>
                <p:spPr bwMode="gray">
                  <a:xfrm>
                    <a:off x="2400" y="3442"/>
                    <a:ext cx="71" cy="236"/>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12700">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22" name="Oval 25"/>
                  <p:cNvSpPr>
                    <a:spLocks noChangeArrowheads="1"/>
                  </p:cNvSpPr>
                  <p:nvPr/>
                </p:nvSpPr>
                <p:spPr bwMode="gray">
                  <a:xfrm>
                    <a:off x="2438" y="3520"/>
                    <a:ext cx="20" cy="68"/>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grpSp>
            <p:sp>
              <p:nvSpPr>
                <p:cNvPr id="18" name="Rectangle 26"/>
                <p:cNvSpPr>
                  <a:spLocks noChangeArrowheads="1"/>
                </p:cNvSpPr>
                <p:nvPr/>
              </p:nvSpPr>
              <p:spPr bwMode="gray">
                <a:xfrm rot="3419336">
                  <a:off x="4032" y="1152"/>
                  <a:ext cx="672" cy="672"/>
                </a:xfrm>
                <a:prstGeom prst="rect">
                  <a:avLst/>
                </a:prstGeom>
                <a:solidFill>
                  <a:srgbClr val="E5730B"/>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rgbClr val="E5730B"/>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grpSp>
          <p:sp>
            <p:nvSpPr>
              <p:cNvPr id="8" name="Rectangle 27"/>
              <p:cNvSpPr>
                <a:spLocks noChangeArrowheads="1"/>
              </p:cNvSpPr>
              <p:nvPr/>
            </p:nvSpPr>
            <p:spPr bwMode="gray">
              <a:xfrm>
                <a:off x="828333" y="1669520"/>
                <a:ext cx="284163"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pitchFamily="34" charset="0"/>
                    <a:ea typeface="+mn-ea"/>
                    <a:cs typeface="Arial" charset="0"/>
                  </a:rPr>
                  <a:t>I</a:t>
                </a:r>
              </a:p>
            </p:txBody>
          </p:sp>
          <p:sp>
            <p:nvSpPr>
              <p:cNvPr id="9" name="Rectangle 28"/>
              <p:cNvSpPr>
                <a:spLocks noChangeArrowheads="1"/>
              </p:cNvSpPr>
              <p:nvPr/>
            </p:nvSpPr>
            <p:spPr bwMode="gray">
              <a:xfrm>
                <a:off x="3184183" y="1718733"/>
                <a:ext cx="382588"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pitchFamily="34" charset="0"/>
                    <a:ea typeface="+mn-ea"/>
                    <a:cs typeface="Arial" charset="0"/>
                  </a:rPr>
                  <a:t>II</a:t>
                </a:r>
              </a:p>
            </p:txBody>
          </p:sp>
          <p:sp>
            <p:nvSpPr>
              <p:cNvPr id="10" name="Rectangle 29"/>
              <p:cNvSpPr>
                <a:spLocks noChangeArrowheads="1"/>
              </p:cNvSpPr>
              <p:nvPr/>
            </p:nvSpPr>
            <p:spPr bwMode="gray">
              <a:xfrm>
                <a:off x="5590833" y="1669520"/>
                <a:ext cx="48260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FFFFFF"/>
                    </a:solidFill>
                    <a:effectLst/>
                    <a:uLnTx/>
                    <a:uFillTx/>
                    <a:latin typeface="Arial" pitchFamily="34" charset="0"/>
                    <a:ea typeface="+mn-ea"/>
                    <a:cs typeface="Arial" charset="0"/>
                  </a:rPr>
                  <a:t>III</a:t>
                </a:r>
                <a:endParaRPr kumimoji="0" lang="en-US" sz="2800" b="1" i="0" u="none" strike="noStrike" kern="0" cap="none" spc="0" normalizeH="0" baseline="0" noProof="0" dirty="0">
                  <a:ln>
                    <a:noFill/>
                  </a:ln>
                  <a:solidFill>
                    <a:srgbClr val="FFFFFF"/>
                  </a:solidFill>
                  <a:effectLst/>
                  <a:uLnTx/>
                  <a:uFillTx/>
                  <a:latin typeface="Arial" pitchFamily="34" charset="0"/>
                  <a:ea typeface="+mn-ea"/>
                  <a:cs typeface="Arial" charset="0"/>
                </a:endParaRPr>
              </a:p>
            </p:txBody>
          </p:sp>
          <p:sp>
            <p:nvSpPr>
              <p:cNvPr id="11" name="Rectangle 30"/>
              <p:cNvSpPr>
                <a:spLocks noChangeArrowheads="1"/>
              </p:cNvSpPr>
              <p:nvPr/>
            </p:nvSpPr>
            <p:spPr bwMode="gray">
              <a:xfrm>
                <a:off x="8024471" y="1718733"/>
                <a:ext cx="5238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pitchFamily="34" charset="0"/>
                    <a:ea typeface="+mn-ea"/>
                    <a:cs typeface="Arial" charset="0"/>
                  </a:rPr>
                  <a:t>IV</a:t>
                </a:r>
              </a:p>
            </p:txBody>
          </p:sp>
        </p:grpSp>
        <p:sp>
          <p:nvSpPr>
            <p:cNvPr id="37" name="Rectangle 17"/>
            <p:cNvSpPr>
              <a:spLocks noChangeArrowheads="1"/>
            </p:cNvSpPr>
            <p:nvPr/>
          </p:nvSpPr>
          <p:spPr bwMode="gray">
            <a:xfrm>
              <a:off x="9215129" y="1400948"/>
              <a:ext cx="1120788" cy="12385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38" name="Rectangle 8"/>
            <p:cNvSpPr>
              <a:spLocks noChangeArrowheads="1"/>
            </p:cNvSpPr>
            <p:nvPr/>
          </p:nvSpPr>
          <p:spPr bwMode="gray">
            <a:xfrm rot="3419336">
              <a:off x="10100261" y="1053008"/>
              <a:ext cx="874183" cy="1455868"/>
            </a:xfrm>
            <a:prstGeom prst="rect">
              <a:avLst/>
            </a:prstGeom>
            <a:gradFill rotWithShape="1">
              <a:gsLst>
                <a:gs pos="0">
                  <a:srgbClr val="1A72D2"/>
                </a:gs>
                <a:gs pos="100000">
                  <a:srgbClr val="1A72D2">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rgbClr val="1A72D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itchFamily="34" charset="0"/>
                <a:ea typeface="+mn-ea"/>
                <a:cs typeface="Arial" charset="0"/>
              </a:endParaRPr>
            </a:p>
          </p:txBody>
        </p:sp>
        <p:sp>
          <p:nvSpPr>
            <p:cNvPr id="39" name="Rectangle 27"/>
            <p:cNvSpPr>
              <a:spLocks noChangeArrowheads="1"/>
            </p:cNvSpPr>
            <p:nvPr/>
          </p:nvSpPr>
          <p:spPr bwMode="gray">
            <a:xfrm>
              <a:off x="10462456" y="1370081"/>
              <a:ext cx="4235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pitchFamily="34" charset="0"/>
                  <a:ea typeface="+mn-ea"/>
                  <a:cs typeface="Arial" charset="0"/>
                </a:rPr>
                <a:t>V</a:t>
              </a:r>
            </a:p>
          </p:txBody>
        </p:sp>
      </p:grpSp>
      <p:sp>
        <p:nvSpPr>
          <p:cNvPr id="42" name="Rounded Rectangle 41"/>
          <p:cNvSpPr/>
          <p:nvPr/>
        </p:nvSpPr>
        <p:spPr>
          <a:xfrm>
            <a:off x="2528085" y="2507383"/>
            <a:ext cx="1911668" cy="244587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Năng lượng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từ gió</a:t>
            </a:r>
          </a:p>
        </p:txBody>
      </p:sp>
    </p:spTree>
    <p:extLst>
      <p:ext uri="{BB962C8B-B14F-4D97-AF65-F5344CB8AC3E}">
        <p14:creationId xmlns:p14="http://schemas.microsoft.com/office/powerpoint/2010/main" val="191268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additive="base">
                                        <p:cTn id="37" dur="500" fill="hold"/>
                                        <p:tgtEl>
                                          <p:spTgt spid="36"/>
                                        </p:tgtEl>
                                        <p:attrNameLst>
                                          <p:attrName>ppt_x</p:attrName>
                                        </p:attrNameLst>
                                      </p:cBhvr>
                                      <p:tavLst>
                                        <p:tav tm="0">
                                          <p:val>
                                            <p:strVal val="#ppt_x"/>
                                          </p:val>
                                        </p:tav>
                                        <p:tav tm="100000">
                                          <p:val>
                                            <p:strVal val="#ppt_x"/>
                                          </p:val>
                                        </p:tav>
                                      </p:tavLst>
                                    </p:anim>
                                    <p:anim calcmode="lin" valueType="num">
                                      <p:cBhvr additive="base">
                                        <p:cTn id="3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4" grpId="0" animBg="1"/>
      <p:bldP spid="35" grpId="0" animBg="1"/>
      <p:bldP spid="36" grpId="0" animBg="1"/>
      <p:bldP spid="4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605E0C7-A825-409B-A49D-4D8BDC327264}"/>
              </a:ext>
            </a:extLst>
          </p:cNvPr>
          <p:cNvGrpSpPr/>
          <p:nvPr/>
        </p:nvGrpSpPr>
        <p:grpSpPr>
          <a:xfrm>
            <a:off x="400510" y="931178"/>
            <a:ext cx="11430000" cy="1314943"/>
            <a:chOff x="-131562" y="-1906045"/>
            <a:chExt cx="4514232" cy="2352824"/>
          </a:xfrm>
        </p:grpSpPr>
        <p:sp>
          <p:nvSpPr>
            <p:cNvPr id="5" name="Rectangle: Rounded Corners 4">
              <a:extLst>
                <a:ext uri="{FF2B5EF4-FFF2-40B4-BE49-F238E27FC236}">
                  <a16:creationId xmlns:a16="http://schemas.microsoft.com/office/drawing/2014/main" id="{59522D9C-A3AD-4C22-AD04-990813D41E1C}"/>
                </a:ext>
              </a:extLst>
            </p:cNvPr>
            <p:cNvSpPr/>
            <p:nvPr/>
          </p:nvSpPr>
          <p:spPr>
            <a:xfrm>
              <a:off x="-131562" y="-1839221"/>
              <a:ext cx="4514232" cy="2286000"/>
            </a:xfrm>
            <a:prstGeom prst="roundRect">
              <a:avLst/>
            </a:prstGeom>
            <a:solidFill>
              <a:srgbClr val="FFFF00"/>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DCF9F8B4-3102-4A1F-B5AA-03D59E2B304C}"/>
                </a:ext>
              </a:extLst>
            </p:cNvPr>
            <p:cNvSpPr txBox="1"/>
            <p:nvPr/>
          </p:nvSpPr>
          <p:spPr>
            <a:xfrm>
              <a:off x="-52021" y="-1906045"/>
              <a:ext cx="4423429" cy="20628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just" defTabSz="1244600">
                <a:lnSpc>
                  <a:spcPct val="90000"/>
                </a:lnSpc>
                <a:spcBef>
                  <a:spcPct val="0"/>
                </a:spcBef>
                <a:spcAft>
                  <a:spcPct val="35000"/>
                </a:spcAft>
              </a:pPr>
              <a:r>
                <a:rPr lang="en-US" sz="3200">
                  <a:solidFill>
                    <a:schemeClr val="tx1"/>
                  </a:solidFill>
                  <a:latin typeface="Times New Roman" pitchFamily="18" charset="0"/>
                  <a:cs typeface="Times New Roman" pitchFamily="18" charset="0"/>
                </a:rPr>
                <a:t>1. Năng </a:t>
              </a:r>
              <a:r>
                <a:rPr lang="en-US" sz="3200" dirty="0" err="1">
                  <a:solidFill>
                    <a:schemeClr val="tx1"/>
                  </a:solidFill>
                  <a:latin typeface="Times New Roman" pitchFamily="18" charset="0"/>
                  <a:cs typeface="Times New Roman" pitchFamily="18" charset="0"/>
                </a:rPr>
                <a:t>lượng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từ</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mặt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trời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và</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năng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lượng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từ</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gió</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luôn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có</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sẵn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trong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tự</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nhiên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được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coi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là</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vô</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hạn</a:t>
              </a:r>
              <a:r>
                <a:rPr lang="en-US" sz="3200" dirty="0">
                  <a:solidFill>
                    <a:schemeClr val="tx1"/>
                  </a:solidFill>
                  <a:latin typeface="Times New Roman" pitchFamily="18" charset="0"/>
                  <a:cs typeface="Times New Roman" pitchFamily="18" charset="0"/>
                </a:rPr>
                <a:t>.</a:t>
              </a:r>
            </a:p>
          </p:txBody>
        </p:sp>
      </p:grpSp>
      <p:grpSp>
        <p:nvGrpSpPr>
          <p:cNvPr id="7" name="Group 6">
            <a:extLst>
              <a:ext uri="{FF2B5EF4-FFF2-40B4-BE49-F238E27FC236}">
                <a16:creationId xmlns:a16="http://schemas.microsoft.com/office/drawing/2014/main" id="{DAA54A19-DDED-494E-8AE4-C827CFBCFF2B}"/>
              </a:ext>
            </a:extLst>
          </p:cNvPr>
          <p:cNvGrpSpPr/>
          <p:nvPr/>
        </p:nvGrpSpPr>
        <p:grpSpPr>
          <a:xfrm>
            <a:off x="457200" y="2364812"/>
            <a:ext cx="11430000" cy="1277596"/>
            <a:chOff x="2953285" y="-797550"/>
            <a:chExt cx="4111045" cy="2500746"/>
          </a:xfrm>
        </p:grpSpPr>
        <p:sp>
          <p:nvSpPr>
            <p:cNvPr id="8" name="Rectangle: Rounded Corners 7">
              <a:extLst>
                <a:ext uri="{FF2B5EF4-FFF2-40B4-BE49-F238E27FC236}">
                  <a16:creationId xmlns:a16="http://schemas.microsoft.com/office/drawing/2014/main" id="{D834F378-4DC7-41D7-BF3F-AA9FADD70EF5}"/>
                </a:ext>
              </a:extLst>
            </p:cNvPr>
            <p:cNvSpPr/>
            <p:nvPr/>
          </p:nvSpPr>
          <p:spPr>
            <a:xfrm>
              <a:off x="2953285" y="-797550"/>
              <a:ext cx="4111045" cy="2500746"/>
            </a:xfrm>
            <a:prstGeom prst="roundRect">
              <a:avLst/>
            </a:prstGeom>
            <a:solidFill>
              <a:srgbClr val="00642D"/>
            </a:solidFill>
          </p:spPr>
          <p:style>
            <a:lnRef idx="2">
              <a:schemeClr val="lt1">
                <a:hueOff val="0"/>
                <a:satOff val="0"/>
                <a:lumOff val="0"/>
                <a:alphaOff val="0"/>
              </a:schemeClr>
            </a:lnRef>
            <a:fillRef idx="1">
              <a:scrgbClr r="0" g="0" b="0"/>
            </a:fillRef>
            <a:effectRef idx="0">
              <a:schemeClr val="accent5">
                <a:hueOff val="-2252848"/>
                <a:satOff val="-5806"/>
                <a:lumOff val="-3922"/>
                <a:alphaOff val="0"/>
              </a:schemeClr>
            </a:effectRef>
            <a:fontRef idx="minor">
              <a:schemeClr val="lt1"/>
            </a:fontRef>
          </p:style>
        </p:sp>
        <p:sp>
          <p:nvSpPr>
            <p:cNvPr id="9" name="Rectangle: Rounded Corners 4">
              <a:extLst>
                <a:ext uri="{FF2B5EF4-FFF2-40B4-BE49-F238E27FC236}">
                  <a16:creationId xmlns:a16="http://schemas.microsoft.com/office/drawing/2014/main" id="{2CFF24C9-20DC-40EF-B11D-A1118EAD1C04}"/>
                </a:ext>
              </a:extLst>
            </p:cNvPr>
            <p:cNvSpPr txBox="1"/>
            <p:nvPr/>
          </p:nvSpPr>
          <p:spPr>
            <a:xfrm>
              <a:off x="3005332" y="-498796"/>
              <a:ext cx="3895187" cy="19032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just" defTabSz="1244600">
                <a:lnSpc>
                  <a:spcPct val="90000"/>
                </a:lnSpc>
                <a:spcBef>
                  <a:spcPct val="0"/>
                </a:spcBef>
                <a:spcAft>
                  <a:spcPct val="35000"/>
                </a:spcAft>
              </a:pPr>
              <a:r>
                <a:rPr lang="en-US" sz="3200" dirty="0">
                  <a:solidFill>
                    <a:schemeClr val="bg1"/>
                  </a:solidFill>
                  <a:latin typeface="Times New Roman" pitchFamily="18" charset="0"/>
                  <a:cs typeface="Times New Roman" pitchFamily="18" charset="0"/>
                </a:rPr>
                <a:t>2. </a:t>
              </a:r>
              <a:r>
                <a:rPr lang="en-US" sz="3200" dirty="0" err="1">
                  <a:solidFill>
                    <a:schemeClr val="bg1"/>
                  </a:solidFill>
                  <a:latin typeface="Times New Roman" pitchFamily="18" charset="0"/>
                  <a:cs typeface="Times New Roman" pitchFamily="18" charset="0"/>
                </a:rPr>
                <a:t>Năng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lượng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nước</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là</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năng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lượng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lấy</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từ</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sức</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chảy</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của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dòng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nước</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như</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thủy</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triều</a:t>
              </a:r>
              <a:r>
                <a:rPr lang="en-US" sz="3200">
                  <a:solidFill>
                    <a:schemeClr val="bg1"/>
                  </a:solidFill>
                  <a:latin typeface="Times New Roman" pitchFamily="18" charset="0"/>
                  <a:cs typeface="Times New Roman" pitchFamily="18" charset="0"/>
                </a:rPr>
                <a:t>, sông </a:t>
              </a:r>
              <a:r>
                <a:rPr lang="en-US" sz="3200" dirty="0" err="1">
                  <a:solidFill>
                    <a:schemeClr val="bg1"/>
                  </a:solidFill>
                  <a:latin typeface="Times New Roman" pitchFamily="18" charset="0"/>
                  <a:cs typeface="Times New Roman" pitchFamily="18" charset="0"/>
                </a:rPr>
                <a:t>biển</a:t>
              </a:r>
              <a:r>
                <a:rPr lang="en-US" sz="3200" dirty="0">
                  <a:solidFill>
                    <a:schemeClr val="bg1"/>
                  </a:solidFill>
                  <a:latin typeface="Times New Roman" pitchFamily="18" charset="0"/>
                  <a:cs typeface="Times New Roman" pitchFamily="18" charset="0"/>
                </a:rPr>
                <a:t>...)</a:t>
              </a:r>
            </a:p>
          </p:txBody>
        </p:sp>
      </p:grpSp>
      <p:grpSp>
        <p:nvGrpSpPr>
          <p:cNvPr id="10" name="Group 9">
            <a:extLst>
              <a:ext uri="{FF2B5EF4-FFF2-40B4-BE49-F238E27FC236}">
                <a16:creationId xmlns:a16="http://schemas.microsoft.com/office/drawing/2014/main" id="{8CA13C88-D589-4692-9A84-0B96E46EF810}"/>
              </a:ext>
            </a:extLst>
          </p:cNvPr>
          <p:cNvGrpSpPr/>
          <p:nvPr/>
        </p:nvGrpSpPr>
        <p:grpSpPr>
          <a:xfrm>
            <a:off x="500183" y="3795037"/>
            <a:ext cx="11310817" cy="1613629"/>
            <a:chOff x="-119993" y="2958528"/>
            <a:chExt cx="4579542" cy="1906446"/>
          </a:xfrm>
        </p:grpSpPr>
        <p:sp>
          <p:nvSpPr>
            <p:cNvPr id="11" name="Rectangle: Rounded Corners 10">
              <a:extLst>
                <a:ext uri="{FF2B5EF4-FFF2-40B4-BE49-F238E27FC236}">
                  <a16:creationId xmlns:a16="http://schemas.microsoft.com/office/drawing/2014/main" id="{E0267A41-5B8F-47B2-9460-66DCFFD28E42}"/>
                </a:ext>
              </a:extLst>
            </p:cNvPr>
            <p:cNvSpPr/>
            <p:nvPr/>
          </p:nvSpPr>
          <p:spPr>
            <a:xfrm>
              <a:off x="-119993" y="2958528"/>
              <a:ext cx="4579542" cy="1906446"/>
            </a:xfrm>
            <a:prstGeom prst="roundRect">
              <a:avLst/>
            </a:prstGeom>
            <a:solidFill>
              <a:srgbClr val="00B050"/>
            </a:solidFill>
          </p:spPr>
          <p:style>
            <a:lnRef idx="2">
              <a:schemeClr val="lt1">
                <a:hueOff val="0"/>
                <a:satOff val="0"/>
                <a:lumOff val="0"/>
                <a:alphaOff val="0"/>
              </a:schemeClr>
            </a:lnRef>
            <a:fillRef idx="1">
              <a:scrgbClr r="0" g="0" b="0"/>
            </a:fillRef>
            <a:effectRef idx="0">
              <a:schemeClr val="accent5">
                <a:hueOff val="-4505695"/>
                <a:satOff val="-11613"/>
                <a:lumOff val="-7843"/>
                <a:alphaOff val="0"/>
              </a:schemeClr>
            </a:effectRef>
            <a:fontRef idx="minor">
              <a:schemeClr val="lt1"/>
            </a:fontRef>
          </p:style>
        </p:sp>
        <p:sp>
          <p:nvSpPr>
            <p:cNvPr id="12" name="Rectangle: Rounded Corners 4">
              <a:extLst>
                <a:ext uri="{FF2B5EF4-FFF2-40B4-BE49-F238E27FC236}">
                  <a16:creationId xmlns:a16="http://schemas.microsoft.com/office/drawing/2014/main" id="{CD554E16-9F2A-4B83-8D92-CDAFD8304109}"/>
                </a:ext>
              </a:extLst>
            </p:cNvPr>
            <p:cNvSpPr txBox="1"/>
            <p:nvPr/>
          </p:nvSpPr>
          <p:spPr>
            <a:xfrm>
              <a:off x="-78807" y="3128899"/>
              <a:ext cx="4490101" cy="16393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just" defTabSz="1244600">
                <a:lnSpc>
                  <a:spcPct val="90000"/>
                </a:lnSpc>
                <a:spcBef>
                  <a:spcPct val="0"/>
                </a:spcBef>
                <a:spcAft>
                  <a:spcPct val="35000"/>
                </a:spcAft>
              </a:pPr>
              <a:r>
                <a:rPr lang="en-US" sz="3200">
                  <a:solidFill>
                    <a:srgbClr val="FFFF00"/>
                  </a:solidFill>
                  <a:latin typeface="Times New Roman" pitchFamily="18" charset="0"/>
                  <a:cs typeface="Times New Roman" pitchFamily="18" charset="0"/>
                </a:rPr>
                <a:t>3. Năng </a:t>
              </a:r>
              <a:r>
                <a:rPr lang="en-US" sz="3200" dirty="0" err="1">
                  <a:solidFill>
                    <a:srgbClr val="FFFF00"/>
                  </a:solidFill>
                  <a:latin typeface="Times New Roman" pitchFamily="18" charset="0"/>
                  <a:cs typeface="Times New Roman" pitchFamily="18" charset="0"/>
                </a:rPr>
                <a:t>lượng</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địa</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nhiệt</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là</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năng</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lượng</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thu</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được</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từ</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sức</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nóng</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bên</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trong</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lõi</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trái</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đất</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nhiệt</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tỏa</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ra</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từ</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giếng</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phun</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suối</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nước</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nóng</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núi</a:t>
              </a:r>
              <a:r>
                <a:rPr lang="en-US" sz="3200" dirty="0">
                  <a:solidFill>
                    <a:srgbClr val="FFFF00"/>
                  </a:solidFill>
                  <a:latin typeface="Times New Roman" pitchFamily="18" charset="0"/>
                  <a:cs typeface="Times New Roman" pitchFamily="18" charset="0"/>
                </a:rPr>
                <a:t> </a:t>
              </a:r>
              <a:r>
                <a:rPr lang="en-US" sz="3200" dirty="0" err="1">
                  <a:solidFill>
                    <a:srgbClr val="FFFF00"/>
                  </a:solidFill>
                  <a:latin typeface="Times New Roman" pitchFamily="18" charset="0"/>
                  <a:cs typeface="Times New Roman" pitchFamily="18" charset="0"/>
                </a:rPr>
                <a:t>lửa</a:t>
              </a:r>
              <a:r>
                <a:rPr lang="en-US" sz="3200" dirty="0">
                  <a:solidFill>
                    <a:srgbClr val="FFFF00"/>
                  </a:solidFill>
                  <a:latin typeface="Times New Roman" pitchFamily="18" charset="0"/>
                  <a:cs typeface="Times New Roman" pitchFamily="18" charset="0"/>
                </a:rPr>
                <a:t>)</a:t>
              </a:r>
            </a:p>
          </p:txBody>
        </p:sp>
      </p:grpSp>
      <p:grpSp>
        <p:nvGrpSpPr>
          <p:cNvPr id="13" name="Group 12">
            <a:extLst>
              <a:ext uri="{FF2B5EF4-FFF2-40B4-BE49-F238E27FC236}">
                <a16:creationId xmlns:a16="http://schemas.microsoft.com/office/drawing/2014/main" id="{A26A098A-9B03-49AF-A721-8A824BA949F5}"/>
              </a:ext>
            </a:extLst>
          </p:cNvPr>
          <p:cNvGrpSpPr/>
          <p:nvPr/>
        </p:nvGrpSpPr>
        <p:grpSpPr>
          <a:xfrm>
            <a:off x="415777" y="5561296"/>
            <a:ext cx="11471423" cy="1123702"/>
            <a:chOff x="4631201" y="4572655"/>
            <a:chExt cx="3851635" cy="1651733"/>
          </a:xfrm>
        </p:grpSpPr>
        <p:sp>
          <p:nvSpPr>
            <p:cNvPr id="14" name="Rectangle: Rounded Corners 13">
              <a:extLst>
                <a:ext uri="{FF2B5EF4-FFF2-40B4-BE49-F238E27FC236}">
                  <a16:creationId xmlns:a16="http://schemas.microsoft.com/office/drawing/2014/main" id="{720CFCAA-B0BF-4496-9AF4-0A809F7C75E2}"/>
                </a:ext>
              </a:extLst>
            </p:cNvPr>
            <p:cNvSpPr/>
            <p:nvPr/>
          </p:nvSpPr>
          <p:spPr>
            <a:xfrm>
              <a:off x="4631201" y="4572655"/>
              <a:ext cx="3851635" cy="1567469"/>
            </a:xfrm>
            <a:prstGeom prst="roundRect">
              <a:avLst/>
            </a:prstGeom>
            <a:solidFill>
              <a:srgbClr val="0000CC"/>
            </a:solidFill>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sp>
        <p:sp>
          <p:nvSpPr>
            <p:cNvPr id="15" name="Rectangle: Rounded Corners 4">
              <a:extLst>
                <a:ext uri="{FF2B5EF4-FFF2-40B4-BE49-F238E27FC236}">
                  <a16:creationId xmlns:a16="http://schemas.microsoft.com/office/drawing/2014/main" id="{FF3D8A86-F22F-4B98-B7A1-B3A3DEC70AD2}"/>
                </a:ext>
              </a:extLst>
            </p:cNvPr>
            <p:cNvSpPr txBox="1"/>
            <p:nvPr/>
          </p:nvSpPr>
          <p:spPr>
            <a:xfrm>
              <a:off x="4693696" y="4572655"/>
              <a:ext cx="3723539" cy="16517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just" defTabSz="1244600">
                <a:lnSpc>
                  <a:spcPct val="90000"/>
                </a:lnSpc>
                <a:spcBef>
                  <a:spcPct val="0"/>
                </a:spcBef>
                <a:spcAft>
                  <a:spcPct val="35000"/>
                </a:spcAft>
              </a:pPr>
              <a:r>
                <a:rPr lang="en-US" sz="3200">
                  <a:solidFill>
                    <a:schemeClr val="bg1"/>
                  </a:solidFill>
                  <a:latin typeface="Times New Roman" pitchFamily="18" charset="0"/>
                  <a:cs typeface="Times New Roman" pitchFamily="18" charset="0"/>
                </a:rPr>
                <a:t>4. Năng </a:t>
              </a:r>
              <a:r>
                <a:rPr lang="en-US" sz="3200" dirty="0" err="1">
                  <a:solidFill>
                    <a:schemeClr val="bg1"/>
                  </a:solidFill>
                  <a:latin typeface="Times New Roman" pitchFamily="18" charset="0"/>
                  <a:cs typeface="Times New Roman" pitchFamily="18" charset="0"/>
                </a:rPr>
                <a:t>lượng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sinh</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khối</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là</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năng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lượng</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thu</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được</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từ</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thực</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vật</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gỗ</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rơm</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rác</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và</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chất</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thải</a:t>
              </a:r>
              <a:r>
                <a:rPr lang="en-US" sz="3200" dirty="0">
                  <a:solidFill>
                    <a:schemeClr val="bg1"/>
                  </a:solidFill>
                  <a:latin typeface="Times New Roman" pitchFamily="18" charset="0"/>
                  <a:cs typeface="Times New Roman" pitchFamily="18" charset="0"/>
                </a:rPr>
                <a:t>.</a:t>
              </a:r>
            </a:p>
          </p:txBody>
        </p:sp>
      </p:grpSp>
      <p:sp>
        <p:nvSpPr>
          <p:cNvPr id="16" name="Title 1">
            <a:extLst>
              <a:ext uri="{FF2B5EF4-FFF2-40B4-BE49-F238E27FC236}">
                <a16:creationId xmlns:a16="http://schemas.microsoft.com/office/drawing/2014/main" id="{53F4585F-B283-4DE0-B19D-47BC00365216}"/>
              </a:ext>
            </a:extLst>
          </p:cNvPr>
          <p:cNvSpPr txBox="1">
            <a:spLocks/>
          </p:cNvSpPr>
          <p:nvPr/>
        </p:nvSpPr>
        <p:spPr>
          <a:xfrm>
            <a:off x="434291" y="264908"/>
            <a:ext cx="9586596" cy="609600"/>
          </a:xfrm>
          <a:prstGeom prst="rect">
            <a:avLst/>
          </a:prstGeom>
        </p:spPr>
        <p:txBody>
          <a:bodyPr vert="horz" lIns="91440" tIns="45720" rIns="91440" bIns="45720" rtlCol="0" anchor="b">
            <a:normAutofit fontScale="97500" lnSpcReduction="1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4000" b="1" u="sng" dirty="0">
                <a:solidFill>
                  <a:srgbClr val="0000CC"/>
                </a:solidFill>
                <a:latin typeface="Times New Roman" pitchFamily="18" charset="0"/>
                <a:cs typeface="Times New Roman" pitchFamily="18" charset="0"/>
              </a:rPr>
              <a:t>II/ </a:t>
            </a:r>
            <a:r>
              <a:rPr lang="en-US" sz="4000" b="1" u="sng" dirty="0" err="1">
                <a:solidFill>
                  <a:srgbClr val="0000CC"/>
                </a:solidFill>
                <a:latin typeface="Times New Roman" pitchFamily="18" charset="0"/>
                <a:cs typeface="Times New Roman" pitchFamily="18" charset="0"/>
              </a:rPr>
              <a:t>Nguồn</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năng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lượng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tái</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tạo</a:t>
            </a:r>
            <a:endParaRPr lang="en-US" sz="4000" b="1" u="sng"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321985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685800"/>
            <a:ext cx="9132912" cy="5271656"/>
          </a:xfrm>
          <a:prstGeom prst="rect">
            <a:avLst/>
          </a:prstGeom>
        </p:spPr>
      </p:pic>
      <p:sp>
        <p:nvSpPr>
          <p:cNvPr id="6" name="Oval Callout 5"/>
          <p:cNvSpPr/>
          <p:nvPr/>
        </p:nvSpPr>
        <p:spPr>
          <a:xfrm>
            <a:off x="4343400" y="5434012"/>
            <a:ext cx="3505200" cy="1371600"/>
          </a:xfrm>
          <a:prstGeom prst="wedgeEllipseCallout">
            <a:avLst>
              <a:gd name="adj1" fmla="val -55002"/>
              <a:gd name="adj2" fmla="val -864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itchFamily="18" charset="0"/>
                <a:cs typeface="Times New Roman" pitchFamily="18" charset="0"/>
              </a:rPr>
              <a:t>Theo </a:t>
            </a:r>
            <a:r>
              <a:rPr lang="en-US" sz="2400" dirty="0" err="1">
                <a:latin typeface="Times New Roman" pitchFamily="18" charset="0"/>
                <a:cs typeface="Times New Roman" pitchFamily="18" charset="0"/>
              </a:rPr>
              <a: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gì</a:t>
            </a:r>
            <a:r>
              <a:rPr lang="en-US" sz="2400" dirty="0">
                <a:latin typeface="Times New Roman" pitchFamily="18" charset="0"/>
                <a:cs typeface="Times New Roman" pitchFamily="18" charset="0"/>
              </a:rPr>
              <a:t>?</a:t>
            </a:r>
          </a:p>
        </p:txBody>
      </p:sp>
      <p:sp>
        <p:nvSpPr>
          <p:cNvPr id="7" name="Oval Callout 6"/>
          <p:cNvSpPr/>
          <p:nvPr/>
        </p:nvSpPr>
        <p:spPr>
          <a:xfrm>
            <a:off x="8305800" y="1752600"/>
            <a:ext cx="3581400" cy="1676400"/>
          </a:xfrm>
          <a:prstGeom prst="wedgeEllipseCallout">
            <a:avLst>
              <a:gd name="adj1" fmla="val -67357"/>
              <a:gd name="adj2" fmla="val -567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chúng</a:t>
            </a:r>
            <a:r>
              <a:rPr lang="en-US" sz="2400" dirty="0">
                <a:latin typeface="Times New Roman" pitchFamily="18" charset="0"/>
                <a:cs typeface="Times New Roman" pitchFamily="18" charset="0"/>
              </a:rPr>
              <a:t> ta </a:t>
            </a:r>
            <a:r>
              <a:rPr lang="en-US" sz="2400" dirty="0" err="1">
                <a:latin typeface="Times New Roman" pitchFamily="18" charset="0"/>
                <a:cs typeface="Times New Roman" pitchFamily="18" charset="0"/>
              </a:rPr>
              <a:t>nên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152243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143436" y="717176"/>
            <a:ext cx="1021976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 Nguồn năng lượng trong tự nhiên: bao gồm</a:t>
            </a:r>
          </a:p>
        </p:txBody>
      </p:sp>
      <p:sp>
        <p:nvSpPr>
          <p:cNvPr id="3" name="Rectangle 2">
            <a:extLst>
              <a:ext uri="{FF2B5EF4-FFF2-40B4-BE49-F238E27FC236}">
                <a16:creationId xmlns:a16="http://schemas.microsoft.com/office/drawing/2014/main" id="{E88012ED-F8A4-4CE3-A457-8A332E03FCBA}"/>
              </a:ext>
            </a:extLst>
          </p:cNvPr>
          <p:cNvSpPr>
            <a:spLocks noChangeArrowheads="1"/>
          </p:cNvSpPr>
          <p:nvPr/>
        </p:nvSpPr>
        <p:spPr bwMode="auto">
          <a:xfrm>
            <a:off x="623887" y="1336532"/>
            <a:ext cx="11160125" cy="285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Nguồn năng lượng tái tạo: là nguồn năng lượng có sẵn trong thiên nhiên, liên tục được bổ sung qua các quá trình.</a:t>
            </a:r>
          </a:p>
          <a:p>
            <a:pPr marL="0" marR="0" lvl="0" indent="0" algn="just" defTabSz="684213"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Nguồn năng lượng không tái tạo: phải mất hàng triệu đến hàng trăm triệu năm để hình thành và không thể bổ sung nhanh nên sẽ cạn kiệt trong tương lai.</a:t>
            </a:r>
            <a:endParaRPr kumimoji="0" lang="en-US"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257175" marR="0" lvl="0" indent="-257175" algn="just" defTabSz="684213"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623887" y="97820"/>
            <a:ext cx="1116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50. NĂNG LƯỢNG TÁI TẠO</a:t>
            </a:r>
          </a:p>
        </p:txBody>
      </p:sp>
      <p:sp>
        <p:nvSpPr>
          <p:cNvPr id="5" name="Title 1">
            <a:extLst>
              <a:ext uri="{FF2B5EF4-FFF2-40B4-BE49-F238E27FC236}">
                <a16:creationId xmlns:a16="http://schemas.microsoft.com/office/drawing/2014/main" id="{C599210A-FE9F-487B-B94F-3321156DACE2}"/>
              </a:ext>
            </a:extLst>
          </p:cNvPr>
          <p:cNvSpPr txBox="1">
            <a:spLocks noChangeArrowheads="1"/>
          </p:cNvSpPr>
          <p:nvPr/>
        </p:nvSpPr>
        <p:spPr bwMode="auto">
          <a:xfrm>
            <a:off x="304800" y="3657600"/>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II. Nguồn năng lượng tái tạo</a:t>
            </a:r>
          </a:p>
        </p:txBody>
      </p:sp>
      <p:sp>
        <p:nvSpPr>
          <p:cNvPr id="6" name="Rectangle 2">
            <a:extLst>
              <a:ext uri="{FF2B5EF4-FFF2-40B4-BE49-F238E27FC236}">
                <a16:creationId xmlns:a16="http://schemas.microsoft.com/office/drawing/2014/main" id="{4ADF259E-3314-4C34-B63A-5B6014AD7138}"/>
              </a:ext>
            </a:extLst>
          </p:cNvPr>
          <p:cNvSpPr>
            <a:spLocks noChangeArrowheads="1"/>
          </p:cNvSpPr>
          <p:nvPr/>
        </p:nvSpPr>
        <p:spPr bwMode="auto">
          <a:xfrm>
            <a:off x="623887" y="4348699"/>
            <a:ext cx="111601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Các</a:t>
            </a:r>
            <a:r>
              <a:rPr kumimoji="0" lang="en-US" sz="2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 n</a:t>
            </a: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guồn năng lượng tái tạo bao gồm Mặt</a:t>
            </a:r>
            <a:r>
              <a:rPr kumimoji="0" lang="en-US" sz="2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 Trời, gió, nước, sinh khối, địa nhiệt… </a:t>
            </a:r>
            <a:endPar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232224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258" y="352229"/>
            <a:ext cx="9632155" cy="863599"/>
          </a:xfrm>
        </p:spPr>
        <p:txBody>
          <a:bodyPr/>
          <a:lstStyle/>
          <a:p>
            <a:r>
              <a:rPr lang="en-US" b="1">
                <a:solidFill>
                  <a:schemeClr val="accent6">
                    <a:lumMod val="50000"/>
                  </a:schemeClr>
                </a:solidFill>
              </a:rPr>
              <a:t>ƯU ĐIỂM CỦA NGUỒN NĂNG LƯỢNG TÁI TẠO</a:t>
            </a:r>
          </a:p>
        </p:txBody>
      </p:sp>
      <p:grpSp>
        <p:nvGrpSpPr>
          <p:cNvPr id="18" name="Group 17"/>
          <p:cNvGrpSpPr/>
          <p:nvPr/>
        </p:nvGrpSpPr>
        <p:grpSpPr>
          <a:xfrm>
            <a:off x="829491" y="1229322"/>
            <a:ext cx="10386197" cy="1497843"/>
            <a:chOff x="829491" y="1229322"/>
            <a:chExt cx="10386197" cy="1497843"/>
          </a:xfrm>
        </p:grpSpPr>
        <p:grpSp>
          <p:nvGrpSpPr>
            <p:cNvPr id="13" name="Group 12"/>
            <p:cNvGrpSpPr/>
            <p:nvPr/>
          </p:nvGrpSpPr>
          <p:grpSpPr>
            <a:xfrm>
              <a:off x="1057275" y="1665128"/>
              <a:ext cx="10158413" cy="1062037"/>
              <a:chOff x="1057275" y="1195388"/>
              <a:chExt cx="10158413" cy="1062037"/>
            </a:xfrm>
          </p:grpSpPr>
          <p:sp>
            <p:nvSpPr>
              <p:cNvPr id="5" name="Hình chữ nhật 1"/>
              <p:cNvSpPr/>
              <p:nvPr/>
            </p:nvSpPr>
            <p:spPr bwMode="auto">
              <a:xfrm>
                <a:off x="1057275" y="1195388"/>
                <a:ext cx="10158413" cy="1062037"/>
              </a:xfrm>
              <a:prstGeom prst="rect">
                <a:avLst/>
              </a:prstGeom>
              <a:solidFill>
                <a:schemeClr val="accent6">
                  <a:lumMod val="60000"/>
                  <a:lumOff val="40000"/>
                </a:schemeClr>
              </a:solidFill>
              <a:ln>
                <a:noFill/>
              </a:ln>
              <a:effectLst>
                <a:outerShdw blurRad="254000" dist="127000" dir="18600000" algn="bl" rotWithShape="0">
                  <a:prstClr val="black">
                    <a:alpha val="40000"/>
                  </a:prst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D4D4D"/>
                  </a:solidFill>
                  <a:effectLst/>
                  <a:uLnTx/>
                  <a:uFillTx/>
                  <a:latin typeface="Arial" pitchFamily="34" charset="0"/>
                  <a:ea typeface="+mn-ea"/>
                  <a:cs typeface="Arial" charset="0"/>
                </a:endParaRPr>
              </a:p>
            </p:txBody>
          </p:sp>
          <p:sp>
            <p:nvSpPr>
              <p:cNvPr id="6" name="Hình chữ nhật 41"/>
              <p:cNvSpPr/>
              <p:nvPr/>
            </p:nvSpPr>
            <p:spPr bwMode="auto">
              <a:xfrm>
                <a:off x="1357314" y="1335843"/>
                <a:ext cx="9586912" cy="778708"/>
              </a:xfrm>
              <a:prstGeom prst="rect">
                <a:avLst/>
              </a:prstGeom>
              <a:solidFill>
                <a:schemeClr val="accent6">
                  <a:lumMod val="60000"/>
                  <a:lumOff val="40000"/>
                </a:schemeClr>
              </a:solidFill>
              <a:ln w="25400">
                <a:solidFill>
                  <a:schemeClr val="accent6">
                    <a:lumMod val="50000"/>
                  </a:schemeClr>
                </a:solidFill>
                <a:prstDash val="dash"/>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srgbClr val="70AD47">
                        <a:lumMod val="50000"/>
                      </a:srgbClr>
                    </a:solidFill>
                    <a:effectLst/>
                    <a:uLnTx/>
                    <a:uFillTx/>
                    <a:latin typeface="Arial" pitchFamily="34" charset="0"/>
                    <a:ea typeface="+mn-ea"/>
                    <a:cs typeface="Arial" charset="0"/>
                  </a:rPr>
                  <a:t>Liên tục được bổ sung nhanh chóng và có sẵn để sử dụng.</a:t>
                </a:r>
              </a:p>
            </p:txBody>
          </p:sp>
        </p:grpSp>
        <p:grpSp>
          <p:nvGrpSpPr>
            <p:cNvPr id="10" name="Group 9"/>
            <p:cNvGrpSpPr/>
            <p:nvPr/>
          </p:nvGrpSpPr>
          <p:grpSpPr>
            <a:xfrm>
              <a:off x="829491" y="1229322"/>
              <a:ext cx="1055643" cy="957262"/>
              <a:chOff x="363538" y="2116193"/>
              <a:chExt cx="1055643" cy="957262"/>
            </a:xfrm>
          </p:grpSpPr>
          <p:sp>
            <p:nvSpPr>
              <p:cNvPr id="7" name="Freeform 6"/>
              <p:cNvSpPr/>
              <p:nvPr/>
            </p:nvSpPr>
            <p:spPr bwMode="auto">
              <a:xfrm>
                <a:off x="363538" y="2116193"/>
                <a:ext cx="993775" cy="957262"/>
              </a:xfrm>
              <a:custGeom>
                <a:avLst/>
                <a:gdLst>
                  <a:gd name="connsiteX0" fmla="*/ 0 w 2309813"/>
                  <a:gd name="connsiteY0" fmla="*/ 485775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85775 h 942975"/>
                  <a:gd name="connsiteX0" fmla="*/ 0 w 2309813"/>
                  <a:gd name="connsiteY0" fmla="*/ 478632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78632 h 942975"/>
                  <a:gd name="connsiteX0" fmla="*/ 0 w 2309813"/>
                  <a:gd name="connsiteY0" fmla="*/ 478632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78632 h 942975"/>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107281 w 2309813"/>
                  <a:gd name="connsiteY2" fmla="*/ 245268 h 954881"/>
                  <a:gd name="connsiteX3" fmla="*/ 1328738 w 2309813"/>
                  <a:gd name="connsiteY3" fmla="*/ 219075 h 954881"/>
                  <a:gd name="connsiteX4" fmla="*/ 2205038 w 2309813"/>
                  <a:gd name="connsiteY4" fmla="*/ 0 h 954881"/>
                  <a:gd name="connsiteX5" fmla="*/ 2309813 w 2309813"/>
                  <a:gd name="connsiteY5" fmla="*/ 447675 h 954881"/>
                  <a:gd name="connsiteX6" fmla="*/ 1214438 w 2309813"/>
                  <a:gd name="connsiteY6" fmla="*/ 719137 h 954881"/>
                  <a:gd name="connsiteX7" fmla="*/ 109537 w 2309813"/>
                  <a:gd name="connsiteY7" fmla="*/ 954881 h 954881"/>
                  <a:gd name="connsiteX8" fmla="*/ 0 w 2309813"/>
                  <a:gd name="connsiteY8"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9813" h="957263">
                    <a:moveTo>
                      <a:pt x="0" y="481014"/>
                    </a:moveTo>
                    <a:cubicBezTo>
                      <a:pt x="207170" y="407989"/>
                      <a:pt x="414336" y="380206"/>
                      <a:pt x="583406" y="350044"/>
                    </a:cubicBezTo>
                    <a:cubicBezTo>
                      <a:pt x="804862" y="306785"/>
                      <a:pt x="1077516" y="262732"/>
                      <a:pt x="1328738" y="221457"/>
                    </a:cubicBezTo>
                    <a:cubicBezTo>
                      <a:pt x="1637507" y="155576"/>
                      <a:pt x="1901032" y="73025"/>
                      <a:pt x="2193132" y="0"/>
                    </a:cubicBezTo>
                    <a:cubicBezTo>
                      <a:pt x="2222501" y="180976"/>
                      <a:pt x="2263775" y="373856"/>
                      <a:pt x="2309813" y="450057"/>
                    </a:cubicBezTo>
                    <a:cubicBezTo>
                      <a:pt x="1932781" y="578644"/>
                      <a:pt x="1593850" y="652464"/>
                      <a:pt x="1214438" y="721519"/>
                    </a:cubicBezTo>
                    <a:cubicBezTo>
                      <a:pt x="824706" y="771525"/>
                      <a:pt x="494505" y="826294"/>
                      <a:pt x="109537" y="957263"/>
                    </a:cubicBezTo>
                    <a:cubicBezTo>
                      <a:pt x="61912" y="883444"/>
                      <a:pt x="11906" y="704851"/>
                      <a:pt x="0" y="481014"/>
                    </a:cubicBezTo>
                    <a:close/>
                  </a:path>
                </a:pathLst>
              </a:custGeom>
              <a:gradFill flip="none" rotWithShape="1">
                <a:gsLst>
                  <a:gs pos="0">
                    <a:srgbClr val="37AA0F">
                      <a:lumMod val="70000"/>
                      <a:lumOff val="30000"/>
                    </a:srgbClr>
                  </a:gs>
                  <a:gs pos="50000">
                    <a:srgbClr val="37AA0F"/>
                  </a:gs>
                  <a:gs pos="100000">
                    <a:srgbClr val="37AA0F">
                      <a:lumMod val="70000"/>
                    </a:srgb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24"/>
              <p:cNvSpPr txBox="1">
                <a:spLocks noChangeArrowheads="1"/>
              </p:cNvSpPr>
              <p:nvPr/>
            </p:nvSpPr>
            <p:spPr bwMode="auto">
              <a:xfrm rot="20935164">
                <a:off x="430464" y="2345711"/>
                <a:ext cx="98871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Palatino Linotype" pitchFamily="18" charset="0"/>
                    <a:cs typeface="Arial" charset="0"/>
                  </a:defRPr>
                </a:lvl1pPr>
                <a:lvl2pPr marL="742950" indent="-285750" eaLnBrk="0" hangingPunct="0">
                  <a:defRPr>
                    <a:solidFill>
                      <a:schemeClr val="tx1"/>
                    </a:solidFill>
                    <a:latin typeface="Palatino Linotype" pitchFamily="18" charset="0"/>
                    <a:cs typeface="Arial" charset="0"/>
                  </a:defRPr>
                </a:lvl2pPr>
                <a:lvl3pPr marL="1143000" indent="-228600" eaLnBrk="0" hangingPunct="0">
                  <a:defRPr>
                    <a:solidFill>
                      <a:schemeClr val="tx1"/>
                    </a:solidFill>
                    <a:latin typeface="Palatino Linotype" pitchFamily="18" charset="0"/>
                    <a:cs typeface="Arial" charset="0"/>
                  </a:defRPr>
                </a:lvl3pPr>
                <a:lvl4pPr marL="1600200" indent="-228600" eaLnBrk="0" hangingPunct="0">
                  <a:defRPr>
                    <a:solidFill>
                      <a:schemeClr val="tx1"/>
                    </a:solidFill>
                    <a:latin typeface="Palatino Linotype" pitchFamily="18" charset="0"/>
                    <a:cs typeface="Arial" charset="0"/>
                  </a:defRPr>
                </a:lvl4pPr>
                <a:lvl5pPr marL="2057400" indent="-228600" eaLnBrk="0" hangingPunct="0">
                  <a:defRPr>
                    <a:solidFill>
                      <a:schemeClr val="tx1"/>
                    </a:solidFill>
                    <a:latin typeface="Palatino Linotype" pitchFamily="18" charset="0"/>
                    <a:cs typeface="Arial" charset="0"/>
                  </a:defRPr>
                </a:lvl5pPr>
                <a:lvl6pPr marL="2514600" indent="-228600" eaLnBrk="0" fontAlgn="base" hangingPunct="0">
                  <a:spcBef>
                    <a:spcPct val="0"/>
                  </a:spcBef>
                  <a:spcAft>
                    <a:spcPct val="0"/>
                  </a:spcAft>
                  <a:defRPr>
                    <a:solidFill>
                      <a:schemeClr val="tx1"/>
                    </a:solidFill>
                    <a:latin typeface="Palatino Linotype" pitchFamily="18" charset="0"/>
                    <a:cs typeface="Arial" charset="0"/>
                  </a:defRPr>
                </a:lvl6pPr>
                <a:lvl7pPr marL="2971800" indent="-228600" eaLnBrk="0" fontAlgn="base" hangingPunct="0">
                  <a:spcBef>
                    <a:spcPct val="0"/>
                  </a:spcBef>
                  <a:spcAft>
                    <a:spcPct val="0"/>
                  </a:spcAft>
                  <a:defRPr>
                    <a:solidFill>
                      <a:schemeClr val="tx1"/>
                    </a:solidFill>
                    <a:latin typeface="Palatino Linotype" pitchFamily="18" charset="0"/>
                    <a:cs typeface="Arial" charset="0"/>
                  </a:defRPr>
                </a:lvl7pPr>
                <a:lvl8pPr marL="3429000" indent="-228600" eaLnBrk="0" fontAlgn="base" hangingPunct="0">
                  <a:spcBef>
                    <a:spcPct val="0"/>
                  </a:spcBef>
                  <a:spcAft>
                    <a:spcPct val="0"/>
                  </a:spcAft>
                  <a:defRPr>
                    <a:solidFill>
                      <a:schemeClr val="tx1"/>
                    </a:solidFill>
                    <a:latin typeface="Palatino Linotype" pitchFamily="18" charset="0"/>
                    <a:cs typeface="Arial" charset="0"/>
                  </a:defRPr>
                </a:lvl8pPr>
                <a:lvl9pPr marL="3886200" indent="-228600" eaLnBrk="0" fontAlgn="base" hangingPunct="0">
                  <a:spcBef>
                    <a:spcPct val="0"/>
                  </a:spcBef>
                  <a:spcAft>
                    <a:spcPct val="0"/>
                  </a:spcAft>
                  <a:defRPr>
                    <a:solidFill>
                      <a:schemeClr val="tx1"/>
                    </a:solidFill>
                    <a:latin typeface="Palatino Linotype" pitchFamily="18"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charset="0"/>
                    <a:ea typeface="+mn-ea"/>
                    <a:cs typeface="Arial" charset="0"/>
                  </a:rPr>
                  <a:t>1</a:t>
                </a:r>
                <a:endParaRPr kumimoji="0" lang="en-US" sz="24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charset="0"/>
                  <a:ea typeface="+mn-ea"/>
                  <a:cs typeface="Arial" charset="0"/>
                </a:endParaRPr>
              </a:p>
            </p:txBody>
          </p:sp>
          <p:sp>
            <p:nvSpPr>
              <p:cNvPr id="9" name="Freeform 8"/>
              <p:cNvSpPr/>
              <p:nvPr/>
            </p:nvSpPr>
            <p:spPr bwMode="auto">
              <a:xfrm>
                <a:off x="528638" y="2338388"/>
                <a:ext cx="266700" cy="671512"/>
              </a:xfrm>
              <a:custGeom>
                <a:avLst/>
                <a:gdLst>
                  <a:gd name="connsiteX0" fmla="*/ 138534 w 233414"/>
                  <a:gd name="connsiteY0" fmla="*/ 107763 h 679858"/>
                  <a:gd name="connsiteX1" fmla="*/ 1374 w 233414"/>
                  <a:gd name="connsiteY1" fmla="*/ 31563 h 679858"/>
                  <a:gd name="connsiteX2" fmla="*/ 77574 w 233414"/>
                  <a:gd name="connsiteY2" fmla="*/ 564963 h 679858"/>
                  <a:gd name="connsiteX3" fmla="*/ 229974 w 233414"/>
                  <a:gd name="connsiteY3" fmla="*/ 656403 h 679858"/>
                  <a:gd name="connsiteX4" fmla="*/ 169014 w 233414"/>
                  <a:gd name="connsiteY4" fmla="*/ 244923 h 679858"/>
                  <a:gd name="connsiteX0" fmla="*/ 121287 w 232835"/>
                  <a:gd name="connsiteY0" fmla="*/ 109484 h 679198"/>
                  <a:gd name="connsiteX1" fmla="*/ 795 w 232835"/>
                  <a:gd name="connsiteY1" fmla="*/ 30903 h 679198"/>
                  <a:gd name="connsiteX2" fmla="*/ 76995 w 232835"/>
                  <a:gd name="connsiteY2" fmla="*/ 564303 h 679198"/>
                  <a:gd name="connsiteX3" fmla="*/ 229395 w 232835"/>
                  <a:gd name="connsiteY3" fmla="*/ 655743 h 679198"/>
                  <a:gd name="connsiteX4" fmla="*/ 168435 w 232835"/>
                  <a:gd name="connsiteY4" fmla="*/ 244263 h 679198"/>
                  <a:gd name="connsiteX0" fmla="*/ 121287 w 232835"/>
                  <a:gd name="connsiteY0" fmla="*/ 109484 h 679198"/>
                  <a:gd name="connsiteX1" fmla="*/ 795 w 232835"/>
                  <a:gd name="connsiteY1" fmla="*/ 30903 h 679198"/>
                  <a:gd name="connsiteX2" fmla="*/ 76995 w 232835"/>
                  <a:gd name="connsiteY2" fmla="*/ 564303 h 679198"/>
                  <a:gd name="connsiteX3" fmla="*/ 229395 w 232835"/>
                  <a:gd name="connsiteY3" fmla="*/ 655743 h 679198"/>
                  <a:gd name="connsiteX4" fmla="*/ 168435 w 232835"/>
                  <a:gd name="connsiteY4" fmla="*/ 244263 h 679198"/>
                  <a:gd name="connsiteX0" fmla="*/ 151979 w 263527"/>
                  <a:gd name="connsiteY0" fmla="*/ 79462 h 647956"/>
                  <a:gd name="connsiteX1" fmla="*/ 531 w 263527"/>
                  <a:gd name="connsiteY1" fmla="*/ 41362 h 647956"/>
                  <a:gd name="connsiteX2" fmla="*/ 107687 w 263527"/>
                  <a:gd name="connsiteY2" fmla="*/ 534281 h 647956"/>
                  <a:gd name="connsiteX3" fmla="*/ 260087 w 263527"/>
                  <a:gd name="connsiteY3" fmla="*/ 625721 h 647956"/>
                  <a:gd name="connsiteX4" fmla="*/ 199127 w 263527"/>
                  <a:gd name="connsiteY4" fmla="*/ 214241 h 647956"/>
                  <a:gd name="connsiteX0" fmla="*/ 161486 w 273034"/>
                  <a:gd name="connsiteY0" fmla="*/ 95161 h 663655"/>
                  <a:gd name="connsiteX1" fmla="*/ 10038 w 273034"/>
                  <a:gd name="connsiteY1" fmla="*/ 57061 h 663655"/>
                  <a:gd name="connsiteX2" fmla="*/ 117194 w 273034"/>
                  <a:gd name="connsiteY2" fmla="*/ 549980 h 663655"/>
                  <a:gd name="connsiteX3" fmla="*/ 269594 w 273034"/>
                  <a:gd name="connsiteY3" fmla="*/ 641420 h 663655"/>
                  <a:gd name="connsiteX4" fmla="*/ 208634 w 273034"/>
                  <a:gd name="connsiteY4" fmla="*/ 229940 h 663655"/>
                  <a:gd name="connsiteX0" fmla="*/ 152214 w 264162"/>
                  <a:gd name="connsiteY0" fmla="*/ 80505 h 653200"/>
                  <a:gd name="connsiteX1" fmla="*/ 766 w 264162"/>
                  <a:gd name="connsiteY1" fmla="*/ 42405 h 653200"/>
                  <a:gd name="connsiteX2" fmla="*/ 100778 w 264162"/>
                  <a:gd name="connsiteY2" fmla="*/ 549612 h 653200"/>
                  <a:gd name="connsiteX3" fmla="*/ 260322 w 264162"/>
                  <a:gd name="connsiteY3" fmla="*/ 626764 h 653200"/>
                  <a:gd name="connsiteX4" fmla="*/ 199362 w 264162"/>
                  <a:gd name="connsiteY4" fmla="*/ 215284 h 653200"/>
                  <a:gd name="connsiteX0" fmla="*/ 152631 w 265125"/>
                  <a:gd name="connsiteY0" fmla="*/ 80678 h 654141"/>
                  <a:gd name="connsiteX1" fmla="*/ 1183 w 265125"/>
                  <a:gd name="connsiteY1" fmla="*/ 42578 h 654141"/>
                  <a:gd name="connsiteX2" fmla="*/ 91670 w 265125"/>
                  <a:gd name="connsiteY2" fmla="*/ 552166 h 654141"/>
                  <a:gd name="connsiteX3" fmla="*/ 260739 w 265125"/>
                  <a:gd name="connsiteY3" fmla="*/ 626937 h 654141"/>
                  <a:gd name="connsiteX4" fmla="*/ 199779 w 265125"/>
                  <a:gd name="connsiteY4" fmla="*/ 215457 h 654141"/>
                  <a:gd name="connsiteX0" fmla="*/ 152520 w 265014"/>
                  <a:gd name="connsiteY0" fmla="*/ 80678 h 661846"/>
                  <a:gd name="connsiteX1" fmla="*/ 1072 w 265014"/>
                  <a:gd name="connsiteY1" fmla="*/ 42578 h 661846"/>
                  <a:gd name="connsiteX2" fmla="*/ 91559 w 265014"/>
                  <a:gd name="connsiteY2" fmla="*/ 552166 h 661846"/>
                  <a:gd name="connsiteX3" fmla="*/ 260628 w 265014"/>
                  <a:gd name="connsiteY3" fmla="*/ 626937 h 661846"/>
                  <a:gd name="connsiteX4" fmla="*/ 199668 w 265014"/>
                  <a:gd name="connsiteY4" fmla="*/ 215457 h 661846"/>
                  <a:gd name="connsiteX0" fmla="*/ 152638 w 267341"/>
                  <a:gd name="connsiteY0" fmla="*/ 80678 h 641495"/>
                  <a:gd name="connsiteX1" fmla="*/ 1190 w 267341"/>
                  <a:gd name="connsiteY1" fmla="*/ 42578 h 641495"/>
                  <a:gd name="connsiteX2" fmla="*/ 91677 w 267341"/>
                  <a:gd name="connsiteY2" fmla="*/ 552166 h 641495"/>
                  <a:gd name="connsiteX3" fmla="*/ 263127 w 267341"/>
                  <a:gd name="connsiteY3" fmla="*/ 610268 h 641495"/>
                  <a:gd name="connsiteX4" fmla="*/ 199786 w 267341"/>
                  <a:gd name="connsiteY4" fmla="*/ 215457 h 641495"/>
                  <a:gd name="connsiteX0" fmla="*/ 152526 w 267229"/>
                  <a:gd name="connsiteY0" fmla="*/ 80678 h 655222"/>
                  <a:gd name="connsiteX1" fmla="*/ 1078 w 267229"/>
                  <a:gd name="connsiteY1" fmla="*/ 42578 h 655222"/>
                  <a:gd name="connsiteX2" fmla="*/ 91565 w 267229"/>
                  <a:gd name="connsiteY2" fmla="*/ 552166 h 655222"/>
                  <a:gd name="connsiteX3" fmla="*/ 263015 w 267229"/>
                  <a:gd name="connsiteY3" fmla="*/ 610268 h 655222"/>
                  <a:gd name="connsiteX4" fmla="*/ 199674 w 267229"/>
                  <a:gd name="connsiteY4" fmla="*/ 215457 h 655222"/>
                  <a:gd name="connsiteX0" fmla="*/ 152526 w 266562"/>
                  <a:gd name="connsiteY0" fmla="*/ 80678 h 655222"/>
                  <a:gd name="connsiteX1" fmla="*/ 1078 w 266562"/>
                  <a:gd name="connsiteY1" fmla="*/ 42578 h 655222"/>
                  <a:gd name="connsiteX2" fmla="*/ 91565 w 266562"/>
                  <a:gd name="connsiteY2" fmla="*/ 552166 h 655222"/>
                  <a:gd name="connsiteX3" fmla="*/ 263015 w 266562"/>
                  <a:gd name="connsiteY3" fmla="*/ 610268 h 655222"/>
                  <a:gd name="connsiteX4" fmla="*/ 199674 w 266562"/>
                  <a:gd name="connsiteY4" fmla="*/ 215457 h 655222"/>
                  <a:gd name="connsiteX0" fmla="*/ 152526 w 266562"/>
                  <a:gd name="connsiteY0" fmla="*/ 93775 h 668319"/>
                  <a:gd name="connsiteX1" fmla="*/ 1078 w 266562"/>
                  <a:gd name="connsiteY1" fmla="*/ 55675 h 668319"/>
                  <a:gd name="connsiteX2" fmla="*/ 91565 w 266562"/>
                  <a:gd name="connsiteY2" fmla="*/ 565263 h 668319"/>
                  <a:gd name="connsiteX3" fmla="*/ 263015 w 266562"/>
                  <a:gd name="connsiteY3" fmla="*/ 623365 h 668319"/>
                  <a:gd name="connsiteX4" fmla="*/ 199674 w 266562"/>
                  <a:gd name="connsiteY4" fmla="*/ 228554 h 668319"/>
                  <a:gd name="connsiteX0" fmla="*/ 152526 w 265706"/>
                  <a:gd name="connsiteY0" fmla="*/ 93775 h 671546"/>
                  <a:gd name="connsiteX1" fmla="*/ 1078 w 265706"/>
                  <a:gd name="connsiteY1" fmla="*/ 55675 h 671546"/>
                  <a:gd name="connsiteX2" fmla="*/ 91565 w 265706"/>
                  <a:gd name="connsiteY2" fmla="*/ 565263 h 671546"/>
                  <a:gd name="connsiteX3" fmla="*/ 263015 w 265706"/>
                  <a:gd name="connsiteY3" fmla="*/ 623365 h 671546"/>
                  <a:gd name="connsiteX4" fmla="*/ 190149 w 265706"/>
                  <a:gd name="connsiteY4" fmla="*/ 180929 h 671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706" h="671546">
                    <a:moveTo>
                      <a:pt x="152526" y="93775"/>
                    </a:moveTo>
                    <a:cubicBezTo>
                      <a:pt x="112838" y="-25288"/>
                      <a:pt x="11238" y="-22906"/>
                      <a:pt x="1078" y="55675"/>
                    </a:cubicBezTo>
                    <a:cubicBezTo>
                      <a:pt x="-9082" y="134256"/>
                      <a:pt x="55052" y="425404"/>
                      <a:pt x="91565" y="565263"/>
                    </a:cubicBezTo>
                    <a:cubicBezTo>
                      <a:pt x="128078" y="705122"/>
                      <a:pt x="246584" y="687421"/>
                      <a:pt x="263015" y="623365"/>
                    </a:cubicBezTo>
                    <a:cubicBezTo>
                      <a:pt x="279446" y="559309"/>
                      <a:pt x="216342" y="245699"/>
                      <a:pt x="190149" y="180929"/>
                    </a:cubicBezTo>
                  </a:path>
                </a:pathLst>
              </a:cu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19" name="Group 18"/>
          <p:cNvGrpSpPr/>
          <p:nvPr/>
        </p:nvGrpSpPr>
        <p:grpSpPr>
          <a:xfrm>
            <a:off x="861240" y="3010344"/>
            <a:ext cx="7122045" cy="1449942"/>
            <a:chOff x="864668" y="2817258"/>
            <a:chExt cx="7122045" cy="1449942"/>
          </a:xfrm>
        </p:grpSpPr>
        <p:sp>
          <p:nvSpPr>
            <p:cNvPr id="11" name="Hình chữ nhật 1"/>
            <p:cNvSpPr/>
            <p:nvPr/>
          </p:nvSpPr>
          <p:spPr bwMode="auto">
            <a:xfrm>
              <a:off x="1057275" y="3205163"/>
              <a:ext cx="6929438" cy="1062037"/>
            </a:xfrm>
            <a:prstGeom prst="rect">
              <a:avLst/>
            </a:prstGeom>
            <a:solidFill>
              <a:schemeClr val="accent6">
                <a:lumMod val="60000"/>
                <a:lumOff val="40000"/>
              </a:schemeClr>
            </a:solidFill>
            <a:ln>
              <a:noFill/>
            </a:ln>
            <a:effectLst>
              <a:outerShdw blurRad="254000" dist="127000" dir="18600000" algn="bl" rotWithShape="0">
                <a:prstClr val="black">
                  <a:alpha val="40000"/>
                </a:prst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D4D4D"/>
                </a:solidFill>
                <a:effectLst/>
                <a:uLnTx/>
                <a:uFillTx/>
                <a:latin typeface="Arial" pitchFamily="34" charset="0"/>
                <a:ea typeface="+mn-ea"/>
                <a:cs typeface="Arial" charset="0"/>
              </a:endParaRPr>
            </a:p>
          </p:txBody>
        </p:sp>
        <p:sp>
          <p:nvSpPr>
            <p:cNvPr id="12" name="Hình chữ nhật 41"/>
            <p:cNvSpPr/>
            <p:nvPr/>
          </p:nvSpPr>
          <p:spPr bwMode="auto">
            <a:xfrm>
              <a:off x="1357314" y="3345618"/>
              <a:ext cx="6386512" cy="778708"/>
            </a:xfrm>
            <a:prstGeom prst="rect">
              <a:avLst/>
            </a:prstGeom>
            <a:solidFill>
              <a:schemeClr val="accent6">
                <a:lumMod val="60000"/>
                <a:lumOff val="40000"/>
              </a:schemeClr>
            </a:solidFill>
            <a:ln w="25400">
              <a:solidFill>
                <a:schemeClr val="accent6">
                  <a:lumMod val="50000"/>
                </a:schemeClr>
              </a:solidFill>
              <a:prstDash val="dash"/>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srgbClr val="70AD47">
                      <a:lumMod val="50000"/>
                    </a:srgbClr>
                  </a:solidFill>
                  <a:effectLst/>
                  <a:uLnTx/>
                  <a:uFillTx/>
                  <a:latin typeface="Arial" pitchFamily="34" charset="0"/>
                  <a:ea typeface="+mn-ea"/>
                  <a:cs typeface="Arial" charset="0"/>
                </a:rPr>
                <a:t>Có thể sử dụng để tạo ra điện và nhiệt.</a:t>
              </a:r>
            </a:p>
          </p:txBody>
        </p:sp>
        <p:grpSp>
          <p:nvGrpSpPr>
            <p:cNvPr id="14" name="Group 13"/>
            <p:cNvGrpSpPr/>
            <p:nvPr/>
          </p:nvGrpSpPr>
          <p:grpSpPr>
            <a:xfrm>
              <a:off x="864668" y="2817258"/>
              <a:ext cx="1055643" cy="957262"/>
              <a:chOff x="363538" y="2116193"/>
              <a:chExt cx="1055643" cy="957262"/>
            </a:xfrm>
          </p:grpSpPr>
          <p:sp>
            <p:nvSpPr>
              <p:cNvPr id="15" name="Freeform 14"/>
              <p:cNvSpPr/>
              <p:nvPr/>
            </p:nvSpPr>
            <p:spPr bwMode="auto">
              <a:xfrm>
                <a:off x="363538" y="2116193"/>
                <a:ext cx="993775" cy="957262"/>
              </a:xfrm>
              <a:custGeom>
                <a:avLst/>
                <a:gdLst>
                  <a:gd name="connsiteX0" fmla="*/ 0 w 2309813"/>
                  <a:gd name="connsiteY0" fmla="*/ 485775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85775 h 942975"/>
                  <a:gd name="connsiteX0" fmla="*/ 0 w 2309813"/>
                  <a:gd name="connsiteY0" fmla="*/ 478632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78632 h 942975"/>
                  <a:gd name="connsiteX0" fmla="*/ 0 w 2309813"/>
                  <a:gd name="connsiteY0" fmla="*/ 478632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78632 h 942975"/>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107281 w 2309813"/>
                  <a:gd name="connsiteY2" fmla="*/ 245268 h 954881"/>
                  <a:gd name="connsiteX3" fmla="*/ 1328738 w 2309813"/>
                  <a:gd name="connsiteY3" fmla="*/ 219075 h 954881"/>
                  <a:gd name="connsiteX4" fmla="*/ 2205038 w 2309813"/>
                  <a:gd name="connsiteY4" fmla="*/ 0 h 954881"/>
                  <a:gd name="connsiteX5" fmla="*/ 2309813 w 2309813"/>
                  <a:gd name="connsiteY5" fmla="*/ 447675 h 954881"/>
                  <a:gd name="connsiteX6" fmla="*/ 1214438 w 2309813"/>
                  <a:gd name="connsiteY6" fmla="*/ 719137 h 954881"/>
                  <a:gd name="connsiteX7" fmla="*/ 109537 w 2309813"/>
                  <a:gd name="connsiteY7" fmla="*/ 954881 h 954881"/>
                  <a:gd name="connsiteX8" fmla="*/ 0 w 2309813"/>
                  <a:gd name="connsiteY8"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9813" h="957263">
                    <a:moveTo>
                      <a:pt x="0" y="481014"/>
                    </a:moveTo>
                    <a:cubicBezTo>
                      <a:pt x="207170" y="407989"/>
                      <a:pt x="414336" y="380206"/>
                      <a:pt x="583406" y="350044"/>
                    </a:cubicBezTo>
                    <a:cubicBezTo>
                      <a:pt x="804862" y="306785"/>
                      <a:pt x="1077516" y="262732"/>
                      <a:pt x="1328738" y="221457"/>
                    </a:cubicBezTo>
                    <a:cubicBezTo>
                      <a:pt x="1637507" y="155576"/>
                      <a:pt x="1901032" y="73025"/>
                      <a:pt x="2193132" y="0"/>
                    </a:cubicBezTo>
                    <a:cubicBezTo>
                      <a:pt x="2222501" y="180976"/>
                      <a:pt x="2263775" y="373856"/>
                      <a:pt x="2309813" y="450057"/>
                    </a:cubicBezTo>
                    <a:cubicBezTo>
                      <a:pt x="1932781" y="578644"/>
                      <a:pt x="1593850" y="652464"/>
                      <a:pt x="1214438" y="721519"/>
                    </a:cubicBezTo>
                    <a:cubicBezTo>
                      <a:pt x="824706" y="771525"/>
                      <a:pt x="494505" y="826294"/>
                      <a:pt x="109537" y="957263"/>
                    </a:cubicBezTo>
                    <a:cubicBezTo>
                      <a:pt x="61912" y="883444"/>
                      <a:pt x="11906" y="704851"/>
                      <a:pt x="0" y="481014"/>
                    </a:cubicBezTo>
                    <a:close/>
                  </a:path>
                </a:pathLst>
              </a:custGeom>
              <a:gradFill flip="none" rotWithShape="1">
                <a:gsLst>
                  <a:gs pos="0">
                    <a:srgbClr val="37AA0F">
                      <a:lumMod val="70000"/>
                      <a:lumOff val="30000"/>
                    </a:srgbClr>
                  </a:gs>
                  <a:gs pos="50000">
                    <a:srgbClr val="37AA0F"/>
                  </a:gs>
                  <a:gs pos="100000">
                    <a:srgbClr val="37AA0F">
                      <a:lumMod val="70000"/>
                    </a:srgb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24"/>
              <p:cNvSpPr txBox="1">
                <a:spLocks noChangeArrowheads="1"/>
              </p:cNvSpPr>
              <p:nvPr/>
            </p:nvSpPr>
            <p:spPr bwMode="auto">
              <a:xfrm rot="20935164">
                <a:off x="430464" y="2345711"/>
                <a:ext cx="98871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Palatino Linotype" pitchFamily="18" charset="0"/>
                    <a:cs typeface="Arial" charset="0"/>
                  </a:defRPr>
                </a:lvl1pPr>
                <a:lvl2pPr marL="742950" indent="-285750" eaLnBrk="0" hangingPunct="0">
                  <a:defRPr>
                    <a:solidFill>
                      <a:schemeClr val="tx1"/>
                    </a:solidFill>
                    <a:latin typeface="Palatino Linotype" pitchFamily="18" charset="0"/>
                    <a:cs typeface="Arial" charset="0"/>
                  </a:defRPr>
                </a:lvl2pPr>
                <a:lvl3pPr marL="1143000" indent="-228600" eaLnBrk="0" hangingPunct="0">
                  <a:defRPr>
                    <a:solidFill>
                      <a:schemeClr val="tx1"/>
                    </a:solidFill>
                    <a:latin typeface="Palatino Linotype" pitchFamily="18" charset="0"/>
                    <a:cs typeface="Arial" charset="0"/>
                  </a:defRPr>
                </a:lvl3pPr>
                <a:lvl4pPr marL="1600200" indent="-228600" eaLnBrk="0" hangingPunct="0">
                  <a:defRPr>
                    <a:solidFill>
                      <a:schemeClr val="tx1"/>
                    </a:solidFill>
                    <a:latin typeface="Palatino Linotype" pitchFamily="18" charset="0"/>
                    <a:cs typeface="Arial" charset="0"/>
                  </a:defRPr>
                </a:lvl4pPr>
                <a:lvl5pPr marL="2057400" indent="-228600" eaLnBrk="0" hangingPunct="0">
                  <a:defRPr>
                    <a:solidFill>
                      <a:schemeClr val="tx1"/>
                    </a:solidFill>
                    <a:latin typeface="Palatino Linotype" pitchFamily="18" charset="0"/>
                    <a:cs typeface="Arial" charset="0"/>
                  </a:defRPr>
                </a:lvl5pPr>
                <a:lvl6pPr marL="2514600" indent="-228600" eaLnBrk="0" fontAlgn="base" hangingPunct="0">
                  <a:spcBef>
                    <a:spcPct val="0"/>
                  </a:spcBef>
                  <a:spcAft>
                    <a:spcPct val="0"/>
                  </a:spcAft>
                  <a:defRPr>
                    <a:solidFill>
                      <a:schemeClr val="tx1"/>
                    </a:solidFill>
                    <a:latin typeface="Palatino Linotype" pitchFamily="18" charset="0"/>
                    <a:cs typeface="Arial" charset="0"/>
                  </a:defRPr>
                </a:lvl6pPr>
                <a:lvl7pPr marL="2971800" indent="-228600" eaLnBrk="0" fontAlgn="base" hangingPunct="0">
                  <a:spcBef>
                    <a:spcPct val="0"/>
                  </a:spcBef>
                  <a:spcAft>
                    <a:spcPct val="0"/>
                  </a:spcAft>
                  <a:defRPr>
                    <a:solidFill>
                      <a:schemeClr val="tx1"/>
                    </a:solidFill>
                    <a:latin typeface="Palatino Linotype" pitchFamily="18" charset="0"/>
                    <a:cs typeface="Arial" charset="0"/>
                  </a:defRPr>
                </a:lvl7pPr>
                <a:lvl8pPr marL="3429000" indent="-228600" eaLnBrk="0" fontAlgn="base" hangingPunct="0">
                  <a:spcBef>
                    <a:spcPct val="0"/>
                  </a:spcBef>
                  <a:spcAft>
                    <a:spcPct val="0"/>
                  </a:spcAft>
                  <a:defRPr>
                    <a:solidFill>
                      <a:schemeClr val="tx1"/>
                    </a:solidFill>
                    <a:latin typeface="Palatino Linotype" pitchFamily="18" charset="0"/>
                    <a:cs typeface="Arial" charset="0"/>
                  </a:defRPr>
                </a:lvl8pPr>
                <a:lvl9pPr marL="3886200" indent="-228600" eaLnBrk="0" fontAlgn="base" hangingPunct="0">
                  <a:spcBef>
                    <a:spcPct val="0"/>
                  </a:spcBef>
                  <a:spcAft>
                    <a:spcPct val="0"/>
                  </a:spcAft>
                  <a:defRPr>
                    <a:solidFill>
                      <a:schemeClr val="tx1"/>
                    </a:solidFill>
                    <a:latin typeface="Palatino Linotype" pitchFamily="18"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charset="0"/>
                    <a:ea typeface="+mn-ea"/>
                    <a:cs typeface="Arial" charset="0"/>
                  </a:rPr>
                  <a:t>2</a:t>
                </a:r>
                <a:endParaRPr kumimoji="0" lang="en-US" sz="24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charset="0"/>
                  <a:ea typeface="+mn-ea"/>
                  <a:cs typeface="Arial" charset="0"/>
                </a:endParaRPr>
              </a:p>
            </p:txBody>
          </p:sp>
          <p:sp>
            <p:nvSpPr>
              <p:cNvPr id="17" name="Freeform 16"/>
              <p:cNvSpPr/>
              <p:nvPr/>
            </p:nvSpPr>
            <p:spPr bwMode="auto">
              <a:xfrm>
                <a:off x="528638" y="2338388"/>
                <a:ext cx="266700" cy="671512"/>
              </a:xfrm>
              <a:custGeom>
                <a:avLst/>
                <a:gdLst>
                  <a:gd name="connsiteX0" fmla="*/ 138534 w 233414"/>
                  <a:gd name="connsiteY0" fmla="*/ 107763 h 679858"/>
                  <a:gd name="connsiteX1" fmla="*/ 1374 w 233414"/>
                  <a:gd name="connsiteY1" fmla="*/ 31563 h 679858"/>
                  <a:gd name="connsiteX2" fmla="*/ 77574 w 233414"/>
                  <a:gd name="connsiteY2" fmla="*/ 564963 h 679858"/>
                  <a:gd name="connsiteX3" fmla="*/ 229974 w 233414"/>
                  <a:gd name="connsiteY3" fmla="*/ 656403 h 679858"/>
                  <a:gd name="connsiteX4" fmla="*/ 169014 w 233414"/>
                  <a:gd name="connsiteY4" fmla="*/ 244923 h 679858"/>
                  <a:gd name="connsiteX0" fmla="*/ 121287 w 232835"/>
                  <a:gd name="connsiteY0" fmla="*/ 109484 h 679198"/>
                  <a:gd name="connsiteX1" fmla="*/ 795 w 232835"/>
                  <a:gd name="connsiteY1" fmla="*/ 30903 h 679198"/>
                  <a:gd name="connsiteX2" fmla="*/ 76995 w 232835"/>
                  <a:gd name="connsiteY2" fmla="*/ 564303 h 679198"/>
                  <a:gd name="connsiteX3" fmla="*/ 229395 w 232835"/>
                  <a:gd name="connsiteY3" fmla="*/ 655743 h 679198"/>
                  <a:gd name="connsiteX4" fmla="*/ 168435 w 232835"/>
                  <a:gd name="connsiteY4" fmla="*/ 244263 h 679198"/>
                  <a:gd name="connsiteX0" fmla="*/ 121287 w 232835"/>
                  <a:gd name="connsiteY0" fmla="*/ 109484 h 679198"/>
                  <a:gd name="connsiteX1" fmla="*/ 795 w 232835"/>
                  <a:gd name="connsiteY1" fmla="*/ 30903 h 679198"/>
                  <a:gd name="connsiteX2" fmla="*/ 76995 w 232835"/>
                  <a:gd name="connsiteY2" fmla="*/ 564303 h 679198"/>
                  <a:gd name="connsiteX3" fmla="*/ 229395 w 232835"/>
                  <a:gd name="connsiteY3" fmla="*/ 655743 h 679198"/>
                  <a:gd name="connsiteX4" fmla="*/ 168435 w 232835"/>
                  <a:gd name="connsiteY4" fmla="*/ 244263 h 679198"/>
                  <a:gd name="connsiteX0" fmla="*/ 151979 w 263527"/>
                  <a:gd name="connsiteY0" fmla="*/ 79462 h 647956"/>
                  <a:gd name="connsiteX1" fmla="*/ 531 w 263527"/>
                  <a:gd name="connsiteY1" fmla="*/ 41362 h 647956"/>
                  <a:gd name="connsiteX2" fmla="*/ 107687 w 263527"/>
                  <a:gd name="connsiteY2" fmla="*/ 534281 h 647956"/>
                  <a:gd name="connsiteX3" fmla="*/ 260087 w 263527"/>
                  <a:gd name="connsiteY3" fmla="*/ 625721 h 647956"/>
                  <a:gd name="connsiteX4" fmla="*/ 199127 w 263527"/>
                  <a:gd name="connsiteY4" fmla="*/ 214241 h 647956"/>
                  <a:gd name="connsiteX0" fmla="*/ 161486 w 273034"/>
                  <a:gd name="connsiteY0" fmla="*/ 95161 h 663655"/>
                  <a:gd name="connsiteX1" fmla="*/ 10038 w 273034"/>
                  <a:gd name="connsiteY1" fmla="*/ 57061 h 663655"/>
                  <a:gd name="connsiteX2" fmla="*/ 117194 w 273034"/>
                  <a:gd name="connsiteY2" fmla="*/ 549980 h 663655"/>
                  <a:gd name="connsiteX3" fmla="*/ 269594 w 273034"/>
                  <a:gd name="connsiteY3" fmla="*/ 641420 h 663655"/>
                  <a:gd name="connsiteX4" fmla="*/ 208634 w 273034"/>
                  <a:gd name="connsiteY4" fmla="*/ 229940 h 663655"/>
                  <a:gd name="connsiteX0" fmla="*/ 152214 w 264162"/>
                  <a:gd name="connsiteY0" fmla="*/ 80505 h 653200"/>
                  <a:gd name="connsiteX1" fmla="*/ 766 w 264162"/>
                  <a:gd name="connsiteY1" fmla="*/ 42405 h 653200"/>
                  <a:gd name="connsiteX2" fmla="*/ 100778 w 264162"/>
                  <a:gd name="connsiteY2" fmla="*/ 549612 h 653200"/>
                  <a:gd name="connsiteX3" fmla="*/ 260322 w 264162"/>
                  <a:gd name="connsiteY3" fmla="*/ 626764 h 653200"/>
                  <a:gd name="connsiteX4" fmla="*/ 199362 w 264162"/>
                  <a:gd name="connsiteY4" fmla="*/ 215284 h 653200"/>
                  <a:gd name="connsiteX0" fmla="*/ 152631 w 265125"/>
                  <a:gd name="connsiteY0" fmla="*/ 80678 h 654141"/>
                  <a:gd name="connsiteX1" fmla="*/ 1183 w 265125"/>
                  <a:gd name="connsiteY1" fmla="*/ 42578 h 654141"/>
                  <a:gd name="connsiteX2" fmla="*/ 91670 w 265125"/>
                  <a:gd name="connsiteY2" fmla="*/ 552166 h 654141"/>
                  <a:gd name="connsiteX3" fmla="*/ 260739 w 265125"/>
                  <a:gd name="connsiteY3" fmla="*/ 626937 h 654141"/>
                  <a:gd name="connsiteX4" fmla="*/ 199779 w 265125"/>
                  <a:gd name="connsiteY4" fmla="*/ 215457 h 654141"/>
                  <a:gd name="connsiteX0" fmla="*/ 152520 w 265014"/>
                  <a:gd name="connsiteY0" fmla="*/ 80678 h 661846"/>
                  <a:gd name="connsiteX1" fmla="*/ 1072 w 265014"/>
                  <a:gd name="connsiteY1" fmla="*/ 42578 h 661846"/>
                  <a:gd name="connsiteX2" fmla="*/ 91559 w 265014"/>
                  <a:gd name="connsiteY2" fmla="*/ 552166 h 661846"/>
                  <a:gd name="connsiteX3" fmla="*/ 260628 w 265014"/>
                  <a:gd name="connsiteY3" fmla="*/ 626937 h 661846"/>
                  <a:gd name="connsiteX4" fmla="*/ 199668 w 265014"/>
                  <a:gd name="connsiteY4" fmla="*/ 215457 h 661846"/>
                  <a:gd name="connsiteX0" fmla="*/ 152638 w 267341"/>
                  <a:gd name="connsiteY0" fmla="*/ 80678 h 641495"/>
                  <a:gd name="connsiteX1" fmla="*/ 1190 w 267341"/>
                  <a:gd name="connsiteY1" fmla="*/ 42578 h 641495"/>
                  <a:gd name="connsiteX2" fmla="*/ 91677 w 267341"/>
                  <a:gd name="connsiteY2" fmla="*/ 552166 h 641495"/>
                  <a:gd name="connsiteX3" fmla="*/ 263127 w 267341"/>
                  <a:gd name="connsiteY3" fmla="*/ 610268 h 641495"/>
                  <a:gd name="connsiteX4" fmla="*/ 199786 w 267341"/>
                  <a:gd name="connsiteY4" fmla="*/ 215457 h 641495"/>
                  <a:gd name="connsiteX0" fmla="*/ 152526 w 267229"/>
                  <a:gd name="connsiteY0" fmla="*/ 80678 h 655222"/>
                  <a:gd name="connsiteX1" fmla="*/ 1078 w 267229"/>
                  <a:gd name="connsiteY1" fmla="*/ 42578 h 655222"/>
                  <a:gd name="connsiteX2" fmla="*/ 91565 w 267229"/>
                  <a:gd name="connsiteY2" fmla="*/ 552166 h 655222"/>
                  <a:gd name="connsiteX3" fmla="*/ 263015 w 267229"/>
                  <a:gd name="connsiteY3" fmla="*/ 610268 h 655222"/>
                  <a:gd name="connsiteX4" fmla="*/ 199674 w 267229"/>
                  <a:gd name="connsiteY4" fmla="*/ 215457 h 655222"/>
                  <a:gd name="connsiteX0" fmla="*/ 152526 w 266562"/>
                  <a:gd name="connsiteY0" fmla="*/ 80678 h 655222"/>
                  <a:gd name="connsiteX1" fmla="*/ 1078 w 266562"/>
                  <a:gd name="connsiteY1" fmla="*/ 42578 h 655222"/>
                  <a:gd name="connsiteX2" fmla="*/ 91565 w 266562"/>
                  <a:gd name="connsiteY2" fmla="*/ 552166 h 655222"/>
                  <a:gd name="connsiteX3" fmla="*/ 263015 w 266562"/>
                  <a:gd name="connsiteY3" fmla="*/ 610268 h 655222"/>
                  <a:gd name="connsiteX4" fmla="*/ 199674 w 266562"/>
                  <a:gd name="connsiteY4" fmla="*/ 215457 h 655222"/>
                  <a:gd name="connsiteX0" fmla="*/ 152526 w 266562"/>
                  <a:gd name="connsiteY0" fmla="*/ 93775 h 668319"/>
                  <a:gd name="connsiteX1" fmla="*/ 1078 w 266562"/>
                  <a:gd name="connsiteY1" fmla="*/ 55675 h 668319"/>
                  <a:gd name="connsiteX2" fmla="*/ 91565 w 266562"/>
                  <a:gd name="connsiteY2" fmla="*/ 565263 h 668319"/>
                  <a:gd name="connsiteX3" fmla="*/ 263015 w 266562"/>
                  <a:gd name="connsiteY3" fmla="*/ 623365 h 668319"/>
                  <a:gd name="connsiteX4" fmla="*/ 199674 w 266562"/>
                  <a:gd name="connsiteY4" fmla="*/ 228554 h 668319"/>
                  <a:gd name="connsiteX0" fmla="*/ 152526 w 265706"/>
                  <a:gd name="connsiteY0" fmla="*/ 93775 h 671546"/>
                  <a:gd name="connsiteX1" fmla="*/ 1078 w 265706"/>
                  <a:gd name="connsiteY1" fmla="*/ 55675 h 671546"/>
                  <a:gd name="connsiteX2" fmla="*/ 91565 w 265706"/>
                  <a:gd name="connsiteY2" fmla="*/ 565263 h 671546"/>
                  <a:gd name="connsiteX3" fmla="*/ 263015 w 265706"/>
                  <a:gd name="connsiteY3" fmla="*/ 623365 h 671546"/>
                  <a:gd name="connsiteX4" fmla="*/ 190149 w 265706"/>
                  <a:gd name="connsiteY4" fmla="*/ 180929 h 671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706" h="671546">
                    <a:moveTo>
                      <a:pt x="152526" y="93775"/>
                    </a:moveTo>
                    <a:cubicBezTo>
                      <a:pt x="112838" y="-25288"/>
                      <a:pt x="11238" y="-22906"/>
                      <a:pt x="1078" y="55675"/>
                    </a:cubicBezTo>
                    <a:cubicBezTo>
                      <a:pt x="-9082" y="134256"/>
                      <a:pt x="55052" y="425404"/>
                      <a:pt x="91565" y="565263"/>
                    </a:cubicBezTo>
                    <a:cubicBezTo>
                      <a:pt x="128078" y="705122"/>
                      <a:pt x="246584" y="687421"/>
                      <a:pt x="263015" y="623365"/>
                    </a:cubicBezTo>
                    <a:cubicBezTo>
                      <a:pt x="279446" y="559309"/>
                      <a:pt x="216342" y="245699"/>
                      <a:pt x="190149" y="180929"/>
                    </a:cubicBezTo>
                  </a:path>
                </a:pathLst>
              </a:cu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grpSp>
        <p:nvGrpSpPr>
          <p:cNvPr id="20" name="Group 19"/>
          <p:cNvGrpSpPr/>
          <p:nvPr/>
        </p:nvGrpSpPr>
        <p:grpSpPr>
          <a:xfrm>
            <a:off x="829491" y="4743466"/>
            <a:ext cx="11029134" cy="1497843"/>
            <a:chOff x="829491" y="1229322"/>
            <a:chExt cx="11029134" cy="1497843"/>
          </a:xfrm>
        </p:grpSpPr>
        <p:grpSp>
          <p:nvGrpSpPr>
            <p:cNvPr id="21" name="Group 20"/>
            <p:cNvGrpSpPr/>
            <p:nvPr/>
          </p:nvGrpSpPr>
          <p:grpSpPr>
            <a:xfrm>
              <a:off x="1057275" y="1665128"/>
              <a:ext cx="10801350" cy="1062037"/>
              <a:chOff x="1057275" y="1195388"/>
              <a:chExt cx="10801350" cy="1062037"/>
            </a:xfrm>
          </p:grpSpPr>
          <p:sp>
            <p:nvSpPr>
              <p:cNvPr id="26" name="Hình chữ nhật 1"/>
              <p:cNvSpPr/>
              <p:nvPr/>
            </p:nvSpPr>
            <p:spPr bwMode="auto">
              <a:xfrm>
                <a:off x="1057275" y="1195388"/>
                <a:ext cx="10801350" cy="1062037"/>
              </a:xfrm>
              <a:prstGeom prst="rect">
                <a:avLst/>
              </a:prstGeom>
              <a:solidFill>
                <a:schemeClr val="accent6">
                  <a:lumMod val="60000"/>
                  <a:lumOff val="40000"/>
                </a:schemeClr>
              </a:solidFill>
              <a:ln>
                <a:noFill/>
              </a:ln>
              <a:effectLst>
                <a:outerShdw blurRad="254000" dist="127000" dir="18600000" algn="bl" rotWithShape="0">
                  <a:prstClr val="black">
                    <a:alpha val="40000"/>
                  </a:prst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D4D4D"/>
                  </a:solidFill>
                  <a:effectLst/>
                  <a:uLnTx/>
                  <a:uFillTx/>
                  <a:latin typeface="Arial" pitchFamily="34" charset="0"/>
                  <a:ea typeface="+mn-ea"/>
                  <a:cs typeface="Arial" charset="0"/>
                </a:endParaRPr>
              </a:p>
            </p:txBody>
          </p:sp>
          <p:sp>
            <p:nvSpPr>
              <p:cNvPr id="27" name="Hình chữ nhật 41"/>
              <p:cNvSpPr/>
              <p:nvPr/>
            </p:nvSpPr>
            <p:spPr bwMode="auto">
              <a:xfrm>
                <a:off x="1357314" y="1335843"/>
                <a:ext cx="10244136" cy="778708"/>
              </a:xfrm>
              <a:prstGeom prst="rect">
                <a:avLst/>
              </a:prstGeom>
              <a:solidFill>
                <a:schemeClr val="accent6">
                  <a:lumMod val="60000"/>
                  <a:lumOff val="40000"/>
                </a:schemeClr>
              </a:solidFill>
              <a:ln w="25400">
                <a:solidFill>
                  <a:schemeClr val="accent6">
                    <a:lumMod val="50000"/>
                  </a:schemeClr>
                </a:solidFill>
                <a:prstDash val="dash"/>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srgbClr val="70AD47">
                        <a:lumMod val="50000"/>
                      </a:srgbClr>
                    </a:solidFill>
                    <a:effectLst/>
                    <a:uLnTx/>
                    <a:uFillTx/>
                    <a:latin typeface="Arial" pitchFamily="34" charset="0"/>
                    <a:ea typeface="+mn-ea"/>
                    <a:cs typeface="Arial" charset="0"/>
                  </a:rPr>
                  <a:t>Ít tác động tiêu cực đến môi trường so với nhiên liệu hóa thạch.</a:t>
                </a:r>
              </a:p>
            </p:txBody>
          </p:sp>
        </p:grpSp>
        <p:grpSp>
          <p:nvGrpSpPr>
            <p:cNvPr id="22" name="Group 21"/>
            <p:cNvGrpSpPr/>
            <p:nvPr/>
          </p:nvGrpSpPr>
          <p:grpSpPr>
            <a:xfrm>
              <a:off x="829491" y="1229322"/>
              <a:ext cx="1055643" cy="957262"/>
              <a:chOff x="363538" y="2116193"/>
              <a:chExt cx="1055643" cy="957262"/>
            </a:xfrm>
          </p:grpSpPr>
          <p:sp>
            <p:nvSpPr>
              <p:cNvPr id="23" name="Freeform 22"/>
              <p:cNvSpPr/>
              <p:nvPr/>
            </p:nvSpPr>
            <p:spPr bwMode="auto">
              <a:xfrm>
                <a:off x="363538" y="2116193"/>
                <a:ext cx="993775" cy="957262"/>
              </a:xfrm>
              <a:custGeom>
                <a:avLst/>
                <a:gdLst>
                  <a:gd name="connsiteX0" fmla="*/ 0 w 2309813"/>
                  <a:gd name="connsiteY0" fmla="*/ 485775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85775 h 942975"/>
                  <a:gd name="connsiteX0" fmla="*/ 0 w 2309813"/>
                  <a:gd name="connsiteY0" fmla="*/ 478632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78632 h 942975"/>
                  <a:gd name="connsiteX0" fmla="*/ 0 w 2309813"/>
                  <a:gd name="connsiteY0" fmla="*/ 478632 h 942975"/>
                  <a:gd name="connsiteX1" fmla="*/ 585788 w 2309813"/>
                  <a:gd name="connsiteY1" fmla="*/ 352425 h 942975"/>
                  <a:gd name="connsiteX2" fmla="*/ 1333500 w 2309813"/>
                  <a:gd name="connsiteY2" fmla="*/ 228600 h 942975"/>
                  <a:gd name="connsiteX3" fmla="*/ 2205038 w 2309813"/>
                  <a:gd name="connsiteY3" fmla="*/ 0 h 942975"/>
                  <a:gd name="connsiteX4" fmla="*/ 2309813 w 2309813"/>
                  <a:gd name="connsiteY4" fmla="*/ 447675 h 942975"/>
                  <a:gd name="connsiteX5" fmla="*/ 1214438 w 2309813"/>
                  <a:gd name="connsiteY5" fmla="*/ 719137 h 942975"/>
                  <a:gd name="connsiteX6" fmla="*/ 114300 w 2309813"/>
                  <a:gd name="connsiteY6" fmla="*/ 942975 h 942975"/>
                  <a:gd name="connsiteX7" fmla="*/ 0 w 2309813"/>
                  <a:gd name="connsiteY7" fmla="*/ 478632 h 942975"/>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5788 w 2309813"/>
                  <a:gd name="connsiteY1" fmla="*/ 352425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90550 w 2309813"/>
                  <a:gd name="connsiteY1" fmla="*/ 345281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33500 w 2309813"/>
                  <a:gd name="connsiteY2" fmla="*/ 228600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107281 w 2309813"/>
                  <a:gd name="connsiteY2" fmla="*/ 245268 h 954881"/>
                  <a:gd name="connsiteX3" fmla="*/ 1328738 w 2309813"/>
                  <a:gd name="connsiteY3" fmla="*/ 219075 h 954881"/>
                  <a:gd name="connsiteX4" fmla="*/ 2205038 w 2309813"/>
                  <a:gd name="connsiteY4" fmla="*/ 0 h 954881"/>
                  <a:gd name="connsiteX5" fmla="*/ 2309813 w 2309813"/>
                  <a:gd name="connsiteY5" fmla="*/ 447675 h 954881"/>
                  <a:gd name="connsiteX6" fmla="*/ 1214438 w 2309813"/>
                  <a:gd name="connsiteY6" fmla="*/ 719137 h 954881"/>
                  <a:gd name="connsiteX7" fmla="*/ 109537 w 2309813"/>
                  <a:gd name="connsiteY7" fmla="*/ 954881 h 954881"/>
                  <a:gd name="connsiteX8" fmla="*/ 0 w 2309813"/>
                  <a:gd name="connsiteY8"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78632 h 954881"/>
                  <a:gd name="connsiteX1" fmla="*/ 583406 w 2309813"/>
                  <a:gd name="connsiteY1" fmla="*/ 347662 h 954881"/>
                  <a:gd name="connsiteX2" fmla="*/ 1328738 w 2309813"/>
                  <a:gd name="connsiteY2" fmla="*/ 219075 h 954881"/>
                  <a:gd name="connsiteX3" fmla="*/ 2205038 w 2309813"/>
                  <a:gd name="connsiteY3" fmla="*/ 0 h 954881"/>
                  <a:gd name="connsiteX4" fmla="*/ 2309813 w 2309813"/>
                  <a:gd name="connsiteY4" fmla="*/ 447675 h 954881"/>
                  <a:gd name="connsiteX5" fmla="*/ 1214438 w 2309813"/>
                  <a:gd name="connsiteY5" fmla="*/ 719137 h 954881"/>
                  <a:gd name="connsiteX6" fmla="*/ 109537 w 2309813"/>
                  <a:gd name="connsiteY6" fmla="*/ 954881 h 954881"/>
                  <a:gd name="connsiteX7" fmla="*/ 0 w 2309813"/>
                  <a:gd name="connsiteY7" fmla="*/ 478632 h 954881"/>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 name="connsiteX0" fmla="*/ 0 w 2309813"/>
                  <a:gd name="connsiteY0" fmla="*/ 481014 h 957263"/>
                  <a:gd name="connsiteX1" fmla="*/ 583406 w 2309813"/>
                  <a:gd name="connsiteY1" fmla="*/ 350044 h 957263"/>
                  <a:gd name="connsiteX2" fmla="*/ 1328738 w 2309813"/>
                  <a:gd name="connsiteY2" fmla="*/ 221457 h 957263"/>
                  <a:gd name="connsiteX3" fmla="*/ 2193132 w 2309813"/>
                  <a:gd name="connsiteY3" fmla="*/ 0 h 957263"/>
                  <a:gd name="connsiteX4" fmla="*/ 2309813 w 2309813"/>
                  <a:gd name="connsiteY4" fmla="*/ 450057 h 957263"/>
                  <a:gd name="connsiteX5" fmla="*/ 1214438 w 2309813"/>
                  <a:gd name="connsiteY5" fmla="*/ 721519 h 957263"/>
                  <a:gd name="connsiteX6" fmla="*/ 109537 w 2309813"/>
                  <a:gd name="connsiteY6" fmla="*/ 957263 h 957263"/>
                  <a:gd name="connsiteX7" fmla="*/ 0 w 2309813"/>
                  <a:gd name="connsiteY7" fmla="*/ 481014 h 95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9813" h="957263">
                    <a:moveTo>
                      <a:pt x="0" y="481014"/>
                    </a:moveTo>
                    <a:cubicBezTo>
                      <a:pt x="207170" y="407989"/>
                      <a:pt x="414336" y="380206"/>
                      <a:pt x="583406" y="350044"/>
                    </a:cubicBezTo>
                    <a:cubicBezTo>
                      <a:pt x="804862" y="306785"/>
                      <a:pt x="1077516" y="262732"/>
                      <a:pt x="1328738" y="221457"/>
                    </a:cubicBezTo>
                    <a:cubicBezTo>
                      <a:pt x="1637507" y="155576"/>
                      <a:pt x="1901032" y="73025"/>
                      <a:pt x="2193132" y="0"/>
                    </a:cubicBezTo>
                    <a:cubicBezTo>
                      <a:pt x="2222501" y="180976"/>
                      <a:pt x="2263775" y="373856"/>
                      <a:pt x="2309813" y="450057"/>
                    </a:cubicBezTo>
                    <a:cubicBezTo>
                      <a:pt x="1932781" y="578644"/>
                      <a:pt x="1593850" y="652464"/>
                      <a:pt x="1214438" y="721519"/>
                    </a:cubicBezTo>
                    <a:cubicBezTo>
                      <a:pt x="824706" y="771525"/>
                      <a:pt x="494505" y="826294"/>
                      <a:pt x="109537" y="957263"/>
                    </a:cubicBezTo>
                    <a:cubicBezTo>
                      <a:pt x="61912" y="883444"/>
                      <a:pt x="11906" y="704851"/>
                      <a:pt x="0" y="481014"/>
                    </a:cubicBezTo>
                    <a:close/>
                  </a:path>
                </a:pathLst>
              </a:custGeom>
              <a:gradFill flip="none" rotWithShape="1">
                <a:gsLst>
                  <a:gs pos="0">
                    <a:srgbClr val="37AA0F">
                      <a:lumMod val="70000"/>
                      <a:lumOff val="30000"/>
                    </a:srgbClr>
                  </a:gs>
                  <a:gs pos="50000">
                    <a:srgbClr val="37AA0F"/>
                  </a:gs>
                  <a:gs pos="100000">
                    <a:srgbClr val="37AA0F">
                      <a:lumMod val="70000"/>
                    </a:srgb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4"/>
              <p:cNvSpPr txBox="1">
                <a:spLocks noChangeArrowheads="1"/>
              </p:cNvSpPr>
              <p:nvPr/>
            </p:nvSpPr>
            <p:spPr bwMode="auto">
              <a:xfrm rot="20935164">
                <a:off x="430464" y="2345711"/>
                <a:ext cx="98871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Palatino Linotype" pitchFamily="18" charset="0"/>
                    <a:cs typeface="Arial" charset="0"/>
                  </a:defRPr>
                </a:lvl1pPr>
                <a:lvl2pPr marL="742950" indent="-285750" eaLnBrk="0" hangingPunct="0">
                  <a:defRPr>
                    <a:solidFill>
                      <a:schemeClr val="tx1"/>
                    </a:solidFill>
                    <a:latin typeface="Palatino Linotype" pitchFamily="18" charset="0"/>
                    <a:cs typeface="Arial" charset="0"/>
                  </a:defRPr>
                </a:lvl2pPr>
                <a:lvl3pPr marL="1143000" indent="-228600" eaLnBrk="0" hangingPunct="0">
                  <a:defRPr>
                    <a:solidFill>
                      <a:schemeClr val="tx1"/>
                    </a:solidFill>
                    <a:latin typeface="Palatino Linotype" pitchFamily="18" charset="0"/>
                    <a:cs typeface="Arial" charset="0"/>
                  </a:defRPr>
                </a:lvl3pPr>
                <a:lvl4pPr marL="1600200" indent="-228600" eaLnBrk="0" hangingPunct="0">
                  <a:defRPr>
                    <a:solidFill>
                      <a:schemeClr val="tx1"/>
                    </a:solidFill>
                    <a:latin typeface="Palatino Linotype" pitchFamily="18" charset="0"/>
                    <a:cs typeface="Arial" charset="0"/>
                  </a:defRPr>
                </a:lvl4pPr>
                <a:lvl5pPr marL="2057400" indent="-228600" eaLnBrk="0" hangingPunct="0">
                  <a:defRPr>
                    <a:solidFill>
                      <a:schemeClr val="tx1"/>
                    </a:solidFill>
                    <a:latin typeface="Palatino Linotype" pitchFamily="18" charset="0"/>
                    <a:cs typeface="Arial" charset="0"/>
                  </a:defRPr>
                </a:lvl5pPr>
                <a:lvl6pPr marL="2514600" indent="-228600" eaLnBrk="0" fontAlgn="base" hangingPunct="0">
                  <a:spcBef>
                    <a:spcPct val="0"/>
                  </a:spcBef>
                  <a:spcAft>
                    <a:spcPct val="0"/>
                  </a:spcAft>
                  <a:defRPr>
                    <a:solidFill>
                      <a:schemeClr val="tx1"/>
                    </a:solidFill>
                    <a:latin typeface="Palatino Linotype" pitchFamily="18" charset="0"/>
                    <a:cs typeface="Arial" charset="0"/>
                  </a:defRPr>
                </a:lvl6pPr>
                <a:lvl7pPr marL="2971800" indent="-228600" eaLnBrk="0" fontAlgn="base" hangingPunct="0">
                  <a:spcBef>
                    <a:spcPct val="0"/>
                  </a:spcBef>
                  <a:spcAft>
                    <a:spcPct val="0"/>
                  </a:spcAft>
                  <a:defRPr>
                    <a:solidFill>
                      <a:schemeClr val="tx1"/>
                    </a:solidFill>
                    <a:latin typeface="Palatino Linotype" pitchFamily="18" charset="0"/>
                    <a:cs typeface="Arial" charset="0"/>
                  </a:defRPr>
                </a:lvl7pPr>
                <a:lvl8pPr marL="3429000" indent="-228600" eaLnBrk="0" fontAlgn="base" hangingPunct="0">
                  <a:spcBef>
                    <a:spcPct val="0"/>
                  </a:spcBef>
                  <a:spcAft>
                    <a:spcPct val="0"/>
                  </a:spcAft>
                  <a:defRPr>
                    <a:solidFill>
                      <a:schemeClr val="tx1"/>
                    </a:solidFill>
                    <a:latin typeface="Palatino Linotype" pitchFamily="18" charset="0"/>
                    <a:cs typeface="Arial" charset="0"/>
                  </a:defRPr>
                </a:lvl8pPr>
                <a:lvl9pPr marL="3886200" indent="-228600" eaLnBrk="0" fontAlgn="base" hangingPunct="0">
                  <a:spcBef>
                    <a:spcPct val="0"/>
                  </a:spcBef>
                  <a:spcAft>
                    <a:spcPct val="0"/>
                  </a:spcAft>
                  <a:defRPr>
                    <a:solidFill>
                      <a:schemeClr val="tx1"/>
                    </a:solidFill>
                    <a:latin typeface="Palatino Linotype" pitchFamily="18" charset="0"/>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charset="0"/>
                    <a:ea typeface="+mn-ea"/>
                    <a:cs typeface="Arial" charset="0"/>
                  </a:rPr>
                  <a:t>1</a:t>
                </a:r>
                <a:endParaRPr kumimoji="0" lang="en-US" sz="24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charset="0"/>
                  <a:ea typeface="+mn-ea"/>
                  <a:cs typeface="Arial" charset="0"/>
                </a:endParaRPr>
              </a:p>
            </p:txBody>
          </p:sp>
          <p:sp>
            <p:nvSpPr>
              <p:cNvPr id="25" name="Freeform 24"/>
              <p:cNvSpPr/>
              <p:nvPr/>
            </p:nvSpPr>
            <p:spPr bwMode="auto">
              <a:xfrm>
                <a:off x="528638" y="2338388"/>
                <a:ext cx="266700" cy="671512"/>
              </a:xfrm>
              <a:custGeom>
                <a:avLst/>
                <a:gdLst>
                  <a:gd name="connsiteX0" fmla="*/ 138534 w 233414"/>
                  <a:gd name="connsiteY0" fmla="*/ 107763 h 679858"/>
                  <a:gd name="connsiteX1" fmla="*/ 1374 w 233414"/>
                  <a:gd name="connsiteY1" fmla="*/ 31563 h 679858"/>
                  <a:gd name="connsiteX2" fmla="*/ 77574 w 233414"/>
                  <a:gd name="connsiteY2" fmla="*/ 564963 h 679858"/>
                  <a:gd name="connsiteX3" fmla="*/ 229974 w 233414"/>
                  <a:gd name="connsiteY3" fmla="*/ 656403 h 679858"/>
                  <a:gd name="connsiteX4" fmla="*/ 169014 w 233414"/>
                  <a:gd name="connsiteY4" fmla="*/ 244923 h 679858"/>
                  <a:gd name="connsiteX0" fmla="*/ 121287 w 232835"/>
                  <a:gd name="connsiteY0" fmla="*/ 109484 h 679198"/>
                  <a:gd name="connsiteX1" fmla="*/ 795 w 232835"/>
                  <a:gd name="connsiteY1" fmla="*/ 30903 h 679198"/>
                  <a:gd name="connsiteX2" fmla="*/ 76995 w 232835"/>
                  <a:gd name="connsiteY2" fmla="*/ 564303 h 679198"/>
                  <a:gd name="connsiteX3" fmla="*/ 229395 w 232835"/>
                  <a:gd name="connsiteY3" fmla="*/ 655743 h 679198"/>
                  <a:gd name="connsiteX4" fmla="*/ 168435 w 232835"/>
                  <a:gd name="connsiteY4" fmla="*/ 244263 h 679198"/>
                  <a:gd name="connsiteX0" fmla="*/ 121287 w 232835"/>
                  <a:gd name="connsiteY0" fmla="*/ 109484 h 679198"/>
                  <a:gd name="connsiteX1" fmla="*/ 795 w 232835"/>
                  <a:gd name="connsiteY1" fmla="*/ 30903 h 679198"/>
                  <a:gd name="connsiteX2" fmla="*/ 76995 w 232835"/>
                  <a:gd name="connsiteY2" fmla="*/ 564303 h 679198"/>
                  <a:gd name="connsiteX3" fmla="*/ 229395 w 232835"/>
                  <a:gd name="connsiteY3" fmla="*/ 655743 h 679198"/>
                  <a:gd name="connsiteX4" fmla="*/ 168435 w 232835"/>
                  <a:gd name="connsiteY4" fmla="*/ 244263 h 679198"/>
                  <a:gd name="connsiteX0" fmla="*/ 151979 w 263527"/>
                  <a:gd name="connsiteY0" fmla="*/ 79462 h 647956"/>
                  <a:gd name="connsiteX1" fmla="*/ 531 w 263527"/>
                  <a:gd name="connsiteY1" fmla="*/ 41362 h 647956"/>
                  <a:gd name="connsiteX2" fmla="*/ 107687 w 263527"/>
                  <a:gd name="connsiteY2" fmla="*/ 534281 h 647956"/>
                  <a:gd name="connsiteX3" fmla="*/ 260087 w 263527"/>
                  <a:gd name="connsiteY3" fmla="*/ 625721 h 647956"/>
                  <a:gd name="connsiteX4" fmla="*/ 199127 w 263527"/>
                  <a:gd name="connsiteY4" fmla="*/ 214241 h 647956"/>
                  <a:gd name="connsiteX0" fmla="*/ 161486 w 273034"/>
                  <a:gd name="connsiteY0" fmla="*/ 95161 h 663655"/>
                  <a:gd name="connsiteX1" fmla="*/ 10038 w 273034"/>
                  <a:gd name="connsiteY1" fmla="*/ 57061 h 663655"/>
                  <a:gd name="connsiteX2" fmla="*/ 117194 w 273034"/>
                  <a:gd name="connsiteY2" fmla="*/ 549980 h 663655"/>
                  <a:gd name="connsiteX3" fmla="*/ 269594 w 273034"/>
                  <a:gd name="connsiteY3" fmla="*/ 641420 h 663655"/>
                  <a:gd name="connsiteX4" fmla="*/ 208634 w 273034"/>
                  <a:gd name="connsiteY4" fmla="*/ 229940 h 663655"/>
                  <a:gd name="connsiteX0" fmla="*/ 152214 w 264162"/>
                  <a:gd name="connsiteY0" fmla="*/ 80505 h 653200"/>
                  <a:gd name="connsiteX1" fmla="*/ 766 w 264162"/>
                  <a:gd name="connsiteY1" fmla="*/ 42405 h 653200"/>
                  <a:gd name="connsiteX2" fmla="*/ 100778 w 264162"/>
                  <a:gd name="connsiteY2" fmla="*/ 549612 h 653200"/>
                  <a:gd name="connsiteX3" fmla="*/ 260322 w 264162"/>
                  <a:gd name="connsiteY3" fmla="*/ 626764 h 653200"/>
                  <a:gd name="connsiteX4" fmla="*/ 199362 w 264162"/>
                  <a:gd name="connsiteY4" fmla="*/ 215284 h 653200"/>
                  <a:gd name="connsiteX0" fmla="*/ 152631 w 265125"/>
                  <a:gd name="connsiteY0" fmla="*/ 80678 h 654141"/>
                  <a:gd name="connsiteX1" fmla="*/ 1183 w 265125"/>
                  <a:gd name="connsiteY1" fmla="*/ 42578 h 654141"/>
                  <a:gd name="connsiteX2" fmla="*/ 91670 w 265125"/>
                  <a:gd name="connsiteY2" fmla="*/ 552166 h 654141"/>
                  <a:gd name="connsiteX3" fmla="*/ 260739 w 265125"/>
                  <a:gd name="connsiteY3" fmla="*/ 626937 h 654141"/>
                  <a:gd name="connsiteX4" fmla="*/ 199779 w 265125"/>
                  <a:gd name="connsiteY4" fmla="*/ 215457 h 654141"/>
                  <a:gd name="connsiteX0" fmla="*/ 152520 w 265014"/>
                  <a:gd name="connsiteY0" fmla="*/ 80678 h 661846"/>
                  <a:gd name="connsiteX1" fmla="*/ 1072 w 265014"/>
                  <a:gd name="connsiteY1" fmla="*/ 42578 h 661846"/>
                  <a:gd name="connsiteX2" fmla="*/ 91559 w 265014"/>
                  <a:gd name="connsiteY2" fmla="*/ 552166 h 661846"/>
                  <a:gd name="connsiteX3" fmla="*/ 260628 w 265014"/>
                  <a:gd name="connsiteY3" fmla="*/ 626937 h 661846"/>
                  <a:gd name="connsiteX4" fmla="*/ 199668 w 265014"/>
                  <a:gd name="connsiteY4" fmla="*/ 215457 h 661846"/>
                  <a:gd name="connsiteX0" fmla="*/ 152638 w 267341"/>
                  <a:gd name="connsiteY0" fmla="*/ 80678 h 641495"/>
                  <a:gd name="connsiteX1" fmla="*/ 1190 w 267341"/>
                  <a:gd name="connsiteY1" fmla="*/ 42578 h 641495"/>
                  <a:gd name="connsiteX2" fmla="*/ 91677 w 267341"/>
                  <a:gd name="connsiteY2" fmla="*/ 552166 h 641495"/>
                  <a:gd name="connsiteX3" fmla="*/ 263127 w 267341"/>
                  <a:gd name="connsiteY3" fmla="*/ 610268 h 641495"/>
                  <a:gd name="connsiteX4" fmla="*/ 199786 w 267341"/>
                  <a:gd name="connsiteY4" fmla="*/ 215457 h 641495"/>
                  <a:gd name="connsiteX0" fmla="*/ 152526 w 267229"/>
                  <a:gd name="connsiteY0" fmla="*/ 80678 h 655222"/>
                  <a:gd name="connsiteX1" fmla="*/ 1078 w 267229"/>
                  <a:gd name="connsiteY1" fmla="*/ 42578 h 655222"/>
                  <a:gd name="connsiteX2" fmla="*/ 91565 w 267229"/>
                  <a:gd name="connsiteY2" fmla="*/ 552166 h 655222"/>
                  <a:gd name="connsiteX3" fmla="*/ 263015 w 267229"/>
                  <a:gd name="connsiteY3" fmla="*/ 610268 h 655222"/>
                  <a:gd name="connsiteX4" fmla="*/ 199674 w 267229"/>
                  <a:gd name="connsiteY4" fmla="*/ 215457 h 655222"/>
                  <a:gd name="connsiteX0" fmla="*/ 152526 w 266562"/>
                  <a:gd name="connsiteY0" fmla="*/ 80678 h 655222"/>
                  <a:gd name="connsiteX1" fmla="*/ 1078 w 266562"/>
                  <a:gd name="connsiteY1" fmla="*/ 42578 h 655222"/>
                  <a:gd name="connsiteX2" fmla="*/ 91565 w 266562"/>
                  <a:gd name="connsiteY2" fmla="*/ 552166 h 655222"/>
                  <a:gd name="connsiteX3" fmla="*/ 263015 w 266562"/>
                  <a:gd name="connsiteY3" fmla="*/ 610268 h 655222"/>
                  <a:gd name="connsiteX4" fmla="*/ 199674 w 266562"/>
                  <a:gd name="connsiteY4" fmla="*/ 215457 h 655222"/>
                  <a:gd name="connsiteX0" fmla="*/ 152526 w 266562"/>
                  <a:gd name="connsiteY0" fmla="*/ 93775 h 668319"/>
                  <a:gd name="connsiteX1" fmla="*/ 1078 w 266562"/>
                  <a:gd name="connsiteY1" fmla="*/ 55675 h 668319"/>
                  <a:gd name="connsiteX2" fmla="*/ 91565 w 266562"/>
                  <a:gd name="connsiteY2" fmla="*/ 565263 h 668319"/>
                  <a:gd name="connsiteX3" fmla="*/ 263015 w 266562"/>
                  <a:gd name="connsiteY3" fmla="*/ 623365 h 668319"/>
                  <a:gd name="connsiteX4" fmla="*/ 199674 w 266562"/>
                  <a:gd name="connsiteY4" fmla="*/ 228554 h 668319"/>
                  <a:gd name="connsiteX0" fmla="*/ 152526 w 265706"/>
                  <a:gd name="connsiteY0" fmla="*/ 93775 h 671546"/>
                  <a:gd name="connsiteX1" fmla="*/ 1078 w 265706"/>
                  <a:gd name="connsiteY1" fmla="*/ 55675 h 671546"/>
                  <a:gd name="connsiteX2" fmla="*/ 91565 w 265706"/>
                  <a:gd name="connsiteY2" fmla="*/ 565263 h 671546"/>
                  <a:gd name="connsiteX3" fmla="*/ 263015 w 265706"/>
                  <a:gd name="connsiteY3" fmla="*/ 623365 h 671546"/>
                  <a:gd name="connsiteX4" fmla="*/ 190149 w 265706"/>
                  <a:gd name="connsiteY4" fmla="*/ 180929 h 671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706" h="671546">
                    <a:moveTo>
                      <a:pt x="152526" y="93775"/>
                    </a:moveTo>
                    <a:cubicBezTo>
                      <a:pt x="112838" y="-25288"/>
                      <a:pt x="11238" y="-22906"/>
                      <a:pt x="1078" y="55675"/>
                    </a:cubicBezTo>
                    <a:cubicBezTo>
                      <a:pt x="-9082" y="134256"/>
                      <a:pt x="55052" y="425404"/>
                      <a:pt x="91565" y="565263"/>
                    </a:cubicBezTo>
                    <a:cubicBezTo>
                      <a:pt x="128078" y="705122"/>
                      <a:pt x="246584" y="687421"/>
                      <a:pt x="263015" y="623365"/>
                    </a:cubicBezTo>
                    <a:cubicBezTo>
                      <a:pt x="279446" y="559309"/>
                      <a:pt x="216342" y="245699"/>
                      <a:pt x="190149" y="180929"/>
                    </a:cubicBezTo>
                  </a:path>
                </a:pathLst>
              </a:cu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28" name="Cloud Callout 3">
            <a:extLst>
              <a:ext uri="{FF2B5EF4-FFF2-40B4-BE49-F238E27FC236}">
                <a16:creationId xmlns:a16="http://schemas.microsoft.com/office/drawing/2014/main" id="{A7EE294D-E15C-4C3F-A515-01818CDC4A0A}"/>
              </a:ext>
            </a:extLst>
          </p:cNvPr>
          <p:cNvSpPr/>
          <p:nvPr/>
        </p:nvSpPr>
        <p:spPr>
          <a:xfrm>
            <a:off x="2705100" y="1752600"/>
            <a:ext cx="6781800" cy="2590800"/>
          </a:xfrm>
          <a:prstGeom prst="cloudCallout">
            <a:avLst>
              <a:gd name="adj1" fmla="val -46374"/>
              <a:gd name="adj2" fmla="val -75840"/>
            </a:avLst>
          </a:prstGeom>
          <a:solidFill>
            <a:srgbClr val="00B0F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Em</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hãy</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nêu</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ưu</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điểm</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của</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những</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nguồn</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năng</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lượng</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tái</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3600" b="1" i="0" u="none" strike="noStrike" kern="0" cap="none" spc="0" normalizeH="0" baseline="0" noProof="0" dirty="0" err="1">
                <a:ln>
                  <a:noFill/>
                </a:ln>
                <a:solidFill>
                  <a:srgbClr val="FFFF00"/>
                </a:solidFill>
                <a:effectLst/>
                <a:uLnTx/>
                <a:uFillTx/>
                <a:latin typeface="Times New Roman" pitchFamily="18" charset="0"/>
                <a:ea typeface="+mn-ea"/>
                <a:cs typeface="Times New Roman" pitchFamily="18" charset="0"/>
              </a:rPr>
              <a:t>tạo</a:t>
            </a:r>
            <a:r>
              <a:rPr kumimoji="0" lang="en-US" sz="3600" b="1" i="0" u="none" strike="noStrike" kern="0" cap="none" spc="0" normalizeH="0" baseline="0" noProof="0" dirty="0">
                <a:ln>
                  <a:noFill/>
                </a:ln>
                <a:solidFill>
                  <a:srgbClr val="FFFF00"/>
                </a:solidFill>
                <a:effectLst/>
                <a:uLnTx/>
                <a:uFillTx/>
                <a:latin typeface="Times New Roman" pitchFamily="18" charset="0"/>
                <a:ea typeface="+mn-ea"/>
                <a:cs typeface="Times New Roman" pitchFamily="18" charset="0"/>
              </a:rPr>
              <a:t>?</a:t>
            </a:r>
          </a:p>
        </p:txBody>
      </p:sp>
    </p:spTree>
    <p:extLst>
      <p:ext uri="{BB962C8B-B14F-4D97-AF65-F5344CB8AC3E}">
        <p14:creationId xmlns:p14="http://schemas.microsoft.com/office/powerpoint/2010/main" val="31632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grpId="1" nodeType="clickEffect">
                                  <p:stCondLst>
                                    <p:cond delay="0"/>
                                  </p:stCondLst>
                                  <p:childTnLst>
                                    <p:animEffect transition="out" filter="barn(inVertical)">
                                      <p:cBhvr>
                                        <p:cTn id="13" dur="500"/>
                                        <p:tgtEl>
                                          <p:spTgt spid="28"/>
                                        </p:tgtEl>
                                      </p:cBhvr>
                                    </p:animEffect>
                                    <p:set>
                                      <p:cBhvr>
                                        <p:cTn id="14" dur="1" fill="hold">
                                          <p:stCondLst>
                                            <p:cond delay="499"/>
                                          </p:stCondLst>
                                        </p:cTn>
                                        <p:tgtEl>
                                          <p:spTgt spid="2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ÂU HỎI.jpg"/>
          <p:cNvPicPr>
            <a:picLocks noChangeAspect="1"/>
          </p:cNvPicPr>
          <p:nvPr/>
        </p:nvPicPr>
        <p:blipFill>
          <a:blip r:embed="rId3"/>
          <a:stretch>
            <a:fillRect/>
          </a:stretch>
        </p:blipFill>
        <p:spPr>
          <a:xfrm>
            <a:off x="801859" y="2476500"/>
            <a:ext cx="1115385" cy="990600"/>
          </a:xfrm>
          <a:prstGeom prst="rect">
            <a:avLst/>
          </a:prstGeom>
        </p:spPr>
      </p:pic>
      <p:sp>
        <p:nvSpPr>
          <p:cNvPr id="7" name="Rounded Rectangular Callout 6"/>
          <p:cNvSpPr/>
          <p:nvPr/>
        </p:nvSpPr>
        <p:spPr>
          <a:xfrm>
            <a:off x="2057400" y="1371600"/>
            <a:ext cx="8686800" cy="2209800"/>
          </a:xfrm>
          <a:prstGeom prst="wedgeRoundRectCallout">
            <a:avLst>
              <a:gd name="adj1" fmla="val -57196"/>
              <a:gd name="adj2" fmla="val 27789"/>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Times New Roman" pitchFamily="18" charset="0"/>
                <a:cs typeface="Times New Roman" pitchFamily="18" charset="0"/>
              </a:rPr>
              <a:t> </a:t>
            </a:r>
          </a:p>
          <a:p>
            <a:r>
              <a:rPr lang="vi-VN" sz="3200" b="1" dirty="0">
                <a:latin typeface="+mj-lt"/>
              </a:rPr>
              <a:t>Những nguồn năng lượng nào sau đây là năng lượng tái tạo: </a:t>
            </a:r>
            <a:r>
              <a:rPr lang="vi-VN" sz="3200" b="1" dirty="0">
                <a:solidFill>
                  <a:srgbClr val="FFFF00"/>
                </a:solidFill>
                <a:latin typeface="+mj-lt"/>
              </a:rPr>
              <a:t>xăng, Mặt Trời, khí tự nhiên, gió.</a:t>
            </a:r>
            <a:br>
              <a:rPr lang="vi-VN" sz="3200" b="1" dirty="0">
                <a:solidFill>
                  <a:srgbClr val="FFFF00"/>
                </a:solidFill>
                <a:latin typeface="+mj-lt"/>
              </a:rPr>
            </a:br>
            <a:r>
              <a:rPr lang="vi-VN" sz="3200" b="1" dirty="0">
                <a:solidFill>
                  <a:srgbClr val="FFFF00"/>
                </a:solidFill>
              </a:rPr>
              <a:t/>
            </a:r>
            <a:br>
              <a:rPr lang="vi-VN" sz="3200" b="1" dirty="0">
                <a:solidFill>
                  <a:srgbClr val="FFFF00"/>
                </a:solidFill>
              </a:rPr>
            </a:br>
            <a:endParaRPr lang="en-US" b="1" dirty="0">
              <a:solidFill>
                <a:srgbClr val="FFFF00"/>
              </a:solidFill>
            </a:endParaRPr>
          </a:p>
        </p:txBody>
      </p:sp>
      <p:sp>
        <p:nvSpPr>
          <p:cNvPr id="8" name="Rounded Rectangle 7"/>
          <p:cNvSpPr/>
          <p:nvPr/>
        </p:nvSpPr>
        <p:spPr>
          <a:xfrm>
            <a:off x="2093742" y="4381500"/>
            <a:ext cx="8645879" cy="1371600"/>
          </a:xfrm>
          <a:prstGeom prst="roundRect">
            <a:avLst/>
          </a:prstGeom>
          <a:solidFill>
            <a:srgbClr val="0064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mj-lt"/>
            </a:endParaRPr>
          </a:p>
          <a:p>
            <a:pPr algn="ctr"/>
            <a:r>
              <a:rPr lang="vi-VN" sz="3200" b="1" dirty="0">
                <a:solidFill>
                  <a:srgbClr val="FFFF00"/>
                </a:solidFill>
                <a:latin typeface="+mj-lt"/>
              </a:rPr>
              <a:t>Nguồn năng lượng tái tạo là: Mặt Trời, gió.</a:t>
            </a:r>
            <a:br>
              <a:rPr lang="vi-VN" sz="3200" b="1" dirty="0">
                <a:solidFill>
                  <a:srgbClr val="FFFF00"/>
                </a:solidFill>
                <a:latin typeface="+mj-lt"/>
              </a:rPr>
            </a:br>
            <a:r>
              <a:rPr lang="vi-VN" sz="3200" b="1" dirty="0">
                <a:solidFill>
                  <a:srgbClr val="FFFF00"/>
                </a:solidFill>
                <a:latin typeface="+mj-lt"/>
              </a:rPr>
              <a:t/>
            </a:r>
            <a:br>
              <a:rPr lang="vi-VN" sz="3200" b="1" dirty="0">
                <a:solidFill>
                  <a:srgbClr val="FFFF00"/>
                </a:solidFill>
                <a:latin typeface="+mj-lt"/>
              </a:rPr>
            </a:br>
            <a:endParaRPr lang="en-US" sz="3200" b="1" dirty="0">
              <a:solidFill>
                <a:srgbClr val="FFFF00"/>
              </a:solidFill>
              <a:latin typeface="+mj-lt"/>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195" y="4406118"/>
            <a:ext cx="1201183" cy="1219200"/>
          </a:xfrm>
          <a:prstGeom prst="rect">
            <a:avLst/>
          </a:prstGeom>
        </p:spPr>
      </p:pic>
      <p:sp>
        <p:nvSpPr>
          <p:cNvPr id="10" name="TextBox 9">
            <a:extLst>
              <a:ext uri="{FF2B5EF4-FFF2-40B4-BE49-F238E27FC236}">
                <a16:creationId xmlns:a16="http://schemas.microsoft.com/office/drawing/2014/main" id="{0B952124-4F3A-4ACD-A9B6-6C144135F202}"/>
              </a:ext>
            </a:extLst>
          </p:cNvPr>
          <p:cNvSpPr txBox="1"/>
          <p:nvPr/>
        </p:nvSpPr>
        <p:spPr>
          <a:xfrm>
            <a:off x="4419600" y="273903"/>
            <a:ext cx="3810000" cy="830997"/>
          </a:xfrm>
          <a:prstGeom prst="rect">
            <a:avLst/>
          </a:prstGeom>
          <a:noFill/>
        </p:spPr>
        <p:txBody>
          <a:bodyPr wrap="square" rtlCol="0">
            <a:spAutoFit/>
          </a:bodyPr>
          <a:lstStyle/>
          <a:p>
            <a:r>
              <a:rPr lang="en-US" sz="4800" b="1" dirty="0">
                <a:solidFill>
                  <a:srgbClr val="FF0000"/>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77313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ÂU HỎI.jpg"/>
          <p:cNvPicPr>
            <a:picLocks noChangeAspect="1"/>
          </p:cNvPicPr>
          <p:nvPr/>
        </p:nvPicPr>
        <p:blipFill>
          <a:blip r:embed="rId2"/>
          <a:stretch>
            <a:fillRect/>
          </a:stretch>
        </p:blipFill>
        <p:spPr>
          <a:xfrm>
            <a:off x="470731" y="1085166"/>
            <a:ext cx="1129469" cy="990600"/>
          </a:xfrm>
          <a:prstGeom prst="rect">
            <a:avLst/>
          </a:prstGeom>
        </p:spPr>
      </p:pic>
      <p:sp>
        <p:nvSpPr>
          <p:cNvPr id="7" name="Rounded Rectangular Callout 6"/>
          <p:cNvSpPr/>
          <p:nvPr/>
        </p:nvSpPr>
        <p:spPr>
          <a:xfrm>
            <a:off x="2057401" y="838200"/>
            <a:ext cx="9210942" cy="2133600"/>
          </a:xfrm>
          <a:prstGeom prst="wedgeRoundRectCallout">
            <a:avLst>
              <a:gd name="adj1" fmla="val -57196"/>
              <a:gd name="adj2" fmla="val 27789"/>
              <a:gd name="adj3" fmla="val 16667"/>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latin typeface="Times New Roman" pitchFamily="18" charset="0"/>
                <a:cs typeface="Times New Roman" pitchFamily="18" charset="0"/>
              </a:rPr>
              <a:t> </a:t>
            </a:r>
          </a:p>
          <a:p>
            <a:pPr algn="just"/>
            <a:r>
              <a:rPr lang="vi-VN" sz="2800" b="1" dirty="0">
                <a:latin typeface="Times New Roman" pitchFamily="18" charset="0"/>
                <a:cs typeface="Times New Roman" pitchFamily="18" charset="0"/>
              </a:rPr>
              <a:t>Các nhà khoa học dự đoán rằng đến </a:t>
            </a:r>
            <a:r>
              <a:rPr lang="vi-VN" sz="2800" b="1">
                <a:latin typeface="Times New Roman" pitchFamily="18" charset="0"/>
                <a:cs typeface="Times New Roman" pitchFamily="18" charset="0"/>
              </a:rPr>
              <a:t>năm 2100 </a:t>
            </a:r>
            <a:r>
              <a:rPr lang="vi-VN" sz="2800" b="1" dirty="0">
                <a:latin typeface="Times New Roman" pitchFamily="18" charset="0"/>
                <a:cs typeface="Times New Roman" pitchFamily="18" charset="0"/>
              </a:rPr>
              <a:t>sẽ không còn dầu và than trên Trái Đất. Cuộc sống của chúng ta sẽ thay đổi ra sao khi nguồn nhiên liệu này cạn </a:t>
            </a:r>
            <a:r>
              <a:rPr lang="vi-VN" sz="2800" b="1">
                <a:latin typeface="Times New Roman" pitchFamily="18" charset="0"/>
                <a:cs typeface="Times New Roman" pitchFamily="18" charset="0"/>
              </a:rPr>
              <a:t>kiệt?</a:t>
            </a:r>
            <a:r>
              <a:rPr lang="vi-VN" sz="2800" b="1" dirty="0"/>
              <a:t/>
            </a:r>
            <a:br>
              <a:rPr lang="vi-VN" sz="2800" b="1" dirty="0"/>
            </a:br>
            <a:r>
              <a:rPr lang="vi-VN" sz="2800" dirty="0"/>
              <a:t/>
            </a:r>
            <a:br>
              <a:rPr lang="vi-VN" sz="2800" dirty="0"/>
            </a:br>
            <a:endParaRPr lang="en-US" dirty="0"/>
          </a:p>
        </p:txBody>
      </p:sp>
      <p:sp>
        <p:nvSpPr>
          <p:cNvPr id="8" name="Rounded Rectangle 7"/>
          <p:cNvSpPr/>
          <p:nvPr/>
        </p:nvSpPr>
        <p:spPr>
          <a:xfrm>
            <a:off x="2057400" y="3276601"/>
            <a:ext cx="9296400" cy="3200400"/>
          </a:xfrm>
          <a:prstGeom prst="roundRect">
            <a:avLst/>
          </a:prstGeom>
          <a:solidFill>
            <a:srgbClr val="0064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Tx/>
              <a:buChar char="-"/>
            </a:pPr>
            <a:r>
              <a:rPr lang="vi-VN" sz="2800" b="1">
                <a:latin typeface="Times New Roman" pitchFamily="18" charset="0"/>
                <a:cs typeface="Times New Roman" pitchFamily="18" charset="0"/>
              </a:rPr>
              <a:t>Cuộc </a:t>
            </a:r>
            <a:r>
              <a:rPr lang="vi-VN" sz="2800" b="1" dirty="0">
                <a:latin typeface="Times New Roman" pitchFamily="18" charset="0"/>
                <a:cs typeface="Times New Roman" pitchFamily="18" charset="0"/>
              </a:rPr>
              <a:t>sống của chúng ta sẽ rất khó khăn khi nguồn tài nguyên dầu và than bị cạn kiệt. </a:t>
            </a:r>
            <a:endParaRPr lang="en-US" sz="2800" b="1" dirty="0">
              <a:latin typeface="Times New Roman" pitchFamily="18" charset="0"/>
              <a:cs typeface="Times New Roman" pitchFamily="18" charset="0"/>
            </a:endParaRPr>
          </a:p>
          <a:p>
            <a:pPr marL="457200" indent="-457200" algn="just">
              <a:buFontTx/>
              <a:buChar char="-"/>
            </a:pPr>
            <a:r>
              <a:rPr lang="vi-VN" sz="2800" b="1" dirty="0">
                <a:latin typeface="Times New Roman" pitchFamily="18" charset="0"/>
                <a:cs typeface="Times New Roman" pitchFamily="18" charset="0"/>
              </a:rPr>
              <a:t>Không còn nhiên liệu để phục vụ nhu cầu di chuyển và sinh hoạt. </a:t>
            </a:r>
            <a:endParaRPr lang="en-US" sz="2800" b="1" dirty="0">
              <a:latin typeface="Times New Roman" pitchFamily="18" charset="0"/>
              <a:cs typeface="Times New Roman" pitchFamily="18" charset="0"/>
            </a:endParaRPr>
          </a:p>
          <a:p>
            <a:pPr marL="457200" indent="-457200">
              <a:buFontTx/>
              <a:buChar char="-"/>
            </a:pPr>
            <a:r>
              <a:rPr lang="vi-VN" sz="2800" b="1">
                <a:latin typeface="Times New Roman" pitchFamily="18" charset="0"/>
                <a:cs typeface="Times New Roman" pitchFamily="18" charset="0"/>
              </a:rPr>
              <a:t>Khi </a:t>
            </a:r>
            <a:r>
              <a:rPr lang="vi-VN" sz="2800" b="1" dirty="0">
                <a:latin typeface="Times New Roman" pitchFamily="18" charset="0"/>
                <a:cs typeface="Times New Roman" pitchFamily="18" charset="0"/>
              </a:rPr>
              <a:t>đó, con người cần tìm ra một nguồn năng lượng tái tạo </a:t>
            </a:r>
            <a:r>
              <a:rPr lang="vi-VN" sz="2800" b="1">
                <a:latin typeface="Times New Roman" pitchFamily="18" charset="0"/>
                <a:cs typeface="Times New Roman" pitchFamily="18" charset="0"/>
              </a:rPr>
              <a:t>mới.</a:t>
            </a:r>
            <a:endParaRPr lang="en-US" sz="2800" b="1" dirty="0">
              <a:latin typeface="+mj-lt"/>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024" y="3276600"/>
            <a:ext cx="1216351" cy="1219200"/>
          </a:xfrm>
          <a:prstGeom prst="rect">
            <a:avLst/>
          </a:prstGeom>
        </p:spPr>
      </p:pic>
      <p:sp>
        <p:nvSpPr>
          <p:cNvPr id="10" name="TextBox 9">
            <a:extLst>
              <a:ext uri="{FF2B5EF4-FFF2-40B4-BE49-F238E27FC236}">
                <a16:creationId xmlns:a16="http://schemas.microsoft.com/office/drawing/2014/main" id="{EF471934-18E0-45AE-9F82-6C6060EBB739}"/>
              </a:ext>
            </a:extLst>
          </p:cNvPr>
          <p:cNvSpPr txBox="1"/>
          <p:nvPr/>
        </p:nvSpPr>
        <p:spPr>
          <a:xfrm>
            <a:off x="1600200" y="39470"/>
            <a:ext cx="3475290" cy="646331"/>
          </a:xfrm>
          <a:prstGeom prst="rect">
            <a:avLst/>
          </a:prstGeom>
          <a:noFill/>
        </p:spPr>
        <p:txBody>
          <a:bodyPr wrap="square" rtlCol="0">
            <a:spAutoFit/>
          </a:bodyPr>
          <a:lstStyle/>
          <a:p>
            <a:pPr algn="just"/>
            <a:r>
              <a:rPr lang="en-US" sz="3600" b="1" dirty="0">
                <a:solidFill>
                  <a:srgbClr val="FF0000"/>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19058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61" y="951607"/>
            <a:ext cx="8062175" cy="643942"/>
          </a:xfrm>
        </p:spPr>
        <p:txBody>
          <a:bodyPr/>
          <a:lstStyle/>
          <a:p>
            <a:pPr algn="ctr"/>
            <a:r>
              <a:rPr lang="en-US" b="1">
                <a:solidFill>
                  <a:schemeClr val="accent6">
                    <a:lumMod val="50000"/>
                  </a:schemeClr>
                </a:solidFill>
              </a:rPr>
              <a:t>1. Cách sản xuất điện bằng Pin Mặt Trời</a:t>
            </a:r>
          </a:p>
        </p:txBody>
      </p:sp>
      <p:sp>
        <p:nvSpPr>
          <p:cNvPr id="3" name="Title 1"/>
          <p:cNvSpPr txBox="1">
            <a:spLocks/>
          </p:cNvSpPr>
          <p:nvPr/>
        </p:nvSpPr>
        <p:spPr>
          <a:xfrm>
            <a:off x="338137" y="88008"/>
            <a:ext cx="12192000" cy="8635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70AD47">
                    <a:lumMod val="50000"/>
                  </a:srgbClr>
                </a:solidFill>
                <a:effectLst/>
                <a:uLnTx/>
                <a:uFillTx/>
                <a:latin typeface="Arial" panose="020B0604020202020204" pitchFamily="34" charset="0"/>
                <a:ea typeface="+mj-ea"/>
                <a:cs typeface="Arial" panose="020B0604020202020204" pitchFamily="34" charset="0"/>
              </a:rPr>
              <a:t>SỬ DỤNG NĂNG LƯỢNG MẶT TRỜI</a:t>
            </a:r>
          </a:p>
        </p:txBody>
      </p:sp>
      <p:grpSp>
        <p:nvGrpSpPr>
          <p:cNvPr id="9" name="Group 8"/>
          <p:cNvGrpSpPr/>
          <p:nvPr/>
        </p:nvGrpSpPr>
        <p:grpSpPr>
          <a:xfrm>
            <a:off x="903958" y="1717488"/>
            <a:ext cx="10532478" cy="1962935"/>
            <a:chOff x="903958" y="1717488"/>
            <a:chExt cx="10532478" cy="1962935"/>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958" y="1717488"/>
              <a:ext cx="2161211" cy="196293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9596" y="1717488"/>
              <a:ext cx="2164787" cy="196293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0745" y="1722835"/>
              <a:ext cx="2155691" cy="1957588"/>
            </a:xfrm>
            <a:prstGeom prst="rect">
              <a:avLst/>
            </a:prstGeom>
          </p:spPr>
        </p:pic>
        <p:sp>
          <p:nvSpPr>
            <p:cNvPr id="7" name="Right Arrow 6"/>
            <p:cNvSpPr/>
            <p:nvPr/>
          </p:nvSpPr>
          <p:spPr>
            <a:xfrm>
              <a:off x="3692489" y="2525090"/>
              <a:ext cx="901521" cy="347729"/>
            </a:xfrm>
            <a:prstGeom prs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ight Arrow 7"/>
            <p:cNvSpPr/>
            <p:nvPr/>
          </p:nvSpPr>
          <p:spPr>
            <a:xfrm>
              <a:off x="7882101" y="2525089"/>
              <a:ext cx="901521" cy="347729"/>
            </a:xfrm>
            <a:prstGeom prs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0" name="Title 1"/>
          <p:cNvSpPr txBox="1">
            <a:spLocks/>
          </p:cNvSpPr>
          <p:nvPr/>
        </p:nvSpPr>
        <p:spPr>
          <a:xfrm>
            <a:off x="112161" y="3802358"/>
            <a:ext cx="9168585" cy="643942"/>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70AD47">
                    <a:lumMod val="50000"/>
                  </a:srgbClr>
                </a:solidFill>
                <a:effectLst/>
                <a:uLnTx/>
                <a:uFillTx/>
                <a:latin typeface="Arial" panose="020B0604020202020204" pitchFamily="34" charset="0"/>
                <a:ea typeface="+mj-ea"/>
                <a:cs typeface="Arial" panose="020B0604020202020204" pitchFamily="34" charset="0"/>
              </a:rPr>
              <a:t>2. Cách sản xuất nhiên liệu sinh học từ thực vật</a:t>
            </a:r>
          </a:p>
        </p:txBody>
      </p:sp>
      <p:grpSp>
        <p:nvGrpSpPr>
          <p:cNvPr id="20" name="Group 19"/>
          <p:cNvGrpSpPr/>
          <p:nvPr/>
        </p:nvGrpSpPr>
        <p:grpSpPr>
          <a:xfrm>
            <a:off x="112161" y="4690170"/>
            <a:ext cx="11843595" cy="1962943"/>
            <a:chOff x="112161" y="4690170"/>
            <a:chExt cx="11843595" cy="1962943"/>
          </a:xfrm>
        </p:grpSpPr>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7946" y="4690174"/>
              <a:ext cx="2161211" cy="1962939"/>
            </a:xfrm>
            <a:prstGeom prst="rect">
              <a:avLst/>
            </a:prstGeom>
          </p:spPr>
        </p:pic>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1" y="4690174"/>
              <a:ext cx="2161211" cy="1962935"/>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5524" y="4690170"/>
              <a:ext cx="2159078" cy="1962939"/>
            </a:xfrm>
            <a:prstGeom prst="rect">
              <a:avLst/>
            </a:prstGeom>
          </p:spPr>
        </p:pic>
        <p:grpSp>
          <p:nvGrpSpPr>
            <p:cNvPr id="16" name="Group 15"/>
            <p:cNvGrpSpPr/>
            <p:nvPr/>
          </p:nvGrpSpPr>
          <p:grpSpPr>
            <a:xfrm>
              <a:off x="9790969" y="4690170"/>
              <a:ext cx="2164787" cy="1962939"/>
              <a:chOff x="9790969" y="4690170"/>
              <a:chExt cx="2164787" cy="1962939"/>
            </a:xfrm>
          </p:grpSpPr>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90969" y="4690170"/>
                <a:ext cx="2164787" cy="1962939"/>
              </a:xfrm>
              <a:prstGeom prst="rect">
                <a:avLst/>
              </a:prstGeom>
            </p:spPr>
          </p:pic>
          <p:sp>
            <p:nvSpPr>
              <p:cNvPr id="15" name="TextBox 14"/>
              <p:cNvSpPr txBox="1"/>
              <p:nvPr/>
            </p:nvSpPr>
            <p:spPr>
              <a:xfrm>
                <a:off x="10601325" y="5557339"/>
                <a:ext cx="8351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gas</a:t>
                </a:r>
              </a:p>
            </p:txBody>
          </p:sp>
        </p:grpSp>
        <p:sp>
          <p:nvSpPr>
            <p:cNvPr id="17" name="Right Arrow 16"/>
            <p:cNvSpPr/>
            <p:nvPr/>
          </p:nvSpPr>
          <p:spPr>
            <a:xfrm>
              <a:off x="2490150" y="5497774"/>
              <a:ext cx="616951" cy="389458"/>
            </a:xfrm>
            <a:prstGeom prs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ight Arrow 17"/>
            <p:cNvSpPr/>
            <p:nvPr/>
          </p:nvSpPr>
          <p:spPr>
            <a:xfrm>
              <a:off x="5664277" y="5476910"/>
              <a:ext cx="616951" cy="389458"/>
            </a:xfrm>
            <a:prstGeom prs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ight Arrow 18"/>
            <p:cNvSpPr/>
            <p:nvPr/>
          </p:nvSpPr>
          <p:spPr>
            <a:xfrm>
              <a:off x="8972269" y="5476910"/>
              <a:ext cx="616951" cy="389458"/>
            </a:xfrm>
            <a:prstGeom prs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49531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855675" y="4495800"/>
            <a:ext cx="10615889" cy="1587498"/>
          </a:xfrm>
          <a:prstGeom prst="cloudCallout">
            <a:avLst>
              <a:gd name="adj1" fmla="val -57702"/>
              <a:gd name="adj2" fmla="val -51305"/>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FF00"/>
                </a:solidFill>
                <a:latin typeface="Times New Roman" pitchFamily="18" charset="0"/>
                <a:cs typeface="Times New Roman" pitchFamily="18" charset="0"/>
              </a:rPr>
              <a:t>Năng lượng ánh sáng từ Mặt Trời có thể được chuyển hóa thành điện như thế nào? (Hình 50.2a).</a:t>
            </a:r>
            <a:endParaRPr lang="en-US" sz="2800" b="1" dirty="0">
              <a:solidFill>
                <a:srgbClr val="FFFF00"/>
              </a:solidFill>
              <a:latin typeface="Times New Roman" pitchFamily="18" charset="0"/>
              <a:cs typeface="Times New Roman" pitchFamily="18" charset="0"/>
            </a:endParaRPr>
          </a:p>
        </p:txBody>
      </p:sp>
      <p:sp>
        <p:nvSpPr>
          <p:cNvPr id="8" name="Rounded Rectangle 7"/>
          <p:cNvSpPr/>
          <p:nvPr/>
        </p:nvSpPr>
        <p:spPr>
          <a:xfrm>
            <a:off x="627775" y="4495801"/>
            <a:ext cx="11439534" cy="1904999"/>
          </a:xfrm>
          <a:prstGeom prst="roundRect">
            <a:avLst/>
          </a:prstGeom>
          <a:solidFill>
            <a:srgbClr val="0064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latin typeface="Times New Roman" pitchFamily="18" charset="0"/>
                <a:cs typeface="Times New Roman" pitchFamily="18" charset="0"/>
              </a:rPr>
              <a:t>Năng lượng ánh sáng từ Mặt Trời chiếu vào pin mặt trời. Pin mặt trời có bề mặt lớn (được làm bằng nhiều tế bào quang điện) thu thập ánh sáng mặt trời và chuyển hóa chúng thành điện năng.</a:t>
            </a:r>
            <a:endParaRPr lang="en-US" sz="2800" b="1" dirty="0">
              <a:latin typeface="Times New Roman" pitchFamily="18" charset="0"/>
              <a:cs typeface="Times New Roman" pitchFamily="18" charset="0"/>
            </a:endParaRPr>
          </a:p>
        </p:txBody>
      </p:sp>
      <p:sp>
        <p:nvSpPr>
          <p:cNvPr id="10" name="Title 1">
            <a:extLst>
              <a:ext uri="{FF2B5EF4-FFF2-40B4-BE49-F238E27FC236}">
                <a16:creationId xmlns:a16="http://schemas.microsoft.com/office/drawing/2014/main" id="{6834A13A-7125-416B-9FA3-6EBA6C2D58B6}"/>
              </a:ext>
            </a:extLst>
          </p:cNvPr>
          <p:cNvSpPr txBox="1">
            <a:spLocks/>
          </p:cNvSpPr>
          <p:nvPr/>
        </p:nvSpPr>
        <p:spPr>
          <a:xfrm>
            <a:off x="112161" y="951607"/>
            <a:ext cx="8062175" cy="6439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70AD47">
                    <a:lumMod val="50000"/>
                  </a:srgbClr>
                </a:solidFill>
                <a:effectLst/>
                <a:uLnTx/>
                <a:uFillTx/>
                <a:latin typeface="Arial" panose="020B0604020202020204" pitchFamily="34" charset="0"/>
                <a:ea typeface="+mj-ea"/>
                <a:cs typeface="Arial" panose="020B0604020202020204" pitchFamily="34" charset="0"/>
              </a:rPr>
              <a:t>1. Cách sản xuất điện bằng Pin Mặt Trời</a:t>
            </a:r>
          </a:p>
        </p:txBody>
      </p:sp>
      <p:grpSp>
        <p:nvGrpSpPr>
          <p:cNvPr id="11" name="Group 8">
            <a:extLst>
              <a:ext uri="{FF2B5EF4-FFF2-40B4-BE49-F238E27FC236}">
                <a16:creationId xmlns:a16="http://schemas.microsoft.com/office/drawing/2014/main" id="{2AF5029F-F6A4-4CC1-8252-A9559039CC5B}"/>
              </a:ext>
            </a:extLst>
          </p:cNvPr>
          <p:cNvGrpSpPr/>
          <p:nvPr/>
        </p:nvGrpSpPr>
        <p:grpSpPr>
          <a:xfrm>
            <a:off x="829761" y="2059444"/>
            <a:ext cx="10532478" cy="1962935"/>
            <a:chOff x="903958" y="1717488"/>
            <a:chExt cx="10532478" cy="1962935"/>
          </a:xfrm>
        </p:grpSpPr>
        <p:pic>
          <p:nvPicPr>
            <p:cNvPr id="12" name="Picture 3">
              <a:extLst>
                <a:ext uri="{FF2B5EF4-FFF2-40B4-BE49-F238E27FC236}">
                  <a16:creationId xmlns:a16="http://schemas.microsoft.com/office/drawing/2014/main" id="{8B57E5FE-6013-40CC-BCE2-C35BD7C946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958" y="1717488"/>
              <a:ext cx="2161211" cy="1962935"/>
            </a:xfrm>
            <a:prstGeom prst="rect">
              <a:avLst/>
            </a:prstGeom>
          </p:spPr>
        </p:pic>
        <p:pic>
          <p:nvPicPr>
            <p:cNvPr id="13" name="Picture 4">
              <a:extLst>
                <a:ext uri="{FF2B5EF4-FFF2-40B4-BE49-F238E27FC236}">
                  <a16:creationId xmlns:a16="http://schemas.microsoft.com/office/drawing/2014/main" id="{B7934051-6E0F-4881-9FD5-D6E19A3A7F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9596" y="1717488"/>
              <a:ext cx="2164787" cy="1962935"/>
            </a:xfrm>
            <a:prstGeom prst="rect">
              <a:avLst/>
            </a:prstGeom>
          </p:spPr>
        </p:pic>
        <p:pic>
          <p:nvPicPr>
            <p:cNvPr id="14" name="Picture 5">
              <a:extLst>
                <a:ext uri="{FF2B5EF4-FFF2-40B4-BE49-F238E27FC236}">
                  <a16:creationId xmlns:a16="http://schemas.microsoft.com/office/drawing/2014/main" id="{2DE5A1BC-6098-44CC-877F-9C67420F50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0745" y="1722835"/>
              <a:ext cx="2155691" cy="1957588"/>
            </a:xfrm>
            <a:prstGeom prst="rect">
              <a:avLst/>
            </a:prstGeom>
          </p:spPr>
        </p:pic>
        <p:sp>
          <p:nvSpPr>
            <p:cNvPr id="15" name="Right Arrow 6">
              <a:extLst>
                <a:ext uri="{FF2B5EF4-FFF2-40B4-BE49-F238E27FC236}">
                  <a16:creationId xmlns:a16="http://schemas.microsoft.com/office/drawing/2014/main" id="{D8197EBA-CBAE-4BC8-BF18-9235E5AE7D65}"/>
                </a:ext>
              </a:extLst>
            </p:cNvPr>
            <p:cNvSpPr/>
            <p:nvPr/>
          </p:nvSpPr>
          <p:spPr>
            <a:xfrm>
              <a:off x="3692489" y="2525090"/>
              <a:ext cx="901521" cy="347729"/>
            </a:xfrm>
            <a:prstGeom prst="rightArrow">
              <a:avLst/>
            </a:prstGeom>
            <a:solidFill>
              <a:srgbClr val="70AD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Right Arrow 7">
              <a:extLst>
                <a:ext uri="{FF2B5EF4-FFF2-40B4-BE49-F238E27FC236}">
                  <a16:creationId xmlns:a16="http://schemas.microsoft.com/office/drawing/2014/main" id="{88F33F98-989E-469E-B79B-72DB9847BF05}"/>
                </a:ext>
              </a:extLst>
            </p:cNvPr>
            <p:cNvSpPr/>
            <p:nvPr/>
          </p:nvSpPr>
          <p:spPr>
            <a:xfrm>
              <a:off x="7882101" y="2525089"/>
              <a:ext cx="901521" cy="347729"/>
            </a:xfrm>
            <a:prstGeom prst="rightArrow">
              <a:avLst/>
            </a:prstGeom>
            <a:solidFill>
              <a:srgbClr val="70AD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1129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703544" y="4244321"/>
            <a:ext cx="10448926" cy="1981200"/>
          </a:xfrm>
          <a:prstGeom prst="cloudCallout">
            <a:avLst>
              <a:gd name="adj1" fmla="val -34537"/>
              <a:gd name="adj2" fmla="val -56562"/>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latin typeface="Times New Roman" pitchFamily="18" charset="0"/>
                <a:cs typeface="Times New Roman" pitchFamily="18" charset="0"/>
              </a:rPr>
              <a:t>Năng lượng ánh sáng từ Mặt Trời có thể được sử dụng để sản xuất nhiên liệu từ thực vật bằng cách nào? (Hình 50.2b).</a:t>
            </a:r>
            <a:endParaRPr lang="en-US" sz="2800" b="1" dirty="0">
              <a:latin typeface="Times New Roman" pitchFamily="18" charset="0"/>
              <a:cs typeface="Times New Roman" pitchFamily="18" charset="0"/>
            </a:endParaRPr>
          </a:p>
        </p:txBody>
      </p:sp>
      <p:sp>
        <p:nvSpPr>
          <p:cNvPr id="9" name="Rounded Rectangle 8"/>
          <p:cNvSpPr/>
          <p:nvPr/>
        </p:nvSpPr>
        <p:spPr>
          <a:xfrm>
            <a:off x="535771" y="4220508"/>
            <a:ext cx="11401424" cy="2064009"/>
          </a:xfrm>
          <a:prstGeom prst="roundRect">
            <a:avLst/>
          </a:prstGeom>
          <a:solidFill>
            <a:srgbClr val="0064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latin typeface="Times New Roman" pitchFamily="18" charset="0"/>
                <a:cs typeface="Times New Roman" pitchFamily="18" charset="0"/>
              </a:rPr>
              <a:t>Cây xanh hấp thụ năng lượng ánh sáng từ Mặt Trời để thực hiện quá trình quang hợp =&gt; Tạo ra nguồn thực phẩm =&gt; Tổng hợp các chất hữu cơ =&gt; Tạo ra nhiên liệu sinh học.</a:t>
            </a:r>
            <a:endParaRPr lang="en-US" sz="2800" b="1" dirty="0">
              <a:latin typeface="Times New Roman" pitchFamily="18" charset="0"/>
              <a:cs typeface="Times New Roman" pitchFamily="18" charset="0"/>
            </a:endParaRPr>
          </a:p>
        </p:txBody>
      </p:sp>
      <p:sp>
        <p:nvSpPr>
          <p:cNvPr id="11" name="Title 1">
            <a:extLst>
              <a:ext uri="{FF2B5EF4-FFF2-40B4-BE49-F238E27FC236}">
                <a16:creationId xmlns:a16="http://schemas.microsoft.com/office/drawing/2014/main" id="{6DB14100-9484-4B78-BEF3-4854D43790FB}"/>
              </a:ext>
            </a:extLst>
          </p:cNvPr>
          <p:cNvSpPr txBox="1">
            <a:spLocks/>
          </p:cNvSpPr>
          <p:nvPr/>
        </p:nvSpPr>
        <p:spPr>
          <a:xfrm>
            <a:off x="67416" y="573482"/>
            <a:ext cx="9168585" cy="643942"/>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70AD47">
                    <a:lumMod val="50000"/>
                  </a:srgbClr>
                </a:solidFill>
                <a:effectLst/>
                <a:uLnTx/>
                <a:uFillTx/>
                <a:latin typeface="Arial" panose="020B0604020202020204" pitchFamily="34" charset="0"/>
                <a:ea typeface="+mj-ea"/>
                <a:cs typeface="Arial" panose="020B0604020202020204" pitchFamily="34" charset="0"/>
              </a:rPr>
              <a:t>2. Cách sản xuất nhiên liệu sinh học từ thực vật</a:t>
            </a:r>
          </a:p>
        </p:txBody>
      </p:sp>
      <p:grpSp>
        <p:nvGrpSpPr>
          <p:cNvPr id="12" name="Group 19">
            <a:extLst>
              <a:ext uri="{FF2B5EF4-FFF2-40B4-BE49-F238E27FC236}">
                <a16:creationId xmlns:a16="http://schemas.microsoft.com/office/drawing/2014/main" id="{5438DA1C-B060-4C4F-AF23-50B3F4A70324}"/>
              </a:ext>
            </a:extLst>
          </p:cNvPr>
          <p:cNvGrpSpPr/>
          <p:nvPr/>
        </p:nvGrpSpPr>
        <p:grpSpPr>
          <a:xfrm>
            <a:off x="67416" y="1461294"/>
            <a:ext cx="11843595" cy="1962943"/>
            <a:chOff x="112161" y="4690170"/>
            <a:chExt cx="11843595" cy="1962943"/>
          </a:xfrm>
        </p:grpSpPr>
        <p:pic>
          <p:nvPicPr>
            <p:cNvPr id="13" name="Picture 10">
              <a:extLst>
                <a:ext uri="{FF2B5EF4-FFF2-40B4-BE49-F238E27FC236}">
                  <a16:creationId xmlns:a16="http://schemas.microsoft.com/office/drawing/2014/main" id="{77F27389-5C37-4F21-B84F-CD56C060FE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7946" y="4690174"/>
              <a:ext cx="2161211" cy="1962939"/>
            </a:xfrm>
            <a:prstGeom prst="rect">
              <a:avLst/>
            </a:prstGeom>
          </p:spPr>
        </p:pic>
        <p:pic>
          <p:nvPicPr>
            <p:cNvPr id="14" name="Picture 11">
              <a:extLst>
                <a:ext uri="{FF2B5EF4-FFF2-40B4-BE49-F238E27FC236}">
                  <a16:creationId xmlns:a16="http://schemas.microsoft.com/office/drawing/2014/main" id="{FBAB337E-8855-4250-8B76-9C67462FEA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61" y="4690174"/>
              <a:ext cx="2161211" cy="1962935"/>
            </a:xfrm>
            <a:prstGeom prst="rect">
              <a:avLst/>
            </a:prstGeom>
          </p:spPr>
        </p:pic>
        <p:pic>
          <p:nvPicPr>
            <p:cNvPr id="15" name="Picture 12">
              <a:extLst>
                <a:ext uri="{FF2B5EF4-FFF2-40B4-BE49-F238E27FC236}">
                  <a16:creationId xmlns:a16="http://schemas.microsoft.com/office/drawing/2014/main" id="{D6E7ADE7-04C7-4CAA-A950-42822B04B6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5524" y="4690170"/>
              <a:ext cx="2159078" cy="1962939"/>
            </a:xfrm>
            <a:prstGeom prst="rect">
              <a:avLst/>
            </a:prstGeom>
          </p:spPr>
        </p:pic>
        <p:grpSp>
          <p:nvGrpSpPr>
            <p:cNvPr id="16" name="Group 15">
              <a:extLst>
                <a:ext uri="{FF2B5EF4-FFF2-40B4-BE49-F238E27FC236}">
                  <a16:creationId xmlns:a16="http://schemas.microsoft.com/office/drawing/2014/main" id="{63318E1C-9A09-4ADB-A6C8-0417B86A9EA0}"/>
                </a:ext>
              </a:extLst>
            </p:cNvPr>
            <p:cNvGrpSpPr/>
            <p:nvPr/>
          </p:nvGrpSpPr>
          <p:grpSpPr>
            <a:xfrm>
              <a:off x="9790969" y="4690170"/>
              <a:ext cx="2164787" cy="1962939"/>
              <a:chOff x="9790969" y="4690170"/>
              <a:chExt cx="2164787" cy="1962939"/>
            </a:xfrm>
          </p:grpSpPr>
          <p:pic>
            <p:nvPicPr>
              <p:cNvPr id="20" name="Picture 13">
                <a:extLst>
                  <a:ext uri="{FF2B5EF4-FFF2-40B4-BE49-F238E27FC236}">
                    <a16:creationId xmlns:a16="http://schemas.microsoft.com/office/drawing/2014/main" id="{4C953206-F47B-4F6A-935F-520D17FC54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90969" y="4690170"/>
                <a:ext cx="2164787" cy="1962939"/>
              </a:xfrm>
              <a:prstGeom prst="rect">
                <a:avLst/>
              </a:prstGeom>
            </p:spPr>
          </p:pic>
          <p:sp>
            <p:nvSpPr>
              <p:cNvPr id="21" name="TextBox 14">
                <a:extLst>
                  <a:ext uri="{FF2B5EF4-FFF2-40B4-BE49-F238E27FC236}">
                    <a16:creationId xmlns:a16="http://schemas.microsoft.com/office/drawing/2014/main" id="{521A47CD-6BB6-429E-A3E8-465F0EA40543}"/>
                  </a:ext>
                </a:extLst>
              </p:cNvPr>
              <p:cNvSpPr txBox="1"/>
              <p:nvPr/>
            </p:nvSpPr>
            <p:spPr>
              <a:xfrm>
                <a:off x="10601325" y="5557339"/>
                <a:ext cx="83511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70AD47">
                        <a:lumMod val="50000"/>
                      </a:srgbClr>
                    </a:solidFill>
                    <a:effectLst/>
                    <a:uLnTx/>
                    <a:uFillTx/>
                    <a:latin typeface="Arial" panose="020B0604020202020204" pitchFamily="34" charset="0"/>
                    <a:cs typeface="Arial" panose="020B0604020202020204" pitchFamily="34" charset="0"/>
                  </a:rPr>
                  <a:t>gas</a:t>
                </a:r>
              </a:p>
            </p:txBody>
          </p:sp>
        </p:grpSp>
        <p:sp>
          <p:nvSpPr>
            <p:cNvPr id="17" name="Right Arrow 16">
              <a:extLst>
                <a:ext uri="{FF2B5EF4-FFF2-40B4-BE49-F238E27FC236}">
                  <a16:creationId xmlns:a16="http://schemas.microsoft.com/office/drawing/2014/main" id="{1572CA09-EDA5-4444-B931-BEBB10318C00}"/>
                </a:ext>
              </a:extLst>
            </p:cNvPr>
            <p:cNvSpPr/>
            <p:nvPr/>
          </p:nvSpPr>
          <p:spPr>
            <a:xfrm>
              <a:off x="2490150" y="5497774"/>
              <a:ext cx="616951" cy="389458"/>
            </a:xfrm>
            <a:prstGeom prst="rightArrow">
              <a:avLst/>
            </a:prstGeom>
            <a:solidFill>
              <a:srgbClr val="70AD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8" name="Right Arrow 17">
              <a:extLst>
                <a:ext uri="{FF2B5EF4-FFF2-40B4-BE49-F238E27FC236}">
                  <a16:creationId xmlns:a16="http://schemas.microsoft.com/office/drawing/2014/main" id="{25497D0D-16C6-4464-824A-3508802D1D70}"/>
                </a:ext>
              </a:extLst>
            </p:cNvPr>
            <p:cNvSpPr/>
            <p:nvPr/>
          </p:nvSpPr>
          <p:spPr>
            <a:xfrm>
              <a:off x="5664277" y="5476910"/>
              <a:ext cx="616951" cy="389458"/>
            </a:xfrm>
            <a:prstGeom prst="rightArrow">
              <a:avLst/>
            </a:prstGeom>
            <a:solidFill>
              <a:srgbClr val="70AD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9" name="Right Arrow 18">
              <a:extLst>
                <a:ext uri="{FF2B5EF4-FFF2-40B4-BE49-F238E27FC236}">
                  <a16:creationId xmlns:a16="http://schemas.microsoft.com/office/drawing/2014/main" id="{D5C5D611-EDF8-451E-8837-3BE74C377C55}"/>
                </a:ext>
              </a:extLst>
            </p:cNvPr>
            <p:cNvSpPr/>
            <p:nvPr/>
          </p:nvSpPr>
          <p:spPr>
            <a:xfrm>
              <a:off x="8972269" y="5476910"/>
              <a:ext cx="616951" cy="389458"/>
            </a:xfrm>
            <a:prstGeom prst="rightArrow">
              <a:avLst/>
            </a:prstGeom>
            <a:solidFill>
              <a:srgbClr val="70AD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5683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1" y="115911"/>
            <a:ext cx="12428113" cy="2021982"/>
          </a:xfrm>
        </p:spPr>
        <p:txBody>
          <a:bodyPr>
            <a:noAutofit/>
          </a:bodyPr>
          <a:lstStyle/>
          <a:p>
            <a:pPr algn="ctr">
              <a:lnSpc>
                <a:spcPct val="150000"/>
              </a:lnSpc>
            </a:pPr>
            <a:r>
              <a:rPr lang="en-US" b="1">
                <a:solidFill>
                  <a:schemeClr val="accent6">
                    <a:lumMod val="75000"/>
                  </a:schemeClr>
                </a:solidFill>
              </a:rPr>
              <a:t>HOẠT ĐỘNG NHÓM (4 NHÓM):</a:t>
            </a:r>
            <a:br>
              <a:rPr lang="en-US" b="1">
                <a:solidFill>
                  <a:schemeClr val="accent6">
                    <a:lumMod val="75000"/>
                  </a:schemeClr>
                </a:solidFill>
              </a:rPr>
            </a:br>
            <a:r>
              <a:rPr lang="en-US" b="1">
                <a:solidFill>
                  <a:srgbClr val="FF0000"/>
                </a:solidFill>
              </a:rPr>
              <a:t>THẢO LUẬN ƯU ĐIỂM VÀ NHƯỢC ĐIỂM CỦA VIỆC SỬ DỤNG </a:t>
            </a:r>
            <a:br>
              <a:rPr lang="en-US" b="1">
                <a:solidFill>
                  <a:srgbClr val="FF0000"/>
                </a:solidFill>
              </a:rPr>
            </a:br>
            <a:r>
              <a:rPr lang="en-US" b="1">
                <a:solidFill>
                  <a:srgbClr val="FF0000"/>
                </a:solidFill>
              </a:rPr>
              <a:t>NĂNG LƯỢNG MẶT TRỜI</a:t>
            </a:r>
          </a:p>
        </p:txBody>
      </p:sp>
      <p:sp>
        <p:nvSpPr>
          <p:cNvPr id="3" name="Rectangle 2"/>
          <p:cNvSpPr/>
          <p:nvPr/>
        </p:nvSpPr>
        <p:spPr>
          <a:xfrm>
            <a:off x="333375" y="2417124"/>
            <a:ext cx="11710988" cy="19514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AD47">
                    <a:lumMod val="50000"/>
                  </a:srgbClr>
                </a:solidFill>
                <a:effectLst/>
                <a:uLnTx/>
                <a:uFillTx/>
                <a:latin typeface="Arial" panose="020B0604020202020204" pitchFamily="34" charset="0"/>
                <a:ea typeface="Arial" panose="020B0604020202020204" pitchFamily="34" charset="0"/>
                <a:cs typeface="Arial" panose="020B0604020202020204" pitchFamily="34" charset="0"/>
              </a:rPr>
              <a:t>- Sản phẩm: </a:t>
            </a:r>
            <a:r>
              <a:rPr kumimoji="0" lang="en-US" sz="2800" b="0" i="0" u="none" strike="noStrike" kern="1200" cap="none" spc="0" normalizeH="0" baseline="0" noProof="0">
                <a:ln>
                  <a:noFill/>
                </a:ln>
                <a:solidFill>
                  <a:srgbClr val="FF0000"/>
                </a:solidFill>
                <a:effectLst/>
                <a:uLnTx/>
                <a:uFillTx/>
                <a:latin typeface="Arial" panose="020B0604020202020204" pitchFamily="34" charset="0"/>
                <a:ea typeface="Arial" panose="020B0604020202020204" pitchFamily="34" charset="0"/>
                <a:cs typeface="Arial" panose="020B0604020202020204" pitchFamily="34" charset="0"/>
              </a:rPr>
              <a:t>bảng biểu </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Arial" panose="020B0604020202020204" pitchFamily="34" charset="0"/>
                <a:cs typeface="Arial" panose="020B0604020202020204" pitchFamily="34" charset="0"/>
              </a:rPr>
              <a:t>hoặc </a:t>
            </a:r>
            <a:r>
              <a:rPr kumimoji="0" lang="en-US" sz="2800" b="0" i="0" u="none" strike="noStrike" kern="1200" cap="none" spc="0" normalizeH="0" baseline="0" noProof="0">
                <a:ln>
                  <a:noFill/>
                </a:ln>
                <a:solidFill>
                  <a:srgbClr val="FF0000"/>
                </a:solidFill>
                <a:effectLst/>
                <a:uLnTx/>
                <a:uFillTx/>
                <a:latin typeface="Arial" panose="020B0604020202020204" pitchFamily="34" charset="0"/>
                <a:ea typeface="Arial" panose="020B0604020202020204" pitchFamily="34" charset="0"/>
                <a:cs typeface="Arial" panose="020B0604020202020204" pitchFamily="34" charset="0"/>
              </a:rPr>
              <a:t>poster</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Arial" panose="020B0604020202020204" pitchFamily="34" charset="0"/>
                <a:cs typeface="Arial" panose="020B0604020202020204" pitchFamily="34" charset="0"/>
              </a:rPr>
              <a:t> hoặc </a:t>
            </a:r>
            <a:r>
              <a:rPr kumimoji="0" lang="en-US" sz="2800" b="0" i="0" u="none" strike="noStrike" kern="1200" cap="none" spc="0" normalizeH="0" baseline="0" noProof="0">
                <a:ln>
                  <a:noFill/>
                </a:ln>
                <a:solidFill>
                  <a:srgbClr val="FF0000"/>
                </a:solidFill>
                <a:effectLst/>
                <a:uLnTx/>
                <a:uFillTx/>
                <a:latin typeface="Arial" panose="020B0604020202020204" pitchFamily="34" charset="0"/>
                <a:ea typeface="Arial" panose="020B0604020202020204" pitchFamily="34" charset="0"/>
                <a:cs typeface="Arial" panose="020B0604020202020204" pitchFamily="34" charset="0"/>
              </a:rPr>
              <a:t>sơ đồ tư duy </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Arial" panose="020B0604020202020204" pitchFamily="34" charset="0"/>
                <a:cs typeface="Arial" panose="020B0604020202020204" pitchFamily="34" charset="0"/>
              </a:rPr>
              <a:t>nêu ưu điểm, nhược điểm và sự cần thiết của việc sự dụng năng lượng Mặt Trời thay thế năng lượng hóa thạch.</a:t>
            </a:r>
            <a:endPar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333375" y="4387321"/>
            <a:ext cx="11710988" cy="130516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AD47">
                    <a:lumMod val="50000"/>
                  </a:srgbClr>
                </a:solidFill>
                <a:effectLst/>
                <a:uLnTx/>
                <a:uFillTx/>
                <a:latin typeface="Arial" panose="020B0604020202020204" pitchFamily="34" charset="0"/>
                <a:ea typeface="Arial" panose="020B0604020202020204" pitchFamily="34" charset="0"/>
                <a:cs typeface="Arial" panose="020B0604020202020204" pitchFamily="34" charset="0"/>
              </a:rPr>
              <a:t>- </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Arial" panose="020B0604020202020204" pitchFamily="34" charset="0"/>
                <a:cs typeface="Arial" panose="020B0604020202020204" pitchFamily="34" charset="0"/>
              </a:rPr>
              <a:t>Các nhóm lần lượt cử đại diện thuyết trình sản phẩm của nhóm mình trong </a:t>
            </a:r>
            <a:r>
              <a:rPr kumimoji="0" lang="en-US" sz="2800" b="0" i="0" u="none" strike="noStrike" kern="1200" cap="none" spc="0" normalizeH="0" baseline="0" noProof="0">
                <a:ln>
                  <a:noFill/>
                </a:ln>
                <a:solidFill>
                  <a:srgbClr val="FF0000"/>
                </a:solidFill>
                <a:effectLst/>
                <a:uLnTx/>
                <a:uFillTx/>
                <a:latin typeface="Arial" panose="020B0604020202020204" pitchFamily="34" charset="0"/>
                <a:ea typeface="Arial" panose="020B0604020202020204" pitchFamily="34" charset="0"/>
                <a:cs typeface="Arial" panose="020B0604020202020204" pitchFamily="34" charset="0"/>
              </a:rPr>
              <a:t>3 phút</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Arial" panose="020B0604020202020204" pitchFamily="34" charset="0"/>
                <a:cs typeface="Arial" panose="020B0604020202020204" pitchFamily="34" charset="0"/>
              </a:rPr>
              <a:t>.</a:t>
            </a:r>
            <a:endPar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1428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eft Brace 2"/>
          <p:cNvSpPr/>
          <p:nvPr/>
        </p:nvSpPr>
        <p:spPr>
          <a:xfrm>
            <a:off x="3086101" y="1232297"/>
            <a:ext cx="671513" cy="3250407"/>
          </a:xfrm>
          <a:prstGeom prst="leftBrace">
            <a:avLst/>
          </a:prstGeom>
          <a:ln w="317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ounded Rectangle 3"/>
          <p:cNvSpPr/>
          <p:nvPr/>
        </p:nvSpPr>
        <p:spPr>
          <a:xfrm>
            <a:off x="3757614" y="76200"/>
            <a:ext cx="8293894" cy="27813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Ưu điểm:</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sz="2800">
                <a:solidFill>
                  <a:srgbClr val="70AD47">
                    <a:lumMod val="50000"/>
                  </a:srgbClr>
                </a:solidFill>
                <a:latin typeface="Arial" panose="020B0604020202020204" pitchFamily="34" charset="0"/>
                <a:cs typeface="Arial" panose="020B0604020202020204" pitchFamily="34" charset="0"/>
              </a:rPr>
              <a:t>Là nguồn năng lượng tái tạo, có sẵn, vô tận</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 thay thế nhiên liệu hóa thạch.</a:t>
            </a:r>
          </a:p>
          <a:p>
            <a:pPr marR="0" lvl="0" algn="just" defTabSz="914400" rtl="0" eaLnBrk="1" fontAlgn="auto" latinLnBrk="0" hangingPunct="1">
              <a:lnSpc>
                <a:spcPct val="100000"/>
              </a:lnSpc>
              <a:spcBef>
                <a:spcPts val="0"/>
              </a:spcBef>
              <a:spcAft>
                <a:spcPts val="0"/>
              </a:spcAft>
              <a:buClrTx/>
              <a:buSzTx/>
              <a:tabLst/>
              <a:defRPr/>
            </a:pPr>
            <a:r>
              <a:rPr lang="en-US" sz="2800">
                <a:solidFill>
                  <a:srgbClr val="70AD47">
                    <a:lumMod val="50000"/>
                  </a:srgbClr>
                </a:solidFill>
                <a:latin typeface="Arial" panose="020B0604020202020204" pitchFamily="34" charset="0"/>
                <a:cs typeface="Arial" panose="020B0604020202020204" pitchFamily="34" charset="0"/>
              </a:rPr>
              <a:t>- Có thể tạo ra khắp nơi với quy mô lớn nhỏ khác nhau.</a:t>
            </a:r>
            <a:endPar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 Không gây ô nhiễm môi trường.</a:t>
            </a:r>
          </a:p>
        </p:txBody>
      </p:sp>
      <p:sp>
        <p:nvSpPr>
          <p:cNvPr id="6" name="Rounded Rectangle 5"/>
          <p:cNvSpPr/>
          <p:nvPr/>
        </p:nvSpPr>
        <p:spPr>
          <a:xfrm>
            <a:off x="3757614" y="3124200"/>
            <a:ext cx="8293894" cy="335280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Nhược điểm:</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Giá thành và chi phí lắp đặt cao, tuổi</a:t>
            </a:r>
            <a:r>
              <a:rPr kumimoji="0" lang="en-US" sz="2800" b="0" i="0" u="none" strike="noStrike" kern="1200" cap="none" spc="0" normalizeH="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 thọ pin không dài</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Chưa</a:t>
            </a:r>
            <a:r>
              <a:rPr kumimoji="0" lang="en-US" sz="2800" b="0" i="0" u="none" strike="noStrike" kern="1200" cap="none" spc="0" normalizeH="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 có cách xử lý hiệu quả chất thải của pin MT</a:t>
            </a: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Phụ</a:t>
            </a:r>
            <a:r>
              <a:rPr kumimoji="0" lang="en-US" sz="2800" b="0" i="0" u="none" strike="noStrike" kern="1200" cap="none" spc="0" normalizeH="0" noProof="0">
                <a:ln>
                  <a:noFill/>
                </a:ln>
                <a:solidFill>
                  <a:srgbClr val="70AD47">
                    <a:lumMod val="50000"/>
                  </a:srgbClr>
                </a:solidFill>
                <a:effectLst/>
                <a:uLnTx/>
                <a:uFillTx/>
                <a:latin typeface="Arial" panose="020B0604020202020204" pitchFamily="34" charset="0"/>
                <a:ea typeface="+mn-ea"/>
                <a:cs typeface="Arial" panose="020B0604020202020204" pitchFamily="34" charset="0"/>
              </a:rPr>
              <a:t> thuộc vào thời tiết, hiệu suất thấp khi sử dụng trực tiếp</a:t>
            </a:r>
            <a:endParaRPr kumimoji="0" lang="en-US" sz="2800" b="0" i="0" u="none" strike="noStrike" kern="1200" cap="none" spc="0" normalizeH="0" baseline="0" noProof="0">
              <a:ln>
                <a:noFill/>
              </a:ln>
              <a:solidFill>
                <a:srgbClr val="70AD47">
                  <a:lumMod val="50000"/>
                </a:srgbClr>
              </a:solidFill>
              <a:effectLst/>
              <a:uLnTx/>
              <a:uFillTx/>
              <a:latin typeface="Arial" panose="020B0604020202020204" pitchFamily="34" charset="0"/>
              <a:ea typeface="+mn-ea"/>
              <a:cs typeface="Arial" panose="020B0604020202020204" pitchFamily="34" charset="0"/>
            </a:endParaRPr>
          </a:p>
        </p:txBody>
      </p:sp>
      <p:sp>
        <p:nvSpPr>
          <p:cNvPr id="7" name="Rounded Rectangle 6"/>
          <p:cNvSpPr/>
          <p:nvPr/>
        </p:nvSpPr>
        <p:spPr>
          <a:xfrm>
            <a:off x="28575" y="1864518"/>
            <a:ext cx="2957513" cy="1985963"/>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SỬ DỤNG </a:t>
            </a:r>
            <a:b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b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NĂNG LƯỢNG MẶT TRỜI</a:t>
            </a:r>
            <a:endParaRPr kumimoji="0" lang="en-US" sz="2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9485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 calcmode="lin" valueType="num">
                                      <p:cBhvr additive="base">
                                        <p:cTn id="2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 calcmode="lin" valueType="num">
                                      <p:cBhvr additive="base">
                                        <p:cTn id="2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 y="228600"/>
            <a:ext cx="762000" cy="752622"/>
          </a:xfrm>
        </p:spPr>
      </p:pic>
      <p:sp>
        <p:nvSpPr>
          <p:cNvPr id="7" name="Rounded Rectangle 6"/>
          <p:cNvSpPr/>
          <p:nvPr/>
        </p:nvSpPr>
        <p:spPr>
          <a:xfrm>
            <a:off x="1143000" y="396241"/>
            <a:ext cx="10272713" cy="5623559"/>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i="1" dirty="0" err="1">
                <a:ln w="1905"/>
                <a:solidFill>
                  <a:srgbClr val="FFFF00"/>
                </a:solidFill>
                <a:effectLst>
                  <a:innerShdw blurRad="69850" dist="43180" dir="5400000">
                    <a:srgbClr val="000000">
                      <a:alpha val="65000"/>
                    </a:srgbClr>
                  </a:innerShdw>
                </a:effectLst>
                <a:latin typeface="Times New Roman" pitchFamily="18" charset="0"/>
                <a:cs typeface="Times New Roman" pitchFamily="18" charset="0"/>
              </a:rPr>
              <a:t>Em</a:t>
            </a:r>
            <a:r>
              <a:rPr lang="en-US" sz="4000" b="1" i="1" dirty="0">
                <a:ln w="1905"/>
                <a:solidFill>
                  <a:srgbClr val="FFFF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i="1" dirty="0" err="1">
                <a:ln w="1905"/>
                <a:solidFill>
                  <a:srgbClr val="FFFF00"/>
                </a:solidFill>
                <a:effectLst>
                  <a:innerShdw blurRad="69850" dist="43180" dir="5400000">
                    <a:srgbClr val="000000">
                      <a:alpha val="65000"/>
                    </a:srgbClr>
                  </a:innerShdw>
                </a:effectLst>
                <a:latin typeface="Times New Roman" pitchFamily="18" charset="0"/>
                <a:cs typeface="Times New Roman" pitchFamily="18" charset="0"/>
              </a:rPr>
              <a:t>có</a:t>
            </a:r>
            <a:r>
              <a:rPr lang="en-US" sz="4000" b="1" i="1" dirty="0">
                <a:ln w="1905"/>
                <a:solidFill>
                  <a:srgbClr val="FFFF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i="1" dirty="0" err="1">
                <a:ln w="1905"/>
                <a:solidFill>
                  <a:srgbClr val="FFFF00"/>
                </a:solidFill>
                <a:effectLst>
                  <a:innerShdw blurRad="69850" dist="43180" dir="5400000">
                    <a:srgbClr val="000000">
                      <a:alpha val="65000"/>
                    </a:srgbClr>
                  </a:innerShdw>
                </a:effectLst>
                <a:latin typeface="Times New Roman" pitchFamily="18" charset="0"/>
                <a:cs typeface="Times New Roman" pitchFamily="18" charset="0"/>
              </a:rPr>
              <a:t>biết</a:t>
            </a:r>
            <a:r>
              <a:rPr lang="en-US" sz="4000" b="1" i="1" dirty="0">
                <a:ln w="1905"/>
                <a:solidFill>
                  <a:srgbClr val="FFFF00"/>
                </a:solidFill>
                <a:effectLst>
                  <a:innerShdw blurRad="69850" dist="43180" dir="5400000">
                    <a:srgbClr val="000000">
                      <a:alpha val="65000"/>
                    </a:srgbClr>
                  </a:innerShdw>
                </a:effectLst>
                <a:latin typeface="Times New Roman" pitchFamily="18" charset="0"/>
                <a:cs typeface="Times New Roman" pitchFamily="18" charset="0"/>
              </a:rPr>
              <a:t>?</a:t>
            </a:r>
          </a:p>
          <a:p>
            <a:r>
              <a:rPr lang="en-US" sz="4000"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Cảnh</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báo</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về</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sử</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dụng</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năng</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lượng</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mặt</a:t>
            </a:r>
            <a:r>
              <a:rPr lang="en-US" sz="4000" b="1" i="1" dirty="0">
                <a:solidFill>
                  <a:schemeClr val="bg1"/>
                </a:solidFill>
                <a:latin typeface="Times New Roman" pitchFamily="18" charset="0"/>
                <a:cs typeface="Times New Roman" pitchFamily="18" charset="0"/>
              </a:rPr>
              <a:t> </a:t>
            </a:r>
            <a:r>
              <a:rPr lang="en-US" sz="4000" b="1" i="1" dirty="0" err="1">
                <a:solidFill>
                  <a:schemeClr val="bg1"/>
                </a:solidFill>
                <a:latin typeface="Times New Roman" pitchFamily="18" charset="0"/>
                <a:cs typeface="Times New Roman" pitchFamily="18" charset="0"/>
              </a:rPr>
              <a:t>trời</a:t>
            </a:r>
            <a:endParaRPr lang="en-US" sz="4000" b="1" i="1" dirty="0">
              <a:solidFill>
                <a:schemeClr val="bg1"/>
              </a:solidFill>
              <a:latin typeface="Times New Roman" pitchFamily="18" charset="0"/>
              <a:cs typeface="Times New Roman" pitchFamily="18" charset="0"/>
            </a:endParaRPr>
          </a:p>
          <a:p>
            <a:r>
              <a:rPr lang="en-US" sz="4000" dirty="0" err="1">
                <a:solidFill>
                  <a:schemeClr val="bg1"/>
                </a:solidFill>
                <a:latin typeface="Times New Roman" pitchFamily="18" charset="0"/>
                <a:cs typeface="Times New Roman" pitchFamily="18" charset="0"/>
              </a:rPr>
              <a:t>Các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nhà</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khoa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học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cảnh</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báo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nếu</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cứ</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tăng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cường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việc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sử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dụng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năng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lượng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mặt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trời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để</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sản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xuất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điện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như</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hiện</a:t>
            </a:r>
            <a:r>
              <a:rPr lang="en-US" sz="4000" dirty="0">
                <a:solidFill>
                  <a:schemeClr val="bg1"/>
                </a:solidFill>
                <a:latin typeface="Times New Roman" pitchFamily="18" charset="0"/>
                <a:cs typeface="Times New Roman" pitchFamily="18" charset="0"/>
              </a:rPr>
              <a:t> nay </a:t>
            </a:r>
            <a:r>
              <a:rPr lang="en-US" sz="4000" dirty="0" err="1">
                <a:solidFill>
                  <a:schemeClr val="bg1"/>
                </a:solidFill>
                <a:latin typeface="Times New Roman" pitchFamily="18" charset="0"/>
                <a:cs typeface="Times New Roman" pitchFamily="18" charset="0"/>
              </a:rPr>
              <a:t>thì</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chỉ</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trong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vòng</a:t>
            </a:r>
            <a:r>
              <a:rPr lang="en-US" sz="4000" dirty="0">
                <a:solidFill>
                  <a:schemeClr val="bg1"/>
                </a:solidFill>
                <a:latin typeface="Times New Roman" pitchFamily="18" charset="0"/>
                <a:cs typeface="Times New Roman" pitchFamily="18" charset="0"/>
              </a:rPr>
              <a:t> 20 </a:t>
            </a:r>
            <a:r>
              <a:rPr lang="en-US" sz="4000" dirty="0" err="1">
                <a:solidFill>
                  <a:schemeClr val="bg1"/>
                </a:solidFill>
                <a:latin typeface="Times New Roman" pitchFamily="18" charset="0"/>
                <a:cs typeface="Times New Roman" pitchFamily="18" charset="0"/>
              </a:rPr>
              <a:t>năm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nữa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Trái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Đất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có</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thể</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tràn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ngập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rác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thải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là</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các</a:t>
            </a:r>
            <a:r>
              <a:rPr lang="en-US" sz="4000" dirty="0">
                <a:solidFill>
                  <a:schemeClr val="bg1"/>
                </a:solidFill>
                <a:latin typeface="Times New Roman" pitchFamily="18" charset="0"/>
                <a:cs typeface="Times New Roman" pitchFamily="18" charset="0"/>
              </a:rPr>
              <a:t> pin </a:t>
            </a:r>
            <a:r>
              <a:rPr lang="en-US" sz="4000" dirty="0" err="1">
                <a:solidFill>
                  <a:schemeClr val="bg1"/>
                </a:solidFill>
                <a:latin typeface="Times New Roman" pitchFamily="18" charset="0"/>
                <a:cs typeface="Times New Roman" pitchFamily="18" charset="0"/>
              </a:rPr>
              <a:t>mặt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trời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đã</a:t>
            </a:r>
            <a:r>
              <a:rPr lang="en-US" sz="4000" dirty="0">
                <a:solidFill>
                  <a:schemeClr val="bg1"/>
                </a:solidFill>
                <a:latin typeface="Times New Roman" pitchFamily="18" charset="0"/>
                <a:cs typeface="Times New Roman" pitchFamily="18" charset="0"/>
              </a:rPr>
              <a:t> qua </a:t>
            </a:r>
            <a:r>
              <a:rPr lang="en-US" sz="4000" dirty="0" err="1">
                <a:solidFill>
                  <a:schemeClr val="bg1"/>
                </a:solidFill>
                <a:latin typeface="Times New Roman" pitchFamily="18" charset="0"/>
                <a:cs typeface="Times New Roman" pitchFamily="18" charset="0"/>
              </a:rPr>
              <a:t>sử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dụng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trong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đó</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có</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chứa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hóa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chất</a:t>
            </a:r>
            <a:r>
              <a:rPr lang="en-US" sz="4000" dirty="0">
                <a:solidFill>
                  <a:schemeClr val="bg1"/>
                </a:solidFill>
                <a:latin typeface="Times New Roman" pitchFamily="18" charset="0"/>
                <a:cs typeface="Times New Roman" pitchFamily="18" charset="0"/>
              </a:rPr>
              <a:t> </a:t>
            </a:r>
            <a:r>
              <a:rPr lang="en-US" sz="4000" err="1">
                <a:solidFill>
                  <a:schemeClr val="bg1"/>
                </a:solidFill>
                <a:latin typeface="Times New Roman" pitchFamily="18" charset="0"/>
                <a:cs typeface="Times New Roman" pitchFamily="18" charset="0"/>
              </a:rPr>
              <a:t>độc</a:t>
            </a:r>
            <a:r>
              <a:rPr lang="en-US" sz="4000">
                <a:solidFill>
                  <a:schemeClr val="bg1"/>
                </a:solidFill>
                <a:latin typeface="Times New Roman" pitchFamily="18" charset="0"/>
                <a:cs typeface="Times New Roman" pitchFamily="18" charset="0"/>
              </a:rPr>
              <a:t> hại.</a:t>
            </a:r>
            <a:endParaRPr lang="en-US" sz="40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411757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B55DAB6-2C34-435D-9B45-1F6F03FEAC6D}"/>
              </a:ext>
            </a:extLst>
          </p:cNvPr>
          <p:cNvPicPr>
            <a:picLocks noChangeAspect="1"/>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E817494-34A3-4D1E-87D4-CE3C46BE5ABD}"/>
              </a:ext>
            </a:extLst>
          </p:cNvPr>
          <p:cNvSpPr txBox="1">
            <a:spLocks/>
          </p:cNvSpPr>
          <p:nvPr/>
        </p:nvSpPr>
        <p:spPr>
          <a:xfrm>
            <a:off x="1752600" y="4648200"/>
            <a:ext cx="8915400" cy="1851025"/>
          </a:xfrm>
          <a:prstGeom prst="rect">
            <a:avLst/>
          </a:prstGeom>
          <a:solidFill>
            <a:srgbClr val="FFFF00"/>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dirty="0" smtClean="0">
                <a:solidFill>
                  <a:srgbClr val="001409"/>
                </a:solidFill>
                <a:latin typeface="Times New Roman" pitchFamily="18" charset="0"/>
                <a:cs typeface="Times New Roman" pitchFamily="18" charset="0"/>
              </a:rPr>
              <a:t>BÀI </a:t>
            </a:r>
            <a:r>
              <a:rPr lang="en-US" sz="5400" b="1" dirty="0">
                <a:solidFill>
                  <a:srgbClr val="001409"/>
                </a:solidFill>
                <a:latin typeface="Times New Roman" pitchFamily="18" charset="0"/>
                <a:cs typeface="Times New Roman" pitchFamily="18" charset="0"/>
              </a:rPr>
              <a:t>50  </a:t>
            </a:r>
            <a:br>
              <a:rPr lang="en-US" sz="5400" b="1" dirty="0">
                <a:solidFill>
                  <a:srgbClr val="001409"/>
                </a:solidFill>
                <a:latin typeface="Times New Roman" pitchFamily="18" charset="0"/>
                <a:cs typeface="Times New Roman" pitchFamily="18" charset="0"/>
              </a:rPr>
            </a:br>
            <a:r>
              <a:rPr lang="en-US" sz="5400" b="1" dirty="0">
                <a:solidFill>
                  <a:srgbClr val="001409"/>
                </a:solidFill>
                <a:latin typeface="Times New Roman" pitchFamily="18" charset="0"/>
                <a:cs typeface="Times New Roman" pitchFamily="18" charset="0"/>
              </a:rPr>
              <a:t>NĂNG LƯỢNG TÁI TẠO</a:t>
            </a:r>
          </a:p>
        </p:txBody>
      </p:sp>
    </p:spTree>
    <p:extLst>
      <p:ext uri="{BB962C8B-B14F-4D97-AF65-F5344CB8AC3E}">
        <p14:creationId xmlns:p14="http://schemas.microsoft.com/office/powerpoint/2010/main" val="415664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Alternate Process 4"/>
          <p:cNvSpPr/>
          <p:nvPr/>
        </p:nvSpPr>
        <p:spPr>
          <a:xfrm>
            <a:off x="457201" y="1066801"/>
            <a:ext cx="4419600" cy="5791199"/>
          </a:xfrm>
          <a:prstGeom prst="flowChartAlternateProcess">
            <a:avLst/>
          </a:prstGeom>
          <a:noFill/>
          <a:ln/>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r>
              <a:rPr lang="en-US" sz="4000" b="1" dirty="0" err="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Em</a:t>
            </a:r>
            <a:r>
              <a:rPr lang="en-US" sz="40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4000" b="1" dirty="0" err="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đã</a:t>
            </a:r>
            <a:r>
              <a:rPr lang="en-US" sz="40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 </a:t>
            </a:r>
            <a:r>
              <a:rPr lang="en-US" sz="4000" b="1" dirty="0" err="1">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học</a:t>
            </a:r>
            <a:endParaRPr lang="en-US" sz="40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endParaRPr>
          </a:p>
          <a:p>
            <a:pPr algn="just"/>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Nguồn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năng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lượng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trong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tự</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nhiên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được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phân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loại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thành</a:t>
            </a:r>
            <a:r>
              <a:rPr lang="en-US" sz="2800" b="1" dirty="0">
                <a:latin typeface="Times New Roman" pitchFamily="18" charset="0"/>
                <a:cs typeface="Times New Roman" pitchFamily="18" charset="0"/>
              </a:rPr>
              <a:t> 2 </a:t>
            </a:r>
            <a:r>
              <a:rPr lang="en-US" sz="2800" b="1" dirty="0" err="1">
                <a:latin typeface="Times New Roman" pitchFamily="18" charset="0"/>
                <a:cs typeface="Times New Roman" pitchFamily="18" charset="0"/>
              </a:rPr>
              <a:t>nhóm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nguồn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năng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lượng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tạo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nguồn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năng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lượng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tạo</a:t>
            </a:r>
            <a:r>
              <a:rPr lang="en-US" sz="2800" b="1" dirty="0">
                <a:latin typeface="Times New Roman" pitchFamily="18" charset="0"/>
                <a:cs typeface="Times New Roman" pitchFamily="18" charset="0"/>
              </a:rPr>
              <a:t>.</a:t>
            </a:r>
          </a:p>
          <a:p>
            <a:pPr algn="just"/>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nguồn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năng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lượng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tạo</a:t>
            </a:r>
            <a:r>
              <a:rPr lang="en-US" sz="2800" b="1" dirty="0">
                <a:latin typeface="Times New Roman" pitchFamily="18" charset="0"/>
                <a:cs typeface="Times New Roman" pitchFamily="18" charset="0"/>
              </a:rPr>
              <a:t> bao </a:t>
            </a:r>
            <a:r>
              <a:rPr lang="en-US" sz="2800" b="1" dirty="0" err="1">
                <a:latin typeface="Times New Roman" pitchFamily="18" charset="0"/>
                <a:cs typeface="Times New Roman" pitchFamily="18" charset="0"/>
              </a:rPr>
              <a:t>gồm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mặt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trời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nước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sinh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khối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địa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nhiệt</a:t>
            </a:r>
            <a:r>
              <a:rPr lang="en-US" sz="2800" b="1" dirty="0">
                <a:latin typeface="Times New Roman" pitchFamily="18" charset="0"/>
                <a:cs typeface="Times New Roman" pitchFamily="18" charset="0"/>
              </a:rPr>
              <a:t>………..</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687" r="3977" b="3637"/>
          <a:stretch/>
        </p:blipFill>
        <p:spPr>
          <a:xfrm>
            <a:off x="5216645" y="27709"/>
            <a:ext cx="6594355" cy="6809509"/>
          </a:xfrm>
          <a:prstGeom prst="rect">
            <a:avLst/>
          </a:prstGeom>
        </p:spPr>
      </p:pic>
      <p:sp>
        <p:nvSpPr>
          <p:cNvPr id="4" name="Title 1">
            <a:extLst>
              <a:ext uri="{FF2B5EF4-FFF2-40B4-BE49-F238E27FC236}">
                <a16:creationId xmlns:a16="http://schemas.microsoft.com/office/drawing/2014/main" id="{5C09A6ED-DC71-4BFC-ACC0-980F6A0DA685}"/>
              </a:ext>
            </a:extLst>
          </p:cNvPr>
          <p:cNvSpPr>
            <a:spLocks noGrp="1"/>
          </p:cNvSpPr>
          <p:nvPr>
            <p:ph type="title"/>
          </p:nvPr>
        </p:nvSpPr>
        <p:spPr>
          <a:xfrm>
            <a:off x="1205621" y="406244"/>
            <a:ext cx="2299579" cy="575722"/>
          </a:xfrm>
          <a:solidFill>
            <a:srgbClr val="FFFF00"/>
          </a:solidFill>
        </p:spPr>
        <p:txBody>
          <a:bodyPr>
            <a:normAutofit fontScale="90000"/>
          </a:bodyPr>
          <a:lstStyle/>
          <a:p>
            <a:r>
              <a:rPr lang="en-US" sz="4000" b="1" u="sng" dirty="0">
                <a:solidFill>
                  <a:srgbClr val="0000CC"/>
                </a:solidFill>
                <a:latin typeface="Times New Roman" pitchFamily="18" charset="0"/>
                <a:cs typeface="Times New Roman" pitchFamily="18" charset="0"/>
              </a:rPr>
              <a:t>GHI NHỚ</a:t>
            </a:r>
          </a:p>
        </p:txBody>
      </p:sp>
    </p:spTree>
    <p:extLst>
      <p:ext uri="{BB962C8B-B14F-4D97-AF65-F5344CB8AC3E}">
        <p14:creationId xmlns:p14="http://schemas.microsoft.com/office/powerpoint/2010/main" val="38841589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581025" y="952500"/>
            <a:ext cx="11582400" cy="2149250"/>
          </a:xfrm>
          <a:prstGeom prst="rect">
            <a:avLst/>
          </a:prstGeom>
          <a:noFill/>
          <a:ln w="9525">
            <a:noFill/>
            <a:miter lim="800000"/>
            <a:headEnd/>
            <a:tailEnd/>
          </a:ln>
          <a:effectLst/>
        </p:spPr>
        <p:txBody>
          <a:bodyPr vert="horz" wrap="square" lIns="91440" tIns="88872" rIns="91440" bIns="88872" numCol="1" anchor="ctr" anchorCtr="0" compatLnSpc="1">
            <a:prstTxWarp prst="textNoShape">
              <a:avLst/>
            </a:prstTxWarp>
            <a:spAutoFit/>
          </a:bodyPr>
          <a:lstStyle/>
          <a:p>
            <a:pPr defTabSz="914400" fontAlgn="base">
              <a:spcBef>
                <a:spcPct val="0"/>
              </a:spcBef>
              <a:spcAft>
                <a:spcPct val="0"/>
              </a:spcAft>
            </a:pPr>
            <a:r>
              <a:rPr lang="en-US" sz="3200" b="1">
                <a:solidFill>
                  <a:srgbClr val="000000"/>
                </a:solidFill>
                <a:latin typeface="Times New Roman" pitchFamily="18" charset="0"/>
                <a:cs typeface="Times New Roman" pitchFamily="18" charset="0"/>
                <a:hlinkClick r:id="rId2"/>
              </a:rPr>
              <a:t>Câu </a:t>
            </a:r>
            <a:r>
              <a:rPr lang="vi-VN" sz="3200" b="1" dirty="0">
                <a:solidFill>
                  <a:srgbClr val="000000"/>
                </a:solidFill>
                <a:latin typeface="Times New Roman" pitchFamily="18" charset="0"/>
                <a:cs typeface="Times New Roman" pitchFamily="18" charset="0"/>
                <a:hlinkClick r:id="rId2"/>
              </a:rPr>
              <a:t>1</a:t>
            </a:r>
            <a:r>
              <a:rPr lang="en-US" sz="3200" b="1" dirty="0">
                <a:solidFill>
                  <a:srgbClr val="000000"/>
                </a:solidFill>
                <a:latin typeface="Times New Roman" pitchFamily="18" charset="0"/>
                <a:cs typeface="Times New Roman" pitchFamily="18" charset="0"/>
                <a:hlinkClick r:id="rId2"/>
              </a:rPr>
              <a:t>:</a:t>
            </a:r>
            <a:r>
              <a:rPr lang="vi-VN"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Nguồn</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năng</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lượng</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nào</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dưới</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đây</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là</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nguồn</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năng</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lượng</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tái</a:t>
            </a:r>
            <a:r>
              <a:rPr lang="en-US" sz="3200" b="1" dirty="0">
                <a:solidFill>
                  <a:srgbClr val="000000"/>
                </a:solidFill>
                <a:latin typeface="Times New Roman" pitchFamily="18" charset="0"/>
                <a:cs typeface="Times New Roman" pitchFamily="18" charset="0"/>
                <a:hlinkClick r:id="rId2"/>
              </a:rPr>
              <a:t> </a:t>
            </a:r>
            <a:r>
              <a:rPr lang="en-US" sz="3200" b="1" dirty="0" err="1">
                <a:solidFill>
                  <a:srgbClr val="000000"/>
                </a:solidFill>
                <a:latin typeface="Times New Roman" pitchFamily="18" charset="0"/>
                <a:cs typeface="Times New Roman" pitchFamily="18" charset="0"/>
                <a:hlinkClick r:id="rId2"/>
              </a:rPr>
              <a:t>tạo</a:t>
            </a:r>
            <a:r>
              <a:rPr lang="en-US" sz="3200" b="1" dirty="0">
                <a:solidFill>
                  <a:srgbClr val="000000"/>
                </a:solidFill>
                <a:latin typeface="Times New Roman" pitchFamily="18" charset="0"/>
                <a:cs typeface="Times New Roman" pitchFamily="18" charset="0"/>
                <a:hlinkClick r:id="rId2"/>
              </a:rPr>
              <a:t>?</a:t>
            </a:r>
          </a:p>
          <a:p>
            <a:pPr defTabSz="914400" eaLnBrk="0" fontAlgn="base" hangingPunct="0">
              <a:spcBef>
                <a:spcPct val="0"/>
              </a:spcBef>
              <a:spcAft>
                <a:spcPct val="0"/>
              </a:spcAft>
            </a:pPr>
            <a:r>
              <a:rPr lang="en-US" sz="3200" dirty="0">
                <a:solidFill>
                  <a:srgbClr val="3F3F3F"/>
                </a:solidFill>
                <a:latin typeface="Times New Roman" pitchFamily="18" charset="0"/>
                <a:cs typeface="Times New Roman" pitchFamily="18" charset="0"/>
              </a:rPr>
              <a:t>A. Than. </a:t>
            </a:r>
            <a:r>
              <a:rPr lang="vi-VN" sz="3200" dirty="0">
                <a:solidFill>
                  <a:srgbClr val="333333"/>
                </a:solidFill>
                <a:latin typeface="Times New Roman" pitchFamily="18" charset="0"/>
                <a:cs typeface="Times New Roman" pitchFamily="18" charset="0"/>
              </a:rPr>
              <a:t>                              </a:t>
            </a:r>
            <a:r>
              <a:rPr lang="en-US" sz="3200" dirty="0">
                <a:solidFill>
                  <a:srgbClr val="3F3F3F"/>
                </a:solidFill>
                <a:latin typeface="Times New Roman" pitchFamily="18" charset="0"/>
                <a:cs typeface="Times New Roman" pitchFamily="18" charset="0"/>
              </a:rPr>
              <a:t>B. </a:t>
            </a:r>
            <a:r>
              <a:rPr lang="en-US" sz="3200" dirty="0" err="1">
                <a:solidFill>
                  <a:srgbClr val="3F3F3F"/>
                </a:solidFill>
                <a:latin typeface="Times New Roman" pitchFamily="18" charset="0"/>
                <a:cs typeface="Times New Roman" pitchFamily="18" charset="0"/>
              </a:rPr>
              <a:t>Khí</a:t>
            </a:r>
            <a:r>
              <a:rPr lang="en-US" sz="3200" dirty="0">
                <a:solidFill>
                  <a:srgbClr val="3F3F3F"/>
                </a:solidFill>
                <a:latin typeface="Times New Roman" pitchFamily="18" charset="0"/>
                <a:cs typeface="Times New Roman" pitchFamily="18" charset="0"/>
              </a:rPr>
              <a:t> </a:t>
            </a:r>
            <a:r>
              <a:rPr lang="en-US" sz="3200" dirty="0" err="1">
                <a:solidFill>
                  <a:srgbClr val="3F3F3F"/>
                </a:solidFill>
                <a:latin typeface="Times New Roman" pitchFamily="18" charset="0"/>
                <a:cs typeface="Times New Roman" pitchFamily="18" charset="0"/>
              </a:rPr>
              <a:t>tự</a:t>
            </a:r>
            <a:r>
              <a:rPr lang="en-US" sz="3200" dirty="0">
                <a:solidFill>
                  <a:srgbClr val="3F3F3F"/>
                </a:solidFill>
                <a:latin typeface="Times New Roman" pitchFamily="18" charset="0"/>
                <a:cs typeface="Times New Roman" pitchFamily="18" charset="0"/>
              </a:rPr>
              <a:t> </a:t>
            </a:r>
            <a:r>
              <a:rPr lang="en-US" sz="3200" dirty="0" err="1">
                <a:solidFill>
                  <a:srgbClr val="3F3F3F"/>
                </a:solidFill>
                <a:latin typeface="Times New Roman" pitchFamily="18" charset="0"/>
                <a:cs typeface="Times New Roman" pitchFamily="18" charset="0"/>
              </a:rPr>
              <a:t>nhiên</a:t>
            </a:r>
            <a:r>
              <a:rPr lang="en-US" sz="3200" dirty="0">
                <a:solidFill>
                  <a:srgbClr val="3F3F3F"/>
                </a:solidFill>
                <a:latin typeface="Times New Roman" pitchFamily="18" charset="0"/>
                <a:cs typeface="Times New Roman" pitchFamily="18" charset="0"/>
              </a:rPr>
              <a:t>. </a:t>
            </a:r>
            <a:endParaRPr lang="en-US" sz="3200" dirty="0">
              <a:solidFill>
                <a:srgbClr val="333333"/>
              </a:solidFill>
              <a:latin typeface="Times New Roman" pitchFamily="18" charset="0"/>
              <a:cs typeface="Times New Roman" pitchFamily="18" charset="0"/>
            </a:endParaRPr>
          </a:p>
          <a:p>
            <a:pPr defTabSz="914400" eaLnBrk="0" fontAlgn="base" hangingPunct="0">
              <a:spcBef>
                <a:spcPct val="0"/>
              </a:spcBef>
              <a:spcAft>
                <a:spcPct val="0"/>
              </a:spcAft>
            </a:pPr>
            <a:r>
              <a:rPr lang="en-US" sz="3200" dirty="0">
                <a:solidFill>
                  <a:srgbClr val="3F3F3F"/>
                </a:solidFill>
                <a:latin typeface="Times New Roman" pitchFamily="18" charset="0"/>
                <a:cs typeface="Times New Roman" pitchFamily="18" charset="0"/>
              </a:rPr>
              <a:t>C. </a:t>
            </a:r>
            <a:r>
              <a:rPr lang="en-US" sz="3200" dirty="0" err="1">
                <a:solidFill>
                  <a:srgbClr val="3F3F3F"/>
                </a:solidFill>
                <a:latin typeface="Times New Roman" pitchFamily="18" charset="0"/>
                <a:cs typeface="Times New Roman" pitchFamily="18" charset="0"/>
              </a:rPr>
              <a:t>Gió</a:t>
            </a:r>
            <a:r>
              <a:rPr lang="en-US" sz="3200" dirty="0">
                <a:solidFill>
                  <a:srgbClr val="3F3F3F"/>
                </a:solidFill>
                <a:latin typeface="Times New Roman" pitchFamily="18" charset="0"/>
                <a:cs typeface="Times New Roman" pitchFamily="18" charset="0"/>
              </a:rPr>
              <a:t>. </a:t>
            </a:r>
            <a:r>
              <a:rPr lang="vi-VN" sz="3200" dirty="0">
                <a:solidFill>
                  <a:srgbClr val="333333"/>
                </a:solidFill>
                <a:latin typeface="Times New Roman" pitchFamily="18" charset="0"/>
                <a:cs typeface="Times New Roman" pitchFamily="18" charset="0"/>
              </a:rPr>
              <a:t>                                </a:t>
            </a:r>
            <a:r>
              <a:rPr lang="en-US" sz="3200" dirty="0">
                <a:solidFill>
                  <a:srgbClr val="3F3F3F"/>
                </a:solidFill>
                <a:latin typeface="Times New Roman" pitchFamily="18" charset="0"/>
                <a:cs typeface="Times New Roman" pitchFamily="18" charset="0"/>
              </a:rPr>
              <a:t>D. </a:t>
            </a:r>
            <a:r>
              <a:rPr lang="en-US" sz="3200" dirty="0" err="1">
                <a:solidFill>
                  <a:srgbClr val="3F3F3F"/>
                </a:solidFill>
                <a:latin typeface="Times New Roman" pitchFamily="18" charset="0"/>
                <a:cs typeface="Times New Roman" pitchFamily="18" charset="0"/>
              </a:rPr>
              <a:t>Dầu</a:t>
            </a:r>
            <a:r>
              <a:rPr lang="en-US" sz="3200" dirty="0">
                <a:solidFill>
                  <a:srgbClr val="3F3F3F"/>
                </a:solidFill>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5" name="Oval 4"/>
          <p:cNvSpPr/>
          <p:nvPr/>
        </p:nvSpPr>
        <p:spPr>
          <a:xfrm>
            <a:off x="519112" y="2515612"/>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FF0000"/>
                </a:solidFill>
                <a:latin typeface="Times New Roman" pitchFamily="18" charset="0"/>
                <a:cs typeface="Times New Roman" pitchFamily="18" charset="0"/>
              </a:rPr>
              <a:t>C</a:t>
            </a:r>
            <a:endParaRPr lang="en-US" sz="3600" dirty="0">
              <a:solidFill>
                <a:srgbClr val="FF0000"/>
              </a:solidFill>
              <a:latin typeface="Times New Roman" pitchFamily="18" charset="0"/>
              <a:cs typeface="Times New Roman" pitchFamily="18" charset="0"/>
            </a:endParaRPr>
          </a:p>
        </p:txBody>
      </p:sp>
      <p:sp>
        <p:nvSpPr>
          <p:cNvPr id="6" name="Rectangle 5"/>
          <p:cNvSpPr/>
          <p:nvPr/>
        </p:nvSpPr>
        <p:spPr>
          <a:xfrm>
            <a:off x="457200" y="3277106"/>
            <a:ext cx="10896600" cy="3046988"/>
          </a:xfrm>
          <a:prstGeom prst="rect">
            <a:avLst/>
          </a:prstGeom>
        </p:spPr>
        <p:txBody>
          <a:bodyPr wrap="square">
            <a:spAutoFit/>
          </a:bodyPr>
          <a:lstStyle/>
          <a:p>
            <a:r>
              <a:rPr lang="vi-VN" sz="3200" b="1" dirty="0">
                <a:solidFill>
                  <a:srgbClr val="0070C0"/>
                </a:solidFill>
                <a:latin typeface="Times New Roman" pitchFamily="18" charset="0"/>
                <a:cs typeface="Times New Roman" pitchFamily="18" charset="0"/>
              </a:rPr>
              <a:t>Câu 2: Những nguồn năng lượng nào sau đây là năng lượng tái tạo:</a:t>
            </a:r>
          </a:p>
          <a:p>
            <a:r>
              <a:rPr lang="vi-VN" sz="3200" dirty="0">
                <a:latin typeface="Times New Roman" pitchFamily="18" charset="0"/>
                <a:cs typeface="Times New Roman" pitchFamily="18" charset="0"/>
              </a:rPr>
              <a:t>A. than, xăng</a:t>
            </a:r>
          </a:p>
          <a:p>
            <a:r>
              <a:rPr lang="vi-VN" sz="3200" dirty="0">
                <a:latin typeface="Times New Roman" pitchFamily="18" charset="0"/>
                <a:cs typeface="Times New Roman" pitchFamily="18" charset="0"/>
              </a:rPr>
              <a:t>B. Mặt Trời, khí tự nhiên.</a:t>
            </a:r>
          </a:p>
          <a:p>
            <a:r>
              <a:rPr lang="vi-VN" sz="3200" dirty="0">
                <a:latin typeface="Times New Roman" pitchFamily="18" charset="0"/>
                <a:cs typeface="Times New Roman" pitchFamily="18" charset="0"/>
              </a:rPr>
              <a:t>C. Mặt Trời, gió.</a:t>
            </a:r>
          </a:p>
          <a:p>
            <a:r>
              <a:rPr lang="vi-VN" sz="3200" dirty="0">
                <a:latin typeface="Times New Roman" pitchFamily="18" charset="0"/>
                <a:cs typeface="Times New Roman" pitchFamily="18" charset="0"/>
              </a:rPr>
              <a:t>D. dầu mỏ, khí tự nhiên.</a:t>
            </a:r>
          </a:p>
        </p:txBody>
      </p:sp>
      <p:sp>
        <p:nvSpPr>
          <p:cNvPr id="7" name="Oval 6"/>
          <p:cNvSpPr/>
          <p:nvPr/>
        </p:nvSpPr>
        <p:spPr>
          <a:xfrm>
            <a:off x="319087" y="5257800"/>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FF0000"/>
                </a:solidFill>
                <a:latin typeface="Times New Roman" pitchFamily="18" charset="0"/>
                <a:cs typeface="Times New Roman" pitchFamily="18" charset="0"/>
              </a:rPr>
              <a:t>C</a:t>
            </a:r>
            <a:endParaRPr lang="en-US" sz="3600" dirty="0">
              <a:solidFill>
                <a:srgbClr val="FF0000"/>
              </a:solidFill>
              <a:latin typeface="Times New Roman" pitchFamily="18" charset="0"/>
              <a:cs typeface="Times New Roman" pitchFamily="18" charset="0"/>
            </a:endParaRPr>
          </a:p>
        </p:txBody>
      </p:sp>
      <p:sp>
        <p:nvSpPr>
          <p:cNvPr id="8" name="TextBox 9">
            <a:extLst>
              <a:ext uri="{FF2B5EF4-FFF2-40B4-BE49-F238E27FC236}">
                <a16:creationId xmlns:a16="http://schemas.microsoft.com/office/drawing/2014/main" id="{2ACF2A35-F2A4-4604-BF13-32F67A2146FE}"/>
              </a:ext>
            </a:extLst>
          </p:cNvPr>
          <p:cNvSpPr txBox="1"/>
          <p:nvPr/>
        </p:nvSpPr>
        <p:spPr>
          <a:xfrm>
            <a:off x="4419600" y="273903"/>
            <a:ext cx="4191000" cy="830997"/>
          </a:xfrm>
          <a:prstGeom prst="rect">
            <a:avLst/>
          </a:prstGeom>
          <a:noFill/>
        </p:spPr>
        <p:txBody>
          <a:bodyPr wrap="square" rtlCol="0">
            <a:spAutoFit/>
          </a:bodyPr>
          <a:lstStyle/>
          <a:p>
            <a:r>
              <a:rPr lang="en-US" sz="4800" b="1">
                <a:solidFill>
                  <a:srgbClr val="FF0000"/>
                </a:solidFill>
                <a:latin typeface="Times New Roman" panose="02020603050405020304" pitchFamily="18" charset="0"/>
                <a:cs typeface="Times New Roman" panose="02020603050405020304" pitchFamily="18" charset="0"/>
              </a:rPr>
              <a:t>LUYỆN TẬP</a:t>
            </a:r>
            <a:endParaRPr lang="en-US" sz="4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2705"/>
                                        </p:tgtEl>
                                        <p:attrNameLst>
                                          <p:attrName>style.visibility</p:attrName>
                                        </p:attrNameLst>
                                      </p:cBhvr>
                                      <p:to>
                                        <p:strVal val="visible"/>
                                      </p:to>
                                    </p:set>
                                    <p:anim calcmode="lin" valueType="num">
                                      <p:cBhvr>
                                        <p:cTn id="7" dur="1000" fill="hold"/>
                                        <p:tgtEl>
                                          <p:spTgt spid="72705"/>
                                        </p:tgtEl>
                                        <p:attrNameLst>
                                          <p:attrName>ppt_w</p:attrName>
                                        </p:attrNameLst>
                                      </p:cBhvr>
                                      <p:tavLst>
                                        <p:tav tm="0">
                                          <p:val>
                                            <p:strVal val="#ppt_w*0.70"/>
                                          </p:val>
                                        </p:tav>
                                        <p:tav tm="100000">
                                          <p:val>
                                            <p:strVal val="#ppt_w"/>
                                          </p:val>
                                        </p:tav>
                                      </p:tavLst>
                                    </p:anim>
                                    <p:anim calcmode="lin" valueType="num">
                                      <p:cBhvr>
                                        <p:cTn id="8" dur="1000" fill="hold"/>
                                        <p:tgtEl>
                                          <p:spTgt spid="72705"/>
                                        </p:tgtEl>
                                        <p:attrNameLst>
                                          <p:attrName>ppt_h</p:attrName>
                                        </p:attrNameLst>
                                      </p:cBhvr>
                                      <p:tavLst>
                                        <p:tav tm="0">
                                          <p:val>
                                            <p:strVal val="#ppt_h"/>
                                          </p:val>
                                        </p:tav>
                                        <p:tav tm="100000">
                                          <p:val>
                                            <p:strVal val="#ppt_h"/>
                                          </p:val>
                                        </p:tav>
                                      </p:tavLst>
                                    </p:anim>
                                    <p:animEffect transition="in" filter="fade">
                                      <p:cBhvr>
                                        <p:cTn id="9" dur="1000"/>
                                        <p:tgtEl>
                                          <p:spTgt spid="72705"/>
                                        </p:tgtEl>
                                      </p:cBhvr>
                                    </p:animEffect>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plus(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plus(in)">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plus(in)">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5" grpId="0"/>
      <p:bldP spid="5" grpId="0" animBg="1"/>
      <p:bldP spid="6" grpId="0"/>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90549" y="536124"/>
            <a:ext cx="10744200" cy="2062103"/>
          </a:xfrm>
          <a:prstGeom prst="rect">
            <a:avLst/>
          </a:prstGeom>
        </p:spPr>
        <p:txBody>
          <a:bodyPr wrap="square">
            <a:spAutoFit/>
          </a:bodyPr>
          <a:lstStyle/>
          <a:p>
            <a:r>
              <a:rPr lang="vi-VN" sz="3200" b="1" dirty="0">
                <a:solidFill>
                  <a:srgbClr val="0070C0"/>
                </a:solidFill>
                <a:latin typeface="Times New Roman" pitchFamily="18" charset="0"/>
                <a:cs typeface="Times New Roman" pitchFamily="18" charset="0"/>
              </a:rPr>
              <a:t>Câu 3: Nguồn năng lượng nào dưới đây là nguồn năng lượng không tái tạo?</a:t>
            </a:r>
          </a:p>
          <a:p>
            <a:r>
              <a:rPr lang="vi-VN" sz="3200" dirty="0">
                <a:latin typeface="Times New Roman" pitchFamily="18" charset="0"/>
                <a:cs typeface="Times New Roman" pitchFamily="18" charset="0"/>
              </a:rPr>
              <a:t>A. Mặt Trời.                            B. Nước.</a:t>
            </a:r>
          </a:p>
          <a:p>
            <a:r>
              <a:rPr lang="vi-VN" sz="3200" dirty="0">
                <a:latin typeface="Times New Roman" pitchFamily="18" charset="0"/>
                <a:cs typeface="Times New Roman" pitchFamily="18" charset="0"/>
              </a:rPr>
              <a:t>C. Gió</a:t>
            </a:r>
            <a:r>
              <a:rPr lang="vi-VN" sz="3200">
                <a:latin typeface="Times New Roman" pitchFamily="18" charset="0"/>
                <a:cs typeface="Times New Roman" pitchFamily="18" charset="0"/>
              </a:rPr>
              <a:t>.                                    </a:t>
            </a:r>
            <a:r>
              <a:rPr lang="en-US" sz="3200">
                <a:latin typeface="Times New Roman" pitchFamily="18" charset="0"/>
                <a:cs typeface="Times New Roman" pitchFamily="18" charset="0"/>
              </a:rPr>
              <a:t>  </a:t>
            </a:r>
            <a:r>
              <a:rPr lang="vi-VN" sz="3200">
                <a:latin typeface="Times New Roman" pitchFamily="18" charset="0"/>
                <a:cs typeface="Times New Roman" pitchFamily="18" charset="0"/>
              </a:rPr>
              <a:t>D</a:t>
            </a:r>
            <a:r>
              <a:rPr lang="vi-VN" sz="3200" dirty="0">
                <a:latin typeface="Times New Roman" pitchFamily="18" charset="0"/>
                <a:cs typeface="Times New Roman" pitchFamily="18" charset="0"/>
              </a:rPr>
              <a:t>. Dầu.</a:t>
            </a:r>
          </a:p>
        </p:txBody>
      </p:sp>
      <p:sp>
        <p:nvSpPr>
          <p:cNvPr id="6" name="Oval 5"/>
          <p:cNvSpPr/>
          <p:nvPr/>
        </p:nvSpPr>
        <p:spPr>
          <a:xfrm>
            <a:off x="5410200" y="1988627"/>
            <a:ext cx="69088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FF0000"/>
                </a:solidFill>
                <a:latin typeface="Times New Roman" pitchFamily="18" charset="0"/>
                <a:cs typeface="Times New Roman" pitchFamily="18" charset="0"/>
              </a:rPr>
              <a:t>D</a:t>
            </a:r>
            <a:endParaRPr lang="en-US" sz="3600" b="1" dirty="0">
              <a:solidFill>
                <a:srgbClr val="FF0000"/>
              </a:solidFill>
              <a:latin typeface="Times New Roman" pitchFamily="18" charset="0"/>
              <a:cs typeface="Times New Roman" pitchFamily="18" charset="0"/>
            </a:endParaRPr>
          </a:p>
        </p:txBody>
      </p:sp>
      <p:sp>
        <p:nvSpPr>
          <p:cNvPr id="7" name="Rectangle 6"/>
          <p:cNvSpPr/>
          <p:nvPr/>
        </p:nvSpPr>
        <p:spPr>
          <a:xfrm>
            <a:off x="585787" y="2972306"/>
            <a:ext cx="10363200" cy="3046988"/>
          </a:xfrm>
          <a:prstGeom prst="rect">
            <a:avLst/>
          </a:prstGeom>
        </p:spPr>
        <p:txBody>
          <a:bodyPr wrap="square">
            <a:spAutoFit/>
          </a:bodyPr>
          <a:lstStyle/>
          <a:p>
            <a:r>
              <a:rPr lang="vi-VN" sz="3200" b="1" dirty="0">
                <a:solidFill>
                  <a:srgbClr val="0070C0"/>
                </a:solidFill>
                <a:latin typeface="Times New Roman" pitchFamily="18" charset="0"/>
                <a:cs typeface="Times New Roman" pitchFamily="18" charset="0"/>
              </a:rPr>
              <a:t>Câu 4: Trong những dạng năng lượng sau đây, dạng nào không phải là dạng năng lượng tái tạo?</a:t>
            </a:r>
          </a:p>
          <a:p>
            <a:r>
              <a:rPr lang="vi-VN" sz="3200" dirty="0">
                <a:latin typeface="Times New Roman" pitchFamily="18" charset="0"/>
                <a:cs typeface="Times New Roman" pitchFamily="18" charset="0"/>
              </a:rPr>
              <a:t>A. Năng lượng địa nhiệt</a:t>
            </a:r>
          </a:p>
          <a:p>
            <a:r>
              <a:rPr lang="vi-VN" sz="3200" dirty="0">
                <a:latin typeface="Times New Roman" pitchFamily="18" charset="0"/>
                <a:cs typeface="Times New Roman" pitchFamily="18" charset="0"/>
              </a:rPr>
              <a:t>B. Năng lượng từ than đá</a:t>
            </a:r>
          </a:p>
          <a:p>
            <a:r>
              <a:rPr lang="vi-VN" sz="3200" dirty="0">
                <a:latin typeface="Times New Roman" pitchFamily="18" charset="0"/>
                <a:cs typeface="Times New Roman" pitchFamily="18" charset="0"/>
              </a:rPr>
              <a:t>C. Năng lượng sinh khối</a:t>
            </a:r>
          </a:p>
          <a:p>
            <a:r>
              <a:rPr lang="vi-VN" sz="3200" dirty="0">
                <a:latin typeface="Times New Roman" pitchFamily="18" charset="0"/>
                <a:cs typeface="Times New Roman" pitchFamily="18" charset="0"/>
              </a:rPr>
              <a:t>D. Năng lượng từ gió</a:t>
            </a:r>
          </a:p>
        </p:txBody>
      </p:sp>
      <p:sp>
        <p:nvSpPr>
          <p:cNvPr id="8" name="Oval 7"/>
          <p:cNvSpPr/>
          <p:nvPr/>
        </p:nvSpPr>
        <p:spPr>
          <a:xfrm>
            <a:off x="381000" y="4457700"/>
            <a:ext cx="69088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FF0000"/>
                </a:solidFill>
                <a:latin typeface="Times New Roman" pitchFamily="18" charset="0"/>
                <a:cs typeface="Times New Roman" pitchFamily="18" charset="0"/>
              </a:rPr>
              <a:t>B</a:t>
            </a:r>
            <a:endParaRPr lang="en-US" sz="3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lide(fromBottom)">
                                      <p:cBhvr>
                                        <p:cTn id="7" dur="500"/>
                                        <p:tgtEl>
                                          <p:spTgt spid="5">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slide(fromBottom)">
                                      <p:cBhvr>
                                        <p:cTn id="10" dur="500"/>
                                        <p:tgtEl>
                                          <p:spTgt spid="5">
                                            <p:txEl>
                                              <p:pRg st="1" end="1"/>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slide(fromBottom)">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plus(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barn(inHorizontal)">
                                      <p:cBhvr>
                                        <p:cTn id="23" dur="500"/>
                                        <p:tgtEl>
                                          <p:spTgt spid="7">
                                            <p:txEl>
                                              <p:pRg st="0" end="0"/>
                                            </p:txEl>
                                          </p:spTgt>
                                        </p:tgtEl>
                                      </p:cBhvr>
                                    </p:animEffect>
                                  </p:childTnLst>
                                </p:cTn>
                              </p:par>
                              <p:par>
                                <p:cTn id="24" presetID="16" presetClass="entr" presetSubtype="26"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barn(inHorizontal)">
                                      <p:cBhvr>
                                        <p:cTn id="26" dur="500"/>
                                        <p:tgtEl>
                                          <p:spTgt spid="7">
                                            <p:txEl>
                                              <p:pRg st="1" end="1"/>
                                            </p:txEl>
                                          </p:spTgt>
                                        </p:tgtEl>
                                      </p:cBhvr>
                                    </p:animEffect>
                                  </p:childTnLst>
                                </p:cTn>
                              </p:par>
                              <p:par>
                                <p:cTn id="27" presetID="16" presetClass="entr" presetSubtype="26" fill="hold" nodeType="with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animEffect transition="in" filter="barn(inHorizontal)">
                                      <p:cBhvr>
                                        <p:cTn id="29" dur="500"/>
                                        <p:tgtEl>
                                          <p:spTgt spid="7">
                                            <p:txEl>
                                              <p:pRg st="2" end="2"/>
                                            </p:txEl>
                                          </p:spTgt>
                                        </p:tgtEl>
                                      </p:cBhvr>
                                    </p:animEffect>
                                  </p:childTnLst>
                                </p:cTn>
                              </p:par>
                              <p:par>
                                <p:cTn id="30" presetID="16" presetClass="entr" presetSubtype="26" fill="hold" nodeType="with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barn(inHorizontal)">
                                      <p:cBhvr>
                                        <p:cTn id="32" dur="500"/>
                                        <p:tgtEl>
                                          <p:spTgt spid="7">
                                            <p:txEl>
                                              <p:pRg st="3" end="3"/>
                                            </p:txEl>
                                          </p:spTgt>
                                        </p:tgtEl>
                                      </p:cBhvr>
                                    </p:animEffect>
                                  </p:childTnLst>
                                </p:cTn>
                              </p:par>
                              <p:par>
                                <p:cTn id="33" presetID="16" presetClass="entr" presetSubtype="26" fill="hold" nodeType="with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barn(inHorizontal)">
                                      <p:cBhvr>
                                        <p:cTn id="35" dur="500"/>
                                        <p:tgtEl>
                                          <p:spTgt spid="7">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3"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plus(in)">
                                      <p:cBhvr>
                                        <p:cTn id="4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533401"/>
            <a:ext cx="10820400" cy="2554545"/>
          </a:xfrm>
          <a:prstGeom prst="rect">
            <a:avLst/>
          </a:prstGeom>
        </p:spPr>
        <p:txBody>
          <a:bodyPr wrap="square">
            <a:spAutoFit/>
          </a:bodyPr>
          <a:lstStyle/>
          <a:p>
            <a:r>
              <a:rPr lang="vi-VN" sz="3200" b="1" dirty="0">
                <a:solidFill>
                  <a:srgbClr val="0070C0"/>
                </a:solidFill>
                <a:latin typeface="Times New Roman" pitchFamily="18" charset="0"/>
                <a:cs typeface="Times New Roman" pitchFamily="18" charset="0"/>
              </a:rPr>
              <a:t>Câu 5: Cho các nguồn năng lượng: khí tự nhiên, </a:t>
            </a:r>
            <a:r>
              <a:rPr lang="vi-VN" sz="3200" b="1" i="1" dirty="0">
                <a:solidFill>
                  <a:srgbClr val="0070C0"/>
                </a:solidFill>
                <a:latin typeface="Times New Roman" pitchFamily="18" charset="0"/>
                <a:cs typeface="Times New Roman" pitchFamily="18" charset="0"/>
              </a:rPr>
              <a:t>địa nhiệt</a:t>
            </a:r>
            <a:r>
              <a:rPr lang="vi-VN" sz="3200" b="1" dirty="0">
                <a:solidFill>
                  <a:srgbClr val="0070C0"/>
                </a:solidFill>
                <a:latin typeface="Times New Roman" pitchFamily="18" charset="0"/>
                <a:cs typeface="Times New Roman" pitchFamily="18" charset="0"/>
              </a:rPr>
              <a:t>, </a:t>
            </a:r>
            <a:r>
              <a:rPr lang="vi-VN" sz="3200" b="1" i="1" dirty="0">
                <a:solidFill>
                  <a:srgbClr val="0070C0"/>
                </a:solidFill>
                <a:latin typeface="Times New Roman" pitchFamily="18" charset="0"/>
                <a:cs typeface="Times New Roman" pitchFamily="18" charset="0"/>
              </a:rPr>
              <a:t>năng lượng Mặt Trời</a:t>
            </a:r>
            <a:r>
              <a:rPr lang="vi-VN" sz="3200" b="1" dirty="0">
                <a:solidFill>
                  <a:srgbClr val="0070C0"/>
                </a:solidFill>
                <a:latin typeface="Times New Roman" pitchFamily="18" charset="0"/>
                <a:cs typeface="Times New Roman" pitchFamily="18" charset="0"/>
              </a:rPr>
              <a:t>, </a:t>
            </a:r>
            <a:r>
              <a:rPr lang="vi-VN" sz="3200" b="1" i="1" dirty="0">
                <a:solidFill>
                  <a:srgbClr val="0070C0"/>
                </a:solidFill>
                <a:latin typeface="Times New Roman" pitchFamily="18" charset="0"/>
                <a:cs typeface="Times New Roman" pitchFamily="18" charset="0"/>
              </a:rPr>
              <a:t>sóng, thủy điện, </a:t>
            </a:r>
            <a:r>
              <a:rPr lang="vi-VN" sz="3200" b="1" dirty="0">
                <a:solidFill>
                  <a:srgbClr val="0070C0"/>
                </a:solidFill>
                <a:latin typeface="Times New Roman" pitchFamily="18" charset="0"/>
                <a:cs typeface="Times New Roman" pitchFamily="18" charset="0"/>
              </a:rPr>
              <a:t>dầu mỏ, xăng, than đá. </a:t>
            </a:r>
            <a:r>
              <a:rPr lang="vi-VN" sz="3200" dirty="0">
                <a:latin typeface="Times New Roman" pitchFamily="18" charset="0"/>
                <a:cs typeface="Times New Roman" pitchFamily="18" charset="0"/>
              </a:rPr>
              <a:t>Có bao nhiêu trong số các nguồn năng lượng này là nguồn năng lượng tái tạo?</a:t>
            </a:r>
          </a:p>
          <a:p>
            <a:r>
              <a:rPr lang="vi-VN" sz="3200" dirty="0">
                <a:latin typeface="Times New Roman" pitchFamily="18" charset="0"/>
                <a:cs typeface="Times New Roman" pitchFamily="18" charset="0"/>
              </a:rPr>
              <a:t>  A. 3                 B. 4                 C. 5                  D. 6</a:t>
            </a:r>
          </a:p>
        </p:txBody>
      </p:sp>
      <p:sp>
        <p:nvSpPr>
          <p:cNvPr id="5" name="Oval 4"/>
          <p:cNvSpPr/>
          <p:nvPr/>
        </p:nvSpPr>
        <p:spPr>
          <a:xfrm>
            <a:off x="2971800" y="2478346"/>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FF0000"/>
                </a:solidFill>
                <a:latin typeface="Times New Roman" pitchFamily="18" charset="0"/>
                <a:cs typeface="Times New Roman" pitchFamily="18" charset="0"/>
              </a:rPr>
              <a:t>B</a:t>
            </a:r>
            <a:endParaRPr lang="en-US" sz="3600" b="1" dirty="0">
              <a:solidFill>
                <a:srgbClr val="FF0000"/>
              </a:solidFill>
              <a:latin typeface="Times New Roman" pitchFamily="18" charset="0"/>
              <a:cs typeface="Times New Roman" pitchFamily="18" charset="0"/>
            </a:endParaRPr>
          </a:p>
        </p:txBody>
      </p:sp>
      <p:sp>
        <p:nvSpPr>
          <p:cNvPr id="6" name="Rectangle 5"/>
          <p:cNvSpPr/>
          <p:nvPr/>
        </p:nvSpPr>
        <p:spPr>
          <a:xfrm>
            <a:off x="609600" y="3276600"/>
            <a:ext cx="10668000" cy="3046988"/>
          </a:xfrm>
          <a:prstGeom prst="rect">
            <a:avLst/>
          </a:prstGeom>
        </p:spPr>
        <p:txBody>
          <a:bodyPr wrap="square">
            <a:spAutoFit/>
          </a:bodyPr>
          <a:lstStyle/>
          <a:p>
            <a:r>
              <a:rPr lang="vi-VN" sz="3200" b="1" dirty="0">
                <a:solidFill>
                  <a:srgbClr val="0070C0"/>
                </a:solidFill>
                <a:latin typeface="Times New Roman" pitchFamily="18" charset="0"/>
                <a:cs typeface="Times New Roman" pitchFamily="18" charset="0"/>
              </a:rPr>
              <a:t>Câu 6: Nguồn năng lượng nào được sử dụng để tạo ra điện năng mà không sử dụng bất kỳ bộ phận nào?</a:t>
            </a:r>
          </a:p>
          <a:p>
            <a:r>
              <a:rPr lang="vi-VN" sz="3200" b="1" dirty="0">
                <a:latin typeface="Times New Roman" pitchFamily="18" charset="0"/>
                <a:cs typeface="Times New Roman" pitchFamily="18" charset="0"/>
              </a:rPr>
              <a:t>   </a:t>
            </a:r>
            <a:r>
              <a:rPr lang="vi-VN" sz="3200" dirty="0">
                <a:latin typeface="Times New Roman" pitchFamily="18" charset="0"/>
                <a:cs typeface="Times New Roman" pitchFamily="18" charset="0"/>
              </a:rPr>
              <a:t>A. Địa nhiệt</a:t>
            </a:r>
          </a:p>
          <a:p>
            <a:r>
              <a:rPr lang="vi-VN" sz="3200" dirty="0">
                <a:latin typeface="Times New Roman" pitchFamily="18" charset="0"/>
                <a:cs typeface="Times New Roman" pitchFamily="18" charset="0"/>
              </a:rPr>
              <a:t>   B. Thủy điện</a:t>
            </a:r>
          </a:p>
          <a:p>
            <a:r>
              <a:rPr lang="vi-VN" sz="3200" dirty="0">
                <a:latin typeface="Times New Roman" pitchFamily="18" charset="0"/>
                <a:cs typeface="Times New Roman" pitchFamily="18" charset="0"/>
              </a:rPr>
              <a:t>   C. Năng lượng hạt nhân</a:t>
            </a:r>
          </a:p>
          <a:p>
            <a:r>
              <a:rPr lang="vi-VN" sz="3200" dirty="0">
                <a:latin typeface="Times New Roman" pitchFamily="18" charset="0"/>
                <a:cs typeface="Times New Roman" pitchFamily="18" charset="0"/>
              </a:rPr>
              <a:t>   D. Năng lượng mặt trời</a:t>
            </a:r>
          </a:p>
        </p:txBody>
      </p:sp>
      <p:sp>
        <p:nvSpPr>
          <p:cNvPr id="7" name="Oval 6"/>
          <p:cNvSpPr/>
          <p:nvPr/>
        </p:nvSpPr>
        <p:spPr>
          <a:xfrm>
            <a:off x="838200" y="5713988"/>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FF0000"/>
                </a:solidFill>
                <a:latin typeface="Times New Roman" pitchFamily="18" charset="0"/>
                <a:cs typeface="Times New Roman" pitchFamily="18" charset="0"/>
              </a:rPr>
              <a:t>D</a:t>
            </a:r>
            <a:endParaRPr lang="en-US" sz="3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Bottom)">
                                      <p:cBhvr>
                                        <p:cTn id="7" dur="500"/>
                                        <p:tgtEl>
                                          <p:spTgt spid="4">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slide(fromBottom)">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plus(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6"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arn(inHorizontal)">
                                      <p:cBhvr>
                                        <p:cTn id="20" dur="500"/>
                                        <p:tgtEl>
                                          <p:spTgt spid="6">
                                            <p:txEl>
                                              <p:pRg st="0" end="0"/>
                                            </p:txEl>
                                          </p:spTgt>
                                        </p:tgtEl>
                                      </p:cBhvr>
                                    </p:animEffect>
                                  </p:childTnLst>
                                </p:cTn>
                              </p:par>
                              <p:par>
                                <p:cTn id="21" presetID="16" presetClass="entr" presetSubtype="26"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barn(inHorizontal)">
                                      <p:cBhvr>
                                        <p:cTn id="23" dur="500"/>
                                        <p:tgtEl>
                                          <p:spTgt spid="6">
                                            <p:txEl>
                                              <p:pRg st="1" end="1"/>
                                            </p:txEl>
                                          </p:spTgt>
                                        </p:tgtEl>
                                      </p:cBhvr>
                                    </p:animEffect>
                                  </p:childTnLst>
                                </p:cTn>
                              </p:par>
                              <p:par>
                                <p:cTn id="24" presetID="16" presetClass="entr" presetSubtype="26" fill="hold" nodeType="with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barn(inHorizontal)">
                                      <p:cBhvr>
                                        <p:cTn id="26" dur="500"/>
                                        <p:tgtEl>
                                          <p:spTgt spid="6">
                                            <p:txEl>
                                              <p:pRg st="2" end="2"/>
                                            </p:txEl>
                                          </p:spTgt>
                                        </p:tgtEl>
                                      </p:cBhvr>
                                    </p:animEffect>
                                  </p:childTnLst>
                                </p:cTn>
                              </p:par>
                              <p:par>
                                <p:cTn id="27" presetID="16" presetClass="entr" presetSubtype="26"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barn(inHorizontal)">
                                      <p:cBhvr>
                                        <p:cTn id="29" dur="500"/>
                                        <p:tgtEl>
                                          <p:spTgt spid="6">
                                            <p:txEl>
                                              <p:pRg st="3" end="3"/>
                                            </p:txEl>
                                          </p:spTgt>
                                        </p:tgtEl>
                                      </p:cBhvr>
                                    </p:animEffect>
                                  </p:childTnLst>
                                </p:cTn>
                              </p:par>
                              <p:par>
                                <p:cTn id="30" presetID="16" presetClass="entr" presetSubtype="26"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arn(inHorizontal)">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3"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plus(in)">
                                      <p:cBhvr>
                                        <p:cTn id="3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
            <a:ext cx="11506200" cy="6186309"/>
          </a:xfrm>
          <a:prstGeom prst="rect">
            <a:avLst/>
          </a:prstGeom>
        </p:spPr>
        <p:txBody>
          <a:bodyPr wrap="square">
            <a:spAutoFit/>
          </a:bodyPr>
          <a:lstStyle/>
          <a:p>
            <a:r>
              <a:rPr lang="vi-VN" sz="3600" b="1" dirty="0">
                <a:solidFill>
                  <a:srgbClr val="0070C0"/>
                </a:solidFill>
                <a:latin typeface="Times New Roman" pitchFamily="18" charset="0"/>
                <a:cs typeface="Times New Roman" pitchFamily="18" charset="0"/>
              </a:rPr>
              <a:t>Câu 7: Thế nào là nguồn năng lượng tái tạo?</a:t>
            </a:r>
          </a:p>
          <a:p>
            <a:r>
              <a:rPr lang="vi-VN" sz="3600" dirty="0">
                <a:latin typeface="Times New Roman" pitchFamily="18" charset="0"/>
                <a:cs typeface="Times New Roman" pitchFamily="18" charset="0"/>
              </a:rPr>
              <a:t>A. Nguồn năng lượng tái tạo là nguồn năng lượng có sẵn trong thiên nhiên và có thể cạn kiệt</a:t>
            </a:r>
          </a:p>
          <a:p>
            <a:r>
              <a:rPr lang="vi-VN" sz="3600" dirty="0">
                <a:latin typeface="Times New Roman" pitchFamily="18" charset="0"/>
                <a:cs typeface="Times New Roman" pitchFamily="18" charset="0"/>
              </a:rPr>
              <a:t>B. Nguồn năng lượng tái tạo là nguồn năng lượng có sẵn trong thiên nhiên, liên tục được bổ sung thông qua các quá trình tự nhiên.</a:t>
            </a:r>
          </a:p>
          <a:p>
            <a:r>
              <a:rPr lang="vi-VN" sz="3600" dirty="0">
                <a:latin typeface="Times New Roman" pitchFamily="18" charset="0"/>
                <a:cs typeface="Times New Roman" pitchFamily="18" charset="0"/>
              </a:rPr>
              <a:t>C. Nguồn năng lượng tái tạo là nguồn năng lượng con người tự tạo ra và cung cấp liên tục thông qua các quá trình chuyển hóa.</a:t>
            </a:r>
          </a:p>
          <a:p>
            <a:r>
              <a:rPr lang="vi-VN" sz="3600" dirty="0">
                <a:latin typeface="Times New Roman" pitchFamily="18" charset="0"/>
                <a:cs typeface="Times New Roman" pitchFamily="18" charset="0"/>
              </a:rPr>
              <a:t>D. Nguồn năng lượng tái tạo là nguồn năng lượng không có sẵn trong thiên nhiên và có thể cạn kiệt.</a:t>
            </a:r>
          </a:p>
        </p:txBody>
      </p:sp>
      <p:sp>
        <p:nvSpPr>
          <p:cNvPr id="5" name="Oval 4"/>
          <p:cNvSpPr/>
          <p:nvPr/>
        </p:nvSpPr>
        <p:spPr>
          <a:xfrm>
            <a:off x="304800" y="1676400"/>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FF0000"/>
                </a:solidFill>
                <a:latin typeface="Times New Roman" pitchFamily="18" charset="0"/>
                <a:cs typeface="Times New Roman" pitchFamily="18" charset="0"/>
              </a:rPr>
              <a:t>B</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plus(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885825"/>
            <a:ext cx="11582400" cy="5509200"/>
          </a:xfrm>
          <a:prstGeom prst="rect">
            <a:avLst/>
          </a:prstGeom>
        </p:spPr>
        <p:txBody>
          <a:bodyPr wrap="square">
            <a:spAutoFit/>
          </a:bodyPr>
          <a:lstStyle/>
          <a:p>
            <a:r>
              <a:rPr lang="vi-VN" sz="3200" b="1" dirty="0">
                <a:solidFill>
                  <a:srgbClr val="0070C0"/>
                </a:solidFill>
                <a:latin typeface="Times New Roman" pitchFamily="18" charset="0"/>
                <a:cs typeface="Times New Roman" pitchFamily="18" charset="0"/>
              </a:rPr>
              <a:t>Câu 8: Phát biểu nào sau đây là đúng về nguồn năng lượng không tái tạo?</a:t>
            </a:r>
          </a:p>
          <a:p>
            <a:r>
              <a:rPr lang="vi-VN" sz="3200" dirty="0">
                <a:latin typeface="Times New Roman" pitchFamily="18" charset="0"/>
                <a:cs typeface="Times New Roman" pitchFamily="18" charset="0"/>
              </a:rPr>
              <a:t>A. Nguồn năng lượng không tái tạo là nguồn năng lượng có trong thiên nhiên, có thể cạn kiệt vì phải mất hàng triệu đến hàng trăm triệu năm để hình thành.</a:t>
            </a:r>
          </a:p>
          <a:p>
            <a:r>
              <a:rPr lang="vi-VN" sz="3200" dirty="0">
                <a:latin typeface="Times New Roman" pitchFamily="18" charset="0"/>
                <a:cs typeface="Times New Roman" pitchFamily="18" charset="0"/>
              </a:rPr>
              <a:t>B. Nguồn năng lượng không tái tạo là nguồn năng lượng có sẵn trong thiên nhiên, liên tục được bổ sung thông qua các quá trình tự nhiên.</a:t>
            </a:r>
          </a:p>
          <a:p>
            <a:r>
              <a:rPr lang="vi-VN" sz="3200" dirty="0">
                <a:latin typeface="Times New Roman" pitchFamily="18" charset="0"/>
                <a:cs typeface="Times New Roman" pitchFamily="18" charset="0"/>
              </a:rPr>
              <a:t>C. Nguồn năng lượng không tái tạo là nguồn năng lượng con người tự tạo ra và cung cấp liên tục thông qua các quá trình chuyển hóa.</a:t>
            </a:r>
          </a:p>
          <a:p>
            <a:r>
              <a:rPr lang="vi-VN" sz="3200" dirty="0">
                <a:latin typeface="Times New Roman" pitchFamily="18" charset="0"/>
                <a:cs typeface="Times New Roman" pitchFamily="18" charset="0"/>
              </a:rPr>
              <a:t>D. Nguồn năng lượng không tái tạo là nguồn năng lượng không có sẵn trong thiên nhiên và có thể cạn kiệt.</a:t>
            </a:r>
          </a:p>
        </p:txBody>
      </p:sp>
      <p:sp>
        <p:nvSpPr>
          <p:cNvPr id="5" name="Oval 4"/>
          <p:cNvSpPr/>
          <p:nvPr/>
        </p:nvSpPr>
        <p:spPr>
          <a:xfrm>
            <a:off x="280987" y="1828800"/>
            <a:ext cx="609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FF0000"/>
                </a:solidFill>
                <a:latin typeface="Times New Roman" pitchFamily="18" charset="0"/>
                <a:cs typeface="Times New Roman" pitchFamily="18" charset="0"/>
              </a:rPr>
              <a:t>A</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plus(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801"/>
            <a:ext cx="12192000" cy="863599"/>
          </a:xfrm>
        </p:spPr>
        <p:txBody>
          <a:bodyPr>
            <a:normAutofit/>
          </a:bodyPr>
          <a:lstStyle/>
          <a:p>
            <a:pPr algn="ctr"/>
            <a:r>
              <a:rPr lang="en-US" sz="2800" b="1">
                <a:solidFill>
                  <a:schemeClr val="accent6">
                    <a:lumMod val="50000"/>
                  </a:schemeClr>
                </a:solidFill>
              </a:rPr>
              <a:t>TỰ LÀM MÔ HÌNH TUABIN HOẠT ĐỘNG BẰNG NGUỒN NĂNG LƯỢNG TÁI TẠO</a:t>
            </a:r>
          </a:p>
        </p:txBody>
      </p:sp>
      <p:sp>
        <p:nvSpPr>
          <p:cNvPr id="5" name="TextBox 4"/>
          <p:cNvSpPr txBox="1"/>
          <p:nvPr/>
        </p:nvSpPr>
        <p:spPr>
          <a:xfrm>
            <a:off x="152400" y="914400"/>
            <a:ext cx="11887200"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Mỗi nhóm chuẩn bị (4 nhóm):</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Làm một chong chóng cắt ra từ vỏ lon nước ngọt.</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Một que cứng gắn trên một giá cố định để làm trục quay.</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Một nút áo cột vào đầu sợi dây dài 1m quấn quanh trục.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Tiến hành</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Đặt các cánh quạt của chong chóng bên </a:t>
            </a:r>
          </a:p>
          <a:p>
            <a:pPr marR="0" lvl="0" algn="just"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dưới vòi nước.</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Mở vòi nước, sức nước chảy mạnh làm </a:t>
            </a:r>
          </a:p>
          <a:p>
            <a:pPr marR="0" lvl="0" algn="just"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chong chóng quay và tọa ra lực nâng vật </a:t>
            </a:r>
          </a:p>
          <a:p>
            <a:pPr marR="0" lvl="0" algn="just"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lên cao.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Thảo luận</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Có sự chuyển hóa năng lượng gì xảy ra?</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Nghĩ cách cải tiến làm cho chong chóng</a:t>
            </a:r>
          </a:p>
          <a:p>
            <a:pPr marR="0" lvl="0" algn="just"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quay nhanh hơn và liên tục.</a:t>
            </a:r>
          </a:p>
        </p:txBody>
      </p:sp>
      <p:pic>
        <p:nvPicPr>
          <p:cNvPr id="3" name="Hình ảnh 2">
            <a:extLst>
              <a:ext uri="{FF2B5EF4-FFF2-40B4-BE49-F238E27FC236}">
                <a16:creationId xmlns:a16="http://schemas.microsoft.com/office/drawing/2014/main" id="{D0D9097C-2677-423D-A2D4-17205551C9A8}"/>
              </a:ext>
            </a:extLst>
          </p:cNvPr>
          <p:cNvPicPr>
            <a:picLocks noChangeAspect="1"/>
          </p:cNvPicPr>
          <p:nvPr/>
        </p:nvPicPr>
        <p:blipFill>
          <a:blip r:embed="rId2"/>
          <a:stretch>
            <a:fillRect/>
          </a:stretch>
        </p:blipFill>
        <p:spPr>
          <a:xfrm>
            <a:off x="6248400" y="2667000"/>
            <a:ext cx="5943600" cy="4152900"/>
          </a:xfrm>
          <a:prstGeom prst="rect">
            <a:avLst/>
          </a:prstGeom>
        </p:spPr>
      </p:pic>
    </p:spTree>
    <p:extLst>
      <p:ext uri="{BB962C8B-B14F-4D97-AF65-F5344CB8AC3E}">
        <p14:creationId xmlns:p14="http://schemas.microsoft.com/office/powerpoint/2010/main" val="22136547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ình nền Powerpoint chuyên nghiệp,đẹp cho giáo án điện tử"/>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4" name="Rectangle 3"/>
          <p:cNvSpPr/>
          <p:nvPr/>
        </p:nvSpPr>
        <p:spPr>
          <a:xfrm>
            <a:off x="1524000" y="304801"/>
            <a:ext cx="8610600" cy="1015663"/>
          </a:xfrm>
          <a:prstGeom prst="rect">
            <a:avLst/>
          </a:prstGeom>
          <a:noFill/>
        </p:spPr>
        <p:txBody>
          <a:bodyPr wrap="square" lIns="91440" tIns="45720" rIns="91440" bIns="45720">
            <a:spAutoFit/>
          </a:bodyPr>
          <a:lstStyle/>
          <a:p>
            <a:pPr algn="ctr" defTabSz="914400"/>
            <a:r>
              <a:rPr lang="vi-VN" sz="6000" b="1" dirty="0">
                <a:ln w="18000">
                  <a:solidFill>
                    <a:srgbClr val="C0504D">
                      <a:satMod val="140000"/>
                    </a:srgbClr>
                  </a:solidFill>
                  <a:prstDash val="solid"/>
                  <a:miter lim="800000"/>
                </a:ln>
                <a:solidFill>
                  <a:srgbClr val="C00000"/>
                </a:solidFill>
                <a:effectLst>
                  <a:outerShdw blurRad="25500" dist="23000" dir="7020000" algn="tl">
                    <a:srgbClr val="000000">
                      <a:alpha val="50000"/>
                    </a:srgbClr>
                  </a:outerShdw>
                </a:effectLst>
                <a:latin typeface="Times New Roman" panose="02020603050405020304" pitchFamily="18" charset="0"/>
              </a:rPr>
              <a:t>HƯỚNG DẪN VỀ NHÀ</a:t>
            </a:r>
            <a:endParaRPr lang="en-US" sz="6000" b="1" dirty="0">
              <a:ln w="18000">
                <a:solidFill>
                  <a:srgbClr val="C0504D">
                    <a:satMod val="140000"/>
                  </a:srgbClr>
                </a:solidFill>
                <a:prstDash val="solid"/>
                <a:miter lim="800000"/>
              </a:ln>
              <a:solidFill>
                <a:srgbClr val="C00000"/>
              </a:solidFill>
              <a:effectLst>
                <a:outerShdw blurRad="25500" dist="23000" dir="7020000" algn="tl">
                  <a:srgbClr val="000000">
                    <a:alpha val="50000"/>
                  </a:srgbClr>
                </a:outerShdw>
              </a:effectLst>
              <a:latin typeface="Calibri"/>
            </a:endParaRPr>
          </a:p>
        </p:txBody>
      </p:sp>
      <p:sp>
        <p:nvSpPr>
          <p:cNvPr id="5" name="Rectangle 4"/>
          <p:cNvSpPr/>
          <p:nvPr/>
        </p:nvSpPr>
        <p:spPr>
          <a:xfrm>
            <a:off x="1328737" y="1447801"/>
            <a:ext cx="10287000" cy="2185214"/>
          </a:xfrm>
          <a:prstGeom prst="rect">
            <a:avLst/>
          </a:prstGeom>
        </p:spPr>
        <p:txBody>
          <a:bodyPr wrap="square">
            <a:spAutoFit/>
          </a:bodyPr>
          <a:lstStyle/>
          <a:p>
            <a:pPr defTabSz="914400">
              <a:buFontTx/>
              <a:buChar char="-"/>
            </a:pPr>
            <a:r>
              <a:rPr lang="en-US" altLang="en-US" sz="4400" b="1">
                <a:solidFill>
                  <a:srgbClr val="FFFF00"/>
                </a:solidFill>
                <a:latin typeface="Times New Roman" panose="02020603050405020304" pitchFamily="18" charset="0"/>
              </a:rPr>
              <a:t> Học </a:t>
            </a:r>
            <a:r>
              <a:rPr lang="en-US" altLang="en-US" sz="4400" b="1" dirty="0" err="1">
                <a:solidFill>
                  <a:srgbClr val="FFFF00"/>
                </a:solidFill>
                <a:latin typeface="Times New Roman" panose="02020603050405020304" pitchFamily="18" charset="0"/>
              </a:rPr>
              <a:t>bài</a:t>
            </a:r>
            <a:r>
              <a:rPr lang="en-US" altLang="en-US" sz="4400" b="1" dirty="0">
                <a:solidFill>
                  <a:srgbClr val="FFFF00"/>
                </a:solidFill>
                <a:latin typeface="Times New Roman" panose="02020603050405020304" pitchFamily="18" charset="0"/>
              </a:rPr>
              <a:t> </a:t>
            </a:r>
            <a:r>
              <a:rPr lang="en-US" altLang="en-US" sz="4400" b="1" dirty="0" err="1">
                <a:solidFill>
                  <a:srgbClr val="FFFF00"/>
                </a:solidFill>
                <a:latin typeface="Times New Roman" panose="02020603050405020304" pitchFamily="18" charset="0"/>
              </a:rPr>
              <a:t>theo</a:t>
            </a:r>
            <a:r>
              <a:rPr lang="en-US" altLang="en-US" sz="4400" b="1" dirty="0">
                <a:solidFill>
                  <a:srgbClr val="FFFF00"/>
                </a:solidFill>
                <a:latin typeface="Times New Roman" panose="02020603050405020304" pitchFamily="18" charset="0"/>
              </a:rPr>
              <a:t> </a:t>
            </a:r>
            <a:r>
              <a:rPr lang="en-US" altLang="en-US" sz="4400" b="1" dirty="0" err="1">
                <a:solidFill>
                  <a:srgbClr val="FFFF00"/>
                </a:solidFill>
                <a:latin typeface="Times New Roman" panose="02020603050405020304" pitchFamily="18" charset="0"/>
              </a:rPr>
              <a:t>nội</a:t>
            </a:r>
            <a:r>
              <a:rPr lang="en-US" altLang="en-US" sz="4400" b="1" dirty="0">
                <a:solidFill>
                  <a:srgbClr val="FFFF00"/>
                </a:solidFill>
                <a:latin typeface="Times New Roman" panose="02020603050405020304" pitchFamily="18" charset="0"/>
              </a:rPr>
              <a:t> dung </a:t>
            </a:r>
            <a:r>
              <a:rPr lang="en-US" altLang="en-US" sz="4400" b="1" dirty="0" err="1">
                <a:solidFill>
                  <a:srgbClr val="FFFF00"/>
                </a:solidFill>
                <a:latin typeface="Times New Roman" panose="02020603050405020304" pitchFamily="18" charset="0"/>
              </a:rPr>
              <a:t>vở</a:t>
            </a:r>
            <a:r>
              <a:rPr lang="en-US" altLang="en-US" sz="4400" b="1" dirty="0">
                <a:solidFill>
                  <a:srgbClr val="FFFF00"/>
                </a:solidFill>
                <a:latin typeface="Times New Roman" panose="02020603050405020304" pitchFamily="18" charset="0"/>
              </a:rPr>
              <a:t> </a:t>
            </a:r>
            <a:r>
              <a:rPr lang="en-US" altLang="en-US" sz="4400" b="1" dirty="0" err="1">
                <a:solidFill>
                  <a:srgbClr val="FFFF00"/>
                </a:solidFill>
                <a:latin typeface="Times New Roman" panose="02020603050405020304" pitchFamily="18" charset="0"/>
              </a:rPr>
              <a:t>ghi</a:t>
            </a:r>
            <a:endParaRPr lang="en-US" altLang="en-US" sz="4400" b="1" dirty="0">
              <a:solidFill>
                <a:srgbClr val="FFFF00"/>
              </a:solidFill>
              <a:latin typeface="Times New Roman" panose="02020603050405020304" pitchFamily="18" charset="0"/>
            </a:endParaRPr>
          </a:p>
          <a:p>
            <a:pPr defTabSz="914400"/>
            <a:r>
              <a:rPr lang="vi-VN" altLang="en-US" sz="4400" b="1" dirty="0">
                <a:solidFill>
                  <a:srgbClr val="FFFF00"/>
                </a:solidFill>
                <a:latin typeface="Times New Roman" panose="02020603050405020304" pitchFamily="18" charset="0"/>
              </a:rPr>
              <a:t>-</a:t>
            </a:r>
            <a:r>
              <a:rPr lang="en-US" altLang="en-US" sz="4400" b="1" dirty="0">
                <a:solidFill>
                  <a:srgbClr val="FFFF00"/>
                </a:solidFill>
                <a:latin typeface="Times New Roman" panose="02020603050405020304" pitchFamily="18" charset="0"/>
              </a:rPr>
              <a:t> </a:t>
            </a:r>
            <a:r>
              <a:rPr lang="en-US" altLang="en-US" sz="4400" b="1" err="1">
                <a:solidFill>
                  <a:srgbClr val="FFFF00"/>
                </a:solidFill>
                <a:latin typeface="Times New Roman" panose="02020603050405020304" pitchFamily="18" charset="0"/>
              </a:rPr>
              <a:t>Làm</a:t>
            </a:r>
            <a:r>
              <a:rPr lang="en-US" altLang="en-US" sz="4400" b="1">
                <a:solidFill>
                  <a:srgbClr val="FFFF00"/>
                </a:solidFill>
                <a:latin typeface="Times New Roman" panose="02020603050405020304" pitchFamily="18" charset="0"/>
              </a:rPr>
              <a:t> mô hình theo hướng dẫn</a:t>
            </a:r>
            <a:endParaRPr lang="en-US" altLang="en-US" sz="4400" b="1" dirty="0">
              <a:solidFill>
                <a:srgbClr val="FFFF00"/>
              </a:solidFill>
              <a:latin typeface="Times New Roman" panose="02020603050405020304" pitchFamily="18" charset="0"/>
            </a:endParaRPr>
          </a:p>
          <a:p>
            <a:pPr defTabSz="914400">
              <a:buFontTx/>
              <a:buChar char="-"/>
            </a:pPr>
            <a:r>
              <a:rPr lang="en-US" altLang="en-US" sz="4400" b="1" dirty="0" err="1">
                <a:solidFill>
                  <a:srgbClr val="FFFF00"/>
                </a:solidFill>
                <a:latin typeface="Times New Roman" panose="02020603050405020304" pitchFamily="18" charset="0"/>
              </a:rPr>
              <a:t>Đọc</a:t>
            </a:r>
            <a:r>
              <a:rPr lang="en-US" altLang="en-US" sz="4400" b="1" dirty="0">
                <a:solidFill>
                  <a:srgbClr val="FFFF00"/>
                </a:solidFill>
                <a:latin typeface="Times New Roman" panose="02020603050405020304" pitchFamily="18" charset="0"/>
              </a:rPr>
              <a:t> </a:t>
            </a:r>
            <a:r>
              <a:rPr lang="en-US" altLang="en-US" sz="4400" b="1" dirty="0" err="1">
                <a:solidFill>
                  <a:srgbClr val="FFFF00"/>
                </a:solidFill>
                <a:latin typeface="Times New Roman" panose="02020603050405020304" pitchFamily="18" charset="0"/>
              </a:rPr>
              <a:t>trước</a:t>
            </a:r>
            <a:r>
              <a:rPr lang="en-US" altLang="en-US" sz="4400" b="1" dirty="0">
                <a:solidFill>
                  <a:srgbClr val="FFFF00"/>
                </a:solidFill>
                <a:latin typeface="Times New Roman" panose="02020603050405020304" pitchFamily="18" charset="0"/>
              </a:rPr>
              <a:t> </a:t>
            </a:r>
            <a:r>
              <a:rPr lang="en-US" altLang="en-US" sz="4400" b="1" dirty="0" err="1">
                <a:solidFill>
                  <a:srgbClr val="FFFF00"/>
                </a:solidFill>
                <a:latin typeface="Times New Roman" panose="02020603050405020304" pitchFamily="18" charset="0"/>
              </a:rPr>
              <a:t>bài</a:t>
            </a:r>
            <a:r>
              <a:rPr lang="en-US" altLang="en-US" sz="4400" b="1" dirty="0">
                <a:solidFill>
                  <a:srgbClr val="FFFF00"/>
                </a:solidFill>
                <a:latin typeface="Times New Roman" panose="02020603050405020304" pitchFamily="18" charset="0"/>
              </a:rPr>
              <a:t> </a:t>
            </a:r>
            <a:r>
              <a:rPr lang="vi-VN" sz="4800" b="1" dirty="0">
                <a:solidFill>
                  <a:srgbClr val="FFFF00"/>
                </a:solidFill>
                <a:latin typeface="Times New Roman" pitchFamily="18" charset="0"/>
                <a:cs typeface="Times New Roman" pitchFamily="18" charset="0"/>
              </a:rPr>
              <a:t>5</a:t>
            </a:r>
            <a:r>
              <a:rPr lang="vi-VN" altLang="en-US" sz="4800" b="1" dirty="0">
                <a:solidFill>
                  <a:srgbClr val="FFFF00"/>
                </a:solidFill>
                <a:latin typeface="Times New Roman" panose="02020603050405020304" pitchFamily="18" charset="0"/>
              </a:rPr>
              <a:t>1</a:t>
            </a:r>
            <a:r>
              <a:rPr lang="en-US" altLang="en-US" sz="4400" b="1" dirty="0">
                <a:solidFill>
                  <a:srgbClr val="FFFF00"/>
                </a:solidFill>
                <a:latin typeface="Times New Roman" panose="02020603050405020304" pitchFamily="18" charset="0"/>
              </a:rPr>
              <a:t>:</a:t>
            </a:r>
            <a:r>
              <a:rPr lang="vi-VN" altLang="en-US" sz="4400" b="1" dirty="0">
                <a:solidFill>
                  <a:srgbClr val="FFFF00"/>
                </a:solidFill>
                <a:latin typeface="Times New Roman" panose="02020603050405020304" pitchFamily="18" charset="0"/>
              </a:rPr>
              <a:t>Tiết kiệm năng lượng </a:t>
            </a:r>
            <a:endParaRPr lang="en-US" altLang="en-US" sz="4400" b="1" dirty="0">
              <a:solidFill>
                <a:srgbClr val="FFFF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8600" y="258763"/>
            <a:ext cx="8686800" cy="639763"/>
          </a:xfrm>
        </p:spPr>
        <p:txBody>
          <a:bodyPr>
            <a:normAutofit fontScale="90000"/>
          </a:bodyPr>
          <a:lstStyle/>
          <a:p>
            <a:r>
              <a:rPr lang="en-US" sz="4000" b="1" u="sng" dirty="0">
                <a:solidFill>
                  <a:srgbClr val="0000CC"/>
                </a:solidFill>
                <a:latin typeface="Times New Roman" pitchFamily="18" charset="0"/>
                <a:cs typeface="Times New Roman" pitchFamily="18" charset="0"/>
              </a:rPr>
              <a:t>I/ </a:t>
            </a:r>
            <a:r>
              <a:rPr lang="en-US" sz="4000" b="1" u="sng" dirty="0" err="1">
                <a:solidFill>
                  <a:srgbClr val="0000CC"/>
                </a:solidFill>
                <a:latin typeface="Times New Roman" pitchFamily="18" charset="0"/>
                <a:cs typeface="Times New Roman" pitchFamily="18" charset="0"/>
              </a:rPr>
              <a:t>Nguồn</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năng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lượng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trong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tự</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nhiên</a:t>
            </a:r>
            <a:endParaRPr lang="en-US" sz="4000" b="1" u="sng" dirty="0">
              <a:solidFill>
                <a:srgbClr val="0000CC"/>
              </a:solidFill>
              <a:latin typeface="Times New Roman" pitchFamily="18" charset="0"/>
              <a:cs typeface="Times New Roman" pitchFamily="18" charset="0"/>
            </a:endParaRPr>
          </a:p>
        </p:txBody>
      </p:sp>
      <p:sp>
        <p:nvSpPr>
          <p:cNvPr id="5" name="Cloud Callout 4"/>
          <p:cNvSpPr/>
          <p:nvPr/>
        </p:nvSpPr>
        <p:spPr>
          <a:xfrm>
            <a:off x="2514600" y="1676400"/>
            <a:ext cx="7086600" cy="2438400"/>
          </a:xfrm>
          <a:prstGeom prst="cloudCallout">
            <a:avLst>
              <a:gd name="adj1" fmla="val -44210"/>
              <a:gd name="adj2" fmla="val -55032"/>
            </a:avLst>
          </a:prstGeom>
          <a:solidFill>
            <a:srgbClr val="0064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itchFamily="18" charset="0"/>
                <a:cs typeface="Times New Roman" pitchFamily="18" charset="0"/>
              </a:rPr>
              <a:t>Nguồn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năng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lượng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trong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tự</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nhiên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mấy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loại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những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loại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nào</a:t>
            </a:r>
            <a:r>
              <a:rPr lang="en-US" sz="2800" b="1" dirty="0">
                <a:latin typeface="Times New Roman" pitchFamily="18" charset="0"/>
                <a:cs typeface="Times New Roman" pitchFamily="18" charset="0"/>
              </a:rPr>
              <a:t>?</a:t>
            </a:r>
          </a:p>
        </p:txBody>
      </p:sp>
      <p:sp>
        <p:nvSpPr>
          <p:cNvPr id="6" name="Rounded Rectangle 5"/>
          <p:cNvSpPr/>
          <p:nvPr/>
        </p:nvSpPr>
        <p:spPr>
          <a:xfrm>
            <a:off x="1905000" y="4267200"/>
            <a:ext cx="8153400" cy="914400"/>
          </a:xfrm>
          <a:prstGeom prst="roundRect">
            <a:avLst/>
          </a:prstGeom>
          <a:solidFill>
            <a:srgbClr val="0064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latin typeface="Times New Roman" pitchFamily="18" charset="0"/>
                <a:cs typeface="Times New Roman" pitchFamily="18" charset="0"/>
              </a:rPr>
              <a:t>Nguồn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năng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lượng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tái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tạo</a:t>
            </a:r>
            <a:endParaRPr lang="en-US" sz="4000" b="1" dirty="0">
              <a:latin typeface="Times New Roman" pitchFamily="18" charset="0"/>
              <a:cs typeface="Times New Roman" pitchFamily="18" charset="0"/>
            </a:endParaRPr>
          </a:p>
          <a:p>
            <a:pPr algn="ctr"/>
            <a:endParaRPr lang="en-US" dirty="0"/>
          </a:p>
        </p:txBody>
      </p:sp>
      <p:sp>
        <p:nvSpPr>
          <p:cNvPr id="7" name="Rounded Rectangle 6"/>
          <p:cNvSpPr/>
          <p:nvPr/>
        </p:nvSpPr>
        <p:spPr>
          <a:xfrm>
            <a:off x="1905000" y="5562600"/>
            <a:ext cx="8305800" cy="914400"/>
          </a:xfrm>
          <a:prstGeom prst="roundRect">
            <a:avLst/>
          </a:prstGeom>
          <a:solidFill>
            <a:srgbClr val="0064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4000" dirty="0">
              <a:latin typeface="Times New Roman" pitchFamily="18" charset="0"/>
              <a:cs typeface="Times New Roman" pitchFamily="18" charset="0"/>
            </a:endParaRPr>
          </a:p>
          <a:p>
            <a:pPr lvl="0" algn="ctr"/>
            <a:r>
              <a:rPr lang="en-US" sz="4000" b="1" dirty="0" err="1">
                <a:latin typeface="Times New Roman" pitchFamily="18" charset="0"/>
                <a:cs typeface="Times New Roman" pitchFamily="18" charset="0"/>
              </a:rPr>
              <a:t>Nguồn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năng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lượng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không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tái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tạo</a:t>
            </a:r>
            <a:endParaRPr lang="en-US" sz="4000" b="1" dirty="0"/>
          </a:p>
          <a:p>
            <a:pPr algn="ctr"/>
            <a:endParaRPr lang="en-US" sz="4000" dirty="0"/>
          </a:p>
        </p:txBody>
      </p:sp>
    </p:spTree>
    <p:extLst>
      <p:ext uri="{BB962C8B-B14F-4D97-AF65-F5344CB8AC3E}">
        <p14:creationId xmlns:p14="http://schemas.microsoft.com/office/powerpoint/2010/main" val="336686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38400" y="1135858"/>
            <a:ext cx="7335443" cy="523220"/>
          </a:xfrm>
          <a:prstGeom prst="rect">
            <a:avLst/>
          </a:prstGeom>
          <a:noFill/>
        </p:spPr>
        <p:txBody>
          <a:bodyPr wrap="square" rtlCol="0">
            <a:spAutoFit/>
          </a:bodyPr>
          <a:lstStyle/>
          <a:p>
            <a:r>
              <a:rPr lang="en-US" sz="2800" b="1">
                <a:solidFill>
                  <a:srgbClr val="FF0000"/>
                </a:solidFill>
                <a:latin typeface="Arial" panose="020B0604020202020204" pitchFamily="34" charset="0"/>
                <a:cs typeface="Arial" panose="020B0604020202020204" pitchFamily="34" charset="0"/>
              </a:rPr>
              <a:t>NGUỒN NĂNG LƯỢNG TRONG TỰ NHIÊN</a:t>
            </a:r>
          </a:p>
        </p:txBody>
      </p:sp>
      <p:sp>
        <p:nvSpPr>
          <p:cNvPr id="7" name="Rounded Rectangle 6"/>
          <p:cNvSpPr/>
          <p:nvPr/>
        </p:nvSpPr>
        <p:spPr>
          <a:xfrm>
            <a:off x="1828801" y="2000252"/>
            <a:ext cx="3962400" cy="470534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FF0000"/>
                </a:solidFill>
                <a:latin typeface="Times New Roman" panose="02020603050405020304" pitchFamily="18" charset="0"/>
                <a:cs typeface="Times New Roman" panose="02020603050405020304" pitchFamily="18" charset="0"/>
              </a:rPr>
              <a:t>Nguồn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năng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lượng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tạo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là</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nguồn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năng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lượng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có</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sẵn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trong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thiên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nhiên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liên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tục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được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bổ</a:t>
            </a:r>
            <a:r>
              <a:rPr lang="en-US" sz="3200" b="1" dirty="0">
                <a:solidFill>
                  <a:srgbClr val="0000CC"/>
                </a:solidFill>
                <a:latin typeface="Times New Roman" panose="02020603050405020304" pitchFamily="18" charset="0"/>
                <a:cs typeface="Times New Roman" panose="02020603050405020304" pitchFamily="18" charset="0"/>
              </a:rPr>
              <a:t> sung qua </a:t>
            </a:r>
            <a:r>
              <a:rPr lang="en-US" sz="3200" b="1" dirty="0" err="1">
                <a:solidFill>
                  <a:srgbClr val="0000CC"/>
                </a:solidFill>
                <a:latin typeface="Times New Roman" panose="02020603050405020304" pitchFamily="18" charset="0"/>
                <a:cs typeface="Times New Roman" panose="02020603050405020304" pitchFamily="18" charset="0"/>
              </a:rPr>
              <a:t>các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quá</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trình</a:t>
            </a:r>
            <a:r>
              <a:rPr lang="en-US" sz="3200" b="1" dirty="0">
                <a:solidFill>
                  <a:srgbClr val="0000CC"/>
                </a:solidFill>
                <a:latin typeface="Times New Roman" panose="02020603050405020304" pitchFamily="18" charset="0"/>
                <a:cs typeface="Times New Roman" panose="02020603050405020304" pitchFamily="18" charset="0"/>
              </a:rPr>
              <a:t>.</a:t>
            </a:r>
          </a:p>
        </p:txBody>
      </p:sp>
      <p:sp>
        <p:nvSpPr>
          <p:cNvPr id="8" name="Rounded Rectangle 7"/>
          <p:cNvSpPr/>
          <p:nvPr/>
        </p:nvSpPr>
        <p:spPr>
          <a:xfrm>
            <a:off x="6603207" y="2000252"/>
            <a:ext cx="3962397" cy="4705349"/>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FF0000"/>
                </a:solidFill>
                <a:latin typeface="Times New Roman" panose="02020603050405020304" pitchFamily="18" charset="0"/>
                <a:cs typeface="Times New Roman" panose="02020603050405020304" pitchFamily="18" charset="0"/>
              </a:rPr>
              <a:t>Nguồn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năng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lượng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không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tạo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phải</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mất</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hàng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triệu</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đến</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hàng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trăm</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triệu</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năm</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để</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hình</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thành</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và</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không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thể</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bổ</a:t>
            </a:r>
            <a:r>
              <a:rPr lang="en-US" sz="3200" b="1" dirty="0">
                <a:solidFill>
                  <a:srgbClr val="00642D"/>
                </a:solidFill>
                <a:latin typeface="Times New Roman" panose="02020603050405020304" pitchFamily="18" charset="0"/>
                <a:cs typeface="Times New Roman" panose="02020603050405020304" pitchFamily="18" charset="0"/>
              </a:rPr>
              <a:t> sung </a:t>
            </a:r>
            <a:r>
              <a:rPr lang="en-US" sz="3200" b="1" dirty="0" err="1">
                <a:solidFill>
                  <a:srgbClr val="00642D"/>
                </a:solidFill>
                <a:latin typeface="Times New Roman" panose="02020603050405020304" pitchFamily="18" charset="0"/>
                <a:cs typeface="Times New Roman" panose="02020603050405020304" pitchFamily="18" charset="0"/>
              </a:rPr>
              <a:t>nhanh</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nên</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sẽ</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cạn</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kiệt</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trong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tương</a:t>
            </a:r>
            <a:r>
              <a:rPr lang="en-US" sz="3200" b="1" dirty="0">
                <a:solidFill>
                  <a:srgbClr val="00642D"/>
                </a:solidFill>
                <a:latin typeface="Times New Roman" panose="02020603050405020304" pitchFamily="18" charset="0"/>
                <a:cs typeface="Times New Roman" panose="02020603050405020304" pitchFamily="18" charset="0"/>
              </a:rPr>
              <a:t> </a:t>
            </a:r>
            <a:r>
              <a:rPr lang="en-US" sz="3200" b="1" dirty="0" err="1">
                <a:solidFill>
                  <a:srgbClr val="00642D"/>
                </a:solidFill>
                <a:latin typeface="Times New Roman" panose="02020603050405020304" pitchFamily="18" charset="0"/>
                <a:cs typeface="Times New Roman" panose="02020603050405020304" pitchFamily="18" charset="0"/>
              </a:rPr>
              <a:t>lai</a:t>
            </a:r>
            <a:r>
              <a:rPr lang="en-US" sz="2100" dirty="0">
                <a:solidFill>
                  <a:srgbClr val="00642D"/>
                </a:solidFill>
                <a:latin typeface="Arial" panose="020B0604020202020204" pitchFamily="34" charset="0"/>
                <a:cs typeface="Arial" panose="020B0604020202020204" pitchFamily="34" charset="0"/>
              </a:rPr>
              <a:t>.</a:t>
            </a:r>
          </a:p>
        </p:txBody>
      </p:sp>
      <p:grpSp>
        <p:nvGrpSpPr>
          <p:cNvPr id="41" name="Group 40"/>
          <p:cNvGrpSpPr/>
          <p:nvPr/>
        </p:nvGrpSpPr>
        <p:grpSpPr>
          <a:xfrm>
            <a:off x="4381500" y="1499427"/>
            <a:ext cx="3389710" cy="516899"/>
            <a:chOff x="3809999" y="856235"/>
            <a:chExt cx="4519613" cy="689198"/>
          </a:xfrm>
        </p:grpSpPr>
        <p:grpSp>
          <p:nvGrpSpPr>
            <p:cNvPr id="37" name="Group 36"/>
            <p:cNvGrpSpPr/>
            <p:nvPr/>
          </p:nvGrpSpPr>
          <p:grpSpPr>
            <a:xfrm>
              <a:off x="3814762" y="856235"/>
              <a:ext cx="4514850" cy="408207"/>
              <a:chOff x="3814762" y="956251"/>
              <a:chExt cx="4514850" cy="408207"/>
            </a:xfrm>
          </p:grpSpPr>
          <p:cxnSp>
            <p:nvCxnSpPr>
              <p:cNvPr id="29" name="Straight Connector 28"/>
              <p:cNvCxnSpPr/>
              <p:nvPr/>
            </p:nvCxnSpPr>
            <p:spPr>
              <a:xfrm>
                <a:off x="6072188" y="956251"/>
                <a:ext cx="0" cy="372487"/>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6072187" y="1328738"/>
                <a:ext cx="2257425" cy="14288"/>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3814762" y="1350170"/>
                <a:ext cx="2257425" cy="14288"/>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p:cNvCxnSpPr/>
            <p:nvPr/>
          </p:nvCxnSpPr>
          <p:spPr>
            <a:xfrm>
              <a:off x="8329612" y="1228722"/>
              <a:ext cx="0" cy="295279"/>
            </a:xfrm>
            <a:prstGeom prst="straightConnector1">
              <a:avLst/>
            </a:prstGeom>
            <a:ln w="254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809999" y="1250154"/>
              <a:ext cx="0" cy="295279"/>
            </a:xfrm>
            <a:prstGeom prst="straightConnector1">
              <a:avLst/>
            </a:prstGeom>
            <a:ln w="254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Title 1">
            <a:extLst>
              <a:ext uri="{FF2B5EF4-FFF2-40B4-BE49-F238E27FC236}">
                <a16:creationId xmlns:a16="http://schemas.microsoft.com/office/drawing/2014/main" id="{7DD07396-28A5-44E1-B02D-FCFF3F20599C}"/>
              </a:ext>
            </a:extLst>
          </p:cNvPr>
          <p:cNvSpPr>
            <a:spLocks noGrp="1"/>
          </p:cNvSpPr>
          <p:nvPr>
            <p:ph type="title"/>
          </p:nvPr>
        </p:nvSpPr>
        <p:spPr>
          <a:xfrm>
            <a:off x="304800" y="171666"/>
            <a:ext cx="8686800" cy="575722"/>
          </a:xfrm>
        </p:spPr>
        <p:txBody>
          <a:bodyPr>
            <a:normAutofit fontScale="90000"/>
          </a:bodyPr>
          <a:lstStyle/>
          <a:p>
            <a:r>
              <a:rPr lang="en-US" sz="4000" b="1" u="sng" dirty="0">
                <a:solidFill>
                  <a:srgbClr val="0000CC"/>
                </a:solidFill>
                <a:latin typeface="Times New Roman" pitchFamily="18" charset="0"/>
                <a:cs typeface="Times New Roman" pitchFamily="18" charset="0"/>
              </a:rPr>
              <a:t>I/ </a:t>
            </a:r>
            <a:r>
              <a:rPr lang="en-US" sz="4000" b="1" u="sng" dirty="0" err="1">
                <a:solidFill>
                  <a:srgbClr val="0000CC"/>
                </a:solidFill>
                <a:latin typeface="Times New Roman" pitchFamily="18" charset="0"/>
                <a:cs typeface="Times New Roman" pitchFamily="18" charset="0"/>
              </a:rPr>
              <a:t>Nguồn</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năng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lượng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trong</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tự</a:t>
            </a:r>
            <a:r>
              <a:rPr lang="en-US" sz="4000" b="1" u="sng" dirty="0">
                <a:solidFill>
                  <a:srgbClr val="0000CC"/>
                </a:solidFill>
                <a:latin typeface="Times New Roman" pitchFamily="18" charset="0"/>
                <a:cs typeface="Times New Roman" pitchFamily="18" charset="0"/>
              </a:rPr>
              <a:t> </a:t>
            </a:r>
            <a:r>
              <a:rPr lang="en-US" sz="4000" b="1" u="sng" dirty="0" err="1">
                <a:solidFill>
                  <a:srgbClr val="0000CC"/>
                </a:solidFill>
                <a:latin typeface="Times New Roman" pitchFamily="18" charset="0"/>
                <a:cs typeface="Times New Roman" pitchFamily="18" charset="0"/>
              </a:rPr>
              <a:t>nhiên</a:t>
            </a:r>
            <a:endParaRPr lang="en-US" sz="4000" b="1" u="sng"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377720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1295400" y="1600200"/>
            <a:ext cx="9220200" cy="3886200"/>
          </a:xfrm>
          <a:prstGeom prst="cloudCallout">
            <a:avLst>
              <a:gd name="adj1" fmla="val -46374"/>
              <a:gd name="adj2" fmla="val -75840"/>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Times New Roman" pitchFamily="18" charset="0"/>
                <a:cs typeface="Times New Roman" pitchFamily="18" charset="0"/>
              </a:rPr>
              <a:t>Em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hãy</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kể</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tên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một</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số</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nguồn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năng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lượng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tái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tạo</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nguồn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năng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lượng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không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tái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tạo</a:t>
            </a:r>
            <a:r>
              <a:rPr lang="en-US" sz="4000" b="1" dirty="0">
                <a:latin typeface="Times New Roman" pitchFamily="18" charset="0"/>
                <a:cs typeface="Times New Roman" pitchFamily="18" charset="0"/>
              </a:rPr>
              <a:t> ?</a:t>
            </a:r>
          </a:p>
        </p:txBody>
      </p:sp>
    </p:spTree>
    <p:extLst>
      <p:ext uri="{BB962C8B-B14F-4D97-AF65-F5344CB8AC3E}">
        <p14:creationId xmlns:p14="http://schemas.microsoft.com/office/powerpoint/2010/main" val="33296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761999" y="1010044"/>
            <a:ext cx="2823884" cy="2342756"/>
            <a:chOff x="138797" y="234502"/>
            <a:chExt cx="3402337" cy="2557234"/>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035" y="234502"/>
              <a:ext cx="2802099" cy="2337250"/>
            </a:xfrm>
            <a:prstGeom prst="rect">
              <a:avLst/>
            </a:prstGeom>
          </p:spPr>
        </p:pic>
        <p:sp>
          <p:nvSpPr>
            <p:cNvPr id="17" name="TextBox 16"/>
            <p:cNvSpPr txBox="1"/>
            <p:nvPr/>
          </p:nvSpPr>
          <p:spPr>
            <a:xfrm>
              <a:off x="138797" y="2287806"/>
              <a:ext cx="1865105" cy="503930"/>
            </a:xfrm>
            <a:prstGeom prst="rect">
              <a:avLst/>
            </a:prstGeom>
            <a:noFill/>
          </p:spPr>
          <p:txBody>
            <a:bodyPr wrap="square" rtlCol="0">
              <a:spAutoFit/>
            </a:bodyPr>
            <a:lstStyle/>
            <a:p>
              <a:r>
                <a:rPr lang="en-US" sz="2400" b="1">
                  <a:solidFill>
                    <a:srgbClr val="FF0000"/>
                  </a:solidFill>
                  <a:latin typeface="Arial" panose="020B0604020202020204" pitchFamily="34" charset="0"/>
                  <a:cs typeface="Arial" panose="020B0604020202020204" pitchFamily="34" charset="0"/>
                </a:rPr>
                <a:t>Mặt Trời</a:t>
              </a:r>
            </a:p>
          </p:txBody>
        </p:sp>
      </p:grpSp>
      <p:grpSp>
        <p:nvGrpSpPr>
          <p:cNvPr id="23" name="Group 22"/>
          <p:cNvGrpSpPr/>
          <p:nvPr/>
        </p:nvGrpSpPr>
        <p:grpSpPr>
          <a:xfrm>
            <a:off x="4424108" y="975978"/>
            <a:ext cx="3338607" cy="2421441"/>
            <a:chOff x="3866810" y="234502"/>
            <a:chExt cx="3197870" cy="250181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5973" y="234502"/>
              <a:ext cx="2578707" cy="2337250"/>
            </a:xfrm>
            <a:prstGeom prst="rect">
              <a:avLst/>
            </a:prstGeom>
          </p:spPr>
        </p:pic>
        <p:sp>
          <p:nvSpPr>
            <p:cNvPr id="18" name="TextBox 17"/>
            <p:cNvSpPr txBox="1"/>
            <p:nvPr/>
          </p:nvSpPr>
          <p:spPr>
            <a:xfrm>
              <a:off x="3866810" y="2259324"/>
              <a:ext cx="817922" cy="476988"/>
            </a:xfrm>
            <a:prstGeom prst="rect">
              <a:avLst/>
            </a:prstGeom>
            <a:noFill/>
          </p:spPr>
          <p:txBody>
            <a:bodyPr wrap="square" rtlCol="0">
              <a:spAutoFit/>
            </a:bodyPr>
            <a:lstStyle/>
            <a:p>
              <a:r>
                <a:rPr lang="en-US" sz="2400" b="1">
                  <a:solidFill>
                    <a:srgbClr val="FF0000"/>
                  </a:solidFill>
                  <a:latin typeface="Arial" panose="020B0604020202020204" pitchFamily="34" charset="0"/>
                  <a:cs typeface="Arial" panose="020B0604020202020204" pitchFamily="34" charset="0"/>
                </a:rPr>
                <a:t>Gió</a:t>
              </a:r>
            </a:p>
          </p:txBody>
        </p:sp>
      </p:grpSp>
      <p:grpSp>
        <p:nvGrpSpPr>
          <p:cNvPr id="24" name="Group 23"/>
          <p:cNvGrpSpPr/>
          <p:nvPr/>
        </p:nvGrpSpPr>
        <p:grpSpPr>
          <a:xfrm>
            <a:off x="8229600" y="1033128"/>
            <a:ext cx="3352800" cy="2374662"/>
            <a:chOff x="7435671" y="234502"/>
            <a:chExt cx="3708318" cy="2446385"/>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3009" y="234502"/>
              <a:ext cx="2620980" cy="2337250"/>
            </a:xfrm>
            <a:prstGeom prst="rect">
              <a:avLst/>
            </a:prstGeom>
          </p:spPr>
        </p:pic>
        <p:sp>
          <p:nvSpPr>
            <p:cNvPr id="19" name="TextBox 18"/>
            <p:cNvSpPr txBox="1"/>
            <p:nvPr/>
          </p:nvSpPr>
          <p:spPr>
            <a:xfrm>
              <a:off x="7435671" y="2205278"/>
              <a:ext cx="1149916" cy="475609"/>
            </a:xfrm>
            <a:prstGeom prst="rect">
              <a:avLst/>
            </a:prstGeom>
            <a:noFill/>
          </p:spPr>
          <p:txBody>
            <a:bodyPr wrap="square" rtlCol="0">
              <a:spAutoFit/>
            </a:bodyPr>
            <a:lstStyle/>
            <a:p>
              <a:r>
                <a:rPr lang="en-US" sz="2400" b="1">
                  <a:solidFill>
                    <a:srgbClr val="FF0000"/>
                  </a:solidFill>
                  <a:latin typeface="Arial" panose="020B0604020202020204" pitchFamily="34" charset="0"/>
                  <a:cs typeface="Arial" panose="020B0604020202020204" pitchFamily="34" charset="0"/>
                </a:rPr>
                <a:t>Nước</a:t>
              </a:r>
            </a:p>
          </p:txBody>
        </p:sp>
      </p:grpSp>
      <p:grpSp>
        <p:nvGrpSpPr>
          <p:cNvPr id="25" name="Group 24"/>
          <p:cNvGrpSpPr/>
          <p:nvPr/>
        </p:nvGrpSpPr>
        <p:grpSpPr>
          <a:xfrm>
            <a:off x="449983" y="3739511"/>
            <a:ext cx="4919507" cy="2988759"/>
            <a:chOff x="1478071" y="3451027"/>
            <a:chExt cx="3862069" cy="2385401"/>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9160" y="3451027"/>
              <a:ext cx="2620980" cy="2337250"/>
            </a:xfrm>
            <a:prstGeom prst="rect">
              <a:avLst/>
            </a:prstGeom>
          </p:spPr>
        </p:pic>
        <p:sp>
          <p:nvSpPr>
            <p:cNvPr id="20" name="TextBox 19"/>
            <p:cNvSpPr txBox="1"/>
            <p:nvPr/>
          </p:nvSpPr>
          <p:spPr>
            <a:xfrm>
              <a:off x="1478071" y="5467962"/>
              <a:ext cx="1528176" cy="368466"/>
            </a:xfrm>
            <a:prstGeom prst="rect">
              <a:avLst/>
            </a:prstGeom>
            <a:noFill/>
          </p:spPr>
          <p:txBody>
            <a:bodyPr wrap="square" rtlCol="0">
              <a:spAutoFit/>
            </a:bodyPr>
            <a:lstStyle/>
            <a:p>
              <a:r>
                <a:rPr lang="en-US" sz="2400" b="1">
                  <a:solidFill>
                    <a:srgbClr val="FF0000"/>
                  </a:solidFill>
                  <a:latin typeface="Arial" panose="020B0604020202020204" pitchFamily="34" charset="0"/>
                  <a:cs typeface="Arial" panose="020B0604020202020204" pitchFamily="34" charset="0"/>
                </a:rPr>
                <a:t>Địa nhiệt</a:t>
              </a:r>
            </a:p>
          </p:txBody>
        </p:sp>
      </p:grpSp>
      <p:grpSp>
        <p:nvGrpSpPr>
          <p:cNvPr id="26" name="Group 25"/>
          <p:cNvGrpSpPr/>
          <p:nvPr/>
        </p:nvGrpSpPr>
        <p:grpSpPr>
          <a:xfrm>
            <a:off x="6854364" y="3739511"/>
            <a:ext cx="4728035" cy="3041052"/>
            <a:chOff x="6969961" y="3451027"/>
            <a:chExt cx="4292374" cy="2404668"/>
          </a:xfrm>
        </p:grpSpPr>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69961" y="3451027"/>
              <a:ext cx="2662553" cy="2337250"/>
            </a:xfrm>
            <a:prstGeom prst="rect">
              <a:avLst/>
            </a:prstGeom>
          </p:spPr>
        </p:pic>
        <p:sp>
          <p:nvSpPr>
            <p:cNvPr id="21" name="TextBox 20"/>
            <p:cNvSpPr txBox="1"/>
            <p:nvPr/>
          </p:nvSpPr>
          <p:spPr>
            <a:xfrm>
              <a:off x="9734159" y="5467962"/>
              <a:ext cx="1528176" cy="387733"/>
            </a:xfrm>
            <a:prstGeom prst="rect">
              <a:avLst/>
            </a:prstGeom>
            <a:noFill/>
          </p:spPr>
          <p:txBody>
            <a:bodyPr wrap="square" rtlCol="0">
              <a:spAutoFit/>
            </a:bodyPr>
            <a:lstStyle/>
            <a:p>
              <a:r>
                <a:rPr lang="en-US" sz="2400" b="1">
                  <a:solidFill>
                    <a:srgbClr val="FF0000"/>
                  </a:solidFill>
                  <a:latin typeface="Arial" panose="020B0604020202020204" pitchFamily="34" charset="0"/>
                  <a:cs typeface="Arial" panose="020B0604020202020204" pitchFamily="34" charset="0"/>
                </a:rPr>
                <a:t>Sinh khối</a:t>
              </a:r>
            </a:p>
          </p:txBody>
        </p:sp>
      </p:grpSp>
      <p:sp>
        <p:nvSpPr>
          <p:cNvPr id="27" name="TextBox 26"/>
          <p:cNvSpPr txBox="1"/>
          <p:nvPr/>
        </p:nvSpPr>
        <p:spPr>
          <a:xfrm>
            <a:off x="2877570" y="330727"/>
            <a:ext cx="6418829" cy="584775"/>
          </a:xfrm>
          <a:prstGeom prst="rect">
            <a:avLst/>
          </a:prstGeom>
          <a:solidFill>
            <a:srgbClr val="FFFF00"/>
          </a:solidFill>
        </p:spPr>
        <p:txBody>
          <a:bodyPr wrap="square" rtlCol="0">
            <a:spAutoFit/>
          </a:bodyPr>
          <a:lstStyle/>
          <a:p>
            <a:pPr algn="ctr"/>
            <a:r>
              <a:rPr lang="en-US" sz="3200" b="1" dirty="0">
                <a:solidFill>
                  <a:schemeClr val="accent6">
                    <a:lumMod val="50000"/>
                  </a:schemeClr>
                </a:solidFill>
                <a:latin typeface="Arial" panose="020B0604020202020204" pitchFamily="34" charset="0"/>
                <a:cs typeface="Arial" panose="020B0604020202020204" pitchFamily="34" charset="0"/>
              </a:rPr>
              <a:t>NGUỒN NĂNG LƯỢNG TÁI TẠO</a:t>
            </a:r>
          </a:p>
        </p:txBody>
      </p:sp>
    </p:spTree>
    <p:extLst>
      <p:ext uri="{BB962C8B-B14F-4D97-AF65-F5344CB8AC3E}">
        <p14:creationId xmlns:p14="http://schemas.microsoft.com/office/powerpoint/2010/main" val="345361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035345192"/>
</p:tagLst>
</file>

<file path=ppt/theme/theme1.xml><?xml version="1.0" encoding="utf-8"?>
<a:theme xmlns:a="http://schemas.openxmlformats.org/drawingml/2006/main" name="Office Them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972</TotalTime>
  <Words>2176</Words>
  <Application>Microsoft Office PowerPoint</Application>
  <PresentationFormat>Widescreen</PresentationFormat>
  <Paragraphs>235</Paragraphs>
  <Slides>57</Slides>
  <Notes>5</Notes>
  <HiddenSlides>0</HiddenSlides>
  <MMClips>2</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57</vt:i4>
      </vt:variant>
    </vt:vector>
  </HeadingPairs>
  <TitlesOfParts>
    <vt:vector size="70" baseType="lpstr">
      <vt:lpstr>.VnBlackH</vt:lpstr>
      <vt:lpstr>Arial</vt:lpstr>
      <vt:lpstr>Arial Black</vt:lpstr>
      <vt:lpstr>Calibri</vt:lpstr>
      <vt:lpstr>Calibri Light</vt:lpstr>
      <vt:lpstr>Times New Roman</vt:lpstr>
      <vt:lpstr>Wingdings</vt:lpstr>
      <vt:lpstr>Wingdings 2</vt:lpstr>
      <vt:lpstr>Office Theme</vt:lpstr>
      <vt:lpstr>2_Office Theme</vt:lpstr>
      <vt:lpstr>1_Office Theme</vt:lpstr>
      <vt:lpstr>3_Office Theme</vt:lpstr>
      <vt:lpstr>Pixel</vt:lpstr>
      <vt:lpstr>PowerPoint Presentation</vt:lpstr>
      <vt:lpstr>Quan sát video sau và trả lời câu hỏi:</vt:lpstr>
      <vt:lpstr>PowerPoint Presentation</vt:lpstr>
      <vt:lpstr>PowerPoint Presentation</vt:lpstr>
      <vt:lpstr>PowerPoint Presentation</vt:lpstr>
      <vt:lpstr>I/ Nguồn năng lượng trong tự nhiên</vt:lpstr>
      <vt:lpstr>I/ Nguồn năng lượng trong tự nhiên</vt:lpstr>
      <vt:lpstr>PowerPoint Presentation</vt:lpstr>
      <vt:lpstr>PowerPoint Presentation</vt:lpstr>
      <vt:lpstr>NGUỒN NĂNG LƯỢNG KHÔNG TÁI TẠO</vt:lpstr>
      <vt:lpstr>PowerPoint Presentation</vt:lpstr>
      <vt:lpstr>Năng lượng mặt trời </vt:lpstr>
      <vt:lpstr>         NĂNG LƯỢNG MẶT TRỜI </vt:lpstr>
      <vt:lpstr>NĂNG LƯỢNG ĐỊA NHIỆT</vt:lpstr>
      <vt:lpstr>PowerPoint Presentation</vt:lpstr>
      <vt:lpstr>NĂNG LƯỢNG THỦY TRIỀU</vt:lpstr>
      <vt:lpstr>Theo ước tính, với công nghệ khai thác như hiện nay, hàng năm thế giới có thể sản xuất được trên dưới 450 tỷ kWh điện từ thủy triều, tương đương tổng lượng điện của 40 nhà máy điện hạt nhân lớn nhất hiện nay trên toàn cầu.  Pháp, Mỹ … là những nước đi đầu về vấn đề này.</vt:lpstr>
      <vt:lpstr>NĂNG LƯỢNG SINH KHỐI</vt:lpstr>
      <vt:lpstr>Năng lượng sinh khối có thể dùng trực tiếp, gián tiếp một lần hay chuyển thành dạng năng lượng khác như nhiên liệu sinh học. Sinh khối có thể chuyển thành năng lượng theo ba cách: chuyển đổi nhiệt, chuyển đổi hóa học, chuyển đổi sinh hóa.</vt:lpstr>
      <vt:lpstr>PowerPoint Presentation</vt:lpstr>
      <vt:lpstr>PowerPoint Presentation</vt:lpstr>
      <vt:lpstr>Thủy năng: năng lượng nói chung nhận được từ lực hoặc năng lượng của dòng nước, dùng để sử dụng vào những mục đích có lợi. </vt:lpstr>
      <vt:lpstr>PowerPoint Presentation</vt:lpstr>
      <vt:lpstr>Dầu mỏ là một trong những nhiên liệu quan trọng nhất của xã hội hiện đại dùng để sản xuất điện và cũng là nhiên liệu của tất cả các phương tiện giao thông vận tải.  </vt:lpstr>
      <vt:lpstr>PowerPoint Presentation</vt:lpstr>
      <vt:lpstr>Hình ảnh trẻ em bị bị nhiễm phóng xạ </vt:lpstr>
      <vt:lpstr>Khí thiên nhiên là hỗn hợp chất khí cháy được, bao gồm phần lớn là các hydrocarbon.</vt:lpstr>
      <vt:lpstr>Khí thiên nhiên được sử dụng làm nhiên liệu và nguyên liệu đầu vào cho ngành chế biến hóa chất.  Và nó được sử dụng nhiều trong cuộc sống</vt:lpstr>
      <vt:lpstr>PowerPoint Presentation</vt:lpstr>
      <vt:lpstr>PowerPoint Presentation</vt:lpstr>
      <vt:lpstr>GHI NHỚ</vt:lpstr>
      <vt:lpstr>PowerPoint Presentation</vt:lpstr>
      <vt:lpstr>PowerPoint Presentation</vt:lpstr>
      <vt:lpstr>PowerPoint Presentation</vt:lpstr>
      <vt:lpstr>PowerPoint Presentation</vt:lpstr>
      <vt:lpstr>PowerPoint Presentation</vt:lpstr>
      <vt:lpstr>BÀI 50   NĂNG LƯỢNG TÁI TẠO</vt:lpstr>
      <vt:lpstr>PowerPoint Presentation</vt:lpstr>
      <vt:lpstr>PowerPoint Presentation</vt:lpstr>
      <vt:lpstr>PowerPoint Presentation</vt:lpstr>
      <vt:lpstr>ƯU ĐIỂM CỦA NGUỒN NĂNG LƯỢNG TÁI TẠO</vt:lpstr>
      <vt:lpstr>PowerPoint Presentation</vt:lpstr>
      <vt:lpstr>PowerPoint Presentation</vt:lpstr>
      <vt:lpstr>1. Cách sản xuất điện bằng Pin Mặt Trời</vt:lpstr>
      <vt:lpstr>PowerPoint Presentation</vt:lpstr>
      <vt:lpstr>PowerPoint Presentation</vt:lpstr>
      <vt:lpstr>HOẠT ĐỘNG NHÓM (4 NHÓM): THẢO LUẬN ƯU ĐIỂM VÀ NHƯỢC ĐIỂM CỦA VIỆC SỬ DỤNG  NĂNG LƯỢNG MẶT TRỜI</vt:lpstr>
      <vt:lpstr>PowerPoint Presentation</vt:lpstr>
      <vt:lpstr>PowerPoint Presentation</vt:lpstr>
      <vt:lpstr>GHI NHỚ</vt:lpstr>
      <vt:lpstr>PowerPoint Presentation</vt:lpstr>
      <vt:lpstr>PowerPoint Presentation</vt:lpstr>
      <vt:lpstr>PowerPoint Presentation</vt:lpstr>
      <vt:lpstr>PowerPoint Presentation</vt:lpstr>
      <vt:lpstr>PowerPoint Presentation</vt:lpstr>
      <vt:lpstr>TỰ LÀM MÔ HÌNH TUABIN HOẠT ĐỘNG BẰNG NGUỒN NĂNG LƯỢNG TÁI TẠO</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50   NĂNG LƯỢNG TÁI TẠO</dc:title>
  <dc:creator>PC</dc:creator>
  <cp:lastModifiedBy>ADMIN</cp:lastModifiedBy>
  <cp:revision>84</cp:revision>
  <dcterms:created xsi:type="dcterms:W3CDTF">2021-08-19T13:08:31Z</dcterms:created>
  <dcterms:modified xsi:type="dcterms:W3CDTF">2024-02-21T09:03:33Z</dcterms:modified>
</cp:coreProperties>
</file>