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4" r:id="rId2"/>
    <p:sldMasterId id="2147483706" r:id="rId3"/>
    <p:sldMasterId id="2147483749" r:id="rId4"/>
    <p:sldMasterId id="2147483761" r:id="rId5"/>
  </p:sldMasterIdLst>
  <p:notesMasterIdLst>
    <p:notesMasterId r:id="rId43"/>
  </p:notesMasterIdLst>
  <p:sldIdLst>
    <p:sldId id="271" r:id="rId6"/>
    <p:sldId id="272" r:id="rId7"/>
    <p:sldId id="273" r:id="rId8"/>
    <p:sldId id="274" r:id="rId9"/>
    <p:sldId id="275" r:id="rId10"/>
    <p:sldId id="263" r:id="rId11"/>
    <p:sldId id="276" r:id="rId12"/>
    <p:sldId id="277" r:id="rId13"/>
    <p:sldId id="278" r:id="rId14"/>
    <p:sldId id="279" r:id="rId15"/>
    <p:sldId id="316" r:id="rId16"/>
    <p:sldId id="280" r:id="rId17"/>
    <p:sldId id="288" r:id="rId18"/>
    <p:sldId id="289" r:id="rId19"/>
    <p:sldId id="290" r:id="rId20"/>
    <p:sldId id="291" r:id="rId21"/>
    <p:sldId id="295" r:id="rId22"/>
    <p:sldId id="292" r:id="rId23"/>
    <p:sldId id="293" r:id="rId24"/>
    <p:sldId id="294" r:id="rId25"/>
    <p:sldId id="296" r:id="rId26"/>
    <p:sldId id="297" r:id="rId27"/>
    <p:sldId id="298" r:id="rId28"/>
    <p:sldId id="299" r:id="rId29"/>
    <p:sldId id="300" r:id="rId30"/>
    <p:sldId id="314" r:id="rId31"/>
    <p:sldId id="306" r:id="rId32"/>
    <p:sldId id="313" r:id="rId33"/>
    <p:sldId id="317" r:id="rId34"/>
    <p:sldId id="301" r:id="rId35"/>
    <p:sldId id="302" r:id="rId36"/>
    <p:sldId id="307" r:id="rId37"/>
    <p:sldId id="308" r:id="rId38"/>
    <p:sldId id="315" r:id="rId39"/>
    <p:sldId id="303" r:id="rId40"/>
    <p:sldId id="287" r:id="rId41"/>
    <p:sldId id="305" r:id="rId42"/>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99FF"/>
    <a:srgbClr val="221466"/>
    <a:srgbClr val="9933FF"/>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364" autoAdjust="0"/>
  </p:normalViewPr>
  <p:slideViewPr>
    <p:cSldViewPr snapToGrid="0">
      <p:cViewPr varScale="1">
        <p:scale>
          <a:sx n="65" d="100"/>
          <a:sy n="65" d="100"/>
        </p:scale>
        <p:origin x="72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7AB6B-A1D7-449D-A2EC-79E5705246E0}"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60CC55-A66E-44DC-8944-3F16F7AAED47}" type="slidenum">
              <a:rPr lang="en-US" smtClean="0"/>
              <a:t>‹#›</a:t>
            </a:fld>
            <a:endParaRPr lang="en-US"/>
          </a:p>
        </p:txBody>
      </p:sp>
    </p:spTree>
    <p:extLst>
      <p:ext uri="{BB962C8B-B14F-4D97-AF65-F5344CB8AC3E}">
        <p14:creationId xmlns:p14="http://schemas.microsoft.com/office/powerpoint/2010/main" val="2161382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Hiện tượng</a:t>
            </a:r>
            <a:r>
              <a:rPr lang="vi-VN" baseline="0" dirty="0"/>
              <a:t> liên quan đến mặt trăng</a:t>
            </a:r>
            <a:endParaRPr lang="en-US" dirty="0"/>
          </a:p>
        </p:txBody>
      </p:sp>
      <p:sp>
        <p:nvSpPr>
          <p:cNvPr id="4" name="Slide Number Placeholder 3"/>
          <p:cNvSpPr>
            <a:spLocks noGrp="1"/>
          </p:cNvSpPr>
          <p:nvPr>
            <p:ph type="sldNum" sz="quarter" idx="10"/>
          </p:nvPr>
        </p:nvSpPr>
        <p:spPr/>
        <p:txBody>
          <a:bodyPr/>
          <a:lstStyle/>
          <a:p>
            <a:fld id="{9760CC55-A66E-44DC-8944-3F16F7AAED47}" type="slidenum">
              <a:rPr lang="en-US" smtClean="0"/>
              <a:t>11</a:t>
            </a:fld>
            <a:endParaRPr lang="en-US"/>
          </a:p>
        </p:txBody>
      </p:sp>
    </p:spTree>
    <p:extLst>
      <p:ext uri="{BB962C8B-B14F-4D97-AF65-F5344CB8AC3E}">
        <p14:creationId xmlns:p14="http://schemas.microsoft.com/office/powerpoint/2010/main" val="3679344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51166-9652-4A1F-B1CF-9B5ABAF90080}" type="slidenum">
              <a:rPr lang="en-US" smtClean="0"/>
              <a:t>‹#›</a:t>
            </a:fld>
            <a:endParaRPr lang="en-US"/>
          </a:p>
        </p:txBody>
      </p:sp>
    </p:spTree>
    <p:extLst>
      <p:ext uri="{BB962C8B-B14F-4D97-AF65-F5344CB8AC3E}">
        <p14:creationId xmlns:p14="http://schemas.microsoft.com/office/powerpoint/2010/main" val="416662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51166-9652-4A1F-B1CF-9B5ABAF90080}" type="slidenum">
              <a:rPr lang="en-US" smtClean="0"/>
              <a:t>‹#›</a:t>
            </a:fld>
            <a:endParaRPr lang="en-US"/>
          </a:p>
        </p:txBody>
      </p:sp>
    </p:spTree>
    <p:extLst>
      <p:ext uri="{BB962C8B-B14F-4D97-AF65-F5344CB8AC3E}">
        <p14:creationId xmlns:p14="http://schemas.microsoft.com/office/powerpoint/2010/main" val="1151071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51166-9652-4A1F-B1CF-9B5ABAF90080}" type="slidenum">
              <a:rPr lang="en-US" smtClean="0"/>
              <a:t>‹#›</a:t>
            </a:fld>
            <a:endParaRPr lang="en-US"/>
          </a:p>
        </p:txBody>
      </p:sp>
    </p:spTree>
    <p:extLst>
      <p:ext uri="{BB962C8B-B14F-4D97-AF65-F5344CB8AC3E}">
        <p14:creationId xmlns:p14="http://schemas.microsoft.com/office/powerpoint/2010/main" val="3886569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300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2252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765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6724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55052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8143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3467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1056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51166-9652-4A1F-B1CF-9B5ABAF90080}" type="slidenum">
              <a:rPr lang="en-US" smtClean="0"/>
              <a:t>‹#›</a:t>
            </a:fld>
            <a:endParaRPr lang="en-US"/>
          </a:p>
        </p:txBody>
      </p:sp>
    </p:spTree>
    <p:extLst>
      <p:ext uri="{BB962C8B-B14F-4D97-AF65-F5344CB8AC3E}">
        <p14:creationId xmlns:p14="http://schemas.microsoft.com/office/powerpoint/2010/main" val="22983544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97135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3907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05284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4"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922A6A5D-5135-4C43-BDA2-2D86D3215F87}"/>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E07C172A-BF95-4FF1-950B-C1363AD55AEE}"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0B4599A7-582A-4409-B733-DD8DE39E58C7}"/>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21CAAD2-F4C2-4E51-8824-0C185651D001}"/>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7AE4507-A502-468C-8355-269FBD35CDF2}"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89131888"/>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409062-76A3-44C4-B39D-477378912BEE}"/>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65B00AB6-5BA2-466C-9AFB-443C32EAC51A}"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EFC5B45-993B-497C-98B2-3D4C6124C50D}"/>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8DF4E6D7-D8AB-405F-8AF8-9F1626F98C50}"/>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91B5E7F8-4E21-4960-8C49-D0E62145B2FE}"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87607676"/>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4"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9"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D4E63A-85D8-4D5B-BB80-0346F7D5986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369BC3E-A3BB-4975-B541-8950FACA8ADF}"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C3BB5BF-F979-4EDB-B275-992EB998695C}"/>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0085B1CF-110E-44F7-9ACB-B34F2902A9DD}"/>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0B075164-CE6C-4444-8F34-7B9C760019BE}"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13785444"/>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46DCCCF-884F-453F-8C7D-5AEA05CCA660}"/>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CFEE817C-B0E9-44DD-A444-74A1EEC5BC5B}"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E8C4A89D-0C22-42CB-AE58-489C76AC477F}"/>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2BD34FF0-A1C4-4810-9E04-CD7903381C3B}"/>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462ADED-2B5D-4968-9669-A7A71D42E0EF}"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61284857"/>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7"/>
            <a:ext cx="5386917"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7"/>
            <a:ext cx="5389033"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33FB1AC-6C54-4EE2-AC7B-4FDF00836068}"/>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2425C7E-7E65-4180-81F4-6663865F1CFB}"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4">
            <a:extLst>
              <a:ext uri="{FF2B5EF4-FFF2-40B4-BE49-F238E27FC236}">
                <a16:creationId xmlns:a16="http://schemas.microsoft.com/office/drawing/2014/main" id="{F797E05D-424C-4E4B-8016-E4D6B39CCA00}"/>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5">
            <a:extLst>
              <a:ext uri="{FF2B5EF4-FFF2-40B4-BE49-F238E27FC236}">
                <a16:creationId xmlns:a16="http://schemas.microsoft.com/office/drawing/2014/main" id="{A07EA19E-C934-4238-B37F-3CB79764C1DD}"/>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5622D007-EDA2-466D-B743-308545B28644}"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3111754"/>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1AAF3E3-F211-4798-A102-F982AFBB39F3}"/>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A36BE0F-BCE0-43F7-974F-F139C9DCF65F}"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4">
            <a:extLst>
              <a:ext uri="{FF2B5EF4-FFF2-40B4-BE49-F238E27FC236}">
                <a16:creationId xmlns:a16="http://schemas.microsoft.com/office/drawing/2014/main" id="{8BCAC4CA-DF5A-4251-A567-3BAA0859415A}"/>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5">
            <a:extLst>
              <a:ext uri="{FF2B5EF4-FFF2-40B4-BE49-F238E27FC236}">
                <a16:creationId xmlns:a16="http://schemas.microsoft.com/office/drawing/2014/main" id="{A750418F-C955-450C-823D-E9F416B965FC}"/>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D1A5D66-6C6A-4836-9A32-868806D7A55C}"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08263219"/>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A562AF1-5F9A-4E06-9B34-7B84BFDC734C}"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4F341A6-BB32-4215-8643-CD2043F28AFA}"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51370298"/>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02B56D9-F95A-4D25-8D69-F6A189C9BB81}"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51166-9652-4A1F-B1CF-9B5ABAF90080}" type="slidenum">
              <a:rPr lang="en-US" smtClean="0"/>
              <a:t>‹#›</a:t>
            </a:fld>
            <a:endParaRPr lang="en-US"/>
          </a:p>
        </p:txBody>
      </p:sp>
    </p:spTree>
    <p:extLst>
      <p:ext uri="{BB962C8B-B14F-4D97-AF65-F5344CB8AC3E}">
        <p14:creationId xmlns:p14="http://schemas.microsoft.com/office/powerpoint/2010/main" val="6759810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9CFB359-8F97-4F19-B7E8-E8F53FF2F11A}"/>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E7DE756-8AE7-42CA-BEA2-FB37E50647B6}"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5A3E3F70-76C1-484F-B542-255A8790C4E5}"/>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E6FA8862-E65F-4AFB-B041-511E5505E59A}"/>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7E2EFB5-0328-4A15-9BAE-DE0998F99031}"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49886301"/>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9EC4177-2DDC-418C-874A-6AC7865775B7}"/>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EB953A0E-1B5D-4905-BD0E-B0DEEC705838}"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5A041271-DAFB-44DB-A85D-2C08D2BC71CB}"/>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F3A97F49-7BDC-4B6C-97E9-C05116364FA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E94614B-C2E4-4493-BA55-1C6CFD5AC39C}"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76650922"/>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6C14A28-0CDB-46A3-8F4D-655A77217AAF}"/>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487E1F9-37E1-43B5-9DF8-2DA7B3CFAB7D}"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BD0B46E8-97A1-47DD-BD0E-EBB45A5881CA}"/>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C729F915-1E61-4E64-94D5-380CBF7696D7}"/>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4439824-C2D5-43F3-AF6E-7C5AB92CF4A5}"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11756460"/>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3"/>
            <a:ext cx="4011084"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6"/>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1F0A43A2-010E-42A9-8C2E-BE47E60018E2}"/>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74556879-2F9A-49B5-815C-4231F46AFDD5}"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C6C53185-3F97-47DC-8034-6852534414C0}"/>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061CE78B-5E20-4013-A111-464FADF71148}"/>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10C9550-AD2B-45D2-8280-4F1B6934D9BD}"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72384871"/>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4"/>
            <a:ext cx="73152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892" indent="0">
              <a:buNone/>
              <a:defRPr sz="2100"/>
            </a:lvl2pPr>
            <a:lvl3pPr marL="685784" indent="0">
              <a:buNone/>
              <a:defRPr sz="1800"/>
            </a:lvl3pPr>
            <a:lvl4pPr marL="1028675"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2" indent="0">
              <a:buNone/>
              <a:defRPr sz="1500"/>
            </a:lvl9pPr>
          </a:lstStyle>
          <a:p>
            <a:pPr lvl="0"/>
            <a:endParaRPr lang="en-US" noProof="0"/>
          </a:p>
        </p:txBody>
      </p:sp>
      <p:sp>
        <p:nvSpPr>
          <p:cNvPr id="4" name="Text Placeholder 3"/>
          <p:cNvSpPr>
            <a:spLocks noGrp="1"/>
          </p:cNvSpPr>
          <p:nvPr>
            <p:ph type="body" sz="half" idx="2"/>
          </p:nvPr>
        </p:nvSpPr>
        <p:spPr>
          <a:xfrm>
            <a:off x="2389717" y="5367342"/>
            <a:ext cx="7315200" cy="8048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B541A129-25D8-4CFF-AA5C-F57E0569F0A3}"/>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BEF95E6B-B437-49A7-93C4-EFDA349ACED1}"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A87A9719-8D7D-4846-9683-FC4707ABA260}"/>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C1845003-146C-4E29-A95F-23F16C60B3D2}"/>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5ABAD6B5-BE60-4E69-8149-A3A1ADD7DE04}"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00610886"/>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17A118-2E9F-4957-8508-58C8E2877D2A}"/>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FA244E5F-D4B6-4E7A-BEE5-F42C583FE9FE}"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21232D1-F64A-4D37-B58A-7169628ED6F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1ECE1D3C-A03A-4440-8EDA-BF29A5B175A8}"/>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07AD246-821F-4FEF-8D69-02E8C2B92A69}"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28870987"/>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264875-5702-4827-A899-B11294CD4B0F}"/>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308BF4D7-E771-4761-A24F-9C97D08F8AEE}"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8502D01C-C054-40C6-806C-C617D2AD492C}"/>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E3D8F6B7-BAB3-4D29-BD5D-C41F2D9AC00B}"/>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3666C0B1-7DD4-42B6-9428-92199C7A630C}"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86336563"/>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50235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92305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1620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2B56D9-F95A-4D25-8D69-F6A189C9BB81}"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51166-9652-4A1F-B1CF-9B5ABAF90080}" type="slidenum">
              <a:rPr lang="en-US" smtClean="0"/>
              <a:t>‹#›</a:t>
            </a:fld>
            <a:endParaRPr lang="en-US"/>
          </a:p>
        </p:txBody>
      </p:sp>
    </p:spTree>
    <p:extLst>
      <p:ext uri="{BB962C8B-B14F-4D97-AF65-F5344CB8AC3E}">
        <p14:creationId xmlns:p14="http://schemas.microsoft.com/office/powerpoint/2010/main" val="4397825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68572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61101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4800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63091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5442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32710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39445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36769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53017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9555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2B56D9-F95A-4D25-8D69-F6A189C9BB81}"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A51166-9652-4A1F-B1CF-9B5ABAF90080}" type="slidenum">
              <a:rPr lang="en-US" smtClean="0"/>
              <a:t>‹#›</a:t>
            </a:fld>
            <a:endParaRPr lang="en-US"/>
          </a:p>
        </p:txBody>
      </p:sp>
    </p:spTree>
    <p:extLst>
      <p:ext uri="{BB962C8B-B14F-4D97-AF65-F5344CB8AC3E}">
        <p14:creationId xmlns:p14="http://schemas.microsoft.com/office/powerpoint/2010/main" val="24761588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09609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63664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47296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12757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01104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41008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397629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83744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341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2B56D9-F95A-4D25-8D69-F6A189C9BB81}"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A51166-9652-4A1F-B1CF-9B5ABAF90080}" type="slidenum">
              <a:rPr lang="en-US" smtClean="0"/>
              <a:t>‹#›</a:t>
            </a:fld>
            <a:endParaRPr lang="en-US"/>
          </a:p>
        </p:txBody>
      </p:sp>
    </p:spTree>
    <p:extLst>
      <p:ext uri="{BB962C8B-B14F-4D97-AF65-F5344CB8AC3E}">
        <p14:creationId xmlns:p14="http://schemas.microsoft.com/office/powerpoint/2010/main" val="3505667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2B56D9-F95A-4D25-8D69-F6A189C9BB81}"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A51166-9652-4A1F-B1CF-9B5ABAF90080}" type="slidenum">
              <a:rPr lang="en-US" smtClean="0"/>
              <a:t>‹#›</a:t>
            </a:fld>
            <a:endParaRPr lang="en-US"/>
          </a:p>
        </p:txBody>
      </p:sp>
    </p:spTree>
    <p:extLst>
      <p:ext uri="{BB962C8B-B14F-4D97-AF65-F5344CB8AC3E}">
        <p14:creationId xmlns:p14="http://schemas.microsoft.com/office/powerpoint/2010/main" val="2674044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2B56D9-F95A-4D25-8D69-F6A189C9BB81}"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51166-9652-4A1F-B1CF-9B5ABAF90080}" type="slidenum">
              <a:rPr lang="en-US" smtClean="0"/>
              <a:t>‹#›</a:t>
            </a:fld>
            <a:endParaRPr lang="en-US"/>
          </a:p>
        </p:txBody>
      </p:sp>
    </p:spTree>
    <p:extLst>
      <p:ext uri="{BB962C8B-B14F-4D97-AF65-F5344CB8AC3E}">
        <p14:creationId xmlns:p14="http://schemas.microsoft.com/office/powerpoint/2010/main" val="3715101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2B56D9-F95A-4D25-8D69-F6A189C9BB81}"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51166-9652-4A1F-B1CF-9B5ABAF90080}" type="slidenum">
              <a:rPr lang="en-US" smtClean="0"/>
              <a:t>‹#›</a:t>
            </a:fld>
            <a:endParaRPr lang="en-US"/>
          </a:p>
        </p:txBody>
      </p:sp>
    </p:spTree>
    <p:extLst>
      <p:ext uri="{BB962C8B-B14F-4D97-AF65-F5344CB8AC3E}">
        <p14:creationId xmlns:p14="http://schemas.microsoft.com/office/powerpoint/2010/main" val="3995858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2B56D9-F95A-4D25-8D69-F6A189C9BB81}" type="datetimeFigureOut">
              <a:rPr lang="en-US" smtClean="0"/>
              <a:t>2/21/2024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A51166-9652-4A1F-B1CF-9B5ABAF90080}" type="slidenum">
              <a:rPr lang="en-US" smtClean="0"/>
              <a:t>‹#›</a:t>
            </a:fld>
            <a:endParaRPr lang="en-US"/>
          </a:p>
        </p:txBody>
      </p:sp>
    </p:spTree>
    <p:extLst>
      <p:ext uri="{BB962C8B-B14F-4D97-AF65-F5344CB8AC3E}">
        <p14:creationId xmlns:p14="http://schemas.microsoft.com/office/powerpoint/2010/main" val="13585498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7735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3600"/>
        </a:solidFill>
        <a:effectLst/>
      </p:bgPr>
    </p:bg>
    <p:spTree>
      <p:nvGrpSpPr>
        <p:cNvPr id="1" name=""/>
        <p:cNvGrpSpPr/>
        <p:nvPr/>
      </p:nvGrpSpPr>
      <p:grpSpPr>
        <a:xfrm>
          <a:off x="0" y="0"/>
          <a:ext cx="0" cy="0"/>
          <a:chOff x="0" y="0"/>
          <a:chExt cx="0" cy="0"/>
        </a:xfrm>
      </p:grpSpPr>
      <p:sp>
        <p:nvSpPr>
          <p:cNvPr id="8194" name="Title Placeholder 1">
            <a:extLst>
              <a:ext uri="{FF2B5EF4-FFF2-40B4-BE49-F238E27FC236}">
                <a16:creationId xmlns:a16="http://schemas.microsoft.com/office/drawing/2014/main" id="{095D146B-D526-4D30-8F54-DBA2A7B0D26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8195" name="Text Placeholder 2">
            <a:extLst>
              <a:ext uri="{FF2B5EF4-FFF2-40B4-BE49-F238E27FC236}">
                <a16:creationId xmlns:a16="http://schemas.microsoft.com/office/drawing/2014/main" id="{EA630CF3-9D13-4430-96A5-73F28ECC5038}"/>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350F5FCB-C3EF-42B6-AB86-8F4482969823}"/>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98FD6FC-C1BD-4C5D-AB3C-74EC80029E44}"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C4C8CEB6-BDA0-40FF-9AA6-89DD0B0E3D81}"/>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BB57FACE-9B51-407D-8A65-EFF1FCFD5495}"/>
              </a:ext>
            </a:extLst>
          </p:cNvPr>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CB725DC8-4860-4448-B727-6A38480ACCCD}"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2141807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35" r:id="rId8"/>
    <p:sldLayoutId id="2147483736" r:id="rId9"/>
    <p:sldLayoutId id="2147483737" r:id="rId10"/>
    <p:sldLayoutId id="2147483738" r:id="rId11"/>
    <p:sldLayoutId id="2147483739" r:id="rId12"/>
    <p:sldLayoutId id="2147483740" r:id="rId13"/>
    <p:sldLayoutId id="2147483741" r:id="rId14"/>
  </p:sldLayoutIdLst>
  <p:transition spd="slow">
    <p:wipe/>
  </p:transition>
  <p:txStyles>
    <p:titleStyle>
      <a:lvl1pPr algn="ctr" defTabSz="684213" rtl="0" eaLnBrk="0" fontAlgn="base" hangingPunct="0">
        <a:spcBef>
          <a:spcPct val="0"/>
        </a:spcBef>
        <a:spcAft>
          <a:spcPct val="0"/>
        </a:spcAft>
        <a:defRPr sz="3300" kern="1200">
          <a:solidFill>
            <a:schemeClr val="tx1"/>
          </a:solidFill>
          <a:latin typeface="+mj-lt"/>
          <a:ea typeface="+mj-ea"/>
          <a:cs typeface="+mj-cs"/>
        </a:defRPr>
      </a:lvl1pPr>
      <a:lvl2pPr algn="ctr" defTabSz="684213" rtl="0" eaLnBrk="0" fontAlgn="base" hangingPunct="0">
        <a:spcBef>
          <a:spcPct val="0"/>
        </a:spcBef>
        <a:spcAft>
          <a:spcPct val="0"/>
        </a:spcAft>
        <a:defRPr sz="3300">
          <a:solidFill>
            <a:schemeClr val="tx1"/>
          </a:solidFill>
          <a:latin typeface="Calibri" panose="020F0502020204030204" pitchFamily="34" charset="0"/>
        </a:defRPr>
      </a:lvl2pPr>
      <a:lvl3pPr algn="ctr" defTabSz="684213" rtl="0" eaLnBrk="0" fontAlgn="base" hangingPunct="0">
        <a:spcBef>
          <a:spcPct val="0"/>
        </a:spcBef>
        <a:spcAft>
          <a:spcPct val="0"/>
        </a:spcAft>
        <a:defRPr sz="3300">
          <a:solidFill>
            <a:schemeClr val="tx1"/>
          </a:solidFill>
          <a:latin typeface="Calibri" panose="020F0502020204030204" pitchFamily="34" charset="0"/>
        </a:defRPr>
      </a:lvl3pPr>
      <a:lvl4pPr algn="ctr" defTabSz="684213" rtl="0" eaLnBrk="0" fontAlgn="base" hangingPunct="0">
        <a:spcBef>
          <a:spcPct val="0"/>
        </a:spcBef>
        <a:spcAft>
          <a:spcPct val="0"/>
        </a:spcAft>
        <a:defRPr sz="3300">
          <a:solidFill>
            <a:schemeClr val="tx1"/>
          </a:solidFill>
          <a:latin typeface="Calibri" panose="020F0502020204030204" pitchFamily="34" charset="0"/>
        </a:defRPr>
      </a:lvl4pPr>
      <a:lvl5pPr algn="ctr" defTabSz="684213" rtl="0" eaLnBrk="0" fontAlgn="base" hangingPunct="0">
        <a:spcBef>
          <a:spcPct val="0"/>
        </a:spcBef>
        <a:spcAft>
          <a:spcPct val="0"/>
        </a:spcAft>
        <a:defRPr sz="3300">
          <a:solidFill>
            <a:schemeClr val="tx1"/>
          </a:solidFill>
          <a:latin typeface="Calibri" panose="020F0502020204030204" pitchFamily="34" charset="0"/>
        </a:defRPr>
      </a:lvl5pPr>
      <a:lvl6pPr marL="457200" algn="ctr" defTabSz="684213" rtl="0" fontAlgn="base">
        <a:spcBef>
          <a:spcPct val="0"/>
        </a:spcBef>
        <a:spcAft>
          <a:spcPct val="0"/>
        </a:spcAft>
        <a:defRPr sz="3300">
          <a:solidFill>
            <a:schemeClr val="tx1"/>
          </a:solidFill>
          <a:latin typeface="Calibri" panose="020F0502020204030204" pitchFamily="34" charset="0"/>
        </a:defRPr>
      </a:lvl6pPr>
      <a:lvl7pPr marL="914400" algn="ctr" defTabSz="684213" rtl="0" fontAlgn="base">
        <a:spcBef>
          <a:spcPct val="0"/>
        </a:spcBef>
        <a:spcAft>
          <a:spcPct val="0"/>
        </a:spcAft>
        <a:defRPr sz="3300">
          <a:solidFill>
            <a:schemeClr val="tx1"/>
          </a:solidFill>
          <a:latin typeface="Calibri" panose="020F0502020204030204" pitchFamily="34" charset="0"/>
        </a:defRPr>
      </a:lvl7pPr>
      <a:lvl8pPr marL="1371600" algn="ctr" defTabSz="684213" rtl="0" fontAlgn="base">
        <a:spcBef>
          <a:spcPct val="0"/>
        </a:spcBef>
        <a:spcAft>
          <a:spcPct val="0"/>
        </a:spcAft>
        <a:defRPr sz="3300">
          <a:solidFill>
            <a:schemeClr val="tx1"/>
          </a:solidFill>
          <a:latin typeface="Calibri" panose="020F0502020204030204" pitchFamily="34" charset="0"/>
        </a:defRPr>
      </a:lvl8pPr>
      <a:lvl9pPr marL="1828800" algn="ctr" defTabSz="684213" rtl="0" fontAlgn="base">
        <a:spcBef>
          <a:spcPct val="0"/>
        </a:spcBef>
        <a:spcAft>
          <a:spcPct val="0"/>
        </a:spcAft>
        <a:defRPr sz="3300">
          <a:solidFill>
            <a:schemeClr val="tx1"/>
          </a:solidFill>
          <a:latin typeface="Calibri" panose="020F0502020204030204" pitchFamily="34" charset="0"/>
        </a:defRPr>
      </a:lvl9pPr>
    </p:titleStyle>
    <p:bodyStyle>
      <a:lvl1pPr marL="255588" indent="-255588" algn="l" defTabSz="6842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5625" indent="-212725" algn="l" defTabSz="684213"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5663" indent="-169863" algn="l" defTabSz="684213"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1985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14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3"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4" rtl="0" eaLnBrk="1" latinLnBrk="0" hangingPunct="1">
        <a:defRPr sz="1350" kern="1200">
          <a:solidFill>
            <a:schemeClr val="tx1"/>
          </a:solidFill>
          <a:latin typeface="+mn-lt"/>
          <a:ea typeface="+mn-ea"/>
          <a:cs typeface="+mn-cs"/>
        </a:defRPr>
      </a:lvl1pPr>
      <a:lvl2pPr marL="342892" algn="l" defTabSz="685784" rtl="0" eaLnBrk="1" latinLnBrk="0" hangingPunct="1">
        <a:defRPr sz="1350" kern="1200">
          <a:solidFill>
            <a:schemeClr val="tx1"/>
          </a:solidFill>
          <a:latin typeface="+mn-lt"/>
          <a:ea typeface="+mn-ea"/>
          <a:cs typeface="+mn-cs"/>
        </a:defRPr>
      </a:lvl2pPr>
      <a:lvl3pPr marL="685784" algn="l" defTabSz="685784" rtl="0" eaLnBrk="1" latinLnBrk="0" hangingPunct="1">
        <a:defRPr sz="1350" kern="1200">
          <a:solidFill>
            <a:schemeClr val="tx1"/>
          </a:solidFill>
          <a:latin typeface="+mn-lt"/>
          <a:ea typeface="+mn-ea"/>
          <a:cs typeface="+mn-cs"/>
        </a:defRPr>
      </a:lvl3pPr>
      <a:lvl4pPr marL="1028675" algn="l" defTabSz="685784" rtl="0" eaLnBrk="1" latinLnBrk="0" hangingPunct="1">
        <a:defRPr sz="1350" kern="1200">
          <a:solidFill>
            <a:schemeClr val="tx1"/>
          </a:solidFill>
          <a:latin typeface="+mn-lt"/>
          <a:ea typeface="+mn-ea"/>
          <a:cs typeface="+mn-cs"/>
        </a:defRPr>
      </a:lvl4pPr>
      <a:lvl5pPr marL="1371566" algn="l" defTabSz="685784" rtl="0" eaLnBrk="1" latinLnBrk="0" hangingPunct="1">
        <a:defRPr sz="1350" kern="1200">
          <a:solidFill>
            <a:schemeClr val="tx1"/>
          </a:solidFill>
          <a:latin typeface="+mn-lt"/>
          <a:ea typeface="+mn-ea"/>
          <a:cs typeface="+mn-cs"/>
        </a:defRPr>
      </a:lvl5pPr>
      <a:lvl6pPr marL="1714457" algn="l" defTabSz="685784" rtl="0" eaLnBrk="1" latinLnBrk="0" hangingPunct="1">
        <a:defRPr sz="1350" kern="1200">
          <a:solidFill>
            <a:schemeClr val="tx1"/>
          </a:solidFill>
          <a:latin typeface="+mn-lt"/>
          <a:ea typeface="+mn-ea"/>
          <a:cs typeface="+mn-cs"/>
        </a:defRPr>
      </a:lvl6pPr>
      <a:lvl7pPr marL="2057349" algn="l" defTabSz="685784" rtl="0" eaLnBrk="1" latinLnBrk="0" hangingPunct="1">
        <a:defRPr sz="1350" kern="1200">
          <a:solidFill>
            <a:schemeClr val="tx1"/>
          </a:solidFill>
          <a:latin typeface="+mn-lt"/>
          <a:ea typeface="+mn-ea"/>
          <a:cs typeface="+mn-cs"/>
        </a:defRPr>
      </a:lvl7pPr>
      <a:lvl8pPr marL="2400240" algn="l" defTabSz="685784" rtl="0" eaLnBrk="1" latinLnBrk="0" hangingPunct="1">
        <a:defRPr sz="1350" kern="1200">
          <a:solidFill>
            <a:schemeClr val="tx1"/>
          </a:solidFill>
          <a:latin typeface="+mn-lt"/>
          <a:ea typeface="+mn-ea"/>
          <a:cs typeface="+mn-cs"/>
        </a:defRPr>
      </a:lvl8pPr>
      <a:lvl9pPr marL="2743132" algn="l" defTabSz="685784"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6136753"/>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2B56D9-F95A-4D25-8D69-F6A189C9BB81}" type="datetimeFigureOut">
              <a:rPr lang="en-US" smtClean="0">
                <a:solidFill>
                  <a:prstClr val="black">
                    <a:tint val="75000"/>
                  </a:prstClr>
                </a:solidFill>
              </a:rPr>
              <a:pPr/>
              <a:t>2/21/2024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A51166-9652-4A1F-B1CF-9B5ABAF900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480042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6.jpg"/><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8.xm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4.png"/><Relationship Id="rId1" Type="http://schemas.openxmlformats.org/officeDocument/2006/relationships/slideLayout" Target="../slideLayouts/slideLayout54.xml"/><Relationship Id="rId5" Type="http://schemas.microsoft.com/office/2007/relationships/hdphoto" Target="../media/hdphoto3.wdp"/><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62418" y="955130"/>
            <a:ext cx="9791100" cy="4709666"/>
          </a:xfrm>
          <a:prstGeom prst="rect">
            <a:avLst/>
          </a:prstGeom>
        </p:spPr>
      </p:pic>
      <p:pic>
        <p:nvPicPr>
          <p:cNvPr id="3" name="Picture 2"/>
          <p:cNvPicPr>
            <a:picLocks noChangeAspect="1"/>
          </p:cNvPicPr>
          <p:nvPr/>
        </p:nvPicPr>
        <p:blipFill>
          <a:blip r:embed="rId3"/>
          <a:stretch>
            <a:fillRect/>
          </a:stretch>
        </p:blipFill>
        <p:spPr>
          <a:xfrm>
            <a:off x="1555142" y="955130"/>
            <a:ext cx="8876545" cy="5255207"/>
          </a:xfrm>
          <a:prstGeom prst="rect">
            <a:avLst/>
          </a:prstGeom>
        </p:spPr>
      </p:pic>
      <p:pic>
        <p:nvPicPr>
          <p:cNvPr id="5" name="Picture 4"/>
          <p:cNvPicPr>
            <a:picLocks noChangeAspect="1"/>
          </p:cNvPicPr>
          <p:nvPr/>
        </p:nvPicPr>
        <p:blipFill>
          <a:blip r:embed="rId4"/>
          <a:stretch>
            <a:fillRect/>
          </a:stretch>
        </p:blipFill>
        <p:spPr>
          <a:xfrm>
            <a:off x="859809" y="259491"/>
            <a:ext cx="10596318" cy="6100943"/>
          </a:xfrm>
          <a:prstGeom prst="rect">
            <a:avLst/>
          </a:prstGeom>
        </p:spPr>
      </p:pic>
    </p:spTree>
    <p:extLst>
      <p:ext uri="{BB962C8B-B14F-4D97-AF65-F5344CB8AC3E}">
        <p14:creationId xmlns:p14="http://schemas.microsoft.com/office/powerpoint/2010/main" val="242197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4413" y="302001"/>
            <a:ext cx="5054990" cy="5635345"/>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480" y="528488"/>
            <a:ext cx="6292704" cy="4575740"/>
          </a:xfrm>
          <a:prstGeom prst="rect">
            <a:avLst/>
          </a:prstGeom>
        </p:spPr>
      </p:pic>
      <p:sp>
        <p:nvSpPr>
          <p:cNvPr id="5" name="TextBox 4"/>
          <p:cNvSpPr txBox="1"/>
          <p:nvPr/>
        </p:nvSpPr>
        <p:spPr>
          <a:xfrm>
            <a:off x="7506393" y="5937346"/>
            <a:ext cx="3791029" cy="523220"/>
          </a:xfrm>
          <a:prstGeom prst="rect">
            <a:avLst/>
          </a:prstGeom>
          <a:solidFill>
            <a:schemeClr val="bg1"/>
          </a:solid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NEIL AMSTRONG</a:t>
            </a:r>
          </a:p>
        </p:txBody>
      </p:sp>
      <p:sp>
        <p:nvSpPr>
          <p:cNvPr id="6" name="TextBox 5"/>
          <p:cNvSpPr txBox="1"/>
          <p:nvPr/>
        </p:nvSpPr>
        <p:spPr>
          <a:xfrm>
            <a:off x="1137729" y="5217179"/>
            <a:ext cx="3791029" cy="523220"/>
          </a:xfrm>
          <a:prstGeom prst="rect">
            <a:avLst/>
          </a:prstGeom>
          <a:solidFill>
            <a:schemeClr val="bg1"/>
          </a:solid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SPUTNIK 1</a:t>
            </a:r>
          </a:p>
        </p:txBody>
      </p:sp>
    </p:spTree>
    <p:extLst>
      <p:ext uri="{BB962C8B-B14F-4D97-AF65-F5344CB8AC3E}">
        <p14:creationId xmlns:p14="http://schemas.microsoft.com/office/powerpoint/2010/main" val="9244705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7279" y="750389"/>
            <a:ext cx="4384306" cy="37592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750389"/>
            <a:ext cx="4026068" cy="3965677"/>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58890" y="1197429"/>
            <a:ext cx="4603738" cy="3251390"/>
          </a:xfrm>
          <a:prstGeom prst="rect">
            <a:avLst/>
          </a:prstGeom>
        </p:spPr>
      </p:pic>
      <p:sp>
        <p:nvSpPr>
          <p:cNvPr id="5" name="TextBox 4"/>
          <p:cNvSpPr txBox="1"/>
          <p:nvPr/>
        </p:nvSpPr>
        <p:spPr>
          <a:xfrm>
            <a:off x="8598068" y="5028979"/>
            <a:ext cx="2826986" cy="523220"/>
          </a:xfrm>
          <a:prstGeom prst="rect">
            <a:avLst/>
          </a:prstGeom>
          <a:solidFill>
            <a:srgbClr val="0070C0"/>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THỦY TRIỀU</a:t>
            </a:r>
          </a:p>
        </p:txBody>
      </p:sp>
      <p:sp>
        <p:nvSpPr>
          <p:cNvPr id="6" name="TextBox 5"/>
          <p:cNvSpPr txBox="1"/>
          <p:nvPr/>
        </p:nvSpPr>
        <p:spPr>
          <a:xfrm>
            <a:off x="4249588" y="5028979"/>
            <a:ext cx="2908266" cy="523220"/>
          </a:xfrm>
          <a:prstGeom prst="rect">
            <a:avLst/>
          </a:prstGeom>
          <a:solidFill>
            <a:srgbClr val="0070C0"/>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NGUYỆT THỰC</a:t>
            </a:r>
          </a:p>
        </p:txBody>
      </p:sp>
      <p:sp>
        <p:nvSpPr>
          <p:cNvPr id="7" name="TextBox 6"/>
          <p:cNvSpPr txBox="1"/>
          <p:nvPr/>
        </p:nvSpPr>
        <p:spPr>
          <a:xfrm>
            <a:off x="510708" y="5015695"/>
            <a:ext cx="2767920" cy="523220"/>
          </a:xfrm>
          <a:prstGeom prst="rect">
            <a:avLst/>
          </a:prstGeom>
          <a:solidFill>
            <a:srgbClr val="0070C0"/>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NHẬT THỰC</a:t>
            </a:r>
          </a:p>
        </p:txBody>
      </p:sp>
    </p:spTree>
    <p:extLst>
      <p:ext uri="{BB962C8B-B14F-4D97-AF65-F5344CB8AC3E}">
        <p14:creationId xmlns:p14="http://schemas.microsoft.com/office/powerpoint/2010/main" val="10080516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31806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Mặt Trăng và các hình dạng nhìn thấy:</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53: MẶT TRĂNG</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4"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813832" y="1959429"/>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vi-VN"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1</a:t>
            </a:r>
            <a:r>
              <a:rPr kumimoji="0" lang="en-US"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Mặt Trăng:</a:t>
            </a:r>
            <a:endParaRPr kumimoji="0" lang="en-US"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813832" y="2600790"/>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lang="vi-VN" altLang="vi-VN" sz="3200" b="1" i="1" dirty="0">
                <a:solidFill>
                  <a:srgbClr val="FFFF00"/>
                </a:solidFill>
                <a:latin typeface="Arial" panose="020B0604020202020204" pitchFamily="34" charset="0"/>
                <a:cs typeface="Arial" panose="020B0604020202020204" pitchFamily="34" charset="0"/>
              </a:rPr>
              <a:t>2</a:t>
            </a:r>
            <a:r>
              <a:rPr kumimoji="0" lang="en-US" altLang="vi-VN" sz="3200" b="1" i="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 </a:t>
            </a:r>
            <a:r>
              <a:rPr kumimoji="0" lang="vi-VN" altLang="vi-VN" sz="3200" b="1" i="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Hình</a:t>
            </a:r>
            <a:r>
              <a:rPr kumimoji="0" lang="vi-VN" altLang="vi-VN" sz="3200" b="1" i="1" u="none" strike="noStrike" kern="1200" cap="none" spc="0" normalizeH="0" noProof="0" dirty="0">
                <a:ln>
                  <a:noFill/>
                </a:ln>
                <a:solidFill>
                  <a:srgbClr val="FFFF00"/>
                </a:solidFill>
                <a:effectLst/>
                <a:uLnTx/>
                <a:uFillTx/>
                <a:latin typeface="Arial" panose="020B0604020202020204" pitchFamily="34" charset="0"/>
                <a:cs typeface="Arial" panose="020B0604020202020204" pitchFamily="34" charset="0"/>
              </a:rPr>
              <a:t> dạng nhìn thấy của Mặt Trăng</a:t>
            </a:r>
            <a:r>
              <a:rPr kumimoji="0" lang="vi-VN" altLang="vi-VN" sz="3200" b="1" i="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a:t>
            </a:r>
            <a:endParaRPr kumimoji="0" lang="en-US" altLang="vi-VN" sz="3200" b="1" i="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63868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19794" y="165811"/>
            <a:ext cx="8621484" cy="3922863"/>
          </a:xfrm>
          <a:prstGeom prst="rect">
            <a:avLst/>
          </a:prstGeom>
        </p:spPr>
      </p:pic>
      <p:sp>
        <p:nvSpPr>
          <p:cNvPr id="3" name="Rectangle 2"/>
          <p:cNvSpPr/>
          <p:nvPr/>
        </p:nvSpPr>
        <p:spPr>
          <a:xfrm>
            <a:off x="709745" y="4340742"/>
            <a:ext cx="10498183" cy="892552"/>
          </a:xfrm>
          <a:prstGeom prst="rect">
            <a:avLst/>
          </a:prstGeom>
        </p:spPr>
        <p:txBody>
          <a:bodyPr wrap="square">
            <a:spAutoFit/>
          </a:bodyPr>
          <a:lstStyle/>
          <a:p>
            <a:pPr algn="just"/>
            <a:r>
              <a:rPr lang="vi-VN" sz="2600" b="1" dirty="0">
                <a:solidFill>
                  <a:srgbClr val="FF0000"/>
                </a:solidFill>
                <a:latin typeface="Arial" panose="020B0604020202020204" pitchFamily="34" charset="0"/>
                <a:cs typeface="Arial" panose="020B0604020202020204" pitchFamily="34" charset="0"/>
              </a:rPr>
              <a:t>Hình dạng Mặt Trăng ta nhìn thấy trên bầu trời thay đổi mỗi ngày =&gt; Các pha của Mặt Trăng.</a:t>
            </a:r>
            <a:endParaRPr lang="en-US" sz="2600" b="1" dirty="0">
              <a:solidFill>
                <a:srgbClr val="FF0000"/>
              </a:solidFill>
              <a:latin typeface="Arial" panose="020B0604020202020204" pitchFamily="34" charset="0"/>
              <a:cs typeface="Arial" panose="020B0604020202020204" pitchFamily="34" charset="0"/>
            </a:endParaRPr>
          </a:p>
        </p:txBody>
      </p:sp>
      <p:sp>
        <p:nvSpPr>
          <p:cNvPr id="4" name="Rectangle 3"/>
          <p:cNvSpPr/>
          <p:nvPr/>
        </p:nvSpPr>
        <p:spPr>
          <a:xfrm>
            <a:off x="709745" y="5471261"/>
            <a:ext cx="10798632" cy="892552"/>
          </a:xfrm>
          <a:prstGeom prst="rect">
            <a:avLst/>
          </a:prstGeom>
        </p:spPr>
        <p:txBody>
          <a:bodyPr wrap="square">
            <a:spAutoFit/>
          </a:bodyPr>
          <a:lstStyle/>
          <a:p>
            <a:pPr algn="just"/>
            <a:r>
              <a:rPr lang="vi-VN" sz="2600" b="1" dirty="0">
                <a:solidFill>
                  <a:srgbClr val="000066"/>
                </a:solidFill>
                <a:latin typeface="Arial" panose="020B0604020202020204" pitchFamily="34" charset="0"/>
                <a:cs typeface="Arial" panose="020B0604020202020204" pitchFamily="34" charset="0"/>
              </a:rPr>
              <a:t>Hình dạng nhìn thấy của Mặt Trăng là phần bề mặt của Mặt Trăng được nhìn thấy khi quan sát từ Trái Đất.</a:t>
            </a:r>
            <a:endParaRPr lang="en-US" sz="2600" b="1" dirty="0">
              <a:solidFill>
                <a:srgbClr val="00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818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940525" y="4702627"/>
            <a:ext cx="10332719" cy="1569660"/>
          </a:xfrm>
          <a:prstGeom prst="rect">
            <a:avLst/>
          </a:prstGeom>
        </p:spPr>
        <p:txBody>
          <a:bodyPr wrap="square">
            <a:spAutoFit/>
          </a:bodyPr>
          <a:lstStyle/>
          <a:p>
            <a:pPr algn="ctr"/>
            <a:r>
              <a:rPr lang="vi-VN" sz="3200" b="1" dirty="0">
                <a:solidFill>
                  <a:srgbClr val="FF0000"/>
                </a:solidFill>
                <a:latin typeface="Times New Roman" pitchFamily="18" charset="0"/>
                <a:cs typeface="Times New Roman" pitchFamily="18" charset="0"/>
              </a:rPr>
              <a:t>Mỗi thời điểm, phần bề mặt Mặt Trăng hướng về Trái Đất được Mặt Trời chiếu sáng có diện tích khác nhau nên ta thấy hình dạng Mặt Trăng là khác nhau.</a:t>
            </a:r>
            <a:endParaRPr lang="en-US" sz="3200" b="1" dirty="0">
              <a:solidFill>
                <a:srgbClr val="FF0000"/>
              </a:solidFill>
              <a:latin typeface="Times New Roman" pitchFamily="18" charset="0"/>
              <a:cs typeface="Times New Roman" pitchFamily="18" charset="0"/>
            </a:endParaRPr>
          </a:p>
        </p:txBody>
      </p:sp>
      <p:pic>
        <p:nvPicPr>
          <p:cNvPr id="7" name="Picture 6"/>
          <p:cNvPicPr>
            <a:picLocks noChangeAspect="1"/>
          </p:cNvPicPr>
          <p:nvPr/>
        </p:nvPicPr>
        <p:blipFill>
          <a:blip r:embed="rId2"/>
          <a:stretch>
            <a:fillRect/>
          </a:stretch>
        </p:blipFill>
        <p:spPr>
          <a:xfrm>
            <a:off x="1892586" y="274319"/>
            <a:ext cx="7937680" cy="4176122"/>
          </a:xfrm>
          <a:prstGeom prst="rect">
            <a:avLst/>
          </a:prstGeom>
        </p:spPr>
      </p:pic>
    </p:spTree>
    <p:extLst>
      <p:ext uri="{BB962C8B-B14F-4D97-AF65-F5344CB8AC3E}">
        <p14:creationId xmlns:p14="http://schemas.microsoft.com/office/powerpoint/2010/main" val="11143381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plus(in)">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753493" y="4181810"/>
            <a:ext cx="5203371" cy="169277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sng"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Không</a:t>
            </a:r>
            <a:r>
              <a:rPr kumimoji="0" lang="vi-VN" sz="2600" b="1" i="0" u="sng"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Trăng </a:t>
            </a:r>
            <a:r>
              <a:rPr kumimoji="0" lang="vi-VN" sz="2600" b="1"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(Trăng non): khi nửa tối của Mặt Trăng hướng hoàn toàn về Trái Đất, ta không nhìn thấy Trăng.</a:t>
            </a:r>
            <a:endPar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a:blip r:embed="rId2"/>
          <a:stretch>
            <a:fillRect/>
          </a:stretch>
        </p:blipFill>
        <p:spPr>
          <a:xfrm>
            <a:off x="299084" y="1452115"/>
            <a:ext cx="6258470" cy="5022662"/>
          </a:xfrm>
          <a:prstGeom prst="rect">
            <a:avLst/>
          </a:prstGeom>
        </p:spPr>
      </p:pic>
      <p:sp>
        <p:nvSpPr>
          <p:cNvPr id="6" name="Rectangle 5"/>
          <p:cNvSpPr/>
          <p:nvPr/>
        </p:nvSpPr>
        <p:spPr>
          <a:xfrm>
            <a:off x="6753493" y="1733566"/>
            <a:ext cx="5203371" cy="169277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sng"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Trăng tròn:</a:t>
            </a:r>
            <a:r>
              <a:rPr kumimoji="0" lang="vi-VN" sz="2600" b="1" i="0"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2600" b="1"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khi nửa sáng của Mặt Trăng hoàn toàn hướng về Trái Đất thì ta nhìn thấy Trăng có hình tròn.</a:t>
            </a:r>
            <a:endPar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8" name="Rectangle 7"/>
          <p:cNvSpPr/>
          <p:nvPr/>
        </p:nvSpPr>
        <p:spPr>
          <a:xfrm>
            <a:off x="507102" y="251786"/>
            <a:ext cx="11148086" cy="1126462"/>
          </a:xfrm>
          <a:prstGeom prst="rect">
            <a:avLst/>
          </a:prstGeom>
        </p:spPr>
        <p:txBody>
          <a:bodyPr wrap="square">
            <a:spAutoFit/>
          </a:bodyPr>
          <a:lstStyle/>
          <a:p>
            <a:pPr algn="just">
              <a:lnSpc>
                <a:spcPct val="120000"/>
              </a:lnSpc>
            </a:pP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Các</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hình</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dạng</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nhìn</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thấy</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của</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Mặt</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Trăng</a:t>
            </a:r>
            <a:r>
              <a:rPr lang="en-US" sz="2800" b="1" dirty="0">
                <a:solidFill>
                  <a:srgbClr val="000066"/>
                </a:solidFill>
                <a:latin typeface="Arial" panose="020B0604020202020204" pitchFamily="34" charset="0"/>
                <a:cs typeface="Arial" panose="020B0604020202020204" pitchFamily="34" charset="0"/>
              </a:rPr>
              <a:t>: </a:t>
            </a:r>
            <a:r>
              <a:rPr lang="en-US" sz="2800" b="1" i="1" dirty="0" err="1">
                <a:solidFill>
                  <a:srgbClr val="000066"/>
                </a:solidFill>
                <a:latin typeface="Arial" panose="020B0604020202020204" pitchFamily="34" charset="0"/>
                <a:cs typeface="Arial" panose="020B0604020202020204" pitchFamily="34" charset="0"/>
              </a:rPr>
              <a:t>Không</a:t>
            </a:r>
            <a:r>
              <a:rPr lang="en-US" sz="2800" b="1" i="1" dirty="0">
                <a:solidFill>
                  <a:srgbClr val="000066"/>
                </a:solidFill>
                <a:latin typeface="Arial" panose="020B0604020202020204" pitchFamily="34" charset="0"/>
                <a:cs typeface="Arial" panose="020B0604020202020204" pitchFamily="34" charset="0"/>
              </a:rPr>
              <a:t> </a:t>
            </a:r>
            <a:r>
              <a:rPr lang="en-US" sz="2800" b="1" i="1" dirty="0" err="1">
                <a:solidFill>
                  <a:srgbClr val="000066"/>
                </a:solidFill>
                <a:latin typeface="Arial" panose="020B0604020202020204" pitchFamily="34" charset="0"/>
                <a:cs typeface="Arial" panose="020B0604020202020204" pitchFamily="34" charset="0"/>
              </a:rPr>
              <a:t>trăng</a:t>
            </a:r>
            <a:r>
              <a:rPr lang="en-US" sz="2800" b="1" i="1" dirty="0">
                <a:solidFill>
                  <a:srgbClr val="000066"/>
                </a:solidFill>
                <a:latin typeface="Arial" panose="020B0604020202020204" pitchFamily="34" charset="0"/>
                <a:cs typeface="Arial" panose="020B0604020202020204" pitchFamily="34" charset="0"/>
              </a:rPr>
              <a:t>, </a:t>
            </a:r>
            <a:r>
              <a:rPr lang="en-US" sz="2800" b="1" i="1" dirty="0" err="1">
                <a:solidFill>
                  <a:srgbClr val="000066"/>
                </a:solidFill>
                <a:latin typeface="Arial" panose="020B0604020202020204" pitchFamily="34" charset="0"/>
                <a:cs typeface="Arial" panose="020B0604020202020204" pitchFamily="34" charset="0"/>
              </a:rPr>
              <a:t>trăng</a:t>
            </a:r>
            <a:r>
              <a:rPr lang="en-US" sz="2800" b="1" i="1" dirty="0">
                <a:solidFill>
                  <a:srgbClr val="000066"/>
                </a:solidFill>
                <a:latin typeface="Arial" panose="020B0604020202020204" pitchFamily="34" charset="0"/>
                <a:cs typeface="Arial" panose="020B0604020202020204" pitchFamily="34" charset="0"/>
              </a:rPr>
              <a:t> </a:t>
            </a:r>
            <a:r>
              <a:rPr lang="en-US" sz="2800" b="1" i="1" dirty="0" err="1">
                <a:solidFill>
                  <a:srgbClr val="000066"/>
                </a:solidFill>
                <a:latin typeface="Arial" panose="020B0604020202020204" pitchFamily="34" charset="0"/>
                <a:cs typeface="Arial" panose="020B0604020202020204" pitchFamily="34" charset="0"/>
              </a:rPr>
              <a:t>tròn</a:t>
            </a:r>
            <a:r>
              <a:rPr lang="en-US" sz="2800" b="1" i="1" dirty="0">
                <a:solidFill>
                  <a:srgbClr val="000066"/>
                </a:solidFill>
                <a:latin typeface="Arial" panose="020B0604020202020204" pitchFamily="34" charset="0"/>
                <a:cs typeface="Arial" panose="020B0604020202020204" pitchFamily="34" charset="0"/>
              </a:rPr>
              <a:t>, </a:t>
            </a:r>
            <a:r>
              <a:rPr lang="en-US" sz="2800" b="1" i="1" dirty="0" err="1">
                <a:solidFill>
                  <a:srgbClr val="000066"/>
                </a:solidFill>
                <a:latin typeface="Arial" panose="020B0604020202020204" pitchFamily="34" charset="0"/>
                <a:cs typeface="Arial" panose="020B0604020202020204" pitchFamily="34" charset="0"/>
              </a:rPr>
              <a:t>trăng</a:t>
            </a:r>
            <a:r>
              <a:rPr lang="en-US" sz="2800" b="1" i="1" dirty="0">
                <a:solidFill>
                  <a:srgbClr val="000066"/>
                </a:solidFill>
                <a:latin typeface="Arial" panose="020B0604020202020204" pitchFamily="34" charset="0"/>
                <a:cs typeface="Arial" panose="020B0604020202020204" pitchFamily="34" charset="0"/>
              </a:rPr>
              <a:t> </a:t>
            </a:r>
            <a:r>
              <a:rPr lang="en-US" sz="2800" b="1" i="1" dirty="0" err="1">
                <a:solidFill>
                  <a:srgbClr val="000066"/>
                </a:solidFill>
                <a:latin typeface="Arial" panose="020B0604020202020204" pitchFamily="34" charset="0"/>
                <a:cs typeface="Arial" panose="020B0604020202020204" pitchFamily="34" charset="0"/>
              </a:rPr>
              <a:t>khuyết</a:t>
            </a:r>
            <a:r>
              <a:rPr lang="en-US" sz="2800" b="1" i="1" dirty="0">
                <a:solidFill>
                  <a:srgbClr val="000066"/>
                </a:solidFill>
                <a:latin typeface="Arial" panose="020B0604020202020204" pitchFamily="34" charset="0"/>
                <a:cs typeface="Arial" panose="020B0604020202020204" pitchFamily="34" charset="0"/>
              </a:rPr>
              <a:t>, </a:t>
            </a:r>
            <a:r>
              <a:rPr lang="en-US" sz="2800" b="1" i="1" dirty="0" err="1">
                <a:solidFill>
                  <a:srgbClr val="000066"/>
                </a:solidFill>
                <a:latin typeface="Arial" panose="020B0604020202020204" pitchFamily="34" charset="0"/>
                <a:cs typeface="Arial" panose="020B0604020202020204" pitchFamily="34" charset="0"/>
              </a:rPr>
              <a:t>bán</a:t>
            </a:r>
            <a:r>
              <a:rPr lang="en-US" sz="2800" b="1" i="1" dirty="0">
                <a:solidFill>
                  <a:srgbClr val="000066"/>
                </a:solidFill>
                <a:latin typeface="Arial" panose="020B0604020202020204" pitchFamily="34" charset="0"/>
                <a:cs typeface="Arial" panose="020B0604020202020204" pitchFamily="34" charset="0"/>
              </a:rPr>
              <a:t> </a:t>
            </a:r>
            <a:r>
              <a:rPr lang="en-US" sz="2800" b="1" i="1" dirty="0" err="1">
                <a:solidFill>
                  <a:srgbClr val="000066"/>
                </a:solidFill>
                <a:latin typeface="Arial" panose="020B0604020202020204" pitchFamily="34" charset="0"/>
                <a:cs typeface="Arial" panose="020B0604020202020204" pitchFamily="34" charset="0"/>
              </a:rPr>
              <a:t>nguyệt</a:t>
            </a:r>
            <a:r>
              <a:rPr lang="en-US" sz="2800" b="1" i="1" dirty="0">
                <a:solidFill>
                  <a:srgbClr val="000066"/>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54547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70350" y="705257"/>
            <a:ext cx="9711010" cy="2590291"/>
          </a:xfrm>
          <a:prstGeom prst="rect">
            <a:avLst/>
          </a:prstGeom>
        </p:spPr>
      </p:pic>
      <p:sp>
        <p:nvSpPr>
          <p:cNvPr id="5" name="Rectangle 4"/>
          <p:cNvSpPr/>
          <p:nvPr/>
        </p:nvSpPr>
        <p:spPr>
          <a:xfrm>
            <a:off x="783771" y="4041822"/>
            <a:ext cx="10750731" cy="15696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Thời</a:t>
            </a:r>
            <a:r>
              <a:rPr kumimoji="0" lang="vi-VN" sz="3200" b="1" i="0"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gian chuyển động từ Không Trăng đến Trăng tròn là khoảng 2 tuần. Hai tuần sau đó Trăng tròn sẽ trở lại là không Trăng.</a:t>
            </a:r>
            <a:endParaRPr kumimoji="0" lang="en-US" sz="3200" b="1" i="0"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76737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 y="0"/>
            <a:ext cx="12191998" cy="6858000"/>
          </a:xfrm>
          <a:prstGeom prst="rect">
            <a:avLst/>
          </a:prstGeom>
        </p:spPr>
      </p:pic>
    </p:spTree>
    <p:extLst>
      <p:ext uri="{BB962C8B-B14F-4D97-AF65-F5344CB8AC3E}">
        <p14:creationId xmlns:p14="http://schemas.microsoft.com/office/powerpoint/2010/main" val="667113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66956" y="1866692"/>
            <a:ext cx="10841421" cy="3194721"/>
          </a:xfrm>
          <a:prstGeom prst="rect">
            <a:avLst/>
          </a:prstGeom>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2800" b="1" i="0" u="sng" strike="noStrike" kern="1200" cap="none" spc="0" normalizeH="0" baseline="0" noProof="0" dirty="0">
                <a:ln>
                  <a:noFill/>
                </a:ln>
                <a:solidFill>
                  <a:srgbClr val="221466"/>
                </a:solidFill>
                <a:effectLst/>
                <a:uLnTx/>
                <a:uFillTx/>
                <a:latin typeface="Arial" panose="020B0604020202020204" pitchFamily="34" charset="0"/>
                <a:ea typeface="+mn-ea"/>
                <a:cs typeface="Arial" panose="020B0604020202020204" pitchFamily="34" charset="0"/>
              </a:rPr>
              <a:t>Nhiệm vụ</a:t>
            </a:r>
            <a:r>
              <a:rPr kumimoji="0" lang="vi-VN" sz="2800" b="1" i="0" u="none" strike="noStrike" kern="1200" cap="none" spc="0" normalizeH="0" baseline="0" noProof="0" dirty="0">
                <a:ln>
                  <a:noFill/>
                </a:ln>
                <a:solidFill>
                  <a:srgbClr val="221466"/>
                </a:solidFill>
                <a:effectLst/>
                <a:uLnTx/>
                <a:uFillTx/>
                <a:latin typeface="Arial" panose="020B0604020202020204" pitchFamily="34" charset="0"/>
                <a:ea typeface="+mn-ea"/>
                <a:cs typeface="Arial" panose="020B0604020202020204" pitchFamily="34" charset="0"/>
              </a:rPr>
              <a:t>: Hoàn</a:t>
            </a:r>
            <a:r>
              <a:rPr kumimoji="0" lang="vi-VN" sz="2800" b="1" i="0" u="none" strike="noStrike" kern="1200" cap="none" spc="0" normalizeH="0" noProof="0" dirty="0">
                <a:ln>
                  <a:noFill/>
                </a:ln>
                <a:solidFill>
                  <a:srgbClr val="221466"/>
                </a:solidFill>
                <a:effectLst/>
                <a:uLnTx/>
                <a:uFillTx/>
                <a:latin typeface="Arial" panose="020B0604020202020204" pitchFamily="34" charset="0"/>
                <a:ea typeface="+mn-ea"/>
                <a:cs typeface="Arial" panose="020B0604020202020204" pitchFamily="34" charset="0"/>
              </a:rPr>
              <a:t> thành phiếu học tập:</a:t>
            </a:r>
            <a:endParaRPr kumimoji="0" lang="vi-VN" sz="2800" b="1" i="0" u="none" strike="noStrike" kern="1200" cap="none" spc="0" normalizeH="0" baseline="0" noProof="0" dirty="0">
              <a:ln>
                <a:noFill/>
              </a:ln>
              <a:solidFill>
                <a:srgbClr val="221466"/>
              </a:solidFill>
              <a:effectLst/>
              <a:uLnTx/>
              <a:uFillTx/>
              <a:latin typeface="Arial" panose="020B0604020202020204" pitchFamily="34" charset="0"/>
              <a:ea typeface="+mn-ea"/>
              <a:cs typeface="Arial" panose="020B0604020202020204" pitchFamily="34" charset="0"/>
            </a:endParaRPr>
          </a:p>
          <a:p>
            <a:pPr algn="just"/>
            <a:r>
              <a:rPr lang="vi-VN"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Nhiệm</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vụ</a:t>
            </a:r>
            <a:r>
              <a:rPr lang="en-US" sz="2800" b="1" i="1" dirty="0">
                <a:latin typeface="Arial" panose="020B0604020202020204" pitchFamily="34" charset="0"/>
                <a:cs typeface="Arial" panose="020B0604020202020204" pitchFamily="34" charset="0"/>
              </a:rPr>
              <a:t> 1: </a:t>
            </a:r>
            <a:r>
              <a:rPr lang="en-US" sz="2800" b="1" i="1" dirty="0" err="1">
                <a:latin typeface="Arial" panose="020B0604020202020204" pitchFamily="34" charset="0"/>
                <a:cs typeface="Arial" panose="020B0604020202020204" pitchFamily="34" charset="0"/>
              </a:rPr>
              <a:t>Hãy</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nối</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các</a:t>
            </a:r>
            <a:r>
              <a:rPr lang="en-US" sz="2800" b="1" i="1" dirty="0">
                <a:latin typeface="Arial" panose="020B0604020202020204" pitchFamily="34" charset="0"/>
                <a:cs typeface="Arial" panose="020B0604020202020204" pitchFamily="34" charset="0"/>
              </a:rPr>
              <a:t> ý ở </a:t>
            </a:r>
            <a:r>
              <a:rPr lang="en-US" sz="2800" b="1" i="1" dirty="0" err="1">
                <a:latin typeface="Arial" panose="020B0604020202020204" pitchFamily="34" charset="0"/>
                <a:cs typeface="Arial" panose="020B0604020202020204" pitchFamily="34" charset="0"/>
              </a:rPr>
              <a:t>cột</a:t>
            </a:r>
            <a:r>
              <a:rPr lang="en-US" sz="2800" b="1" i="1" dirty="0">
                <a:latin typeface="Arial" panose="020B0604020202020204" pitchFamily="34" charset="0"/>
                <a:cs typeface="Arial" panose="020B0604020202020204" pitchFamily="34" charset="0"/>
              </a:rPr>
              <a:t> A </a:t>
            </a:r>
            <a:r>
              <a:rPr lang="en-US" sz="2800" b="1" i="1" dirty="0" err="1">
                <a:latin typeface="Arial" panose="020B0604020202020204" pitchFamily="34" charset="0"/>
                <a:cs typeface="Arial" panose="020B0604020202020204" pitchFamily="34" charset="0"/>
              </a:rPr>
              <a:t>với</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cột</a:t>
            </a:r>
            <a:r>
              <a:rPr lang="en-US" sz="2800" b="1" i="1" dirty="0">
                <a:latin typeface="Arial" panose="020B0604020202020204" pitchFamily="34" charset="0"/>
                <a:cs typeface="Arial" panose="020B0604020202020204" pitchFamily="34" charset="0"/>
              </a:rPr>
              <a:t> B </a:t>
            </a:r>
            <a:r>
              <a:rPr lang="en-US" sz="2800" b="1" i="1" dirty="0" err="1">
                <a:latin typeface="Arial" panose="020B0604020202020204" pitchFamily="34" charset="0"/>
                <a:cs typeface="Arial" panose="020B0604020202020204" pitchFamily="34" charset="0"/>
              </a:rPr>
              <a:t>để</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thành</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đáp</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án</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chính</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xác</a:t>
            </a:r>
            <a:r>
              <a:rPr lang="en-US" sz="2800" b="1" i="1" dirty="0">
                <a:latin typeface="Arial" panose="020B0604020202020204" pitchFamily="34" charset="0"/>
                <a:cs typeface="Arial" panose="020B0604020202020204" pitchFamily="34" charset="0"/>
              </a:rPr>
              <a:t>.</a:t>
            </a:r>
            <a:endParaRPr lang="vi-VN" sz="2800" b="1" i="1" dirty="0">
              <a:latin typeface="Arial" panose="020B0604020202020204" pitchFamily="34" charset="0"/>
              <a:cs typeface="Arial" panose="020B0604020202020204" pitchFamily="34" charset="0"/>
            </a:endParaRPr>
          </a:p>
          <a:p>
            <a:pPr algn="just"/>
            <a:r>
              <a:rPr lang="vi-VN"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Nhiệm</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vụ</a:t>
            </a:r>
            <a:r>
              <a:rPr lang="en-US" sz="2800" b="1" i="1" dirty="0">
                <a:latin typeface="Arial" panose="020B0604020202020204" pitchFamily="34" charset="0"/>
                <a:cs typeface="Arial" panose="020B0604020202020204" pitchFamily="34" charset="0"/>
              </a:rPr>
              <a:t> 2: </a:t>
            </a:r>
            <a:r>
              <a:rPr lang="en-US" sz="2800" b="1" i="1" dirty="0" err="1">
                <a:latin typeface="Arial" panose="020B0604020202020204" pitchFamily="34" charset="0"/>
                <a:cs typeface="Arial" panose="020B0604020202020204" pitchFamily="34" charset="0"/>
              </a:rPr>
              <a:t>Em</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có</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nhận</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xét</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gì</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về</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Trăng</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khuyết</a:t>
            </a:r>
            <a:r>
              <a:rPr lang="en-US" sz="2800" b="1" i="1" dirty="0">
                <a:latin typeface="Arial" panose="020B0604020202020204" pitchFamily="34" charset="0"/>
                <a:cs typeface="Arial" panose="020B0604020202020204" pitchFamily="34" charset="0"/>
              </a:rPr>
              <a:t> ở </a:t>
            </a:r>
            <a:r>
              <a:rPr lang="en-US" sz="2800" b="1" i="1" dirty="0" err="1">
                <a:latin typeface="Arial" panose="020B0604020202020204" pitchFamily="34" charset="0"/>
                <a:cs typeface="Arial" panose="020B0604020202020204" pitchFamily="34" charset="0"/>
              </a:rPr>
              <a:t>nửa</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đầu</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tháng</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và</a:t>
            </a:r>
            <a:r>
              <a:rPr lang="en-US" sz="2800" b="1" i="1" dirty="0">
                <a:latin typeface="Arial" panose="020B0604020202020204" pitchFamily="34" charset="0"/>
                <a:cs typeface="Arial" panose="020B0604020202020204" pitchFamily="34" charset="0"/>
              </a:rPr>
              <a:t> ở </a:t>
            </a:r>
            <a:r>
              <a:rPr lang="en-US" sz="2800" b="1" i="1" dirty="0" err="1">
                <a:latin typeface="Arial" panose="020B0604020202020204" pitchFamily="34" charset="0"/>
                <a:cs typeface="Arial" panose="020B0604020202020204" pitchFamily="34" charset="0"/>
              </a:rPr>
              <a:t>nửa</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cuối</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tháng</a:t>
            </a:r>
            <a:r>
              <a:rPr lang="en-US" sz="2800" b="1" i="1" dirty="0">
                <a:latin typeface="Arial" panose="020B0604020202020204" pitchFamily="34" charset="0"/>
                <a:cs typeface="Arial" panose="020B0604020202020204" pitchFamily="34" charset="0"/>
              </a:rPr>
              <a:t>?</a:t>
            </a:r>
            <a:endParaRPr lang="en-US" sz="2800" i="1" dirty="0">
              <a:latin typeface="Arial" panose="020B0604020202020204" pitchFamily="34" charset="0"/>
              <a:cs typeface="Arial" panose="020B0604020202020204" pitchFamily="34" charset="0"/>
            </a:endParaRPr>
          </a:p>
          <a:p>
            <a:pPr algn="just"/>
            <a:r>
              <a:rPr lang="vi-VN"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Nhiệm</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vụ</a:t>
            </a:r>
            <a:r>
              <a:rPr lang="en-US" sz="2800" b="1" i="1" dirty="0">
                <a:latin typeface="Arial" panose="020B0604020202020204" pitchFamily="34" charset="0"/>
                <a:cs typeface="Arial" panose="020B0604020202020204" pitchFamily="34" charset="0"/>
              </a:rPr>
              <a:t> 3: </a:t>
            </a:r>
            <a:r>
              <a:rPr lang="en-US" sz="2800" b="1" i="1" dirty="0" err="1">
                <a:latin typeface="Arial" panose="020B0604020202020204" pitchFamily="34" charset="0"/>
                <a:cs typeface="Arial" panose="020B0604020202020204" pitchFamily="34" charset="0"/>
              </a:rPr>
              <a:t>Giữa</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hai</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lần</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Trăng</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tròn</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liên</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tiếp</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cách</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nhau</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bao</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nhiêu</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tuần</a:t>
            </a:r>
            <a:r>
              <a:rPr lang="en-US" sz="2800" b="1" i="1" dirty="0">
                <a:latin typeface="Arial" panose="020B0604020202020204" pitchFamily="34" charset="0"/>
                <a:cs typeface="Arial" panose="020B0604020202020204" pitchFamily="34" charset="0"/>
              </a:rPr>
              <a:t>?</a:t>
            </a:r>
            <a:endParaRPr lang="en-US" sz="2800" i="1" dirty="0">
              <a:latin typeface="Arial" panose="020B0604020202020204" pitchFamily="34" charset="0"/>
              <a:cs typeface="Arial" panose="020B0604020202020204" pitchFamily="34" charset="0"/>
            </a:endParaRPr>
          </a:p>
        </p:txBody>
      </p:sp>
      <p:sp>
        <p:nvSpPr>
          <p:cNvPr id="4" name="Rounded Rectangle 3"/>
          <p:cNvSpPr/>
          <p:nvPr/>
        </p:nvSpPr>
        <p:spPr>
          <a:xfrm>
            <a:off x="2403566" y="466448"/>
            <a:ext cx="6309359" cy="105643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HOẠT ĐỘNG NHÓM TỔ</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(5 phút)</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2" name="5 phú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522224" y="270142"/>
            <a:ext cx="2227090" cy="1252738"/>
          </a:xfrm>
          <a:prstGeom prst="rect">
            <a:avLst/>
          </a:prstGeom>
        </p:spPr>
      </p:pic>
    </p:spTree>
    <p:extLst>
      <p:ext uri="{BB962C8B-B14F-4D97-AF65-F5344CB8AC3E}">
        <p14:creationId xmlns:p14="http://schemas.microsoft.com/office/powerpoint/2010/main" val="29740375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3691" y="108021"/>
            <a:ext cx="7027817" cy="6749979"/>
          </a:xfrm>
          <a:prstGeom prst="rect">
            <a:avLst/>
          </a:prstGeom>
        </p:spPr>
      </p:pic>
      <p:pic>
        <p:nvPicPr>
          <p:cNvPr id="5" name="Picture 4"/>
          <p:cNvPicPr>
            <a:picLocks noChangeAspect="1"/>
          </p:cNvPicPr>
          <p:nvPr/>
        </p:nvPicPr>
        <p:blipFill>
          <a:blip r:embed="rId3"/>
          <a:stretch>
            <a:fillRect/>
          </a:stretch>
        </p:blipFill>
        <p:spPr>
          <a:xfrm>
            <a:off x="7321867" y="108021"/>
            <a:ext cx="4643710" cy="2961750"/>
          </a:xfrm>
          <a:prstGeom prst="rect">
            <a:avLst/>
          </a:prstGeom>
        </p:spPr>
      </p:pic>
      <p:pic>
        <p:nvPicPr>
          <p:cNvPr id="6" name="Picture 5"/>
          <p:cNvPicPr>
            <a:picLocks noChangeAspect="1"/>
          </p:cNvPicPr>
          <p:nvPr/>
        </p:nvPicPr>
        <p:blipFill>
          <a:blip r:embed="rId4"/>
          <a:stretch>
            <a:fillRect/>
          </a:stretch>
        </p:blipFill>
        <p:spPr>
          <a:xfrm>
            <a:off x="7426369" y="3376246"/>
            <a:ext cx="4539208" cy="3481754"/>
          </a:xfrm>
          <a:prstGeom prst="rect">
            <a:avLst/>
          </a:prstGeom>
        </p:spPr>
      </p:pic>
      <p:sp>
        <p:nvSpPr>
          <p:cNvPr id="7" name="Rectangle 6"/>
          <p:cNvSpPr/>
          <p:nvPr/>
        </p:nvSpPr>
        <p:spPr>
          <a:xfrm>
            <a:off x="7560196" y="1327387"/>
            <a:ext cx="4167052" cy="1570558"/>
          </a:xfrm>
          <a:prstGeom prst="rect">
            <a:avLst/>
          </a:prstGeom>
          <a:solidFill>
            <a:schemeClr val="accent6">
              <a:lumMod val="60000"/>
              <a:lumOff val="40000"/>
            </a:schemeClr>
          </a:solidFill>
          <a:ln>
            <a:solidFill>
              <a:schemeClr val="accent6">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200" b="1" dirty="0">
                <a:solidFill>
                  <a:schemeClr val="tx1"/>
                </a:solidFill>
                <a:latin typeface="Arial" panose="020B0604020202020204" pitchFamily="34" charset="0"/>
                <a:cs typeface="Arial" panose="020B0604020202020204" pitchFamily="34" charset="0"/>
              </a:rPr>
              <a:t>Trăng khuyết ở nửa đầu tháng và ở nửa cuối tháng có phần sáng </a:t>
            </a:r>
            <a:r>
              <a:rPr lang="vi-VN" sz="2200" b="1" u="sng" dirty="0">
                <a:solidFill>
                  <a:schemeClr val="tx1"/>
                </a:solidFill>
                <a:latin typeface="Arial" panose="020B0604020202020204" pitchFamily="34" charset="0"/>
                <a:cs typeface="Arial" panose="020B0604020202020204" pitchFamily="34" charset="0"/>
              </a:rPr>
              <a:t>ngược nhau </a:t>
            </a:r>
            <a:r>
              <a:rPr lang="vi-VN" sz="2200" b="1" dirty="0">
                <a:solidFill>
                  <a:schemeClr val="tx1"/>
                </a:solidFill>
                <a:latin typeface="Arial" panose="020B0604020202020204" pitchFamily="34" charset="0"/>
                <a:cs typeface="Arial" panose="020B0604020202020204" pitchFamily="34" charset="0"/>
              </a:rPr>
              <a:t>(đối xứng nhau)</a:t>
            </a:r>
            <a:endParaRPr lang="en-US" sz="2200" b="1" dirty="0">
              <a:solidFill>
                <a:schemeClr val="tx1"/>
              </a:solidFill>
              <a:latin typeface="Arial" panose="020B0604020202020204" pitchFamily="34" charset="0"/>
              <a:cs typeface="Arial" panose="020B0604020202020204" pitchFamily="34" charset="0"/>
            </a:endParaRPr>
          </a:p>
        </p:txBody>
      </p:sp>
      <p:sp>
        <p:nvSpPr>
          <p:cNvPr id="8" name="Rectangle 7"/>
          <p:cNvSpPr/>
          <p:nvPr/>
        </p:nvSpPr>
        <p:spPr>
          <a:xfrm>
            <a:off x="7612447" y="4345409"/>
            <a:ext cx="4167052" cy="2325063"/>
          </a:xfrm>
          <a:prstGeom prst="rect">
            <a:avLst/>
          </a:prstGeom>
          <a:solidFill>
            <a:srgbClr val="CC99FF"/>
          </a:solidFill>
          <a:ln>
            <a:solidFill>
              <a:srgbClr val="CC99FF"/>
            </a:solidFill>
          </a:ln>
        </p:spPr>
        <p:style>
          <a:lnRef idx="2">
            <a:schemeClr val="accent6"/>
          </a:lnRef>
          <a:fillRef idx="1">
            <a:schemeClr val="lt1"/>
          </a:fillRef>
          <a:effectRef idx="0">
            <a:schemeClr val="accent6"/>
          </a:effectRef>
          <a:fontRef idx="minor">
            <a:schemeClr val="dk1"/>
          </a:fontRef>
        </p:style>
        <p:txBody>
          <a:bodyPr rtlCol="0" anchor="ctr"/>
          <a:lstStyle/>
          <a:p>
            <a:pPr algn="just">
              <a:lnSpc>
                <a:spcPct val="110000"/>
              </a:lnSpc>
            </a:pPr>
            <a:r>
              <a:rPr lang="vi-VN" sz="2200" b="1" dirty="0">
                <a:solidFill>
                  <a:schemeClr val="tx1"/>
                </a:solidFill>
                <a:latin typeface="Arial" panose="020B0604020202020204" pitchFamily="34" charset="0"/>
                <a:cs typeface="Arial" panose="020B0604020202020204" pitchFamily="34" charset="0"/>
              </a:rPr>
              <a:t>Giữa hai lần Trăng tròn liên tiếp cách nhau </a:t>
            </a:r>
            <a:r>
              <a:rPr lang="vi-VN" sz="2200" b="1" u="sng" dirty="0">
                <a:solidFill>
                  <a:schemeClr val="tx1"/>
                </a:solidFill>
                <a:latin typeface="Arial" panose="020B0604020202020204" pitchFamily="34" charset="0"/>
                <a:cs typeface="Arial" panose="020B0604020202020204" pitchFamily="34" charset="0"/>
              </a:rPr>
              <a:t>4 tuần</a:t>
            </a:r>
            <a:r>
              <a:rPr lang="vi-VN" sz="2200" b="1" dirty="0">
                <a:solidFill>
                  <a:schemeClr val="tx1"/>
                </a:solidFill>
                <a:latin typeface="Arial" panose="020B0604020202020204" pitchFamily="34" charset="0"/>
                <a:cs typeface="Arial" panose="020B0604020202020204" pitchFamily="34" charset="0"/>
              </a:rPr>
              <a:t>, vì: </a:t>
            </a:r>
          </a:p>
          <a:p>
            <a:pPr algn="just">
              <a:lnSpc>
                <a:spcPct val="110000"/>
              </a:lnSpc>
            </a:pPr>
            <a:r>
              <a:rPr lang="vi-VN" sz="2200" b="1" dirty="0">
                <a:solidFill>
                  <a:schemeClr val="tx1"/>
                </a:solidFill>
                <a:latin typeface="Arial" panose="020B0604020202020204" pitchFamily="34" charset="0"/>
                <a:cs typeface="Arial" panose="020B0604020202020204" pitchFamily="34" charset="0"/>
              </a:rPr>
              <a:t>+ Chuyển từ Trăng tròn đến không Trăng là 2 tuần.</a:t>
            </a:r>
            <a:endParaRPr lang="en-US" sz="2200" b="1" dirty="0">
              <a:solidFill>
                <a:schemeClr val="tx1"/>
              </a:solidFill>
              <a:latin typeface="Arial" panose="020B0604020202020204" pitchFamily="34" charset="0"/>
              <a:cs typeface="Arial" panose="020B0604020202020204" pitchFamily="34" charset="0"/>
            </a:endParaRPr>
          </a:p>
          <a:p>
            <a:pPr algn="just">
              <a:lnSpc>
                <a:spcPct val="110000"/>
              </a:lnSpc>
            </a:pPr>
            <a:r>
              <a:rPr lang="vi-VN" sz="2200" b="1" dirty="0">
                <a:solidFill>
                  <a:schemeClr val="tx1"/>
                </a:solidFill>
                <a:latin typeface="Arial" panose="020B0604020202020204" pitchFamily="34" charset="0"/>
                <a:cs typeface="Arial" panose="020B0604020202020204" pitchFamily="34" charset="0"/>
              </a:rPr>
              <a:t>+ Chuyển từ không Trăng đến Trăng tròn là 2 tuần.</a:t>
            </a:r>
            <a:endParaRPr lang="en-US" sz="2200" b="1" dirty="0">
              <a:solidFill>
                <a:schemeClr val="tx1"/>
              </a:solidFill>
              <a:latin typeface="Arial" panose="020B0604020202020204" pitchFamily="34" charset="0"/>
              <a:cs typeface="Arial" panose="020B0604020202020204" pitchFamily="34" charset="0"/>
            </a:endParaRPr>
          </a:p>
        </p:txBody>
      </p:sp>
      <p:sp>
        <p:nvSpPr>
          <p:cNvPr id="9" name="TextBox 8"/>
          <p:cNvSpPr txBox="1"/>
          <p:nvPr/>
        </p:nvSpPr>
        <p:spPr>
          <a:xfrm>
            <a:off x="3657599" y="675250"/>
            <a:ext cx="464234" cy="461665"/>
          </a:xfrm>
          <a:prstGeom prst="rect">
            <a:avLst/>
          </a:prstGeom>
          <a:noFill/>
        </p:spPr>
        <p:txBody>
          <a:bodyPr wrap="square" rtlCol="0">
            <a:spAutoFit/>
          </a:bodyPr>
          <a:lstStyle/>
          <a:p>
            <a:r>
              <a:rPr lang="vi-VN" sz="2400" b="1" dirty="0">
                <a:solidFill>
                  <a:srgbClr val="FF0000"/>
                </a:solidFill>
                <a:latin typeface="Arial" panose="020B0604020202020204" pitchFamily="34" charset="0"/>
                <a:cs typeface="Arial" panose="020B0604020202020204" pitchFamily="34" charset="0"/>
              </a:rPr>
              <a:t>f</a:t>
            </a:r>
            <a:endParaRPr lang="en-US" sz="2400" b="1" dirty="0">
              <a:solidFill>
                <a:srgbClr val="FF0000"/>
              </a:solidFill>
              <a:latin typeface="Arial" panose="020B0604020202020204" pitchFamily="34" charset="0"/>
              <a:cs typeface="Arial" panose="020B0604020202020204" pitchFamily="34" charset="0"/>
            </a:endParaRPr>
          </a:p>
        </p:txBody>
      </p:sp>
      <p:sp>
        <p:nvSpPr>
          <p:cNvPr id="10" name="TextBox 9"/>
          <p:cNvSpPr txBox="1"/>
          <p:nvPr/>
        </p:nvSpPr>
        <p:spPr>
          <a:xfrm>
            <a:off x="3629463" y="1417039"/>
            <a:ext cx="464234" cy="461665"/>
          </a:xfrm>
          <a:prstGeom prst="rect">
            <a:avLst/>
          </a:prstGeom>
          <a:noFill/>
        </p:spPr>
        <p:txBody>
          <a:bodyPr wrap="square" rtlCol="0">
            <a:spAutoFit/>
          </a:bodyPr>
          <a:lstStyle/>
          <a:p>
            <a:r>
              <a:rPr lang="vi-VN" sz="2400" b="1" dirty="0">
                <a:solidFill>
                  <a:srgbClr val="FF0000"/>
                </a:solidFill>
                <a:latin typeface="Arial" panose="020B0604020202020204" pitchFamily="34" charset="0"/>
                <a:cs typeface="Arial" panose="020B0604020202020204" pitchFamily="34" charset="0"/>
              </a:rPr>
              <a:t>a</a:t>
            </a:r>
            <a:endParaRPr lang="en-US" sz="2400" b="1" dirty="0">
              <a:solidFill>
                <a:srgbClr val="FF0000"/>
              </a:solidFill>
              <a:latin typeface="Arial" panose="020B0604020202020204" pitchFamily="34" charset="0"/>
              <a:cs typeface="Arial" panose="020B0604020202020204" pitchFamily="34" charset="0"/>
            </a:endParaRPr>
          </a:p>
        </p:txBody>
      </p:sp>
      <p:sp>
        <p:nvSpPr>
          <p:cNvPr id="11" name="TextBox 10"/>
          <p:cNvSpPr txBox="1"/>
          <p:nvPr/>
        </p:nvSpPr>
        <p:spPr>
          <a:xfrm>
            <a:off x="3629463" y="2215100"/>
            <a:ext cx="311834" cy="461665"/>
          </a:xfrm>
          <a:prstGeom prst="rect">
            <a:avLst/>
          </a:prstGeom>
          <a:noFill/>
        </p:spPr>
        <p:txBody>
          <a:bodyPr wrap="square" rtlCol="0">
            <a:spAutoFit/>
          </a:bodyPr>
          <a:lstStyle/>
          <a:p>
            <a:r>
              <a:rPr lang="vi-VN" sz="2400" b="1" dirty="0">
                <a:solidFill>
                  <a:srgbClr val="FF0000"/>
                </a:solidFill>
                <a:latin typeface="Arial" panose="020B0604020202020204" pitchFamily="34" charset="0"/>
                <a:cs typeface="Arial" panose="020B0604020202020204" pitchFamily="34" charset="0"/>
              </a:rPr>
              <a:t>h</a:t>
            </a:r>
            <a:endParaRPr lang="en-US" sz="2400" b="1" dirty="0">
              <a:solidFill>
                <a:srgbClr val="FF0000"/>
              </a:solidFill>
              <a:latin typeface="Arial" panose="020B0604020202020204" pitchFamily="34" charset="0"/>
              <a:cs typeface="Arial" panose="020B0604020202020204" pitchFamily="34" charset="0"/>
            </a:endParaRPr>
          </a:p>
        </p:txBody>
      </p:sp>
      <p:sp>
        <p:nvSpPr>
          <p:cNvPr id="12" name="TextBox 11"/>
          <p:cNvSpPr txBox="1"/>
          <p:nvPr/>
        </p:nvSpPr>
        <p:spPr>
          <a:xfrm>
            <a:off x="3629462" y="2984863"/>
            <a:ext cx="464234" cy="461665"/>
          </a:xfrm>
          <a:prstGeom prst="rect">
            <a:avLst/>
          </a:prstGeom>
          <a:noFill/>
        </p:spPr>
        <p:txBody>
          <a:bodyPr wrap="square" rtlCol="0">
            <a:spAutoFit/>
          </a:bodyPr>
          <a:lstStyle/>
          <a:p>
            <a:r>
              <a:rPr lang="vi-VN" sz="2400" b="1" dirty="0">
                <a:solidFill>
                  <a:srgbClr val="FF0000"/>
                </a:solidFill>
                <a:latin typeface="Arial" panose="020B0604020202020204" pitchFamily="34" charset="0"/>
                <a:cs typeface="Arial" panose="020B0604020202020204" pitchFamily="34" charset="0"/>
              </a:rPr>
              <a:t>g</a:t>
            </a:r>
            <a:endParaRPr lang="en-US" sz="2400" b="1" dirty="0">
              <a:solidFill>
                <a:srgbClr val="FF0000"/>
              </a:solidFill>
              <a:latin typeface="Arial" panose="020B0604020202020204" pitchFamily="34" charset="0"/>
              <a:cs typeface="Arial" panose="020B0604020202020204" pitchFamily="34" charset="0"/>
            </a:endParaRPr>
          </a:p>
        </p:txBody>
      </p:sp>
      <p:sp>
        <p:nvSpPr>
          <p:cNvPr id="13" name="TextBox 12"/>
          <p:cNvSpPr txBox="1"/>
          <p:nvPr/>
        </p:nvSpPr>
        <p:spPr>
          <a:xfrm>
            <a:off x="3657599" y="3782924"/>
            <a:ext cx="464234" cy="461665"/>
          </a:xfrm>
          <a:prstGeom prst="rect">
            <a:avLst/>
          </a:prstGeom>
          <a:noFill/>
        </p:spPr>
        <p:txBody>
          <a:bodyPr wrap="square" rtlCol="0">
            <a:spAutoFit/>
          </a:bodyPr>
          <a:lstStyle/>
          <a:p>
            <a:r>
              <a:rPr lang="vi-VN" sz="2400" b="1" dirty="0">
                <a:solidFill>
                  <a:srgbClr val="FF0000"/>
                </a:solidFill>
                <a:latin typeface="Arial" panose="020B0604020202020204" pitchFamily="34" charset="0"/>
                <a:cs typeface="Arial" panose="020B0604020202020204" pitchFamily="34" charset="0"/>
              </a:rPr>
              <a:t>e</a:t>
            </a:r>
            <a:endParaRPr lang="en-US" sz="2400" b="1" dirty="0">
              <a:solidFill>
                <a:srgbClr val="FF0000"/>
              </a:solidFill>
              <a:latin typeface="Arial" panose="020B0604020202020204" pitchFamily="34" charset="0"/>
              <a:cs typeface="Arial" panose="020B0604020202020204" pitchFamily="34" charset="0"/>
            </a:endParaRPr>
          </a:p>
        </p:txBody>
      </p:sp>
      <p:sp>
        <p:nvSpPr>
          <p:cNvPr id="14" name="TextBox 13"/>
          <p:cNvSpPr txBox="1"/>
          <p:nvPr/>
        </p:nvSpPr>
        <p:spPr>
          <a:xfrm>
            <a:off x="3629462" y="4580985"/>
            <a:ext cx="464234" cy="461665"/>
          </a:xfrm>
          <a:prstGeom prst="rect">
            <a:avLst/>
          </a:prstGeom>
          <a:noFill/>
        </p:spPr>
        <p:txBody>
          <a:bodyPr wrap="square" rtlCol="0">
            <a:spAutoFit/>
          </a:bodyPr>
          <a:lstStyle/>
          <a:p>
            <a:r>
              <a:rPr lang="vi-VN" sz="2400" b="1" dirty="0">
                <a:solidFill>
                  <a:srgbClr val="FF0000"/>
                </a:solidFill>
                <a:latin typeface="Arial" panose="020B0604020202020204" pitchFamily="34" charset="0"/>
                <a:cs typeface="Arial" panose="020B0604020202020204" pitchFamily="34" charset="0"/>
              </a:rPr>
              <a:t>d</a:t>
            </a:r>
            <a:endParaRPr lang="en-US" sz="2400" b="1" dirty="0">
              <a:solidFill>
                <a:srgbClr val="FF0000"/>
              </a:solidFill>
              <a:latin typeface="Arial" panose="020B0604020202020204" pitchFamily="34" charset="0"/>
              <a:cs typeface="Arial" panose="020B0604020202020204" pitchFamily="34" charset="0"/>
            </a:endParaRPr>
          </a:p>
        </p:txBody>
      </p:sp>
      <p:sp>
        <p:nvSpPr>
          <p:cNvPr id="15" name="TextBox 14"/>
          <p:cNvSpPr txBox="1"/>
          <p:nvPr/>
        </p:nvSpPr>
        <p:spPr>
          <a:xfrm>
            <a:off x="3629463" y="5379046"/>
            <a:ext cx="464234" cy="461665"/>
          </a:xfrm>
          <a:prstGeom prst="rect">
            <a:avLst/>
          </a:prstGeom>
          <a:noFill/>
        </p:spPr>
        <p:txBody>
          <a:bodyPr wrap="square" rtlCol="0">
            <a:spAutoFit/>
          </a:bodyPr>
          <a:lstStyle/>
          <a:p>
            <a:r>
              <a:rPr lang="vi-VN" sz="2400" b="1" dirty="0">
                <a:solidFill>
                  <a:srgbClr val="FF0000"/>
                </a:solidFill>
                <a:latin typeface="Arial" panose="020B0604020202020204" pitchFamily="34" charset="0"/>
                <a:cs typeface="Arial" panose="020B0604020202020204" pitchFamily="34" charset="0"/>
              </a:rPr>
              <a:t>c</a:t>
            </a:r>
            <a:endParaRPr lang="en-US" sz="2400" b="1" dirty="0">
              <a:solidFill>
                <a:srgbClr val="FF0000"/>
              </a:solidFill>
              <a:latin typeface="Arial" panose="020B0604020202020204" pitchFamily="34" charset="0"/>
              <a:cs typeface="Arial" panose="020B0604020202020204" pitchFamily="34" charset="0"/>
            </a:endParaRPr>
          </a:p>
        </p:txBody>
      </p:sp>
      <p:sp>
        <p:nvSpPr>
          <p:cNvPr id="16" name="TextBox 15"/>
          <p:cNvSpPr txBox="1"/>
          <p:nvPr/>
        </p:nvSpPr>
        <p:spPr>
          <a:xfrm>
            <a:off x="3629461" y="6132591"/>
            <a:ext cx="464234" cy="461665"/>
          </a:xfrm>
          <a:prstGeom prst="rect">
            <a:avLst/>
          </a:prstGeom>
          <a:noFill/>
        </p:spPr>
        <p:txBody>
          <a:bodyPr wrap="square" rtlCol="0">
            <a:spAutoFit/>
          </a:bodyPr>
          <a:lstStyle/>
          <a:p>
            <a:r>
              <a:rPr lang="vi-VN" sz="2400" b="1" dirty="0">
                <a:solidFill>
                  <a:srgbClr val="FF0000"/>
                </a:solidFill>
                <a:latin typeface="Arial" panose="020B0604020202020204" pitchFamily="34" charset="0"/>
                <a:cs typeface="Arial" panose="020B0604020202020204" pitchFamily="34" charset="0"/>
              </a:rPr>
              <a:t>b</a:t>
            </a:r>
            <a:endParaRPr lang="en-US" sz="2400" b="1" dirty="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5"/>
          <a:stretch>
            <a:fillRect/>
          </a:stretch>
        </p:blipFill>
        <p:spPr>
          <a:xfrm>
            <a:off x="7531093" y="3242259"/>
            <a:ext cx="4225257" cy="2440083"/>
          </a:xfrm>
          <a:prstGeom prst="rect">
            <a:avLst/>
          </a:prstGeom>
        </p:spPr>
      </p:pic>
    </p:spTree>
    <p:extLst>
      <p:ext uri="{BB962C8B-B14F-4D97-AF65-F5344CB8AC3E}">
        <p14:creationId xmlns:p14="http://schemas.microsoft.com/office/powerpoint/2010/main" val="220390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arn(inVertical)">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barn(inVertical)">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barn(inVertical)">
                                      <p:cBhvr>
                                        <p:cTn id="52" dur="500"/>
                                        <p:tgtEl>
                                          <p:spTgt spid="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barn(inVertical)">
                                      <p:cBhvr>
                                        <p:cTn id="57" dur="5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xit" presetSubtype="10" fill="hold" nodeType="clickEffect">
                                  <p:stCondLst>
                                    <p:cond delay="0"/>
                                  </p:stCondLst>
                                  <p:childTnLst>
                                    <p:animEffect transition="out" filter="blinds(horizontal)">
                                      <p:cBhvr>
                                        <p:cTn id="61" dur="500"/>
                                        <p:tgtEl>
                                          <p:spTgt spid="2"/>
                                        </p:tgtEl>
                                      </p:cBhvr>
                                    </p:animEffect>
                                    <p:set>
                                      <p:cBhvr>
                                        <p:cTn id="62" dur="1" fill="hold">
                                          <p:stCondLst>
                                            <p:cond delay="499"/>
                                          </p:stCondLst>
                                        </p:cTn>
                                        <p:tgtEl>
                                          <p:spTgt spid="2"/>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barn(inVertical)">
                                      <p:cBhvr>
                                        <p:cTn id="67" dur="500"/>
                                        <p:tgtEl>
                                          <p:spTgt spid="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barn(inVertical)">
                                      <p:cBhvr>
                                        <p:cTn id="7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P spid="11" grpId="0"/>
      <p:bldP spid="12" grpId="0"/>
      <p:bldP spid="13" grpId="0"/>
      <p:bldP spid="14"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 nhà khoa học phát hiện: Mặt Trăng đang co lạ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2794"/>
            <a:ext cx="12192000" cy="514520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54E5201-D191-4109-A38B-0DA9F439800B}"/>
              </a:ext>
            </a:extLst>
          </p:cNvPr>
          <p:cNvSpPr txBox="1"/>
          <p:nvPr/>
        </p:nvSpPr>
        <p:spPr>
          <a:xfrm>
            <a:off x="613954" y="0"/>
            <a:ext cx="10659291" cy="1754326"/>
          </a:xfrm>
          <a:prstGeom prst="rect">
            <a:avLst/>
          </a:prstGeom>
          <a:solidFill>
            <a:schemeClr val="bg1">
              <a:alpha val="68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BÀI </a:t>
            </a:r>
            <a:r>
              <a:rPr kumimoji="0" lang="en-US" sz="5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53</a:t>
            </a:r>
            <a:r>
              <a:rPr kumimoji="0" lang="vi-VN" sz="5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5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endParaRPr kumimoji="0" lang="vi-VN" sz="5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MẶT TRĂNG</a:t>
            </a:r>
          </a:p>
        </p:txBody>
      </p:sp>
    </p:spTree>
    <p:extLst>
      <p:ext uri="{BB962C8B-B14F-4D97-AF65-F5344CB8AC3E}">
        <p14:creationId xmlns:p14="http://schemas.microsoft.com/office/powerpoint/2010/main" val="4238584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31806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Mặt Trăng và các hình dạng nhìn thấy:</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53: MẶT TRĂNG</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4"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813832" y="1959429"/>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vi-VN"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1</a:t>
            </a:r>
            <a:r>
              <a:rPr kumimoji="0" lang="en-US"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Mặt Trăng:</a:t>
            </a:r>
            <a:endParaRPr kumimoji="0" lang="en-US"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813832" y="2600790"/>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vi-VN"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2</a:t>
            </a:r>
            <a:r>
              <a:rPr kumimoji="0" lang="en-US"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Hình dạng nhìn thấy của Mặt Trăng:</a:t>
            </a:r>
            <a:endParaRPr kumimoji="0" lang="en-US"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813831" y="3242151"/>
            <a:ext cx="10663981" cy="2257349"/>
          </a:xfrm>
          <a:prstGeom prst="rect">
            <a:avLst/>
          </a:prstGeom>
        </p:spPr>
        <p:txBody>
          <a:bodyPr wrap="square">
            <a:spAutoFit/>
          </a:bodyPr>
          <a:lstStyle/>
          <a:p>
            <a:pPr algn="just">
              <a:lnSpc>
                <a:spcPct val="120000"/>
              </a:lnSpc>
            </a:pP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Hình</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dạng</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Mặt</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Trăng</a:t>
            </a:r>
            <a:r>
              <a:rPr lang="en-US" sz="3000" b="1" dirty="0">
                <a:solidFill>
                  <a:schemeClr val="bg1"/>
                </a:solidFill>
                <a:latin typeface="Arial" panose="020B0604020202020204" pitchFamily="34" charset="0"/>
                <a:cs typeface="Arial" panose="020B0604020202020204" pitchFamily="34" charset="0"/>
              </a:rPr>
              <a:t> ta </a:t>
            </a:r>
            <a:r>
              <a:rPr lang="en-US" sz="3000" b="1" dirty="0" err="1">
                <a:solidFill>
                  <a:schemeClr val="bg1"/>
                </a:solidFill>
                <a:latin typeface="Arial" panose="020B0604020202020204" pitchFamily="34" charset="0"/>
                <a:cs typeface="Arial" panose="020B0604020202020204" pitchFamily="34" charset="0"/>
              </a:rPr>
              <a:t>nhìn</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thấy</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trên</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bầu</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trời</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gọi</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là</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các</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pha</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của</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Mặt</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Trăng</a:t>
            </a:r>
            <a:r>
              <a:rPr lang="en-US" sz="3000" b="1" dirty="0">
                <a:solidFill>
                  <a:schemeClr val="bg1"/>
                </a:solidFill>
                <a:latin typeface="Arial" panose="020B0604020202020204" pitchFamily="34" charset="0"/>
                <a:cs typeface="Arial" panose="020B0604020202020204" pitchFamily="34" charset="0"/>
              </a:rPr>
              <a:t>.</a:t>
            </a:r>
          </a:p>
          <a:p>
            <a:pPr algn="just">
              <a:lnSpc>
                <a:spcPct val="120000"/>
              </a:lnSpc>
            </a:pP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Các</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hình</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dạng</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nhìn</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thấy</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của</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Mặt</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Trăng</a:t>
            </a:r>
            <a:r>
              <a:rPr lang="en-US" sz="3000" b="1" dirty="0">
                <a:solidFill>
                  <a:schemeClr val="bg1"/>
                </a:solidFill>
                <a:latin typeface="Arial" panose="020B0604020202020204" pitchFamily="34" charset="0"/>
                <a:cs typeface="Arial" panose="020B0604020202020204" pitchFamily="34" charset="0"/>
              </a:rPr>
              <a:t>: </a:t>
            </a:r>
            <a:r>
              <a:rPr lang="en-US" sz="3000" b="1" i="1" dirty="0" err="1">
                <a:solidFill>
                  <a:schemeClr val="bg1"/>
                </a:solidFill>
                <a:latin typeface="Arial" panose="020B0604020202020204" pitchFamily="34" charset="0"/>
                <a:cs typeface="Arial" panose="020B0604020202020204" pitchFamily="34" charset="0"/>
              </a:rPr>
              <a:t>Không</a:t>
            </a:r>
            <a:r>
              <a:rPr lang="en-US" sz="3000" b="1" i="1" dirty="0">
                <a:solidFill>
                  <a:schemeClr val="bg1"/>
                </a:solidFill>
                <a:latin typeface="Arial" panose="020B0604020202020204" pitchFamily="34" charset="0"/>
                <a:cs typeface="Arial" panose="020B0604020202020204" pitchFamily="34" charset="0"/>
              </a:rPr>
              <a:t> </a:t>
            </a:r>
            <a:r>
              <a:rPr lang="en-US" sz="3000" b="1" i="1" dirty="0" err="1">
                <a:solidFill>
                  <a:schemeClr val="bg1"/>
                </a:solidFill>
                <a:latin typeface="Arial" panose="020B0604020202020204" pitchFamily="34" charset="0"/>
                <a:cs typeface="Arial" panose="020B0604020202020204" pitchFamily="34" charset="0"/>
              </a:rPr>
              <a:t>trăng</a:t>
            </a:r>
            <a:r>
              <a:rPr lang="en-US" sz="3000" b="1" i="1" dirty="0">
                <a:solidFill>
                  <a:schemeClr val="bg1"/>
                </a:solidFill>
                <a:latin typeface="Arial" panose="020B0604020202020204" pitchFamily="34" charset="0"/>
                <a:cs typeface="Arial" panose="020B0604020202020204" pitchFamily="34" charset="0"/>
              </a:rPr>
              <a:t>, </a:t>
            </a:r>
            <a:r>
              <a:rPr lang="en-US" sz="3000" b="1" i="1" dirty="0" err="1">
                <a:solidFill>
                  <a:schemeClr val="bg1"/>
                </a:solidFill>
                <a:latin typeface="Arial" panose="020B0604020202020204" pitchFamily="34" charset="0"/>
                <a:cs typeface="Arial" panose="020B0604020202020204" pitchFamily="34" charset="0"/>
              </a:rPr>
              <a:t>trăng</a:t>
            </a:r>
            <a:r>
              <a:rPr lang="en-US" sz="3000" b="1" i="1" dirty="0">
                <a:solidFill>
                  <a:schemeClr val="bg1"/>
                </a:solidFill>
                <a:latin typeface="Arial" panose="020B0604020202020204" pitchFamily="34" charset="0"/>
                <a:cs typeface="Arial" panose="020B0604020202020204" pitchFamily="34" charset="0"/>
              </a:rPr>
              <a:t> </a:t>
            </a:r>
            <a:r>
              <a:rPr lang="en-US" sz="3000" b="1" i="1" dirty="0" err="1">
                <a:solidFill>
                  <a:schemeClr val="bg1"/>
                </a:solidFill>
                <a:latin typeface="Arial" panose="020B0604020202020204" pitchFamily="34" charset="0"/>
                <a:cs typeface="Arial" panose="020B0604020202020204" pitchFamily="34" charset="0"/>
              </a:rPr>
              <a:t>tròn</a:t>
            </a:r>
            <a:r>
              <a:rPr lang="en-US" sz="3000" b="1" i="1" dirty="0">
                <a:solidFill>
                  <a:schemeClr val="bg1"/>
                </a:solidFill>
                <a:latin typeface="Arial" panose="020B0604020202020204" pitchFamily="34" charset="0"/>
                <a:cs typeface="Arial" panose="020B0604020202020204" pitchFamily="34" charset="0"/>
              </a:rPr>
              <a:t>, </a:t>
            </a:r>
            <a:r>
              <a:rPr lang="en-US" sz="3000" b="1" i="1" dirty="0" err="1">
                <a:solidFill>
                  <a:schemeClr val="bg1"/>
                </a:solidFill>
                <a:latin typeface="Arial" panose="020B0604020202020204" pitchFamily="34" charset="0"/>
                <a:cs typeface="Arial" panose="020B0604020202020204" pitchFamily="34" charset="0"/>
              </a:rPr>
              <a:t>trăng</a:t>
            </a:r>
            <a:r>
              <a:rPr lang="en-US" sz="3000" b="1" i="1" dirty="0">
                <a:solidFill>
                  <a:schemeClr val="bg1"/>
                </a:solidFill>
                <a:latin typeface="Arial" panose="020B0604020202020204" pitchFamily="34" charset="0"/>
                <a:cs typeface="Arial" panose="020B0604020202020204" pitchFamily="34" charset="0"/>
              </a:rPr>
              <a:t> </a:t>
            </a:r>
            <a:r>
              <a:rPr lang="en-US" sz="3000" b="1" i="1" dirty="0" err="1">
                <a:solidFill>
                  <a:schemeClr val="bg1"/>
                </a:solidFill>
                <a:latin typeface="Arial" panose="020B0604020202020204" pitchFamily="34" charset="0"/>
                <a:cs typeface="Arial" panose="020B0604020202020204" pitchFamily="34" charset="0"/>
              </a:rPr>
              <a:t>khuyết</a:t>
            </a:r>
            <a:r>
              <a:rPr lang="en-US" sz="3000" b="1" i="1" dirty="0">
                <a:solidFill>
                  <a:schemeClr val="bg1"/>
                </a:solidFill>
                <a:latin typeface="Arial" panose="020B0604020202020204" pitchFamily="34" charset="0"/>
                <a:cs typeface="Arial" panose="020B0604020202020204" pitchFamily="34" charset="0"/>
              </a:rPr>
              <a:t>, </a:t>
            </a:r>
            <a:r>
              <a:rPr lang="en-US" sz="3000" b="1" i="1" dirty="0" err="1">
                <a:solidFill>
                  <a:schemeClr val="bg1"/>
                </a:solidFill>
                <a:latin typeface="Arial" panose="020B0604020202020204" pitchFamily="34" charset="0"/>
                <a:cs typeface="Arial" panose="020B0604020202020204" pitchFamily="34" charset="0"/>
              </a:rPr>
              <a:t>bán</a:t>
            </a:r>
            <a:r>
              <a:rPr lang="en-US" sz="3000" b="1" i="1" dirty="0">
                <a:solidFill>
                  <a:schemeClr val="bg1"/>
                </a:solidFill>
                <a:latin typeface="Arial" panose="020B0604020202020204" pitchFamily="34" charset="0"/>
                <a:cs typeface="Arial" panose="020B0604020202020204" pitchFamily="34" charset="0"/>
              </a:rPr>
              <a:t> </a:t>
            </a:r>
            <a:r>
              <a:rPr lang="en-US" sz="3000" b="1" i="1" dirty="0" err="1">
                <a:solidFill>
                  <a:schemeClr val="bg1"/>
                </a:solidFill>
                <a:latin typeface="Arial" panose="020B0604020202020204" pitchFamily="34" charset="0"/>
                <a:cs typeface="Arial" panose="020B0604020202020204" pitchFamily="34" charset="0"/>
              </a:rPr>
              <a:t>nguyệt</a:t>
            </a:r>
            <a:r>
              <a:rPr lang="en-US" sz="3000" b="1" i="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683519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318068"/>
            <a:ext cx="10829363" cy="113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II</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Giải</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thích sự khác nhau về hình dạng nhìn thấy của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Mặt Trăng (các</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pha của Mặt Trăng)</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53: MẶT TRĂNG</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99271307"/>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09359" y="796833"/>
            <a:ext cx="5734595" cy="4849529"/>
          </a:xfrm>
          <a:prstGeom prst="rect">
            <a:avLst/>
          </a:prstGeom>
        </p:spPr>
      </p:pic>
      <p:sp>
        <p:nvSpPr>
          <p:cNvPr id="4" name="Rectangle 3"/>
          <p:cNvSpPr/>
          <p:nvPr/>
        </p:nvSpPr>
        <p:spPr>
          <a:xfrm>
            <a:off x="444138" y="379548"/>
            <a:ext cx="5408022" cy="1200329"/>
          </a:xfrm>
          <a:prstGeom prst="rect">
            <a:avLst/>
          </a:prstGeom>
        </p:spPr>
        <p:txBody>
          <a:bodyPr wrap="square">
            <a:spAutoFit/>
          </a:bodyPr>
          <a:lstStyle/>
          <a:p>
            <a:pPr algn="just"/>
            <a:r>
              <a:rPr lang="vi-VN" sz="2400" b="1" dirty="0">
                <a:latin typeface="Arial" panose="020B0604020202020204" pitchFamily="34" charset="0"/>
                <a:cs typeface="Arial" panose="020B0604020202020204" pitchFamily="34" charset="0"/>
              </a:rPr>
              <a:t>- Mặt Trăng quay quanh Trái Đất, mất khoảng </a:t>
            </a:r>
            <a:r>
              <a:rPr lang="vi-VN" sz="2400" b="1" u="sng" dirty="0">
                <a:latin typeface="Arial" panose="020B0604020202020204" pitchFamily="34" charset="0"/>
                <a:cs typeface="Arial" panose="020B0604020202020204" pitchFamily="34" charset="0"/>
              </a:rPr>
              <a:t>một tháng</a:t>
            </a:r>
            <a:r>
              <a:rPr lang="vi-VN" sz="2400" b="1" dirty="0">
                <a:latin typeface="Arial" panose="020B0604020202020204" pitchFamily="34" charset="0"/>
                <a:cs typeface="Arial" panose="020B0604020202020204" pitchFamily="34" charset="0"/>
              </a:rPr>
              <a:t> để đi hết một vòng.</a:t>
            </a:r>
            <a:endParaRPr lang="en-US" sz="2400" b="1" dirty="0">
              <a:latin typeface="Arial" panose="020B0604020202020204" pitchFamily="34" charset="0"/>
              <a:cs typeface="Arial" panose="020B0604020202020204" pitchFamily="34" charset="0"/>
            </a:endParaRPr>
          </a:p>
        </p:txBody>
      </p:sp>
      <p:sp>
        <p:nvSpPr>
          <p:cNvPr id="5" name="Rectangle 4"/>
          <p:cNvSpPr/>
          <p:nvPr/>
        </p:nvSpPr>
        <p:spPr>
          <a:xfrm>
            <a:off x="352698" y="1971764"/>
            <a:ext cx="5499462" cy="1569660"/>
          </a:xfrm>
          <a:prstGeom prst="rect">
            <a:avLst/>
          </a:prstGeom>
        </p:spPr>
        <p:txBody>
          <a:bodyPr wrap="square">
            <a:spAutoFit/>
          </a:bodyPr>
          <a:lstStyle/>
          <a:p>
            <a:pPr algn="just"/>
            <a:r>
              <a:rPr lang="vi-VN" sz="2400" b="1" dirty="0">
                <a:latin typeface="Arial" panose="020B0604020202020204" pitchFamily="34" charset="0"/>
                <a:cs typeface="Arial" panose="020B0604020202020204" pitchFamily="34" charset="0"/>
              </a:rPr>
              <a:t>- Khi Mặt Trăng ở cùng phía với Mặt Trời, mặt tối của nó quay về phía Trái Đất cho nên chúng ta không thấy Mặt Trăng=&gt; ngày không Trăng.</a:t>
            </a:r>
            <a:endParaRPr lang="en-US" sz="2400" b="1" dirty="0">
              <a:latin typeface="Arial" panose="020B0604020202020204" pitchFamily="34" charset="0"/>
              <a:cs typeface="Arial" panose="020B0604020202020204" pitchFamily="34" charset="0"/>
            </a:endParaRPr>
          </a:p>
        </p:txBody>
      </p:sp>
      <p:sp>
        <p:nvSpPr>
          <p:cNvPr id="8" name="Rectangle 7"/>
          <p:cNvSpPr/>
          <p:nvPr/>
        </p:nvSpPr>
        <p:spPr>
          <a:xfrm>
            <a:off x="444138" y="4283923"/>
            <a:ext cx="5408022" cy="1569660"/>
          </a:xfrm>
          <a:prstGeom prst="rect">
            <a:avLst/>
          </a:prstGeom>
        </p:spPr>
        <p:txBody>
          <a:bodyPr wrap="square">
            <a:spAutoFit/>
          </a:bodyPr>
          <a:lstStyle/>
          <a:p>
            <a:pPr algn="just"/>
            <a:r>
              <a:rPr lang="vi-VN" sz="2400" b="1" dirty="0">
                <a:latin typeface="Arial" panose="020B0604020202020204" pitchFamily="34" charset="0"/>
                <a:cs typeface="Arial" panose="020B0604020202020204" pitchFamily="34" charset="0"/>
              </a:rPr>
              <a:t>- Ta thấy các hình dạng khác nhau của Mặt trăng trong tuần trăng là do ta nhìn mặt trăng ở các góc nhìn khác nhau .</a:t>
            </a:r>
            <a:endParaRPr lang="en-US" sz="2400" b="1" dirty="0">
              <a:latin typeface="Arial" panose="020B0604020202020204" pitchFamily="34" charset="0"/>
              <a:cs typeface="Arial" panose="020B0604020202020204" pitchFamily="34" charset="0"/>
            </a:endParaRPr>
          </a:p>
        </p:txBody>
      </p:sp>
      <p:sp>
        <p:nvSpPr>
          <p:cNvPr id="9" name="Rectangle 8"/>
          <p:cNvSpPr/>
          <p:nvPr/>
        </p:nvSpPr>
        <p:spPr>
          <a:xfrm>
            <a:off x="7485017" y="5668917"/>
            <a:ext cx="4323806" cy="369332"/>
          </a:xfrm>
          <a:prstGeom prst="rect">
            <a:avLst/>
          </a:prstGeom>
        </p:spPr>
        <p:txBody>
          <a:bodyPr wrap="square">
            <a:spAutoFit/>
          </a:bodyPr>
          <a:lstStyle/>
          <a:p>
            <a:r>
              <a:rPr lang="vi-VN" b="1" dirty="0">
                <a:solidFill>
                  <a:srgbClr val="FF0000"/>
                </a:solidFill>
                <a:cs typeface="Arial" panose="020B0604020202020204" pitchFamily="34" charset="0"/>
              </a:rPr>
              <a:t>Một số vị trí Mặt trên quỹ đạo của nó</a:t>
            </a:r>
            <a:endParaRPr lang="en-US" dirty="0">
              <a:solidFill>
                <a:srgbClr val="FF0000"/>
              </a:solidFill>
            </a:endParaRPr>
          </a:p>
        </p:txBody>
      </p:sp>
    </p:spTree>
    <p:extLst>
      <p:ext uri="{BB962C8B-B14F-4D97-AF65-F5344CB8AC3E}">
        <p14:creationId xmlns:p14="http://schemas.microsoft.com/office/powerpoint/2010/main" val="707804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ppt_x"/>
                                          </p:val>
                                        </p:tav>
                                        <p:tav tm="100000">
                                          <p:val>
                                            <p:strVal val="#ppt_x"/>
                                          </p:val>
                                        </p:tav>
                                      </p:tavLst>
                                    </p:anim>
                                    <p:anim calcmode="lin" valueType="num">
                                      <p:cBhvr additive="base">
                                        <p:cTn id="13"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heel(4)">
                                      <p:cBhvr>
                                        <p:cTn id="18"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descr="data:image/png;base64,iVBORw0KGgoAAAANSUhEUgAAAmIAAAHVCAYAAABScZe2AAAgAElEQVR4Aeyd93sW1db+3//g+8P7Hg82eho1gfReSULvSG/Sm1SV3lFsCKJYjyh2FEGQJqL0EjrSpbdQ0pOnTLm/172f7BAgcAIGEmDNdW2nPDN7Zu69w3xca+21/weyiAKigCggCogCooAoIAqUiwL/Uy53lZuKAqKAKCAKiAKigCggCuCuIGYDYPEs3LKKFdvzY+GKv5iwVbFgwVbneq4ufqWuTdaigCggCogCooAoIApUSAUUvpiKbAg73C1ebjwzIYhF8xGv0duqEnWqPnLjuhtbdwQxXq6rUzexDMByAbYTgNtzI9ZsAKYNOGGhAAYK4IYLLlg8xzbVA7IeXsXC573pbWRf9JA+IH1A+oD0AekD0gcqVB/gwzhUoYmJhiaSDwuZhr8WsZFJPiLzaNLhmrxEBgIsW+2pa9V1NxhMbd0RxPgrOcsDTqQ9A7AJWC4YcMOtHszzOx/QsG1Ylg3LbcM2bNjc1nYxy/OMZDkFjsJiwqLSB6QPSB+QPiB9QPpABe0DhC2PSYk+PtKMG7adDxu5sFGg/H+GOseGZduwyUCwYMBUxdK4Vmgw47mss6TlriDmoSZPLbyFAQtOmCgoLNw2Cm9LYoRlwTYswLRg2zxfPTpM24Zh2DBNmvf4QtqJKWvRQvqA9AHpA9IHpA9IH6hIfcADXy4ameiWpNuRHkErD7AJYg5FPnkAsjy2L2X18sDbDesXjVmatAlqHsvW7Sh2FxCjPY0mLD6GcjQqI10+ADJhgYIyF9xweAx2tkdEnmmDj++ETQuabSiqzIOtrqM1zYRLimggfUD6gPQB6QPSB6QPVNA+QNuWBcu2YFkWLBqYTBO2ZcK2TbhhId+2kGNbcNEaZnvCtGj5ovvS5YncUhymAMyim7LIqXkTjd0dxGxWRWgyFYSR/ugx9USIkRj5uwPgDTzhYMrepUDMLIDlLoDpdsJhGciwTKRbFtLVmttSRAPpA9IHpA9IH5A+IH2gYvWBK5aJq5aFTMNGlmEj27SRY9nIt204bROmZcA2XYDbBThdgEEGojeQNOaJ2ydy6XgyD4gxjqwQlG7CMNxt1CRDyjwxYXRB0hKmIMywYBQYsAtMwOmGbbhgu3NgO7NgOvLhMm1k2jZ2Zebiy2OX8PHRS/j4xFX0/347Yt5ciwZzdsB/TpoU0UD6gPQB6QPSB6QPSB+omH3g3W0ImLcG9d9ahrgPfsOk7afw+bGr+OHIJaw7nY7j2XnItgw4bQdMuwC26VRgZuXlw3I4Ybnp/fOEZ6kAfT1ssoRo/btbxFQEGJ2PBDHPiAHTacLONWHnmLAdNlwuE/lGLq46r+NIRia+/+sshq44iJRvD8Lvk/2o8cEu+Hy4A9Vm/wbfmasQN38z4qWIBtIHpA9IH5A+IH1A+kBF7QPv/4mET1ch7ONfUfvDdXhu7gZ4LdgNn/d3IeSjNPT8+QA+2XcOaVn5uGi4kWcZcLvdMHJyYWVlwzaYS4LBWIVh+/cHYgwy8wToE8QYoK8GcLosIM+GmQ/kOYCTOW7svJ6Hrw9dRL/FWxE8dw2qv/knKr+9HbXn7UKLZWfQ9seD6PTDTrz8626sP38df0oRDaQPSB+QPiB9QPqA9IEK2weuYfXZq1hx6Tre2Hsa7X/cjeY/HkXc9ydRb/5e1H1rOwJf24Bei4/hk4OXsDUjD+fzXXA5DWURsw3GzzsKc0wwk0TxvBc3+ybvbBGj+YwDBVT+C46W9Lgp4XbDKrBQ4LRxvMDC0nNX0eW7Paj31g5UmbkBNV5fh7gFG/HW9jNYduyKigvLMExkmcwx5hnWqYd3ylr0kD4gfUD6gPQB6QPSBypaH6Aly2HYcJo2nIaNfIeBHMPCsesFWHroKmatP4P6UzbCa8Yu1HpzPTp8vQm/nrmKdJfpgTE3U1wws6pDpbVQuStKjtW/S4wYQYzh/4w/U6MmORLSAZguGG4LF10mFp+9gvqzv0Clmcvw/Ky1aLdoK7bkOHHW5UK2OxdOMwMuFtsJh22hwLRUvjHTtiBFNJA+IH1A+oD0AekD0gcqZh+wYTIm3uWEbeTDNrNhWxkocGXgmjsfx11u7MxzYdyqXQh4/3c8NW0FIt5chV9PpuOa0/AE9CsQK4Btu4sC+T3DKEtpEVMGMTUk0w3T8sAXh28aBXlIzy/ArxcyUO/DzfjXjJVo8tE6LD58GXuv5iDTsuEw3bBUhlk+AP2kRDkmwShMEnsjtYZOsSFr0UT6gPQB6QPSB6QPSB+oOH1A5f6yihLac8gimcZtu1UKr2zbxpk8B379+zKafbAc1Wb+jHrzdmPl2WxcyXfCbeYj13TCcOXCNgyVS/VmBPPs3dk1SXemZcO0HLCsApiWCcMA0nMK8PPhM0j97Df8v2mrEftJGhYfSse1fCccdFuq5K2GJwFakZwl3VqOiQKigCggCogCooAo8CgoQPPUjaKMVYVhX5fyHPjp6BkkfLYO/2/6DrT5KA1pl7KQY+Qj33LDNF2wVP4xXnX7clcQU1NLGm64jCw4kQe3bWPH5Ww0/3Qtnn97OcLe+x0rzuXgfB7zanhS/JumqZKfqSyyt99PjogCooAoIAqIAqKAKPBYKEC0yrds/O1wY/H5DNSYsR4Br23G238ex9n8PDhtl0rrRWOWxfkoFczd/Op3BjHWznytbgOGlYVcpCPTMjFhzWFUmbMez723Bj+dvYosprFQdd8MYsxEK4soIAqIAqKAKCAKiAKPqwIKlSwg0wT+ynWi33dpeG7KekS8uxIrTp5FnuGAy7LhMp0wrYJ7BzHbbcEwDTitXGS6r2LHtRzEfbIbT7+9DU0W78bfLhNuldzVBVP5Pz3WMFrFZBEFRAFRQBQQBUQBUeCxVkDNBmnCMD2Z+A/kuhD8wQ5Uen0FXvh6Fa65nHA4bLhNJgC7V4sYJ7u0HMizXMgznMgtcOCjA2fhPW8Hgt/fhWVnM5BrO2Eys77piQmjFUxcko91l5OXEwVEAVFAFBAFRAGtgG3DduTDdLng4FRIpo2p20+j8nt/IHzhnziUmQtHvgmnYarpkUqKEruja5JjHPPNLGTZ+cg3TGRmuNH/1wOo+t4WDFtxFFeyaG7LUP5PgyMLZBEFRAFRQBQQBUQBUeBJUoCZWp05cLsKVKyY23RjzZVcxPywDzXmb8SX+04jO8eNPJcLBTbzR9y+3B3ErDxkWjlwuE2kX3Gh2pRlqLlgA74+ehVWrguGfQ0ZphMFJMLb65YjooAoIAqIAqKAKCAKPL4KEMRcuXC6C3Bdpfxy4optYeDaI6gyZxOmbTqJSzlOFBhu5LqdJbLSHUGMofZMwuqy8uFw5OHEVRdqvvMnAhdtwuoLGTAL8uC0MpBvGSrv6+OrsryZKCAKiAKigCggCogCJShAj6DhgNNyIaMw+X2uswDTV+3HsxNXwGf6KhzOzEeuMw+G6bi3YH1auBwGYBr5yCvIxI4LmXhm9hpEfbMRa9Ovw7AKYHA6cLcFyy32sBKaRw6JAqKAKCAKiAKiwOOugGmpMK2roBeRCVyd2HzqKuLf24BnZ27A9mwn8q0C2FZ+YVr7mwW5o0WMp3Hwo2U4cTk7E1OW78BTr61H6y/XYdf1TDhNTgVuwnKasE0BsZtllT1RQBQQBUQBUUAUeBIUUEYx24TDdiPPNhU37b2UhRafbsGzr29GWjaneXQBKn3F7am97gpidH1aloETWTkYsHgbnpq1GR8euISL+QXId3IiS8Bwu2BLzrAnoa/JO4oCooAoIAqIAqJAMQVohiILkZdsk+lXbTXF467LmWj8yUZUeWMj9mc74eKPnqSrxa72bJYCxEycyMpFvx+34V+zNuOH01nItW2YLIWgZvMJZBEFRAFRQBQQBUQBUeAJUoAgxsypCsSMGyCWpkFs9gMAsZ9OZyFPzUPJZK+WspjZliRwfYL6nbyqKCAKiAKigCggChSG3j90EFt8OhM5tgWTxbI9cyeJRUw6pCggCogCooAoIAo8YQqUk0UsU7kmXYYBy+b0lfR7imvyCet78rqigCggCogCosATr0C5gNiS01nQAzD5ACpMTTLrP/GdUQQQBUQBUaC0CnAqvIpUij83n4vT9ckiCpRGAQGx0qgk54gCooAoIAqIAndRQOZIvos48tNdFRAQu6s88qMoIAqIAqJARVSgIlnDtAWMVjAWvV8RdZNnqngKPFQQ6/+jJ4+Ydk3y5izimqx4HUOeSBQQBUSBiqqA+nBZFkzz5sJR+OVWDLMwC8ANl2lF1U+eq2Ip8MBBjG5yy/LkEeu/eAf+PXMLfj6dhQJwkm89izgj9j1IVrHkkacRBUQBUUAUqAgKKCuTDeQVOHDs5Gls2rYLG7bsxIYtaZ6yOQ1/bNlZqvLnlp0oKpt34k9deHyzp86N23Zh07bdnvP075t34E+WwvOK1/FH4XU7dh/AmXMXFZRVBN3kGSq+Ag8exFTiVmbWz8OAxWl4esZ2LDuVBaea5tvwWMT4FMJhFb+3yBOKAqKAKFAeCtgW3C43XIaFQ3+fRrvuA1DZNwiVajTA014N8bRXICrVaIj/q9kQ/1szEP+r1g3wvzUb4P9qNsC/vFgC1Pqpmg1QyashnvEKVNdWqtkQLE+zeAXi3zUa4BnvIFStE4Hq9aLwDO9RowEq1QjA0zUC1LoS6yhWnqrZEP+qEYh/1wyEb4MYjBo3HRnZ+SorQHG55DNXXA3Z1go8UBBj5VYxEBtIEJu+Hb8UgZhbQEy3hKxFAVFAFBAFSlbAtmBbNlymhU07dqFa7SA85xuMp72DUckrGJVqBuFpr2A85R2Cf3mH4l9qHYx/eQfjX15BeIrF+0b5t3cw/u0Tgqe8eY2n8DyWf/sEo5JvCCr5hODfXsF4umYgnvUJwbM+wR5Qq+kBLkKXLp76Q1HJOxTPegchKCoZ5y9nwLxlDmUBsZKb90k/KiD2pPcAeX9RQBQQBSq6AmqOPcCwgQ3b0/C8TwAq1wrFs76heNo7RJVnvUPxb68QPMVCuPIKViD1VE2uCVUhqOTNEopKPmH4Nwuv8WEJQyXfMDztF4GnfcPV/lP8zTsEz/iEoJJXUCH0Balt7hcvBLv/rRGMSt5hyrLmHxKPsxevCYhV9H5VQZ5PQKyCNIQ8higgCogCosAdFLBNWKYNwwL+2LpLgdhzPsF4xie0qBDEFJR5heBpXRSk8XgYnvGOwDO+EXjWLwrP1IrCM7U95dnaUXi2TjSeqxujCvefrhWpynN1ouEbmoJKtKDRWkYA8/ZY4miNUxY5WuW8Q/Bv77AiEKsXHItzAmJ3aEw5fKsCAmK3KiL7ooAoIAqIAhVKAds0YHJUogX8uS0NlX0b4hlvugxD8ZxfuKf4hIEwdqOE4VnfcDzrF4nn/KLwXK1YPF8nDpXrxqNy/QRUDkhAlYaJqMoSmISqDVm4n4QqDfh7PKo2SIRfeBM85ROCZ2pH4Gm/MPyLbtBCK9yNNa1nYXjaJ1zFjtUJjMHFK1liEatQvajiPoyAWMVtG3kyUUAUEAVEASpgmWpgPV2TGwtdk8/6BCm3obaKEcCeqRGMZ2qG4BllEQvDc36ReL5OLKr6J6GKfyNUrt8I1QObwCu0GbzCmqF2bBt4RzSHb1RL+ES2UIXbNUKboGpQCqoGJaNygwQ8Vz8Wz9aLwdO1I/GUcmmGoZJXqCq0tj3rE45/e7OEqkEAyiJ26bqAmPTeUikgIFYqmeQkUUAUEAVEgXJTwOJ8xJ4YsbuBGIPqn/cNw/N+EcoK9nzdOFSun4hqDVPhE94atWM7oE5cJ9RP6owGKZ0R2qIngpp0U+uYdv0R3rIX/JM7qlI7vi18Y1qiRlgqqgQm4flCIKPbspJPuHJ3Pu1F8KLbk/FmN0CsPl2TAmLl1l0etRsLiD1qLSbPKwqIAqLAk6ZACSDGGDEG6z/rSxdkGJ6ja9I3FM/XjkDlulGoUi8O1RsmK+uXT2Rr1E3sgoZNXkRoqwGI6TAUiV1eQkqPkWjRbyyavvgymvd9Va0TOg9FVLv+CG3ZGwGpnVE3qT18olugRmhjVG3YCM/Xi8eztWNUrNmzPpF41jtClUo+EWogAFNf+IfE4fxlsYg9ad30ft9XQOx+lZPrRAFRQBQQBR6OAoUgxmwQ2iL2nG8InvOj+zEcz/kWFr8wPF83ElUD4lAjKBm+kS1QO64dGjbpgbDWAxDfdQzaDJ2F7mPfwZh3FmL47M8wacFiTPzgB7z0+qfoMvp1NOn9Mhr3GoPUnqMR3WEgItv3Q8OmXVEnoZ1yY1YPTEEV/0RUqROPyn4xeN4nShUFYipOLQj+ofG4IOkrHk7feAzuIiD2GDSivIIoIAqIAo+1Arap5mIhiG0qjBF7vjiIFQbs0xpGCKsZmgrf6Nao36gjgpt1R2LnIcri1X/qAry/bBvWHr6ATScz8N2GQ1hz4DI+XLYNY+d+i44vzUBs+4GIbP0iotv2QfM+Y9DkxVGI6zQIIc17on5iR/hFtUKNwMao7t8IVevEo0qtWFTxjcbTvh6XJfON+YcmePKIWfzE3lhu3rtxXLaebAUExJ7s9pe3FwVEAVGggivAuRsNmJYJw7axafsuVPFpiOd9gz0WsdoReK5OJCrXjUbVejHwCm2CmtHtUadpHwS16ovULgMxdOw0fP3zSpy5lostx65j+Z5LWLTxb7z29QbMWLgOw2d/g64j3kKLnq8iNLkTAmOaITA6BUFxTRHdogda9h6DxI7DEN6yPwKSu8Mvqh1qBDZFdQb/141DFT+mu4hFpVoEsjD4hyfj9KXrcFucyk8WUeDuCgiI3V0f+VUUEAVEAVGgXBWwYNlumJYB07axmZn1fQNRpVYoKteOwPN1o1HFPw5VGyTAJzgFtWPaolZSN4R0GI74riMweua72L73AC5fy8C5K9nYdyYXq/Zewhd/Hsecn7Zj5sLfMXjaQrTpNxVxrQegflQL1A6KR92gGAREJKF+dDMEN3oBqZ1fQuPuYxDRagDqJ3aFX0Qb1GzYBNXqJaBK7Rg85ReNp2vH4tnakfCPEBAr1y7ziN1cQOwRazB5XFFAFBAFniwFCGIuGJZbgdiWnbtQzS8IVWuHo3KdKFSuF6vyfdUIToFfeDMENOqCiHZD0Kj3OAyaPg+bDxxFemYuMrPzceZSJtKOXsSqXWfwxW8HseCXnXhz0XoMmvwxmnR7GUGNuiqYq+EfBe+ASNQNjUf9iBTUi2yK0JROCsaSu4xEWPN+8E/oAp+wVqgWkIrKdRNRqU4CKtWOwzO1IhAQmYIzlzPEIvZkddT7flsBsfuWTi4UBUQBUUAUePAKeEBMW8S27NyN6rVDULU2c4RF4/n68agamAKv8OZomNIVKd1Go1mf8ej+6pvYdvwMzmflKxDLdbhx6VouTqbnIu1UBpZu/xufr0zDe9//ieHTP0bTrqPgH9seNRokoEq9KFTzj4JvcBzqhsTDPyIFdcNTEZLcEa1fHIvkziMR0rQPasd2RM3QNqjcoAmeC0jBs/US8VydKDSIaiwg9uA7xmNzBwGxx6Yp5UVEAVFAFHgcFeCE3y5YlhsWbGzduRs1aoehWr1oVK4fh8oNGqFaaDP4xrRDcLO+aNF3IvqOewdfr96Cc1n5uJhZgPSsAlzLyce59Cxcyzdx/KoDvx84j29/241FK7Zj3Bufo0W3EQiIaaPSXjzPuv1jUKNhLPzD4lEvJBZ1QhLgH90MUS16ol3/yYhpNwQBjV9ErYTuqBLaBk/7J6MmE8UGNVLgduriNbgsPrEsosDdFRAQu7s+8qsoIAqIAqJAuSpgAXDDhqlAbMvOPfCqG4Fq9WNRJaARqgQ2Qc3I1qiT1BWhrQejeZ8JGPP6RzhyKRunr+fhXEYezmcW4K/T6fht6wH8vu0Q1u06jlW7TuCXLX/hs5/WY9zrH6FFlyEIiG6Bqv6xqOIfg+f9Y1G5fiR8G4ShTlAU6obEoW54MgJiW6FZj1HoPPx1JHZ5Gd6xXVEtsiMqBzdDvfgOqB3eFPXDk3HhWra4Jsu13zw6NxcQe3TaSp5UFBAFRIEnUAEPiKE4iNWPQnX/BFRtkIqqIS3gFdMB9Rr3RkT7keg2+i388FsazlzLwbnruTh87gq2HDqDJX/uw1e/bsPyTYewcvsxLN9+BD/9uRfvfbkML41/A43b9UaDqKaoERCLqgGxqNwgFs/Xj0SNeiHwaxipQKxeWBLqRTZGVIseaN77VcR1Ggn/Jv1QPboL/OI6wS+yNao3SFSuybPpWQJiT2BvvZ9XFhC7H9XkGlFAFBAFRIGHpMAtIJa2F950GwYkoVpgU1QLbw3vhC7wbz4ACT0mYMRrC7H9yAWcu5KJ89eysPvEBazYcRwfL9+J95dsw48bjmHZthP4ZccxLFq1BTPe+wKDxkxFcquuaBiVCp9AuiRjULUhLWORqFo3GN4B4agTEod64YmoG94IDeJbo3mvMUjoPBINmw9AnZQ+qBXPeLFmqFI/DiFxzSVG7CH1jsfhNgJij0MryjuIAqKAKPDYKmABtguA4YkRI4gFxKJmw2RUD2mBGlEd4NeoJwJbD0NK32mY++16HD6fjXRaxNKvI+3EZaw+cBlfbjqNBasOY9EfJ/DdpuNYtG43vvh1M2a9vwgvDhuLxm26IDg6BXVCYuEVGIVqDaNQJSASVeuHoYZ/OGqFxKJeRCLqhiWiVmgy2vV9BY17vozAFv0R2mYovKPbwyu0Oar5x6NhdBOcu5IjFrHHtk+W7YsJiJWtnlKbKCAKiAKiQJkqQBBzAHYhiO0qBLHAVNQIawWvmE6ok9oHwR1GIrnvdLy/eCOOnM9C+vVsnLqQjh3HL2H1X1exeM91LNp6GZ//cRI/7jiDZWknsHTLQcz57Af0HTYWKc1fQHhsKvzD4uAdyGmSwlElIAI1gmJRPSACfsGxqB+RiHoRSagbkYomXYeiSa+XEdp6IOqnvgivqHaoFtQENRomITC2Kc5dzYWbj16mWkhlj6MCAmKPY6vKO4kCosAjpYBtM3u8DYuj7Owbn+7ix249xzRNsNx6jmEYN9VRUYS49fn1u/I4n5n7LLcvHouYbZuePGK79sGnYTxqBjZBjfA28IrtgjpN+iG8yytoOmgW5i3eiGNXnbiY6cDF63k4fPYK/tj7N5ZvO45f0s7hh03HsWLbUfy+4yDWb9uLhV8vwfDRE5HarD1CoxuhfmgcfAKjUL1hpLKKVWsQBZ+GEagfEomG4bFoEJGIWuEpCGnaE426v4KwtsPg37gvvKI6wTuiA2Jb90fzzgNw+nIGXEWZ9dmmN9r19neUI0+yAgJiT3Lry7uLAqJAhVBAQ4peE0gIWXpdHFR4jj6uYYz7+loNZxXixQofQj+zXut343vpbb2+/bkJZy7YtgXONbl1137UCUlWIFY9rDV8ErqjQauhiO4+Ac0GzcT7P2/BiWwTF/NMBWMnzl1F2sGTWL/zMP7Yfw6rd53CH7uOYdvuQ9iWth9ff/czRr88GU2av4DgyCTUDY69AWINIlE9MBq1gyPRIDQSQeHRaBCRAL/wJghI7YHEnuMQ8cIoBDTpB5+YHvCJ6oyAxM5IbN0T56/lKBDzoCX/WxJk3v62cuTJU0BA7Mlrc3ljUUAUqGAKaIjiYxWHFcKJ2+1WhdvFf+O2y+VS1iRtBSOQaSirSK+owZHvooFLH9MwxuMlLx4Qg23Csm1s23UADSKbwjuoGWqGtYVvQg8EtByK8M6votmgWVjwyzYcvOLGyUwnzlwvwKnLOTh2PgMHT13F9qPpWL//LLYdOo8DJy5i918n8dX3yzHq1Wlo2rIzgiOTUacQxGoqi1gEvIJjUTc0Gg3DohAYHg3/8AT4hDVGcMv+aDZwJuK6jUX91L7wje2FaiHtUbVBY4Q0aoezAmIlN6ccvU0BAbHbJJEDooAoIAqUnwIELEIJIas4tBBiNGQVBzKHw1Hk2uP5/I2lIi0auvgO2rqn35O/OZ1Odbzk56Zr0qlixPj7zt0HEBjZDD7BzeAb1RF+CT1Ru/EAhLzwClL7T8fcnzZh899Z2Hz0IrYdvoC/zmXhRHoBjl0uwMaD57Dh4AXsPZWJoxfzsP/vK/jyh1UY8epMNGndDSHRjVWaitp0TwZHo0ZgJHyC41A7KBr1gyIQEBKFeuFJ8IlogbjOY9B84GuI7z4eDZoOUCBWM7wjqgc1Q2ijdjidngWnZRfawcQiVpH6Y0V7FgGxitYi8jyigCjwxClAwNCFAHb8+HFMnDgRY8eOxaRJkzBv3jxs27YNubm5RSBDeNm5cyfWrVuH69evq+MaxCqagKdOncKiRYuwcOFCXLt2TVn4CgoKcO7cOZw9exY5OTkKOvn8ty8WYBUHsf3wD02FX2hL+ES8AN/4HqjXbDDCO41Dcp+pmPTpSizddR4/bj6Gr9bswuqdJ7DvbA7+vu7GgfM52Hc2G7tOZmD3qUxs2H8G8/6zBENfmYlmbXshOLoJagfFoHZILHwJYg0i4BUYDW//MPj5h6BOYBTqhqegRngrJPeehEa9pyK8/Sg0bDIQfnG94RXRCTWCmyMkqS3OXBEQu70t5UhJCgiIlaSKHBMFRAFR4CEqoCGMa1q4CFhNmzbFW2+9hQ8++EBBWc+ePbF9+3ZkZ2cr6MrPz8fixYuxe/duBWi8TlueuC5edP3aqqZdhPo418XP53ZxlyEBiYXH9frW83m8eD16m8+5dOlSzJkzB3PnzsWqVasUeF28eBFvvPEGVqxYoZ5f3+N22TnFEWPJDLgMC1vT9qNuSBP4hraCX3Rn+Mb3hH/zIQjv+Coa9ZmKwW98gy//PIFPVu/HxyvS8PEv2/DLtuPYezYbe89kYsuh81ix5S+s2nEMS9bvwZxPf8TgMTPQ4oW+CItrpkDMNzAKvkFR8A6Mgl9IvAKxWg0iUCcoDrXCGqNWQhck9Z6ChB6TEdpmOPxT+imLWO24HvBP6IzwlPv9B+kAACAASURBVA44nZ4pFrHbG1OOlKCAgFgJosghUUAUEAUepgLFgYhAtWPHDrRr1w4HDhxQ1i7CVvfu3fH555/j0qVLqhDKaGH6/fffcfLkSQVwBKyNGzcqOOPvtKKdPn1a/UbQIVzRkkYI2rNnjypbtmxR97t69ao6j7/zHoTBtLQ0HDp0SNVDoNq7d2/RvVjfrl27lEWLcPjXX3+pbVrtuM/raO26fPkyli9frixiy5YtA8v58+dV3XxHWvwOHz6s7k0dbl1s2DAsGw63hawCN9Zs3IW6Ea3hF94eftFdUD+lHwJbvoSQdqMR2308Or46H/NX7sXcX3bjveV7MOfHLfj4lx1Ytes0lm08gPW7j2Nd2jEs27Afny3+DfP+8xNGjJ+N1p36ITKxJeqFxsMvKBp+ITHwC4mFX3C8OlY3KAZ1wxqhdlRLBLUcjOR+ryGy8wQ0bD5EgZhPTE/Uiu2ugvUjUl8Qi9itDSn7d1RAQOyO0sgPooAoIAo8HAVuBTFCVJs2bRT4pKenY/369ejcuTNWrlypQGjBggVo27YtUlJSkJycjNdeew0XLlwA3X1JSUlo2bIlmjVrpn5/9dVXFfgQwghqBKq1a9eq+lq1aqXO4TXffPMNMjIykJmZqQCvRYsW6NixIwYNGqTq5PG+ffviww8/VPFrrKtXr1746quvlItx1qxZyoJHyCOE8bqffvpJWfFGjx6tnpNWvuHDh+Po0aPqHn5+fqhXr54CTLosaWW7daGzMs8CMpwG9p9Mx2sffI9a4e3hn9ALvtHdUD+lP4JbjUBw6xGI6TYOyQNmovfML/Hpn0cx/buteOfn3fhk9QGs3H0Ony5Zj61/ncGJ9FzsPnYJqzbsweLlf2DyzHlo27kfIuKbqxgxgpg3LWLB0YUgloC6wfGoG54Kv6g2SOwxCTE9piOyy2QENB+K+o36oE5CHzBGzDusFcJSOuDs1RyxiN3amLJfogICYiXKIgdFAVFAFHh4CtwKYps3b4a/vz9iYmIUBCUkJCgLGa1OR44cUVYlWqcYG0bYGTx4sII2QlZiYiJmz56NEydO4M8//0RkZKSyfGlXIy1ev/76q4IoujbPnDmjQG7UqFEqNo0WNEIcXYa0VM2YMQOBgYEK0vr06YOPP/5YWdYIfQSx7777TlnAaFkjuNGKt3r1agV6f//9NwYMGKDq4PPSyjZkyBD85z//UYBGWPvss8+KYtz4jMUXfqB4JMsG1qQdw5wvfsXYt76EX3Q3+ER1g1dUd9ASVadRP9RvMgAh7UcjpudktB//MV5fmoZXFm7AlG+24vM/TmDpzjNYue0oDpy+hvPXC8C0Ftt2HcKGLXsxf8GX6NnnJUQlekCMecRqNIyAV6EVrF5IAuqGcHqjpghp2gcthr6DmJ4z0bDNKwho9hIi24xAULOhyiLmAbH2OHs1F06Gt6kXkmD94u0q2zcrICB2sx6yJwqIAqLAQ1fgVhCjRYxWLQINXYiEHFqcxo8fj/379yuIefvttxXU8DxatrZu3aosYqmpqSomiwHwDIYnmNG1qeO7CDuM03r55ZdVXXQjLlmyBC+99BIOHjyo6o6NjVUuTYIdoS0sLExZyjSI0S2pQez7779XljZatHr37o0ffvgBH334Ibp07oIrV64iLi4OfKZevXqjW7fuCvImTJig3mnEiBFFIEcLm2XdHKzPD1S2w4kVW/fhzS9+xdIt+/HDH7vgE91dxWT5xPRGrYQ+qJfcDw2aDkK95oMR2X0Smo2aj47TvkH/eSvx4ptLMHzeUnz4yw7sO5eFM9cKcDXHiauZeThzPh3bd+zDRx9/iYFDxiChcWuV0NWbqSsCwuEdFIu64cloEJGCgIjGCG3UCc16T0JKv9cR0nEigtqPQ0zniagV1wO14l9UIOYb0Qahye1xPiMfLltA7KH/MT2CNxQQewQbTR5ZFBAFHi8FNIgRlhgjRhBr3749aFHiMboMad3q0qWLgiZCGd19DOan65HHGVdGOCKYEbQINnRr0n25b98+VQ/r0iA2efJkHDt2TAXKr1mzBsOGDVNxXjxGSxzjzghpBLHw8HD1DLSA0TXJ+9BVSVcjXZO8V25ODr74YiHGjByBkcOG4e0330RBfgFSkptgzMuvYtGir/H994vx2af/wR+/r0da2i68NHwkfvhhMbKzsmGZBmzTDeYLswsHG5i2jewCJ35cvRHrdvyFc9l5+GPPIfhGvICakd3hmzgAwa1fRoPmw+HfeAACWgxDaKfxiO0zG0lD56PF2IXoMPkr9Jj2JcbM+wE/bTqIc9kOZBQYyM13Iv3KdezbdwjffLsEL78yBS3bdEVYTGPUD45HnaB41A1NRt3Ipqgb2QxBjTqhUZdRaNx3GqK6TUG9VmNQt/lI1Gs6DF4xPVA9qhe8Y3rCN/IFhCd3wvlrecWmOCq0iJUQA/d49WR5m/tRQEDsflSTa0QBUUAUKEMFioMYIYfWLUIOA+8JRHRJcvQkLVJffvmlckXSEsXjdB0ykJ9Ws7y8PDRu3FjBE61WjNdq0qSJclsSwngfghgtbbRKMU0GrV7cJ4jR7UkrGutg/QzWp+WMrsmsrCwMHToU48aNU/clvNHtyQEDBDE+94ED+9GhdUu0Sk3B5vV/wHCZmDB+Ksa8PB779h/EwQOHsfSnZVj5ywocOXwEI0e/ivfmf4CLFy7C7XIqECOM2aYJh8MJp8uA0zCRkZ0NJ3OQWTa27/kLATEdUDupL2omDkJYp6lo0HIM/JL6oG7jwWo7susMRPScjZThH6HxiA/RYfxnGDh7Ed769jfsOpeJS7kOZOTk4sr1DBw+dhLLlq/FrNfnolOXAYhPaIWY2JYICklBUGRz1I5qhQYp3ZDQ/RWk9JuOmJ5TEdhhHOo0HwnflCHwSRyAmnF9US22P2rE9oVPVBdEpHbHuct5MGjg41fWZi60wiJTHZXhX87jUZWA2OPRjvIWooAo8AgrQEgiOHFNixhHOwYEBCAqKgrR0dFqTUvXL7/8ogLdZ86cidDQUOX269Chg4rHeu+99xQMtW7dGr/99puqjxax5s2bKxckAYz3YJ4yButPnTpVxZER3ghVtLAxJozA9eOPPyoYoyWMbkrGjNEqx5gy3i8+Pl7FfmlgY90qy7/bjXEvj8aA3r1w4shRmIaFgwePYPTosYiOSUB0ZBy6de6KnRzNefIUJkyYjOCQCHz9zXfIyMiEy8XnK5z2iIltLRuGacGgtYxTHBHEdh9EQEw7hLUZBe9GQ1C76Sgk9JyFWkl9US91MOo1HQH/Vq8gsNM0xA2Yh8Sh89Hq1U8xYv5yvL9iF9YePIu/r+Xher4Tl65n4cjJc1j52ya8895n6DNwDFKbd0VEdCsEhjaBf3gLhLToh8Z9J6PxgFmIe3E6Al8Yi/qtX0GtpsPhkzwY3on9UTOuD6rGDUD1uH7wju6K8MY9cC49/3YQUxFj/OzKIgrcUEBA7IYWsiUKiAKiQLkooK1VtFgRlugS5ChIFlq19JrHCU5MNUHLFdNA6HQWdBXyWsZq0crFOhmYz2t5DWFJgx5hi3XRisVzeD5Bi+fxegbqM7CehcH0dH3yfMad8X58JqalYN08pl2VDPzv3asnZs+ahbycXLhcbuTlF+DsufMKLv9Y/zsunj+L3IxrKMjNRmZGBs6fv4iM7DzkuU1kOdw4diYdp85fQYHTDcNtwOS0SJZbgZhl2dix+yD8o9rCv/EgBWIBrcchpN041IzpAb/EfqiVPAS1m4xEvTYTENh5JiL7zkHK8AXoOPkL9J/9Hd5fvhtr953Fqev5OJ/txF/nruO37Yew4KtfMHTcm0ht2w9Rqd0Q36IPWvUeh6YDZiF14GzE9JyOsK6TUa/1y6jVbCR8UofCu9EgBWI14l5ElfgBqBbfD94x3RDetCfOXM2Hi0Yw1aN0sD7XAmLl8kdWgW8qIFaBG0ceTRQQBR5/BQhfBCQNY8XX2orFY4Qsvc9tFn2d/r0017IODWX6+uLPQBCjdYxZ/UeOHKnSTXz99dcKtvT5hDd9f64JaXRl8rrhw1/Cjp074HK74HYbcJsmcvPy8Pvv67Dut9VwOfJgGU5YrgJYbk89HF14OdeJ3ScuYuGS37D36GnkO9weCHMxUS1BjO9rI23vYUQ27gHf+N7wThqC+i1fRb2mI+Ed1ws+8X3gmzQIfqnD4dfsZdRrNwX+HacjtOcbiHzxDbQYtQA9pi3CkDe+wqyFy7Hg5w346JctmPv9eox773v0GjsPXUe9g16vzkfbQa+hcd8ZiO/zOsK7TUdo12mo13YsfJuNgnfqMHglD4ZX0kAFYtXjXkTlhIGolkDrWDeENeuJ09fyi0ZNcqKjG0VA7PH/q763NxQQuze95GxRQBQQBcpcAQ1CXLNw4VoDl97WIMR9DV3c1kX/riFJn6OP6/OKr/U5+hitYnSNMnnsJ598oqxjtMAR3ngO6y4OcjzGJK7Mdca0FAcOHkQ2pyyyLbg4ElKtncjJzsS1q+kwCGGmE3YhjBmGhas5DmzadxyfLvkNf+w9hvTcAjjcJize03TBMJ2wLAKkiZ17DyMsuSv8El5UIBbUfiICWoyGV1xP1EoaAL+kwfBNGQavlBHwaz4Wfq0moG77KQjoOB2Rvd5AVO/ZSBjwBpIHz0aLUe+i/biP0PbVBWg1ej6aj3wPLUa+jybD5iGuz+sI6zYdQV1mon77yajVaix8W7yMGinDUDN5CGo2GgSvpAHwSuyP6vF9UCVpMKpxP747wpr3wqmreXBYgCdMzANilgIyAbEy/wN6xCsUEHvEG1AeXxQQBUSBiqQAPyraAedBDg4SoDXLA3IEM1UMN1wFucpqduriVSxauhbbDp9ADoACeACGAe627XFNulwOde72XYcQntwVtRJfVMH6NZOGwDtxIHwTX0Sd5EEKxHyShsAnZQS8U0fBq/EY+DUfh7qtJ6JBh6kI6jQDDbrMQED3mQjs+TqCX3wTwS++hbB+cxA9eD7C+s5BQPfXUafTdPi1m4xabSbDu8VY1GwyGjVTh8MrZRh8UobCq9Eg1EwcgBqJ/VA9cQCeTxgAr5Qh8EvqjahWfXH8UhYKLFtArCJ1zgr6LAJiFbRh5LFEAVFAFHgUFeBHxQNgfHpPbJS2tlk24LJs5bJjagqboMJ900KW00S224IDgKvwStA6aJswaQ1zu2CaFtL2HUJwQifUSuwDr6TBUCCWNAi+SX3g12gQfBJZBsO30UvwSX4JvqmM5xoJ39RRqN9qHBq2m4y6bSfBr90U1OowHXU6zkCdTjNRp6On8JhP2ynwbjMZXi3Ho2aTV1EzdTS8kofDq5EnLswvhW7JAaie4IGwmo0Go3qjoaiROAA+8T0Q3bIPTlzKhtPkBE3FdChC1EexZeWZH5QCAmIPSlmpVxQQBUSBJ1UBTWMqZcMN4Cpw23DYQJ4NtXYbhCyowHyHy1R5t3RYe1EVTLmhRk3yXBtb0/5CREp31E4iiNFFOBQ+hSDGtXfiYPgkDkGtRkPhS2tZwiD4NRqGOqkjUKvRS6ibOgp1mo6Bb1Nayl5BrRavFpXaLcfCr8Ur8Gk2Bj5NR8MrdSRqJo+Ed6Ph8GV9jQbDN6k/vBP6wCepvwfGkgaiauJAeKUMR434/qjXqA9iWvbBxYx8GNo0SACjFgJiT+pfxF3fW0DsrvLIj6KAKCAKiAL3pAC/Kpo5OHdkIYOYNlBg2riS78KuExdx7MJ1uExaxKBGVxoul4oJ8+Tb8liSPFXZcJsGLFrGTAvHTp5H75emo0GTgfBpNBg+yUOUJaxWo74qUJ/wVavRENRNGYo6SYNQj9tJg1E7YSDqJAxCVJtxCGv9CuomD0a91CGo33ioWqvUF6mDUTd1EOqkDETd1IGolTxQwVytpCGqrjpJ/VA7sTf8EnrBj/dLHgiv5EGoljQIdZqNRu3kwWiY2h9dBk3GlSyHejdlEtM5xBSM8a1kEQVuKCAgdkML2RIFRAFR4LFVQLsHudZL8WN6+9bfuK9/u/Vafa5eq9+LIIxARmsYQB5zmDau5buw9dA5zP16FdZsO6DSOxiEMbcnqz4D+GEb6jrWyaoY7E6LmGFwCiQL2XkO7Dh4Gj1GvIa2A6ejzcAZat1+4GS13W7gDLwwcAY6D5qOjgOmoW2/aWjaYyKa9JiI9v2no8ew19F96Ex0GjAZnQZOQeeBU9S644BJ6Nh/IjoOmIiO/Seg04BJ6NB/krq+ff9p6NB/Kjr0m4T2fcejXb8JaNt/IloPmIKWA6ahxcDpaDVwBlr3nYx+Y97Eit/TkONgupBCP61ysWqr2A39tW6yfrIVEBB7sttf3l4UEAUecQUIPwQUjmbU2xqY9FqPdORoR2bB51pvMxEr84gxkSzTUnCfhfv6XK5Zh16z3ltHTqqRmaYFm3FRhq3WlkG3IlRM2PUCNzbuP4mZHy/Fyt3HkO5wKdBS8is24X90udEo6qcbu+oMDWiENF04Obhb7XsC/GG5VMqIi5m5+GXjbmw7cgo5bs8UT5zT8iZeLG7EK7at6/5va95bn6Prvem5b3+tYm8km0+6Auwe7D/KcGowRtKGZTuRdjkTjT/ZiCqzN2J/thMu2wRs9vKbepeS73/uJCJPtTjc2TZwIisPAxen4enp2/HLqSw44fmzUdXxP7fXe6dq5bgoIAqIAqJAoQIKgAqnLyIgEZj0McIS4YrJXpmIlfNIctoizmXJuStXrlypsuhz2iSmqnj//fcxb948vPvuu/joo49UBv4DBw6oCcAJZsXr5TaX4vdU28q6RTMYA+2hpjli/q+MHAf+3H4Qe45fwqU8F/JoLSujVtSfED4RM/DDdgGWQ43WzDcsnM924FKeA04ODjDdsEwOB5BFFKgYCrD/CohVjLaQpxAFRAFR4J4VIPwQijSAcc1M90zMyrkkOeH3rl27FHxt3rxZzV/JOSzXrVunpkxistaPP/4Yc+fOxRtvvAFOn8Tpj6ZNm4bXXntNHVuwYAG+/fZb/PHHHzh79qyaBklDGdf6GTzPwWex4Ha6PTBmWrCY2NXlRlZ2PgpcBhyGBaOsKKyYYh4gI4hx8nCPRYyDA7JNGzmmDYdhwuJclhYNAbKIAhVDAQGxitEO8hSigCggCtyXAtoiResXk7FeuXJFzRlJy5cGr02bNqlt7nN7w4YNCsR+/fVXfPfdd/j000+VJezNN98sArEpU6aAZdKkSapwkvDZs2dj/vz5am5KWtc4LRLdmHwGDWNu2wZHRxa4TOTm5sM0TNgc9Wi4AcOt1pzUm+eX9eIBMVridAJVGw7LRr4F5Fs2XIRCi+4d2h9kEQUqhgICYhWjHeQpRAFRQBS4LwVoASMM0f148OBBbNmypQjAaPnS4MVtFrokeYyZ8AlinOB74cKFyi359ttvY9asWcoiRqvY5MmTi4oGs/HjxytAI5QtW7ZMzXdJtyWz3jO9BF2OV/LdOJWeg72HTsDh5GhIEzANwHTDKMhT2fJtk7EuZbt4QKwwyN8G8t1u5Bsm8k1bjdg0bLsIHMv2zlKbKHD/CgiI3b92cqUoIAqIAg9VgeIuSO0apBXsxIkTCr40dNHipcHrTmsC2erVq/HTTz/dBmJ0S94KYtoypteENJ7zzjvvYOvWrcoa53S7ccXhxto9x/Dul79g68ETuJ7nglvHgxUfPfgALGJsDN6LUwvlGSa27j2Ei9czC4P4PYDGj54sokBFUkBArCK1hjyLKCAKiAJ3UUDHY9EKxhGMly9fVjFgdDkSrLTr8U7wVfw4z1+zZg2WLFmCL774Ah988AFoEWNcWGlAjEA2btw45cqkFW3RokU4eOgI/rNkLd77fjX2nLmE8zlO5JoWXHZhMPIDHpdlWiacdNGaFi7mOvDN8rU4dTHdEwhdeG86JT3DDO4itPwkCjxEBQTEHqLYcitRQBQQBf6JAjoejMH4DJrfuXNnkeuxNFaw/wZitG7dC4gRxhg7poP758x9D299tAhrdh7ApQIXcpk137Lgsjjd9Y3kFPzwPAjLlGm44TRNXCtw4c99x/DNr+uRnpUDz/hMU611qol/0g5yrShQlgoIiJWlmlKXKCAKiAIPUAEG5DMe6/Tp07fFgRGy7gXGtEXs559/BtNXcGQkQez1118vtUWMEEYXJYFs7LhxmDxlKt5870Ns338Y1/IK1LyS+Q6nJ0C+MHMXoehBQBjRznS7FPRdyM7H16u2YOfxc8h2eEZPciQl7+zJNfYAG0mqFgXuUQEBsXsUTE4XBUQBUaC8FGBQ/smTJ1VMFkGKMWEsxSGstO7JkkBszpw59wRihLCJEycqEOOaAf3jJ07GvPnv48DBv1TOLpUqQiWhZEoJbY/S9rGyVNKG4XajwDBwObcA6/cex3W3oSYQ9+QWM9RITQGxstRc6ioLBQTEykJFqUMUEAVEgTJWgPFgXLimJYxxYWfOnFH5wAheGsCKuxtLs62tZswJxhixpUuXqviuDz/8UFnE6JqcPn16UbB+UXD+xEmYXJqigvinqVGYR48chtNRoBKr2jZzeBGGbswCUMaSqfxlLsOE03Qjz5EHw3Qp/Yqn0X8QCFjW7yH1PVkKCIg9We0tbysKiAKPiAJ6VKROT3Hu3DkFYQQwWr1KA10lnfOgQWxSoYWM1jFm6qcble5UxrcRKLlm0aBZVs3BjxlHTDIezbANmCqzPjPseyYeVxH7HrYtq1tKPaJAmSggIFYmMkolooAoIAqUrQIEFT06kolTd+zYUTQqkjBGoLofIHvQIDal0F1JVyVjyJij7Pz58zfNTamBrCwV48csz+DgAMChYMwNm65QpskggOlSljeVukSBMlBAQKwMRJQqRAFRQBR4EArQcsQ8YYcPHy4KxGdsl4YpvS7J8nWnY/qaB+aanDQZTPpKlybXTIXBfGW5ubnKEka4JGTy3cpyIWdluQxcynGptRM2DGbY55yXGsK4Vjtle++yfA+p68lTQEDsyWtzeWNRQBR4BBQgqOi4sOLxYNzW+4SyOwHXnY4/cBArHEWpY8voouRoTFr0tLuV7/YgQOzQ2av4ZuUmHLt0Ffk2lJtS8R6/dIQwxV/MJCZTHD0CfwJPzCMKiD0xTS0vKgqIAo+SAoQWTlvEXGGctuhOYHWvx+8EYjp9xZ3yiJUqUH+iZ15KDWF6zeD/zz//XL0P4VJbxf5Je2iY03DnNi38uetvrN5+BBdzXSjgdEaMReNXrgjEuKFHbv6Tu8u1okDZKSAgVnZaSk2igCggCpSJAoQMZs4/dOiQgjANT/cKXSWdr+u61TX5IEGM8WKcUJxTITEFBwsB6p8s1EhDmMPhRF6BE//5bhW27D+FHBNwUENleRMQ+yc6y7UPXgEBsQevsdxBFBAFRIF7UkBbw7Zt26bckPfjgiwJwnisPECMQfu0js2dO1dZxRisT9D8Jws10tY1gt2p0+fw3c/r8PeFDDhsKAiz6JfU1jDlmhSL2D/RXK59MAoIiD0YXaVWUUAUEAXuWwFCytGjR4tyhpU2Seud4Kv48fIAMUIYrWIM3N+9ezdycnLKxCKm86txyqejx05gw5Y9uJ6dpyDMbbphW+4b6SsExO67P8qFD1YBAbEHq6/ULgqIAqLAPStAC8/27duL3JKEp/tJVVEcwPR2eYEY48QIYt988w2uX7/+D4L1+dnyBPsbhmcEJq1jhFeX04DLZcGybFgmc4gVAzFeJrNN3nNflAsevAICYg9eY7mDKCAKiAL/VQEdfE6g4ITet4KXHimpgeqfrvUURzqzflnFiJUY1D9pMiaMn4BpU6dh1oyZ+PvEiXsCsUKGKgz24ohHC5ZpwzYJXExRYcK2XKpOzyhJgpoJ2JYnj5iH3QrboGj45H9tEzlBFHgYCgiIPQyV5R6igCggCvwXBTSIMW/YwYMHi1JU/FPgutP1t4JY8SmOaLmaOnWqmtCb80mqUprpje5yzpRJkzF18hRMHD8BaTt2wulw/hdFbvxclIJC5aDgqEcPiFkmYBrM2O+GYTB7v6SluKGabD0qCgiIPSotJc8pCogCj60CGsK4ZhZ9pqy4E0CV1fGHDWJTp0wBYYwWs2+/+RbXrl4rfXsqkxhPJ2gRxDhi0obLBeQXuJGVk4cCF0Hsn43ELP0DyZmiQNkpICBWdlpKTaKAKCAK3JcCBDAujHW6fPnybW7JsoKv4vU8TBAjgE2aMFEVWsQ+mP8+Ll64WHqtivjKhA0TFmy4OZWRAaTtP45lq/5AttMFs1DH0lcsZ4oC5a+AgFj5t4E8gSggCogCKr6JIHbx4sWiFBPFwamstx82iBHACGO0iM2d8y4O/fVX6VudXyrFqh4Qo13MZQGXrudg+bpt2HbgBHJNq9BWVvpq5UxRoCIoICBWEVpBnkEUEAWeGAW0G5LQpbf12ul04tixYw/cLUmoe5ggdmsA/4yp0/DbmrWqzbUOel1iRygCMdrCPMDltIADx89jyapNOJeRgxzLFhArUTw5WNEVEBCr6C0kzycKiAKPjQIELp2ElOChC48zJ1Z2djb27t37QEHsTukrHmSwvo4NUxaxCRMxYdx4LP156U3vT12oQ4lLEYjdsIg5TWDtn7vx26Y9al7JPFtHj5VYgxwUBSqsAgJiFbZp5MFEAVHgcVOA4KWBg2kqdEJSHuNvBDFOjs3ph8raFanrKw8QmzzRE6SvXZN0Uy4rBmLU4Y4Qxk5QQoyYaQPHT13GucuZyDdscAxm0WmPW8eR93msFRAQe6ybV15OFBAFKpIC2iLGtYYyJm8llPHYtWvXkJaW9kBTV5QPiE0qDNT3xIgpEFu6FEbhNEfFgbTE9ioylN0YNWm4OWrSgsttqbGUDOEvDCQrsQo5KApUVAUExCpqy8hziQKiwGOpAAFMgxhTVXAqI8LX119/jfHjx2P58uUPNFi/PECMljDCF4seQTlm1Gj1voxV27NnD86ftqoTrAAAIABJREFUPw/GyJW03JxHjO5JC6bBYsNwMas+k7ly7kqxiZWknxyr2AoIiFXs9pGnEwVEgQqmACGqpKJdjhq0eA4XDV25ubm4dOmSAq81a9Zg0aJFePvtt9GtWzd07twZL7zwAgYNGoQff/zxgaavKA2IcTqimxK6Fub/ujXovrT7BDFddLzY8JdeQtu2bdG9e3f17i+//DI+/fRTfPfddwpMT548qSyEtBaapmfaIsOy4TBM5LncyHMayCuge9eC6XLBNp2FCV09urMdWGQRBSq6AgJiFb2F5PlEAVGgQilAMNAfeb3mpNMEMRbtZsvPz0dWVhbS09Nx6tQp/PbbbyBs9OjRAykpKYiIiEB0dLQCsblz52L9+vUqPoxTG23ZsqVcY8SKgxgn7GYpLXSVdB4hTAMYt3nO5//5j0pcyymWxo0bh9atWyMmJgahoaEKzHr37o33338fRw4fwcm/TyH9yjVczc7DldwC7D56GkfOpiPbZaDAZagpjky3A5ZpwOJ0R8VcvxqIK1QnkocRBYopICBWTAzZFAVEAVHgvylAEGNcF4GLC+GLx7ivIY3bu3fvxvz58zFs2DDUqlULNWvWRGBgIPr37485c+Yo9+PVq1fVdQQ6XsNgfV5Hd50Ori/r9b1axMoKxAhf2i1JGFu2dJl6Z4ISNSS4Hj9+HIsXL8Zrr72Gli1bKt28vLwQF5eASVOmY/GyFdh/7DR++HUDDp2+hBynAVrJbNOAbTLO7obbV7eFgNh/69Hye3krICBW3i0g9xcFRIFHSgFC063gRTBjjBOhieCSmJiI+Ph4te7bty9oYeJoSLrbeN7169dBKxpjojQwEEYIYowX07BU1hDG+nTdHJlJF6me9Lt4+oqytogRwrRVTM83+fOSJerdCUrUgRoSxhg3R33OnTuHI0eOqBGkI0aMQoeOXRGT2ATJLV7AzHc+xGff/IQdew/g4uUrHgAzDZiGUQR3bCdqKiD2SP15PZEPKyD2RDa7vLQoIArcrwL8uLPk5OQoC87vv/+uLDgDBgxQVpw2bdrgpZdeAsFm1apVKkErY8MIXoQuXkvrlwYF7uttgsjhw4fLfdRkWYMYLWG6EMimTZmKVStXFemgwVZroa1k2kp46vQZ7N6zHwu/+h4Tp7+BIaMnoGWH7mjzQleMGvMKPlzwAQ7t34dLFy/CUeBQUMf25fUCYvfb0+W6h6WAgNjDUlruIwqIAhVaAX6wSyqEJB7nmpYbxnxxlB8tST179gTBq0mTJujUqZOyhm3atElZc/Ly8tQ1GrqK1128Tl03j9EqREtQRXJNTp48+R/HiGm3JAGMIyfnvP0OdmzbrvThexPAqINes6NovTi5t2FacBlA+vVM/LBkOVb/vgFffb8Ug4eNQpu2HZCYkIieXbvgzdlvYO3atTh06JAK9Hc4HOoeuq47rXV7VOgOKg/32CogIPbYNq28mCggCtyLAgQm7SbUcEAwIHwRqhjPxfitKVOmKPDy9/dHeHg4ZsyYoVx8nCOS5/JjT6BiHaVdeI2GAU76/SBckrrOO7kmFyxYgHfeeUdZ96ZNm3bzqMnJnoSsBKr7LcVTV8yf9x7OnD5dWnlgEsZsICM7F8dOnkFOgVONmMwrcOH48b/x7Tffom/v3ggJCkZYWJgC5LfeektBLd29bD+2JYtuW93WbDO2PdtMFlGgPBQQECsP1eWeooAoUKEUIAjxY8zCj7X+SPOjzbgu5vjiqL4GDRogISEBQ4YMwQ8//KCsLvzI0+1I6ws/5qyLdXBd2kVDG69jUtdt27Y9MBgrDxCjW5KxYePHjlPrTz/5VLkRS6MPVXQZJiwbcLlNuA0WWtE4wMGEy+lCfl4+sjIy1ejUefPmKRAjKLO9GLNHCyPdvmxfDb3UmvsshDHuyyIKlIcCAmLlobrcUxQQBSqUAvw4E6L4MeaaweIMrqdbjrmukpOT0b59exX3tX37dvz9998qqFx/yHld8aKtLqV9SZ6vAYFgd+DAgQcWJ1YeIKaD9WkVI5Bt3rgJ+bl5pZKHHym3acO0OEKVlkNP8SR0tWC4DViGCdPwjLyk65hB/rQAcsQq3cYszNfGHGVnzpxRFjK2HduMa61/qR5IThIFylgBAbEyFlSqEwVEgUdPAUIQLVpnz57F6tWri9InNGvWDAzCZxqKffv2FcUdaWDTIMYPuf6wayBjnaVdNISxHoIgn4OxZtqdWJbr8gIx7dKcOX0Gjh05CquUFig6eAlieflOOJmuwvAkdyV82XQ1EoIJVYYHqmjN1IXWzF9//RUTJkxQuclo1WTS3M8++0zBLt3N2jV5L+1V2naV80SB0iggIFYaleQcUUAUeKQVuPUjq/e5JoBduXIFf/31l3I5Nm7cWCVaZSA+R0RyxCM/1nQ/EpRY+KHXwMU1j3HhmnXqdWlF4zX6OoIY45oeVFLX8gAxWsI4WnLihIlY+PlCXDh3HvYdY+hsz5SRBFm6eW0b2Q4D2/ccQvr1HBgm84ZZgGWqYlseGKPmVqGLmW2i24hrunsPHjyoMvcTxho1aqQsZB9//DFOnDihrJvUnQvbQS/Ft/UxWYsCZa2AgFhZKyr1iQKiQIVSgB9oWqs06Nz6kaarcezYsSp5aHBwsNrmMZ5XXgvhYf/+/coipsGprCxkur675RH7J8H6OgHsreuJEycqVy/vz9QfbBe18Cuki07Oyuz4KkmrAafbwN5T6fj0hzU4fv4K3HRNEsRsE7ANz1rNPllya/E+bEu2P4Garstvv/0WXbp0gY+Pj8r1xpkNLly4oJ5JAxyvYVGAV8ziWfTcJd9OjooC96yAgNg9SyYXiAKiwKOiAD+++mPKtXYf0gpGixPdVHFxcaALkvDBHF60jjGwuzw/uHxWus043REDzQkvZZXSojxAjBBGMONIRupL2FH6agArWtseS5m2dpkGsnIcWLZhD37ZuB8XMgrgJHsxcp/nFIIYJwG/0xhVDeBcs/1p+crMzFQjKum27NWrl7KQJSUl4YsvvlC54RinpwGseP/hNossokBZKiAgVpZqSl2igChQoRTQH2F+gFkIAToIv2nTpioBK5OXEnLogiSA6Y8tzy+vhc9N640O2ieQcS7KsogVKw8Q46AHneaj+OjFIktYEYh5IItuS7ofGfd19XoO5i78GYfPX0eW07wdxEAwslRVJbVX8T7Abd2+BDLOBcrAfgbxDx8+HC1atFATsHPk5bFjx4pGWrIteJ2Gs5LuI8dEgftVQEDsfpWT60QBUaDCK8APJz+inDaH1i5mu9ejIGkNI9zQVcWPLMGLH2oNbTxWngufnXBIcCwLANN1lBeIcQJvJqslAPHdqPWdQcwDZE6nG2fOX8Gn36/Chaw85LhsONy89lbX5J1BTMMT25P3ZOExxvyxrWmdowWMgf3MpcYEvampqSpecMWKFSolRm5ubpEVj9fKIgqUpQICYmWpptQlCogCFUYBfnAJYUyQ+uOPP6qYoJiYGJUPbOXKlUVJPvkh1h9oveZHm8fLc9HPz4mwabF7lGPEXn/9daxbt05pShDT0HsriJHNPOkpoNJVMD7sSmYujl+4git5LuQbFnILHCWC2J3aijrq+3GbIMX25Vo/C7dZ2F9oCeOoSrqsIyIilPua6UoY18bzNdDd6X5yXBS4VwUExO5VMTlfFBAFKoQCGpr0h1Xv80PJDy8/qrQm9e7dG7Vr11aWju+//17lCNPwVSFe5A4Pod+LOc2YOoOWLG3NutW6pfdLs9Z13BqsX2aZ9SdPBmPCOAMB00ZwzeS3BGK2iYYgtheUZaswWF+NWCSIAabtKS4TcFo2CghJNkA0vmGP4lbxcgchS3lYQxqfkdYyjrJk3CBnT2C2/nfffVdZzdi3dP/S22wrWUSB+1VAQOx+lZPrRAFRoNwU0NDFDyGhih9CFh5nID4tGK+++qpK5MlA/Dlz5qgPK12U/NA+Cot+R74fIYbZ9mkV05YxWsnuJ4D/QYMY4YuB+ePHj1dARncwrXrUnRYlvhdjv1T6CgVidDN6WoRsZpiAyyKAeYqrEMAYsWfCLhwfWRzAim/ff8uq5yq0lHGb7kq6hnfu3Kky9TOpL0daLlmyRKXDYKybfiexkt2/7nKlp/szEEL9ORiAi73cdiLtciYaf7IRVWZvxP5sJ1xqpDD/d6TwD6aYeP9TbPumTZ7KvC6mbeBEVh4GLk7D09O345dTWXCCf1ZuT3U88fZ6b6pLdkQBUUAU0Apo8NJrfgj5UeR8j3RDDh06VMX5cE03JEGGEECoYXmUFkIB4fLUqVNqpKcGKa4rIohNnjRZWcKmTp0KuiT37t2r8qJpSxjbjABdEohxMKTTsEH4ynOZyHWZcNBCpoLxiWGecrMlrOxAjM/G59SFfYba6/jCrl27IiUlRVnK+F4cfclz2afYTrKIAvejAHuOgNj9KCfXiAKiQLkpwI8ei/6oM5iaiTnffvttMA0BC5N10jLGjyR/L249K7cHv4cbF39HvieB4NChQzcletVQVhqXpD5HX/OgXJOTJk5UoPLGG2+ohLgcqUpYufV9mIhV+SGLuSfVfJIm4LaB4+fScfzcFeQZtIJ5/sfd8z/vRslWMdbzDxYNYVyzsN9oixddlYwRI3z16dMHkZGR6NSpE5YtW6amTGLb8P1kEQXuRwEBsftRTa4RBUSBclWAUMWPpYYrBoJzLsiGDRti9OjRKks+P47aWsGPKrf1deX68KW8efEPu4YYAiVnAGA6i+JuSg1ZpVk/aBCbPGmSmiJq7dq1Sm/qXlx7brPtPBYx5gLzjJ70OB1tuC2gwASWrtqAFb9vQQEz6YNZ71lozaRVTFvB+Alj0fulFLeE06ix7lNcFy/sN/o92Aa0snIGhtDQUGX9O336tFjFStBUDpVOgccGxPQfd/E/pNJJIGeJAqJARVaAf9sapLitR65xzZQDjEWKiopScwnSLclEqPxY8lwNMHpdkd+zNM/Gd6JlhrmvbgUxAhaLjiH7b1BGt+aaNWuwdOlSLFq0SKX2eOeddxRElZRZ/9ZM+dzXiVqZJ4yxYdyfNWuWsoRxmibdbtT/9oWARcumh8UsuOC2C5DrcuPspQJ8t2wb0o6cQZ7tglWYK8wDXCXVdXvtD+oI24D5xxj3Rp04ujI6OhoETw6s4O8a+Pneuh9qsCtZiwf1tFLvo6DAYwFiurPr/wPmP9D8Q5BFFBAFHn0F9IdNWyX4cecHjx++IUOGICEhQQEAg9kZjM8PHq/h+nH76PF9+P4ETULo1q1bbxpJqa1d/w3C+HtZgJgGMEIZoYRTBXF6qJKA5PaeyM9PcWuYA4adj1yXCzv3ncP3v+zAmWuZyLcdd0nXenutD+MI+xeD+WkJI8h2795dJYOlDkzCS5em7oe6/wqIPYyWeTTv8diAGP9x4j/Uek0Yk0UUEAUefQWKf9D4gaM16Msvv1QWMCZn/eijj1SiUH4Y+fdf/PxH/+1vfgOCGN+P/9ZRi7Nnz2L37t1FcWPaKvawQIzWSMIYrWDMvbVnzx5lLdIgrNuiZCAudCcqAxdtY04YdgGyC5xY9msa0g6cR0aBA/lWQYUDMb4P35GF1jGmuhgxYoSCsRdffBGMv2MgP79D1KB4KVmLm9tZ9p4sBR4bEOM/TBxOTLM9/4HiH4gsooAo8OgroMGDf9/MzM5gaSZm5ZoWIf2x1x9Gfvy4zQ/e4/bRK/5B1xZCBsMzbozwpV2TpXFPlpVF7LXXXlNWIaZ6YFC79kwUf9aS24HxYSzsowQxN0zbiTyHEzt2/Y3L13Lhsi24LA7mVydVmM6s+xzXhH+Wa9eu4ZtvvlGjdZnqYuHChSr9BfXQbVWyDhXmteRBykmBxwbE+I8v/yHiNBpnzpxR/ziXk6ZyW1FAFChDBQhVjDdatWqVmp4oKChIzVtI1xw//Bq8eJ7++PODx+3H7cPHd9IfdQ2bPEYdmLqDo/oIYaVxUZYFiH311VfKGkRIZjv8f/beM8qO4nr7fT/ete56173v/dsGlLMQCijnnCUEEspCIHIyGIlgwIBNxjYGo0iwMTbBmBxFEkFgMNgkg0QQQShPOOdMnpPP6eeuX/VsqXUYSaOskfrMqqnq6urqqt0Vntp71y5bBNu3wKe89X8HFssZ33iSg1poguWVwVxHJq90Lq80h3Rnsft26AExmjj1srYGGOM7sDjA3li3bt2cvh2mL6wt4uPCX0iBIAUOGyBGZ2cAohOgrMu1NXp8W7Xg2zUsZXQtGDysMxlxSGOdDN8GPfODeRPGThGiEe6bs3dZXvZMMN7ibLCyZ4knbD7PWBmJI0wcz+EYAIwbSJ0YFIm3PAhbXsF8LM7SWd4Wz2qbehkNeCfv4R228uVZ7uPCX0iBvaEA7c6ctW0ABlyXsWPHOgOtb731ljsfMthvre0d7u3Q6mc+tCZMH6TP01dZiALIGAsBWyamNLEl4yTOzFdgoBRRb9CyPjbAsIiP2BEXVNS//fbbHbcHcRxcIBsH7LtRHitXsJw/bhdwwwBidWd85j0lc74NsYyXVzafU95rHGCaetoYy9j4zTffOBtqmFFBfP7+++9vnRegUzC9je0/pk8Yc6RQ4LABYgxCcMOuueYaN8AwMNHAzdFJSEM8Dvn9448/7lbZrLZtEOGeDR4WZx2Ma5scCFtedDz0VLBZRLyBIN5Nektnz+BbR7T7ds+eJd6eD5abOMsPn0GQ+3AHGHBZfbFzDJCJwixWobGvFMyXCQxRBgM1oIp8eD/x5E8Yn7xhrzPgWnlIw8TIkSWbN292z1pdeC78hRTYGwrQhqxPwGXh3L/bbrvNmQrgqCLABGAjbGvbqGz918Yt+ij9mn6K3TH0tlCgLzR5ARBjwwO2sNg1aUAMI6y33HKLA2KAsVtvvdXZZ2OMI+3HH3+81UAu38Hea/62ku085HlY1weIZZT18qpN5RWvM+aacjsl0a/KOenlznM6NO7auAxNGDuh/7Jly9zZphwizgHiwWOeSB8c2w+NWoSlOBgUOCyAGA0azs2cOXPcVmJWbwY8GMwBXeymwjFAEUcnsV0+7HwBjBHPIEZHMsfgQl5wnEhj+TBZ4JgUADV33HGHA0P2XuJxvBsHMOIe+dlzxJOGMtmqEgCEA9zh7FneTRrKYc/ZhEU8Csx/+ctfxGqVwRMQxiDMrrIXX3xxOw4W99imjoIt1rqpN+XDUT98ykA8oI7BlzDv41nAHitq9HWCgw/3w19Igb2hgPU72iD9asGCBc6S+ZVXXunOW7TJi34U/rZRwEAQ9AuGGXMYO7Zs2eLGg08++cSdvwkwsyOTXnvtNdfPH3roIbegZEHLuYoAM8IsWDnrkjwYBxhvgu/ZVordC2FHzMtnhdmKtOepIpHV5lhKVemcUl5COdUqn8vAMGsUP2hi4yE+42Fpaakbf7FxN3r0aEdT5hvGfeYa0ti80CgqGRZyv1DgsABiDA4Y2Lvgggt06aWXOvk8jZ1GDteGgQTWMIqUsOEBHwwqADYAFPGPPvqoSwPQCQ40NvAzEJGOlSPsfgMuq1atcmx9QBDxBphYfb788suO48Y9BjuAFZ2Ozom+C2UBLLFSoryAHzon7wQQwXVCDAMYWr58uQM+vI+Di+F08S7SkydcK+p555136plnnnHP/+1vf3PinMsvv9wNpAYyEV3MmjVLM2bMcGVn59Vzzz3n3gEd4JRRVjhpf/3rX4UeCO8FMFIXOG+8w4CYgUsGovAXUmBvKUA7pe9MmjRJXbt2dX3TFMHpG9Y/9/Y9h9PzQWBEf+TaHOOK3cdnvGThSv+Fk84ijv6NOBPuGQ7RGukMUPCcgQZ8HO/Z25+HCBIF/Wxe326u1LMrPtN3xdWK52uUUaXy+XTd2S97+6b9/zy0gk5GM+gOnWivjPNnnHGG0xtjPGYO4p6l4bnwd+RS4LAAYnBpAFXYsAG4XHHFFW4XD6sObLrMmzfPsYdtezFbrgEyPHPyySe73VfYgZkyZYoDUzzHIEOHYlIAYF144YVbgd60adMcOGK79ty5c0XHOu+880Q8uhaANADL5MmTXeeDKwVrGhAH4ALYcBAx5+CdddZZLg3sfgAVnRMfoMihxbNnz9bPf/5zBy4pP++iQ7NFGnAJcMQo40UXXeTKSFomMI53oX6ci8Y7WAFbvQCn6NtQ3/vvv98NuldddZWzTE6ZAFmsnE844QRXRnannXnmmW5ld/755zuACA2hLWVlEIFe+2JgPnK7Ylhz2g+TPxxcdp2ddNJJTnSGHpItOKx/hBPXtvZifc/8YH8kjmsckz5jmjkDAvThoDNak47n7RfM395h9/bEZydkjl2Ryijuefrnxz/owac/UFF1RgmvRllV+6JLOGLbirEnrzogz0ATaGp0C9IcmrKYYEweOXKkG8NZPNuiIkjnA1LY8CWHFAUaJRCzwQWfRg+4YeDmnDl0mgywAIhY3QFaAEisQuAuAYxWrlzpRJMAmw8//NDpTwC27rnnHif6oxPRSehArM7hHiH2Q6eCiQKxCXlzzfEqcLUAZeiowamCrQ8o4j2sNq+++mr3PkAdYThNWGamvOywAShZJ+bdrFYRx9Bxec+SJUucngzpyANARB4MoNSL9xBP2S6++GIHoOC4AcLgpiHOtJUxegrkiyVsdHB4njLZuxgguOY+YItr6gMYQ38EA4YAN8pleVJmXPgLKdBQCtB/afP4tGM22dCmWUjA3aY905dIQ9uyCY704W97ChTSJHhNOOi2f/LHV7tKa/d//OTuxHB8d1YZL6NELqdYbVrPv/5fvfT2atXmOdAII65xp8jvn4a8O3kfnLRGF3x+wWvCtF+kESx+p06d6hgELHiRNHAPZ3OAjasHpybhWw80BRotELPBGbCF0inWtQE+gCwAA9woGj0gi7Pn8GncAAs4TYgK0RG77777nKgQDhSH1OJYgZOWjoEPWAGkwBkCaAHI6ECIK5k42FUEcIH7BDeOjoViK0qulIH8AFyUA7Hi/PnznY4Vkw/l4hp9DZuU6LQAsWuvvdblz/OIDOG4wTFAlAgQQn8DLhcrLQAm5SAeThcTGQCSvBEl8i7yZUKDg4gIE+CKrhzvol4MEIgsqBegFM4dAA5AyqTIDiBEruRHXRBlkK+BsBCIHeju27jfZ+2GNo0YnMUGbYyFBAsO4q3dNu6ahqX/MQUAYmmlvLjSeU+bSmv1/Ksf65sNMWGsIitsh6V8IMZJ4IcB9qa9M6egmoLaCWCMhTI6uIzDNt+Yz3wQ/o4MCjRKIEaDNlABNwyQtHDhQgdqkMUDFBCxAUTYZQXXC+BEw4a7A8CBg8XOIAAT4AMuEaJNdmixMrfOwLuYENCZgPsFWGHFzmQBkEN8gogS7hOcLbZ9o99FvnCPAE0AKcSSgDQAIHpsiBMBOYBIOHYAMd5JvQyIAaoAcOSHfhrboAGGlJc6AMTIg7qcdtppTgEfPTHyBxjCCSP8xhtvuDrwLPWhPIAwwBj0AyzCfUOcSt2J4znqBUAlDi4Yu9YAvtCSsgHEyA9ngOzI6DZhLfeWArRx2iPtBs4w7a1v375uIcVmEO7RH2hb4e9wpACCybRyXkIZwEmsVl9/H1G0KlV3rHfGGXh1WyYPEyBmYzttmnEbXVzOSIWJwILe5h3avTEaDscvH9bpxxRodECMxmwDNGEADBwwBm/0pRjAARoAF8ACqw1844gB1AApKPcDmgBMdABWJEuXLnXgCaDDO3Dkx7MAH9Ii4kQsiF0j8gWIwa1iB+LgwYPdPd6PjhZxxhGDuwTXibwAe4gx4Y6dcsopTl+MTmkcMToqz/FO3gcHi/qwgiINoBGuHtw8gBGdGCBG+XGUA704wCHgCU4DSrmIWcmb8rFJgckPoIrZDcSQAC/qzvsee+wxZ70chX/yZOUGCIXbx5EqcMQAZMEJk+8R/kIKNJQC9C/E4nBfBw4c6BZMtD3aKe2cthVyxBpKzcaWjgUn3PSE0pm0ksm8UmlPqRzcMI72zsoj5OX9c74bW/V2Ul5r18xXjPuM65wUgVoM47PNPYTD35FBgUYHxPgstrKgQcP9QpxoIIN7hOFEIapDf4v7gA0GdcRwcILg5gBknnrqKQcumADgWuEAG+RDR2BCgCOF7hUcLUSfiByZQFCwh+uFojxABg4V14AedkUCXBAbIj4E+FEOOExwABBvIj5EdIiDU0cHtLoBDtHLgtvFDkY2IQB+qAPgC/s07HSEBnCwuGZC+81vfuMAIyARkEUelI/6Qhfyh8OHqBFOIWWEVjwP14u6k473I+6kbKQDCFIX7kFLwB3iJMpsAJK8w19IgYZQwNoRYvRBgwa5xRHtEDE47Yl2RRr88Hc4UgAgxnfGDmJKuSwLbCmb8wT88P/7ocNtXGFesbbN2M7GMTaLsYBGssNCmTSHW70Px1a8r+rUaIEYDRUHcEDmzo+Ga/EAFrhc3ANIkY57gCLYwjR2wBfKwKSlYwBwACBck5c5niMPJgpACLsOSQ+gAZwASAB4hHmezkV68jOFf97DO3kW7hjcJ0Af4k1AE3nzHiYefPKHO2XlIy/qY5wCyo4jLeXl3YA1436RH++jPIBGymR540MHuG72DtLZu6g3AA+akQagx7t4jnvEUz/ysDij1b5qmGE+hxcFaB/WVmg3mExAJI9YhoUNon8DYNaWzD+8KBHWxijA2JWB84k5jBzjuac8465LcPgu6qxdm09/YNGMlGTo0KGOM8aC3e5bv4FexIW/w48CjRKINdbPALgBiMGRo9MxEWHPC9GmAcXd7Wx0TDoqeSMyhAMGqGJS2928Gitdw3If2hSwNkp7ZPHChhlE3b169XJcYhYN1oYP7ZqEpduXFEhn86pJZrS5JKpEJq1snh209YnjDn/wwUIZtRn0jBFTIqlABcXGcfoHC26uw9/hR4EQiB3Ab8qEBKcLbhKTEaJNxJSAMDoaE9XugCfr2DcCAAAgAElEQVTyC6bn2jquxROHC38hBQ4WBayd0jbhzqJjycHdnO7AogGuMZMMfSD8HRkUYEiKp3P6an1Uf3/uNUVQicinlTcz+gxZbthy1sbs4rAlDuM1ixQ4xYAxOGOosiC9of8wb9B/6Cfh7/CjQAjEDuA3pbPh6FBMPnQ8FDZtpWOTEWka+jOghU++uGCcAbyG5hemCymwrylAe6S9s+jgGDJs/qGTGARhcHRpu+Hv8KcA7QERZHFFrR5/7WO9/MGXKo0nlPDSyjol/Trc5YAYYyHtwl0ctsSBJoz/iCnhjGGKafjw4W4nvy3UbWw/bIlwBFcsBGIH8OPnAhwvwoAkXDpgs4xrOmVDf25Qq8vXQJ7pWjDYmWt4jjt7M7mYKwzl/R1OW+/v6I32vPk7e19473CgABMMuobs4OVEBza1oFPp2n6dVXdbRBwO9Q3rsHMKMGYx/n3+fbEWPrJS35TVKJbNKu5lBBRzy1D+uSHkyAFiLEboK4gpMZbNOasjRoxwYAydMfrL7izSd/4VwruHEgVo6sgDkMzDFMaKXt5L6eOSCk28/121vP1drapKKe3lJC9jnWO7Kvyv7a4CF2QOEMh5WX1fWaufP/WxjrnlP3pxXaVSbpWDrZjt5vbA0zsKulxdJyXkMIsLbCsbXZdK4R9KLlunjJqDewUQc7TxB6U0Ol1117tVZs+nsXtmK/DS1rz9vLbtQdqtvOvox3qUo0jy2aSUj8vLJZXLY45RzuYPu5+Uq5JyFVI+IXnc4am8+75WBkw4+vE0JByNqs5YI4nsO2799Ba5NSIMNAIKBBcHiFTghLGrGJtJbCaxjSlMKkG3OwuQRkCGsIgBCvBtff0vFM5zyuWzWrVmvR598X2VZfKqZoOSh639XMGcwKDgpqhAbodfMNhnWJTAGUN1BV1KFi+YE2JDli3UfXpu25x2+FHkyKrR1lbeeIAYJc24Tp3zAAhBMJZ3Uz9TvG+d2e/CdOPQ7TkNUnkpk88pn66R0hFlytcrVVumeCaphJdzyD2fjSqXKVI+h+mPpHxMD7jMKSe+CwMs4AyQxtfBZbbZCbIPtBV7oRvig7kjq0s2/toCrpgwmEzghGFSBRCGXTxW9iH3q/F/453V4EfrKbdgzstjDMln3PmRXj6j8vIyFZVElM5knaPd2J7J7fMnxyPrB9BCdQWzQ4jzOfcXMMbueeOM4ZuKC+nDX+OlQCMEYkzoKf+cMt/2spvi/Yk+w+lljtvGSWXE7Tn8CJ/1aedvmfZAvCiK1pYq8uFLKnnvScW/+5eUiCiVzyjqeSqVp2pJCQAyg2o2JaVqpFxcynNciS92hbKOV2ncMFqhzzYLcMWIDAeXxja0MDkAtEz/EYV8FI85/xXFY8QvOCbd8Hd4UgAwVQiojOPjMS44l1OuHp3WsF34bcLohQ4xdsZOPPFEZzwc+4/Wf2zBw3X4a9wUaIRADEvLWXnoUtU5oeSbTUu5lDychx0wE5yZGMx8uCwWxue6vridpdnRM8F8Do80cKVS8lQlqcbLK52tVO2Wt7Xx6UtU/MBJqnj6DCXWPKia6q9VkatVrfJKenkfiLELjkEih+gy57Mv6wCXw2B13Mx6IVe9kY27sx0JpWcCAYwBxLCTx3FgGELmvFYAGhML93Hh73CkgE0pjH98422A2/X5fJ3h1ixitW22GmkPIVdn+/YAPegzKOsjpuSs4ZNPPtnZ3DNOGPfDvrQ93RrjlfWaRqMjRmfO0YE5fyyXxxSzlAGIMdnXuTxHY6BtwB6cnDKh2ysaJJVThZdTuZdXVT6lZPUqla+8VpVLuim1uJWqHxioshfPU9lH9ypV8h/l4+vkZWLKO12yvDJO961Ol7+O0ehOLkG/zQ3X6LAhwITbWTdw1wG2kCnWuIYVVumYZ8E2Hgd4c6wXx4+hhMykYX7I+Whc37XhpWVKAYTZQpgOD+CSA17ZrKea2oxqazNKpQARPsed9gDwOJLBWGHdoQkLGvoNBrU5ZYWTKNj0ggFklPpDINbwlnkop2xkQAzF9owSyUql4xFlqjcrW7VO2aoflKneoEzNpjq3QdmaH5SuWR+6fUGD6m+VqvpGVZXrVVW9WcnYR6r58PeqWtpD+Tv+R7k//o9Si1qp8k8DVPH0mUp/slDpzSuUrflWmUyVkl5WiIqzDLSA6Bw+mwxYM8Nz42Q5Hy77YKxuIe2P4Ydy/zniy2aTp/mczsAJDxzXgm4LK3nAF/dt0gi5H4dzs2FKAYShJ+pr6iKmZGNSKp1TKpPTl19v1Bdfr1c84Yuore0czlRpSN0K6QAQQ+xIfyGMuZfHH39cPXv21LnnnuvAmNkX49ngr/A6eC8MH3oUaGRALK9solibVz2pzR8sVNHbv1bJyl+qdOUV2vL21dr0znXa9M6vteWdX7n46JtXK/bGr0K3VzS4WhUrLlHlaxcp+saVKnrrBhW9da1iL52r6geHqvauZsov+pm8hf+f8ouPUmJRS0UWd1Xxo9MVefe3Spe8o2xigzKZCqVzKaf0n4Vz6VbAeWfAEZ6lv3E9U8cVCwCxbZKNQ6/3HOElYnIAXNmEwaTx3nvvOTth/fv31/vvv+9W9OGkcCQ1lCAQA5BxeLfnFmHpnKeKmpSefO51ff7VeiXSLMPCX0MpQD/iSLpf/epX7lSK2267ze2kBIxxD0dfxKdf4oe/xkGBRgbEsspWf6XIm1eo5P4hSvypszLLmit7X0sl7munqvuOU819nZW4t4Myd7dWbllb5Za1C91e0iBzTxsl722l+H1tVPOn9qr6cweV39dOsbtbqerelorf3USJJf+j7LL/UXbJT5Re2kRVS9up5J5e2vjARJW8eqVq1z2nXO2Xyudjyni1Ur5Gwvdq5Xn+5gs4Y1v3TdEyAWHhWHLIjiQM+qzWcXC9OL6Lc1NHjhyp5cuXbz27lHR787NJprH5e1PnxvssHRb9WhNN+iZsMnlPtemcNkeq9eeHntK3G0qUxHpN463oQSk5ix3ElByPN3r0aD388MNblfetf9Df9rbPHZTKHcEvpR84AVDjMF+RU7bqG0Vfv0bRe4cptbSjvLuOknfXz5Re3Eo1S45VfElHZRa1Vn5hU6UWt1BiSUsllrQK3V7QoHZpW9UsbetomVncTJnFTZVa0kzxRS1Vs6i1ahe1UnxhCyUXN1dySVOlFh2l1MKfKrW4iWqXtFPZPb1V/MhUFb18peJfPaps6XvyUt9LuSLJK5fytXVmLnwNMTc4+0oldbZJjuAeeghX3QZ8FIdZqc+fP1+TJ0/WQw895PTEjFu2tytzm2Aao38If779VDSbUkxZ398/mfGkitqk3vnPf/Xk8tdVVF4VArE9+AL0ARY96IjR31DeZ9HDJhgT/RuHbA+yDx85SBSwXtNIlPUBYt+q+M3faMs9w1W7sK28RUc50Vh8SStVLD1W1Us6On2l/MJjlFjSXDVLW4ZuL2lQtay1qpa2Vu2Slg5spRY3VXpRU6UWNlNqYQulFrdRYlFb1SxsrZrFLZVY3EzZxU2Uvetnyi5sovTClqpd0llld/dX8Z/HqfLlX6j8q8eUjH2sfKbIATF2wKIzhnNAzLHDWFmzTgh/hyoFmBjY1cUhxRMmTHA2wzDYyqTA6n13V+b1gS0DfI3Nr68uxB3+P+q4jZ3NVdaTymoT+vDzr/T5d+sUS6SV2trXD3+K7GkN62sv9AOU+FED4FxKdiZ/+umnTnnfONS72+/2tHzhc/uGAvSRRsQRyypTvUab37pKG+7tp8Q9LZRf8r+VXfx/q2bZz1R+d0tVLgMYHCUt+n+VWQxX5igllwTd0QXXwXsW3l9p6su3MK7wmjIVxhVe7880R6l22U9VffdPVLP0KNUuOUbxJU2UXHqM0suOVnoJemFHKbG4ieIA3yWtFF8CMGuh9MIWyi5sqcxdLZS+q4Uyi9oovrC9Kv88WJ8+8SttXv2KcrWbpDwW+/2dVW6ecnMVAznijRCI7Zuuvm9yMXBBboQx2vrFF19o/PjxTjmfw+yZDLhnpirqm0x2VBrLP+g3NgAWLG+wHhbeUd0Pm3j671bnBzg1JJ3LK57JqjbnKY6R6FDzYJefvL42QxxtDOOuL7/8sgYMGKDLL79ca9eu3arcTx8Mf42HAvSSRgfENr11pTbfP0A19zRTdtn/VmrJ/6Wqu3+isnuaq3oZorOfSnf9P8os/plSS44J3V7QILmkiSrubqrY3c1Us6SZ0gubKnsXXK6jFF/yU8WX/UTxpf9HycX/R6nFP1HCgbTmSi1poeTC5kotbquaRR1UdXdXFS89XiV/G67Kdy5VNvq5vEyNvHxW+RzWtmmKwZ+N5MG4MHywKMDgb1wuRCMM9Fz/5z//0cSJE51Ics2aNTvkgNmEsis/CGJ2FraVf0N8yrkv3c7K1ZB7u6KB3T9Y33pv34tWGMDL1cNtzGFzDn2cvu6fJYlJG7eLem9fdgQ+TxuD24xDJeCBBx5Qt27ddMcdd6i0tNS19RCINa6G0biAmJdTpuo7bVpxvYrvn6CaZV2UWdJSmaUtVH33sSq/p7uqlx2v9OJO8ha2VmZpK6WWhW7vaNBa6cXo3XVUZklzpZf9RMm7/49q7/6pKpc1VeXSNqpZ2kaIhuOL0Rlro/ii5o5Llr6vmSoXN1HJ3V1U9NQcVf93mTKxfytbu15eNuHOnOP8OQaWUGv30B44GPQBMzYJMNBzcPf111+vQYMG6ZlnnnGTgPuWBVVhQiZ+fzvKtC8BF3nZhBf0ia8PAO7L+jVmMMY5tHkvr2ze54xiuDWTziqVTLnvk85m3Nm1hUuvgmYTXu6AArQN2iPtDX0wzqC85JJLnOX9J554wsVxL/w1Hgo0SiBW9OYN2nz/RFXc3VPxZR1Uc3cHld3bXaX39Vfs3v6qXtZLyaVdVHNPZ1Xd01mVodtjGkC/5JLjlVrUQ9XLuil6X2eV/qmzYvd2UeXSzqpe2FG1cL2WtFD10iaOI1l1dxtV/LmHog+NUey5c1T76d1KF/1TmdqNSmZrFcfsQWByZmAJf4c2BRjYDXww+MdiMS1dutQZmPzDH/7gVuYYmCSNgQjzdweg2Dv2xN/XIGx382tomRtKD6Nf0D+0W4lfOs/DdELWga1sXk4pvzhWpaJIpVLZnDI5/37Q6n5jqNehUkbamfVHfDbLoCN2+umn68wzz3RHItF2w1/joUDjAmJYmUpsUdnnj6jktetU+fJFqnnpbFW/fLbKXr1Ypa9druirV6ji5UtV89IvVPnyfFW8Ml/lodtjGlS8colql5+n+AvnqPyl+Sp+5SqVvHSZKh6bq8Td/ZW+q43Si5qreklzRe9urfK/9lDxI2NU9MKFSnz1iFKlnyqXrlIum3Y6Ism8xCHiGHi0CYbuQjj8HboU4Psw6DPAA7hWrFjhDiK+8MIL3fFFgDNW6TZJFIKNhoKUhoKfIIfKwohM63OUbU+d5b0rv6HlJl1DaVFIQ66tzwT9Q6vVsOMmJS+fcqZo6O/RREavf7BK73/2nSoTddwwd/YsOqBhv9+d78d3pw3RFqyvEUcYfbGTTjpJM2bM2Cqi3J28w7QHjwKNDIgxYTMZpKVMlZQukZfc4JtByJfJ86olj0Omq6VslZTDVRe4uvtb47muLy743KGYJlg+wvurDpVS7lt52c/kZTZJqTJ5Nd8o/dFdii/pqdwd/6PMkhaquK+3Nv31ZBW/cr2S616QV7taXr5UGSUcBywJOx2L+izU0NINnDNnE8zB6wbhm3dFARvsASRww1h9c9zK66+/7iYB0xuzyaEQRDQUfOwM0ATBEMAKTkDQsTmA3WRBx2YCdnXuiQNwkmehqw/UUbadlT14r6G0KKSh9ZMgCCN8aP041DuhfDbuFlvVWU+rNsb06Csf6PN1EVVlMOKcV97ph2J9/1Ar/6FFzfpKQ/sxMMZ92gXXHC121113uVMtsC9WUVERLnDrI+AhGNfogBg0dIMPMvAcB32z4y4leYhEgitGVEYT8lQbur2iQUJpL6XqbEpxzzfcmSn7ryo4tWDZ8apd1lFlf5uk6nfuUq74c+UTlfIycX8npMd3STqDrR7oy8OCY91J34dgZwiLtGMKGChAH+Xqq692gz16YRxpxCRgk0N9ICMIQoJhe4a4IMgyrpYBHgNYQVDFjjEmHoxbAgw5/uVAOd7He5noKAc0ALRRPkAg5QUgUo9gvSxs8Ua3IB2C9DNaEWf0r88vBGYHF5zl5eXiymVqnfpBbV56/aNv9OJ7X+qHsqTinnzRZD7hjxEhENtxp9uNO3xz2sv333+viy66SF27dnUnW9AmaW+0G9rRwW0bu1GhIyxpowNiFBiminNu5w3nFOaVkeeMHcDs3uayStf9pbaG/Biug3GF16QqjCu8tjT2DrsO5mtxjTdNVnHPU43HlvO8splyVa1/S2ufv04lT/1CqQ/+qMyGN5SpWq9sBov5KYlD13O+UTBv61FGWM3nYG9EFok6O0NHWG9rxNVlIAd4YLuI44t+8YtfbN0ub+DAQEThNfEGOgxc4JMOH4DCZGHACxADoGESAeAYNwvAA/ChHIUgjN1jB9IB+gyQAcoMkFHWQlBmwIz6BUGYATN8o12QPha2e/hG20L/0AFj9PukE01mcjlnK+yJl97Wh1/9oKps3ldLcGMCi7RQNLmvhgS+P22Ctsf5rljdx/o+O5lpR9YHSRP+Dj0KND4gVtfgcnkOkvXne+fDIMt7yjonoSTqhy0u9PeUHul8Tsl8SjmvVrnUZpWv+0DRVa8rvfFz5Su2KJesUjKfdmmUjUuIjtklhzjS84/+Zcjl1DkHmeGUOYOPh16HCEvkc5wLJ3YG8g8//FCzZ892umHYDgN0GIhggA8CBRv4DUwE/SAAAZwY8GISMbAVBFoAniDXC8BVX9yBAmKYCMDxvkIunJULcEYdglwz6AW4pL5BUAY9dkQfuwc9d+QKQZldF35Drg/Ez5mpyGfdrsl0Lqevvtuo0vJqpZ1uKFoJ7KDNOIX+A1GeI+EdBsRoI7Q9DCwDxjBpQRulTdDGDlQbOBJovi/r2OiAGBO82BGCvhGSrjrnTDdncz4Cq7vn2GYggdDtFQ3yOVjb6NvFpGxMXqpK+WRK6binTArdr7xS7kDvuPLZtDzsgnlZZZVTUnkl5QnoBWB2+MtZrtuXzTjMa19SwCbyoA+guPPOO93gzhFGXDOwB8FB8JowIMI4XfgWBojAJTLQRV5MHoVgy4CVAZ+gbyDI0hxIP1gOA2SFcXZt5Qpy0ABocNAAnibKNG6gccyCYNXAGDStzwW/gYWD387CB2oSdqYrAI5eXslEUrls3jmPcRnFckA7aiShWHJfdtutCyHaFH1p+vTpmjp1qhNR0udoOweqDezTih0BmTU+IOZmcqZ4XwTJBO9baKYqvtASIRihnPsjbej2lAa+4DctD12vbMIZZMxkc0rABs/nFGc3ZDIuL5lWLp1VraS4+ybo62HIET0+XG7r+UV7vjDnGxe6bTGHbH8NFvmQLeS2gtnEHfRffPFFnXjiie58O0AUgMFAgQGuIHjgvgEuJga4QUHgBRgxbhJgxYCLARviDLwYmGmMfrBeFi4pKdnKTTPOGcDMxJrQC9oFQZnRuj7fwFfQD347Cx+ISdiNwp6nVC6nTCarTCqlbCohL4PKgq8nCqcc8zWhQddtfW5fhPj+fGO+N8CeUy4AYtOmTVNRUZFrUweiDeyLuhxpedBvGpFlfT4PRWY15Rd8e+YK8m9/pcV9VlwIw0K39zRwrCx3Iqm/joXuiBrdypZ49D4QC9fBYf8LYag16Ha/e/nf0f/q9sU9D1FOUnn8fFaZPKtvOyLJL597LmAigwFoZ66+kvnWwW1/gf98felc6eo2irgWaGdmwoxNZ+Xl4OLCrc1aRerP5iDE2iQd9AEADORM+oQx3AoIO+WUU/TJJ5+4Ab0QEADCeMbAV1C/C5BhoMv8vQVVDcknCOoa8j4DSkG/vueC9wvfYfcAW4X36suLOKsLoAzuIIAVUGbcMtMxM65GIe0NgBXGc233+L47av/7stnR71I5KZ4FjHnK5vLK51DgZyFmY4HfDUgb/vYPBfjW9EF2UXIG7KJFi1y7oj3QFmgbpKHf4oe/g0sBvkAjA2IHl2Dh27dRoL7uS1x98due2r0QeQFu/Dx9+JfPsxstoWwuo2Qmo6QTjeadnbJMNu8Gf8SlnG2H3zDnm9dI5zgTzw/bc+lsXrit18E0WU/+OzFUyTv9CSiNNXHO00vnlM8AwnI+V3BfEmf3SPmj1AzAQQBGmIEa8GXcGIDC4sWL3TFGf/nLX5wI0YAawADwBVBg0DeuV1DUaOLGHYGQhsQbuLG0ABcL70vf3hP0d5R/MM2Owjt6tr548iCeupmeGX4QnCHKhOZGd/tGxomsD4g1BIz9qGHsRQTNO5GXiivjeu+jVVq/ucQtRvLoJdiOaRIdQv1gL6p7SD9Kf0ZZ/+KLL9bw4cPdIoo+au2Evm6A7JCuyBFQOLpDCMSOgA/dWKtIA/WBmIVY0WVVW1ujtT9s0Osr/6UXX3tbL73+T7204h0tf+1tvbziHecIE9cQt/w1ni10b+vFV1c69+qb7+mVN97VcveO7dO95N5JGd7R8hX/1PLX/6lXV/5LH322WolkRkxCHitQzt07QBMQIKshzjgmQd+4YUz8iDeGDRvmjlBhUAcEMPFzz8CXAS9AA25fgK8gWNkR0DHwYgAGvzDOuE0N8YPvtHDwOYsz38pl3C+7DpbB0jbE512F6YgzYGb0hd7GMSsEZTbJFoIz+76FwJvr+trJno4XNO9aT1q9bov++sRybS4t8/sAZ8lys9Dt6YvC53ZJAb4tffTdd9/V2LFjddlll+mbb75x4MtAmH3/XWYWJtivFKBbhEBsv5I4zHxvKEAD9YXNvtjZXeXzKimO6Pobfq9juw1Q83Y91bx9b7Xs2EfNO/g+4RYdeqt5+14Ncs3a9VSh41niWnbsq+N6DlfbzgNcXoXpmrXvqeYdKEMvNe2A66nWnfto4rS5KimrUiqDqQYAJNqM+/9XH6ervgmYOJu4g75xxNatW6drrrlGI0aMcMemmI4XIjN0vAwgABYMhBiQKLy2+L31LV/zyc/KQZkoo4n2AIu74wA3hY7nibO6I2Y1sFkIOA1IWdnwG1pfnrXn7ZlgPoA9A3xWZ+oLKKOM9emV7QiMGSgzv762saetlF5amc1r5X+/0r2PPq+arKdEJud2tLs8QyC2p6Td7ecMbNFubrrpJncmLAaYAWf0cfvujBfh7+BSIARiB5f+4dt3QYGgnp/jjaF/lff0+aqv1HfAGHXoOkQt2g9U8w6DdEz7/jq6XV81ad/fhY9p309NOgxQ0zpHuL5rF9dxgJoWOPKze807DVazjgP9vArS8VyTDv11TMcBda6/mhzbRx17DtaqNWuVwE6UMzjMmmf///YFEGNif/bZZ51Igy3w69ev3wpyDDQYUAAYEGfX+EHQYMBib3xADwAI4BEEW0wqpkuFb+FCTpGBEnxAp01CQd+ASdA3UGoi2KC+lolkg2DNuIOFIG1XdYdmlsboa9f4wbhgmHu8y0Ao9KBclDcoujSgHaybhYM0sPCetlKA2IayKj2+4gN98NUG1eQ81SQxZVE32YdAbE9Ju9vP2felHaDnecIJJ7jjjzBDY+2B7x0Csd0m7T5/IARi+5ykYYb7kgL+RgsADA5lX1/n9/PVa9S153C17jRIzTsO0TEdhujoY4foaMI4wscOdv62az/+mGOHyndDdEwni/uxT15Hdxy8nSNfnm3SyXctu41W0+OG6aiOg3UU7+s0VEcfO0hHw0XrO0KffPmtatPpAwrEoH8QjNmAjG8TLT7XDNL4BlC4BsR8+eWXziAktogQZwCsAABBcBAEDxYfBGP13bd0+IX5EWeAy7g9cKBsRyEgywBGYV2C9bXJhbgduYa00cJnjXYWb9f40M9oBxgCnAEYAWbUxbhohSCKOu+IZruin9HS0pE374JeBsj4lpSrEIgyEUPDoLP6WP0K/fpoVpiGDS7fFpVr+bv/1dpolWpQ3M9grqLu6RCI1UfG/RIX/O60h0cffdQp7v/ud79zYJ1vz/cLfwefAiEQO/jfICzBDilA82SNvW0vJklZXH/+xRp17T1CLY8bpGadfGB19LGAoF040nYa9iN3tANQhc8O0VHHbu/sWd7Tod8kdR8xUy27j9XPOg7RTwF/xw3VUQ6I9VPnfqP08ZffqDaVcUYsPYzeHYAfg6tNqsGJljDx+EzENjkzYOOM6wMYst1W2A7jWCOb9Pe1b8ALwAKAMDEbZTFwaKDB6nQoTh4GSIy+9dGYOgEmDaAZOIOmhQDNwBX3DKgZlzF4j+fsvuVjNN0Zl8w4IoXtw66tPkG/vqYbvE+Y3hqtSej7kgpVprLi0G93xmwhAAvn//rIuU/jrA3i07/hip155pmaN2+e0/2kf9Fe+W7h7+BSgC/A7OCMDGQxzeUp76X0cUmFJt7/rlre/q5WVaWUdoZTfYNdhSX+X4URdk3mrJByXlbfV9bq5099rGNu+Y9eXFeplJtcOZgooMBpD4Z+SIGtFGBop4kCxgj7/z//ao269h2ull0GqmmXITrmuMF1jrA54iwc9IeqSWdzxA8tSFf43Lbrpl2GqVnXYe759n0nqMuQKWrebaR+1mmIfnrcEB3deaiO7jRIxxzrA7FPvvhW8VTGmfZwvWxrvfZNoHAidJMhpxrUORuMDczYRMsgbAAMHwCESIvJ+/3333fGIM866yynG7a7QMyAQRAw1AcSDHjxXspg4BC/vgkiWNd9Q719l0uwbISDP7tnII36UV8TbaKDFuScAa6gF8ArCL6gp11z32hq4aBv34C8AHx8V97DO+GSFYJcaxeUzehvbch8q0fQD9aTMDVP5XGekm4Hs6dcNieOOspRpN0AACAASURBVNtOUb/wwfB6v1CAb8X3tHFgxYoVmjJlii699FK3IKAd8n3D38GlAP0mBGIH9xuEb98pBWiiDBS+swb7GUCs/zC17NZfTbsO1DFdBuqYzgN1zHGDdumadB6sQteQ50jDc027DFbzbgCugeo3fo56jZmhY7oMdq5pt2EOGDbt1F9d+o3Up19863aNYWPNsfKowD78MdDaRBn0CydWBuPg5GtAjMkZQIRjwt68ebN++ctfaty4ce6YFCb3QkAVnPB3FAYAFHJmDAgY6LIJgnLb5F4fabh3OP6sztQfmhjHzHTO+B7GNSvkfO2I7gbAuG+AjjDxXBuXzMS81iasvezMD7YvC1sdgr5r6tgUxGQLS/xcxj9/1i33/W/J/8Pzqx46LdW+Ed+UH/2NPoni/oABA9yRZQDzw7V/HTpfYtcloS+EQGzXdApTHDQK0ESDQMxzDfazr75Wl35D1LxbXzXp2k9Hd+mvJp0HqmkDXLMug1To6n2unnTNugxWk+MGqlnXwWrRbaja9Rmt5scP8YEg3LluQ9S062A1Pa6/uvYdqf+urgNiKMkwQ+3j2YdB1AbcoM/gy8BrziZcfDgi6IzYTkAmeybpjRs3uq3uAwcO1IIFC/TZZ585rguD944m/sJ4m+yN22UTvoGu4IRdX9jqUN894g7V3+6UN5iW+gSvqT+04jsBzPhWADPoCYjiWxjAAlw5DlmJf/ZlaWlEEXNbD0GHu7a9i8XgkFWossK35m9cMh8gcwA5HJRCl3OGWTHO6n8jxNzbdA7dsUWc/5v33OkbHHPmLOm7UzXqwk6sEjC4fKh+zMOkXLQr60/W/2hPr7zyik466SS34KL9hL+DT4EQiB38bxCWYJcUMDDGmgHFX0+IJrv0HarmcMO6DdUxXeFEDfW5UV2GqCmcq86D1awLaRAnDlWL44eraWf/XvNuw9Sm52i16TXacbmadRmiFt2Gq12fsS4ecSeO55zfZei2sMtvmMuLfJp1G6omXQfr6M6D1LTbUDXtOlTNjhuk4weM1cer1iiZSsvL26GoDQMTwcnZwkYmuw4OtIWcDJvMzTeOC5OuicKM22KiRxT0r7zySo0aNUpPP/200ylh4ue+cVrw6wNfpCM/wB3giwGfdzMRWHmt/DvzSVv4s+ftXvB6R2HLo/C+TUyF8Q25tjzr83f0fH1pdxZXXz58WwNm1YCyqkqV1R0RFSmNKlISVbQkplhJTGXFZSorKVOkpEylpeWKlJYrGilX1IXLFCmNKRopU6zOlZeVqbq6TLW1FUomq5VO1yqbTSiXTSmXS4lzZnN1zsvm5SFmzGXlcWh3nh2oGWfIOJ7JKVKd1HuffKmKqhpx8Lc7CNjavdOPDEVgO/v2++NeYXuiT6IrdvPNN6tXr17OyCuLMuJxtDWeoZ+EvwNHgRCIHThah2/aAwrQQP2pGW6SL+pgoEBZv8fAMWrRdbiadButZt3HqmnXEWraZfh2rsXxI9V9xAy1OH6UmncboXZ9xuvoTkPUsf8kte451sU36TzM6Xk16zpCrXqMVsvuo10eXKP/xf1mXYdvTUP8dq7bcAfAmgAG68rQvPMQdR80QR9+/rUSaVQvmZjqV7KsjyyFAyjX/CzeAIX5QQ4YkzbORICEAUYGwIIcLrgrgCsG5zfffNPZGsIS96pVq9z5dKaTZEDMQJhd8zz6TQzmvIN32YBO2azc9dWxoXFWZ3yrbzCuMGxp8HdEF2jTEMfzll/he3Z13dD67Sod77EyZPM5pbMZJZJ1gLqsUuWl5Q58lRXFVF5UporickVLylRSGlNpJKZIFPCF237XK98yGilVrKxYFRWlqqkpVyJRrVQ6rowDYgbCMspyFE7GB2LKZtz5sQCxXD7n9MHKEmm9/ekaPbni34pU1voTuYFq5/vtd1d1De/vXwrQ5lmMsegaPHiwzj//fGEvEO4r/Zb+a2Bs/5YkzD1IAXpHKJoMUiQMH1IUoIHWQZCtQIwNIJ998Y16DByrDn3Gq9vI2WrRc4KadvEBEuCpeTeAF26kugw5WW17j1ebXuMc8GrZfYw6D57igBhpAG8AK8Bay+N9IMa1Hz+yDsSNCoCvkWrWdZtr2hUgNlzNAG2uDCPV6vgR6jX0RH28+pttQKzuePqGEHhXk7yBDAZNczaQMpgGHQAJ8RaAybhgAChzcLwAXgCwvn37auXKlc5uGICNZzgweEecMMRl5M0AT5kod/Bn9QjG7Sxc+DxpiTMgYnW1fAvjuW90oExMMCbigw5MQiaK4zroLG3QJw8Dl+RrjvfYu4PlMxpY+YJ1rS8ueL8wbOmDvp0am81llUgkVV1ZreqySlVGAWMRxYpLVVYM17JExbEiFcc2qyS2RaXmoptVGt1U5zYrEitRNFamaKxc5RVVqqlNKJnKKJXOuaO7Mu4IL84kROfLV7zP5+B0suMuq1Q2p9psXhvLa/SPVz7Qu6s3qjyediJKys3P/ML6hdcHngK0T9o0IPyWW25x3O8nnnjCcbGJ51tZHzvwpTty30hPCYHYkfv9D/ma00DrhvMfAbFeg8epY98J6jpillr0mqhmXUeredfRatFtjFocP8b5XLfpOUHtep/g4rhuefxYteo+1vmEm3Ye6T/TbYwLN+sCIPPvkxdhlyf5dhvj3kE+znVDR2yUmncf6YBYs26j1KbXBHXoM0E9Bp+gDz/HfAUcMbrZ3nHEGCRt8rfB0oCHgY9CAIaYEP0i44IZJ8s4WwbGEEVOnDhRP//5z53dMNMbgyNmzxp3DPAFB4x3GSCxydbKaNd708DII5iP5c07eTeACVAFEDSTEJTNwKbj+NRtGqCeVmd8o0PQD963MM9Rfxz54ngHAJV38m7TgzPAZt/GvlVhPRpKk2Dd7Rm/L/hX5J/NZJVJp5SKx1VbWaGKaESx0mJFosUqjRWrOLpFxZEtKokWqcQBM8CZ77gujUVUGq1ScWmliksqVRqpUqy8VrWJjBKpvJIZT2m202dVd6ZqVoDArHHDsjlVp/Na/X2Jlv7tRW2pTimZo51u+3b11cPqE/oHlgK0Gdop/eaLL77QyJEjddVVVzmOOO2WeMYS0oW/A0eBEIgdOFqHb9oDCtQHxBjYV335jXoPGa/W3UepSbcxatZjvFp0R9SIG6PmADFc97Fq1nWUWvUYp9YApH4nqZkDT2PUuud4dRwwWW16T3RxXLfvd6Ja9RzvnvfzGOuAFfeaA8Lq8t7e98EY+bbsMV6te4xXu57jNGTcLH2+Zp0S6YywIYYox2Dlrkhhk3fQt4ndJnrjzgRBmHGBAEoGSgyEmG/cLQMZ3333na699lqNGTNGL730khuU4YIBRuCWkQ5HfgAPABBlCJYtGKacXO/Jj+d4njpRF+PmIVY1sAUYAghZ/QBJVkbzDUgFfeptYNLSBf1g2vrCwbSEdwbQKCvfgIkNehlo3VO6GC0ha5DWnget/baVyySVSlSruqpMFZz5GSlTaUnUHQeGbliEa3OlFSotrVAE/bEIfoXTJ0OnjLhYGYZhq1Vb6+v78S2ymZSvOxbQH8vmckpm8iqrSurL70pUk8mLM+5DIGZf7NDy6Vt8SwNd7JCePn2644JbO6Xv7W07PbRqfeiXJgRih/43OqJLWB8QY5Bf/dW36jN0go7tN1Etek1Q0+7j1QIw1mO8mncft9Vx3RIQ1X2s2vQ5QccOmurfg+PVc4I6DjzZPdOq10R33br3RLXoPs6Fm9WladfvJLXte6J7jjjy51nC/jWAb4za9jlBbXpPUtteJ6hdj3EaPHaWPvt6neLprDPo6ttCaxhAscnWwFfQDwIxJniccYeY/AEBgJRCMGFAwrhAdo1uGLuozj77bKcvAgjjHnkAgHDG9TEAVl+jrG/wtnoUpifeAJeVH9DFe6gD74STVx/gKqzX7lwHQajV3/z68rH0O7pntLT7lpdx0Cg/9TDuGXWjnnwvJsQgQDNamV9Is8Jr0gHsHRBzR2jByUD3LaFkvFbxqhpVlVWoMua7WCnK+jhAV6UDYqUo+UciKov6LhYpVRSOWukWlUWLVVFeouqqiBI15UrXViqXrFY+U6t8Ji4vl1AmjWJ/VtlMXqkkhkM9F87ltoFxv5yFpQ+vDwYF6HP0YXza3kcffaSZM2c6Q68scIgLgdiB/zIhEDvwNA/fuBsUqBeI5Tx9ueY7jTphlvqPn6t2/U/SMcePU/MeE7ZzrXpPUqchM9W232QX3/T4cWrZ6wS16DnRueY9Joo0OIuz+237TXFpSWP3yJ+05hPvnu0x3umGte41Ua17naA2PU9Qxz6TNGTcHH2+Zr0DYp4TsCKe3PnPJmF8A18GvGwAtcGUQdO4RkzwTPgMpoABAwZBH9AAQCDOAAYcIow7YuSRbe2WBuAAYGBQ3puBOVgfwtSB/Cg7+RtwNMAVLHshyAnWpbGGqR/fAJDL9wJwQoMgN8K+c2FLgX7Bn6NtnX2ovJdXHmvcziJ3Xl4+7YBSLl2rdLJa8ZoKVVTEVFYeU2k0os3Fxc4Vo6wfi6gshuHXiMrKuC5RaekmRSKbVBrZoGh0oyrLi5SsLlOqukzpeKVyqRo//2xS+UxKHlwUDBenc8qlt+2+o7zWBoJlD8MHhwJ8CxtX4NYyXlx33XWOG46xV9rljtrfwSnxkfHWEIgdGd+50dayPiDGfLTqyzXq1n+U2vQY7RT1m6MD5kAWQMt3xw6eocln/1pdR5wiH1gBuk4U4KplL8DXCWrWfYKa9ZioNn0nu2viSdNr3Blq1/9kl5Z0xJOGex0HTVfv8We666bHj1f7/lPUZeh0xw1r12eyWnWfoI69T9CgMbP02VfrlMhk4Vv4Om47+RI2YdlAab6BFwNFdg0IYzAFNDGgNgScAAIAA4CcLVu2uO3rY8eO1RVXXKFvv/3WgQNAEu+28vA+woU/u19fPHF2n7woO+WF4wX4AHgZKAQMmiusgwHGwvjD4ZrvYMAMWkATRL8mzrTvb7T3fXR3/G/BdS4vZ2Uvy1FC2PFCExFr6l5SOa9a6VyVkplKJfI1qkpXKlobU3FVROuiW7Q2skXrIxFtKq3UhqJyrS+KaWNJTJtKY1q7abM2FBdrYymuSEWRYpVsKVFpUakqyiqUSiJuTSteW6NUolbZVFy5ZFzsqPQKxNbBtmRtwvzCthNe738K0J9tDMF/44033EIM24G0Qfoq8eHvwFEgBGIHjtbhm/aAAjsCYl98/a36DZ+kTpih6DtJzeFqFbg2/aeo+5h5atpjglr2OVGt+p60nU8crnW/yeoweLq7b2l6jj9D7QacvDVP4tsOONk5F+5/snuOcOs+k9Sh/2S17XOi2vSapO7D56jboOnqN3y6Plr1va8j5oBY/QqwNinh2+SLHxwwDYQZF4zJ2rhgTOIAFtN/2hFIMeDDfQDA+vXr3ZmSALEHH3zQ5RcEYbv6XFZuS2fX+JTduHWALxMzAhgphwEQAyN2vaOyH07x1DVYnyDnD9pAIwNlJhLGXhcGVJ19Ln9/lSM7/SOdyyvrAcSk2pSnRFZKeJ4q8zmVZ3OKpnP6NlKpT37Yove+Xqc3Vn+n5Z98o7+v/K/ue/Y9LXr4LS168E0teWSl7n3in3rguX/piTc+1RNvfKJn3vlMr370jT74eou+Xleu9cUJbYyktKUirZLqjNaXRPXV2nUqr652NsXSyYTyKHsHdvPSFoLt2sK0k/B3YClgtLd+zjWqCL/+9a/Vu3dvtxijzTHehL8DR4EQiB04WjfiN9FMbCW+bfAkFHTbrvyq2r0fV3xbHj++t33Mtjy22RFDRwwg1n/EJHXsN9EBIYCYASvzHUjqN9kBJsAWQI243hPPcsCLuGAaC+N3HDLDgS7SBB15APAAZZauHdd9T1S7PiepVQ+A2Fwd12+KBo6arY8+rwNiTDoc8VLPzwCMDZIGwPCDAIywccHgKiFGYFIvDewCjDiDqz82umoTP5O+AQF2TZ144oniTMk1a9a4vHnHnkyQheDLuF6UEWDBO+29lKXw2uKCoMTirOyHh19Hh6h/VqT7dpFSlUZ+/M0AZRhcraysUHU1yv/VSqWYJDEzgBDS75UZT4qnpfKarDaWVGrNujKt+HCTHnz5Ky194mMtfOxT3fa3D/Xr+/6lKxa/pYvvWKELb1+hM256UTOvfEwnX/IXnXjhPZpw3hJNOG+hJl6wUCdceJdOuOAOnXjxnZp5xTKde/0DuuLWh3TN7X/Xrfc8p4df/kgrV2/QQy/9Uy+++5GKquOqTOdUmUgq5UTmvticCR8r/UEr/NbOMUMT/g4sBaC99XH6LCJxuLBvv/22O/boj3/8o1vQkS78HTgK0BPgQTaaQ78R8eSV80U90In5bStMqAtRG7ZP16UiNnR7SgOomJSnaslL+MeWcIwJK3BPSnHIrzxxfDvfxTfRkHO6KqypcK6BuTZtYIpYvsiuf/bdXHpn0DXnFN9Xf/2t+g4/URy83br/FLXqf7La9Jui1n0nq93AaWoDx6rv5K1xrftNcXFtB0zV8aNPEz73cS37nCTut0L0WPdM2/4Arcku73aDpqv94BlqTZ79/Xya9z5RbQZMVfexp6vLiDnqPGyW2vadovb9puq4gTMcEBsy9hR9snqts8vExCmPejPA+aDWYTN38hGcMBzHyGSUy/q7mtiR5gMxFPLTSjtzDYj26kSR0ajQ8cGVREuc7ahopESxSLGikWJFIux8xBFG7wdX6oDRhg0b9MILLzgDrq+++qrjWBnnoqFAjHQ4A4ispG2jAEDLQBV+IYiqD4iRxp6x9EHwZnGNy4f7hfONq2JgtRTaRCMq2epKVYJeFoDMWcqPKVIcU7QkqlhpRLEoJkSKFCvfovLKiKprq1UdT6miJqMtsbi+WlelD1aX6vm3N2jhg+/rhiVv6LI/vqOzb31bp9/4lnOn3fCWTr1xpebesFKzr1+pmde9qSlXvaaJC57V6Ase1PCz/6SB85ao75w71WvW79Vr5m/Ve/Zt6j3rFvWceaN6z7hBg6b/RgOnXaths3+jEy/4vWZdvkgzFvxBt/11uZ774Eu9/12Jvi6tVKwmrWQqq2QyrTSgLJNSNpdWNpcRBmlzOU9ZxKi0/a29YfsRgX7v3/P13nY9UoQpGkIB+isgC98WfFz/8MMPuuCCC3Taaadp9erV2y3Ggs805B1hmt2nAO29EQExdCCySistN9XX9VYmNH/SZ5XI3umcUJ7wr4gJ3Z7TIK+MqpVVVJ5XKWUT7pgTDD3W5jzVeFK15ymhnDJKS0rIU0pZ5YT1LEAasT4YYwDgaBRiGGZ3/dsGxMBu5OIDsc8BYqMmq33/SWo7aIZaD5ypdgNnqN2A6eo26nQdO2S22vSbqjb9pqnj4Fku3Lov4Oxkte0/zaXDJ02rPlMC96e6+6Rriet3stoNnqnjx52p9kNmqc3A6c616j9Vrchn0Ax1Gj5HXUaeopa9T1KHgTPUd/zZ6jv6NA0ee4o++2q9O/Q7hzVyzFcAxjy4Tv5RTej4OJdjYMwqn00pn0m6QZJDkx0Qy6SVSsZVW1Olyooyxeq4KVhML45FtSWG8U4feMUiRSqPbFF5ZLOiWxWuN6ukdIsDYoAYuFXog2E/iIEXUOZzLraZpLAvwyBc6GxVzTOsqMkPrlchiGpcgMnnUO3TMpdGFcVsRClmI8pVEi1XsXMxFQOio5E6V6It2PZyYJkji8oUKypXrKhMlVFMUWDra6M2lXyvdcWb9M2mYn29MaqX3v1OCx98T9cv+0Dn3rBCp123Qqfd+E+dcv07mn3TPzXrlnc1+5b3NPuWdzWL6xvf1swb3tLMG97U9F+v0MnXvKLJV72gSVc8ofHzH9bIC+7XoDOWqncdGOsx47fqOeNW9Z55q/rM+q36Tv+dek29Vb2n3aI+M25Wnxk3qs+M69V35nUacdatOv36B3Xz317Vx99s0ZbSGkUrEqqMJ1WTjCuRTSiZTSrJggLjsDlP6Zy/bLPFmjssPLCwRrMyI8Yfn/tnbTL09y0FAGT030ceeUScM/vaa6+5fm2ADd9A2759c5ibUaCRATE3DSuljJz6M3M5uAvuTB0vxk3vFl8HAHyQZmAt9HeXHuib1Hqe4nkG0IwyqRrl0nF5mazAVLm05/RCvDz8sWTApdyxPqxp+SS8FwjWcBi2jYvnGuxWIMZZk9+p3+iT1WHASWo9YIZa9puhVn0BWDPVaegpzm/dd5ra9p+hvidcoA6DZm+Na9UHbpiftv3AWeo+5ix1GjrX3W/Tb7p7pk3/GS5f8m7Vf7q6jD5DHYae4sIW1wJQN2iWjh02R30nnesDuD5T1X/i+eoz5nQNGDtXn3y5XrWprH8Ysjt/zwdhcMB8BWspjaI1XAIHvDLCHpQ7w69uVyT6YJWV5SoviylWp18E6HFcp2hUJRHEk0z6EZWVRlReUqKykmJFS+BE1Ym9YlEngjA7YCjoTp48WQsXLnSDsA26DLgAL/sVgjDuG/hCj8nEjvsUwGw9sHo/gKMDmjcgzD/vcav9LscZqxMnR0tVGi1RabRUJRHScQxRqeNmAqhj0VJtKS7VhuIyrY/UaF00ruX/+lZ/+OvrOuPKP+nkn9+j6fMf1QkXPaaTrnhBk695VVNvfEvTb3lH02/5p2bc8p5m3fIvzbj5Hc248W3NuHGlZt4EEHtD03+zQlOvfUVTrn5BJ/7yCU287FGNv+Qhjb7wAQ075171P/WP6j37dvWccZt6OTB2m/pM/716Tb1Nvabdqt7EzbhZ/Wbfop7Tfq0+M3+tvrN/o0Gn3qCx836js69cpD899Zb+/c0WRRJZVWdyqk6mVJtIK4s5Fzs83I0NeeU9X4/MYzCvA2Msu+C01211sSYZ+vuYAvRpVB7oy0OHDtVFF12ktWvXbh0HWAwyPuDC3/6hQCMDYojJ6JYJeV7K7dBRFu4XkwfO5zYol5XQdcnXOceBYALcwTXpDlSa4Ht2VJ5DLE2eo00gs5dTLh9TvPJzJcs/kpLfSukiKV3lLG1vE1HWieG8tAQ4c5wgx6t0okygWkO79DaOWJ1Y03HEPK1a8516j5yszsNmasDJl6jPiRerzcBZajNgplr3n6E2AxAlzlCrftPVbtBstbV7A2ao/ZA5Lh1pud919JnqNOI0tR882z1HvHMDZ6rNoFnOwXFrO3i2Wg2cqdaDZqrd0DnqOOJUHTviNHUcOkfHDvW5ZS37woE7Re36TVOvUafojX9/pZLKpLM2nnUiAQY0H4Sl8lLSXA7r5Rwlg2kH376UifoAPL6ifVSRUsR3PkCJOlBBHAc++4c9lxeXCcfhz9GScpXFqlVVnVA84dutYtBlwEU5HyCGnhjAinicAbJCAMZgDCA07ldQtBhywnYEGBFHljsjqogmfRElaREjIz72RccA6EhJtTsfkni4X8VlG1VUEdGaopg+/D6qx99cqytuf1mnXfOkpv/ySU38xT80cf7TGveL5zRq/vMavuBZDbvsaQ2/6mmNvu55TbrhdU298R3NuOldB8Rm3vyOZt38jmbetFKzbnxzeyB2xeMOiE1c8IgmXPKQxl30V408714NOXOJ+p/yB8cN6zXjNvWZ8Tv1mlYHxKbfqt7Tb1bPaTc4sWXPadep57Rr1WvGdeo/92YNPv02nXTJYs25YpmuuetJvf6f7/XNhgrFkzllUhllEkknhnc8L+OSu4UKaiWMH/4izOeB75/JL8zVpwB9nb6PWsGiRYs0Y8YMxxUDnBkA435wgRbSbt9SoJEBMTonmkg+cFKOw2ezThSJqMfZ0kGJ1Ykm2WEUur2lgRPzZpNSpsbpiOVyEZVvelPfv3e7Yp/8Xul1Dypf9aGy2ahqvZzjh8HxAi7zPXyr33ZYN+K4nLKA5j3VEfOF0lq95nv1GTlVnQbPUI/x56vLmHPVuj9ADDA1W+0Hn6LWA2aq7cA5atF3ujoNn6fjx56r9kPmuri2g+ao3aBT1GbgbBfXfrAfz3W7QXPE/Y7D56nN4DlqBbgj3dBT1W7IXLUeOMvF9Zh4gXpMPF8dhp3iRJhwzHgf5Wg3YJa6j5yrux54Tq+991/9+7OvVFJW5ThjcMLggiXyUrzOJXJSMusplWF1mlE8Xut2zkWx+xUrU2m0TCVR3/cn9boDm9H5wpVEVV4SdQCsvKRCldFqVVcklIgD7PLK1SnpMqB+//33znYY29XhkAGyiMc3AMYAzDWDsSn0AggdF65A5ysEYvUDMbhgcLrcwduOY1nq9Pcct6u0SLHIFhGOlkQULapUpJiDuku1OVqi70uL9a+v1+pvr36sq5e9ornXPqVJ85/S+Euf16hLntPIS17UyPkva8T8lzV8wUsaPP9ZDbn8KQ26/B8a8st/aPRVz2nir17V5Ove1DTHCfOB2Kyb39bsm97SjOtf17TrXtXJv3pRJ9VxxE5Y8Igmzn9YEy55UOMu+otGX/AnDT97qQbP+6P6n3J7vUCs13T0x25Sz2nXq/eM69V75g3qOvMm9Tj1dvWY81sNOu0OjT79Ts2df49uWfScXnn7c63bHFNFdUJJDNrmMIPBTkv0T9N1onvGCx+JbVuI7duJL8xtGwUMiLHwe//9952l/RtuuMGNDagf2P2QI7aNZvs61OiAGOKthFMU93yg5bhHeTfxIxjbCgJCvbB9ohvnhIr5KilTKg/bRJm44qWf6tvnr9Tav4xW5B9jVfvetUpvXqFM9QZl0tXK5NPKeFllPPQ75LbWs0PKAWTHIUvu0qaWNfRtA3GAIyZPq75eq4HjZutYOFUDT1Wr/nPVuv8ctR98qo4ddrqOG3mW2g2aqzYDTtkaN2DKpeo4dJ67Jl27Qae66w5DTnNp2w4EjM31nxt4itoOnqsOw093ftshp6rruPPUfug8tRtymvO512HYPLUeNEct4bQNPVVtBvnPAeT6nXCenljxkd5fvVbL33pfG0ujGK18dAAAIABJREFUW8WRnMdXkUhrc6xSGyJlKi6vUllNwilhxxNJcURN1OmCodjt6xaVxCpVEqtQJFq3CxHF/NIilTlXrBgiyUhMFWVVqq1OKJtmUeJvWUH0Y2CLY4w4U9J0QRhsDYwx6DLgEsfAjNkJdj7WJ3o0AGZmMwBp9aU7UuMAzsWA50jMiY05A5JvVY7VeoBYaZHYXBEpiaikKKqi4jL9sCmmz78v1RufbtRldzyu6Vf+RRMWPKSxlz2l4Zc8oxELXtDwBS9q2PzlGnHpqxq+4GUNveQFDb/sBQ259CkNXvCohl7+Dw1b8KRGLHhO43/5sk689jWd/Js3NR39sJtWOiCGeBIgNvVXL2rKVU/phMv/oSAQG3/xA8KN+/mfNPq8uzX8rMUaMOcOB8Z6T79NvR1H7Bb1nXmrek2/SX1m3qxe029Qz+k3qsec23Tc9JvVa+6d6jXzTg2YvVCDZtyu8fPu1NRzf6/f3ve83vtio9bHqlReC7c2rnQKMJbyzXPAGYMrRtsNnFlpY0Lo71sKBLle9PULL7zQWdq3ndSMCYwPIRDbt3QP5taogBiFTWMfJ5tXAl2lbI1ymQrlckz+KaXyWaXyGWXySWXzcWXzidDtJQ1y+YTy+Sp5ebg56IRl5VVtUfz9Pyn2xyHKLD5OlYu6KfrAJFW9eaNSXz8rr3aNvFSxsukaxfN51XieahC95RhYs/JY/Tr1/WBTrD+8DYghrkBQAedTWr3mBw2ecKo6DYZ7BVg6Ux2GnqH2Q053rt3gecK1HXTa1mvu9ZhwkToO25aWNMSTzsL2bLshp6vTqHM0et71ajv0dLXoP0fthp6u9sPOUN8pl+q40eeq44iz1A4whjhy2GnqNOpsdRp5ljoMOVUDJp2v97/arLJ0TnFPSqKcnOMg5ZwSmZy+3VCkvz+9XEv+/JAee+4lrfzXv7WpqEQRZ32dMwKLVVRcok3FEW2JVaqorEZF0UoVoQCOOQiAWHSLopGNikQ2qzRSpMqqSiVT7FJzPMk63mRKnoeYwdcFQUn/4osvdnogDK4MtOYAayZ+NKAVAqz6OV67ApglbKaIIp70vxXgqyJSpLISgBjiyYgTW24pjWljaanWFldo5ccbdOs9b2ju5Y9o0sWPauwlT2rkgqc07NInNfSyJzT80ic1fMFTGr7gaY1Y8KwDW86f/4xG4BY8pRELntTw+U9r+PxnNWL+sxq54BmNXvCsJvzyRU257jXHDYMjNv261zT1muWacvXTmnTF4wEg9pAm/OKvDohNuPh+Tbjoz86NPe8+DT9jkQbMgTuGqBJAdvNWByDrOfUG9ZyBu1G9pt+qXtP+oF7T7lT/WYs17LRl6jfzdxp0KmLLhVr42BtavS6q8tqUapJZpdIclcSGlZzbEORl88qmc8qg1R/+9hsFGAMMaOEvW7bMGXhlNzULMsYEfLjj4W//UKBRATEnmExXK1G8WtXr31D8h6eV+P4RJdf+Q/G1z6t27cuq/WG54j88q8QPTyix9ikl1j4dur2iwTOqXfesqje8oOpNL6tm/XIlvn1M6TevV2bpWOXuOE7pha1Us7S5yu/poJr7R6rmiTOU+e898mLvK5/eongGQJZ1RiaTnqek29HasAa9cyA2T8cNPlXtB52ldoPPVsdh56jXCfPVbjCK9Wep9QBAmB/uOOzsrfGEud9+CDshfcczbQcBys7UcSPP1bEjzlH74Wep68SL1WXCRWo56DR1GnuB2o04W62HnuH8NsPOVLsRZ6n10NPVadz5On7SL9Rh5DlyAG7YPA2cdJ7+/dUmVaRzSns+EM1kcw6MpfOeajI5RariilRWa0NRRJ9/uUabNhc5HTAUteGIffPdWq14+19658PP9eHq77R2S1RwxrA/ha5RNFak0vIiRSqjqkzGFc9l3WIFGIYIOO9heiQuz0sonU7q008/1bx583Tbbbc5kWNwoIUDhv6Yr4+2zZQEgGxXoCO8/2OwVuJ2RvqmKjAnUla6RbHizY5zGYtVaGNxmTbH4vp6c5k+WV+qRf94Q6df/YCmLXhUY85/UmMvfkkjL3lJwxY8r6GXPamhl/9dIy57RCMv/btGXfoPjVrwuEbNf1Kj5j+l0Zc8rTGXPLPVjZz/rANiI+c/54DYKAfGntHYy57VpCtf0ORfvaSTf/WyTv7VC5p81VM68ZePa9Jlj9aBsfqB2IQL/6Sx592jEWcu1qC5dziumA/G0BfD3aJe025W32k3qN+069Vv2k3qO+029Z72e/WYert6zVqo7jPvVN/Tl2jA2Ys14qzbddrlC/XIS//WxvK4yuI51aZzymKgNp1xgMznijVsrAhT7RkFWIQxDuCjhrBq1SqdeuqpzpwF1zZGcD/87R8KNC4ghniler0q/rVYxf+Yp/K/T1DVQ4MVf2S4ah6eqKqHp6jq4ZNU/fA41T4yXLUPj1bNw2NCtzc0eGSsKv4+QdHHJijy+BhFHhuu2N+Hqfz+Aape0lPxhcepdklz1d79E9Uu/T9KL2qm5D1dVfnAKJU/d65qPvijUlveVDb+vbLZMqWycaX3SEdsmx0uxxH7+gcNmXC6Og+epw6D0f06X22HnKV+U36pzqMvVLshZzkuWfuhZ6stYGvY2SLcbuhZ6jDsHD885Cx3zT3Sc6/TyPPVbdzFOnbkeWo/4ly14Znh56jt8HPUcdT5ajfiXBduTZ4jz1OHUeer7chz1WLoGWoz8hwdO+YCHTvqHB03fJ4GTTpHH325XjVu12ReeeyDZXwbYY4zls27iac2nVVZVa1iZRUqLi5WaQl6Qyhyl+q7Hzbo1ZX/0sPPvKK/PblcL6/8QN/8sEmYrmCHXXEsog2xqIqqa1SZzaoKgMcGAICfs/eG8c+E8rlaJRJxPfroo+5w7xdffNGtdE1cybmPKOsCwkzUaOAqBGI/BllGm5352AnDRAW7IlHM93XCih3QLopUaX0kodWbqvX8v3/QFUuWa+avHnI6WuPmP60RF7+g4Ze8ouHzfSA27NKnNPzSxzXy0sd8Bwhz7kmNWuCDsVHzn9Zo3CVPCyCGaHIrEJv/jEZewv2nNP6yZ3wwdjXcsBc0+contwdil9QPxMZfcJ9wY869W0Pn3aV+s36nPjN+K0SVKPHj953xO/Wbdqv6T71Z/QBl02/xAdrM3+r46b9V77kL1fvUxeo5d5H6zr1LI8+8SydduFDXL3tO/16zWSXVCSUycGjybmdljuPBMDgWYoD9gwCwChQ40YPxgP7++9//XiNGjNC6descOINrxr3wt38o0OiAWLZyjWIrrlHpfcNUc08HJZcerfSSo5Ra3EbJxccpubij0ktaKLPkKKWXNlFqaTP9/+y9d5gU5db2+/15zj/nOuf73r3fd+/t3huRoGIkDIjEiUR1C0NGUQFJk2BIguQ45BlQFMwiOSfDNrBNoIKSMxO7u6qr40zPdO77XPdT/czUtDMDSnJgxuvxqVzdVfSqX91rPWv5Vv+9oV3XNWgE75pGqFjzV5Sv+TPKXvtvuF67B441jeDMa4Ty1/4J7+q/omLln1GR91dU5P0dFasbo3R1CzjefBKurc+h7Lul8F7Zj4DjDCJ+DeCISjF2sm4Ly7X6FnIkpp5M9uTZfHTsPgwtOg5D844vo2mnUWjWZSQe75mJBxJG4f54HcyadhmBJgLAXkJTAliXEWJd864j9Xkui7ZmXUaIfR9MHA1O39d5OJp0GYFGHV4QfdOuIyuX3dvxRXCe6xvHj8C9CSPx8FPj0TxpNJp2eQEPxT+Pjj1fxNHT+Sj3MndaQLhkI0GfgDG+ZdIV4/EG4CorFwH5YiSiqugxXxxVp1lhttpxsUjBictm/HC2AEfP5qPQEg3gVyyw2F04VaTiyLliHLtUghMFCi4zqWa5XwwIoKtBFIAO++Ap9+CFF15EZlYWzp+/IAYFyJGQlVn6WSpJZWJRpr3QAaQBxH47iPHa6QlbmaKCIyT1wHyrqsBk0VBsK8eRC1a8te9HjJy/GSnpm5GUSdfiDnTK2IHO43ejY9ZudM7ahS4CqHbqUJWxG10zdkXdktyeLkrdHVmtz+K6KhAjhHVN24auaVuQkLYZSRlbkZKxDd2ztqJ39mb0yt4kFDEG63dLe69G1yQVsR5j1gkYSxy+Bl2G6XFjcf0Wo3XfhWjVh1C2CG365KDNszmIE/Nz9VGVqTNFYthW/ZkkNgdtB+ei9aDViBvyOtoOWo5uI5Zj3Ny3sP/bX2BylKLMy9ATJjgmkDF4/+Y8ABuOqoOYdE3KwTk7duxAt27dRG4x2gaCGFvD3825AvznTcyVeb+ZgzMc8eEnxYke67/GP3O+xgm3T4gYiDDy+tc/iP9V20fjpgzSDkWCuOTyYMy2n/CXeUewN98lUn7qWWKix/z1cX992EgIAdcFmD6ZhuI3u8LxWlNUrPkfVOT+Fzy5jeDOvR+luU1RkXsP/Ln/hYq8v6A876/w5P2tof3Oa1Ce9zf4V/0NoZX3ILjyHvhy/4GK1/6O0rX3wPXaX1C25i/w5/4doeWNEMxrCvdr98JN+F3zNwTy9HWe3ObQ8p6A6e0+cH4yE5GC/QiW5SPsdyISYnqLaIrt6Isv/ylEQ8wrqyMIaItmpufmJxgj1mMYHuzMgPmX0bTrGDSLH4UmnUegSefhuK/TcDSPH4VmXUeiWfzLApi4nOsJYQStpp31xmnCFwGO2+vANhL3J45GY6GGjUDThJdB+GpMaIsej8elItY8ZRwaJ47GY/+ajPtTxqF5/Ag82HkoOvZ6AUdPXUG5169/z0AZIgGvCEoO+H0oL2fB7jLYHS6hQolErRY9kNuhKWB6Cs3hgsVehhJ7OYpsHhRpbpisDmg2O8rKSkXCzCuaC9+fKsRHe7/F+s2fYcenR3D8ggk+JokNhkW8DV09HMHXo/ezWPf2BygqUeAuq4DN4YLN5hAKG9NiCOgSozOZnywKZCKeSc/cr6de4DTdlXrGeC0ajM40DFWNcVFM2WBM2xALNFdbH7v9H3deL1XEmK9oiyphhDDVaoJVNAVmRcNlkwNHziuYs24/+k1ai+4Z7yEh41N0zfwMnbL2oeN4fQRkxwlb0Hk8g+53ICF9DxLT6KqkSnYAXTL2oUs0bQXjxbpkbRPbcnu2LgYQ65qxXahh8enbEJ++BfHjNqHLmI/QedSH6DLqfcSPfgeJ497VASz9/VpBjBBGGOs2+g10E/06JA5/HZ2eZ9wYXZWL0PLZRWjZZyla9lmGVsw7lkoQm4lWqa8irv9MtOk3G237LUTbfjloO2gN2g17By0H6mkyOg6aiX5pC/HOrq9QZHPBVeFDQGTi54OHL2JsejwjnyvEAt1WyEdFAyjIK/FbeglZ0gUp3ZMvvPACsrOzYTKZhBrG7aieSVjjdsbG/WNhjdtLxU32chu5rrbPKtezr+nvWtbzXIRMqnm1HaemY9/qZfyG9QfEmL299CJK/j0T5nUJ8KxuguCqPyGY+yd48v4Jx5r74c5rDm/uPxFe+T/w594DL8Ghof3ua+DL/TvCK/6E8Ir/D57Vf4XljSYoebM5rK83RdnqfyKw6q8I5P6PUMK8q/8bobz/B4G8/42K1+6B6/X74Fj7AOxrHoRzVTN4cx9AYOWDqFjdDgV7X4H17D4EXIWAz6+nGwvrSV/1JI56bn5WUKisqidALCRGgx6/eAXtnxqKpl0HolHCS2iUMApNEsegScJo3Nf1ZdEad31ZzDdNHFO5rBm36ToKTQlp8aPRtOsoNOlCkBv1q/bY0xNF1vDGBLzEMeDxmiaMrmrxo/Bwzyw8+lQ2GsW/jMY8T9JYNEsajQcSh+OJp0bi8Ol8ePwMeK1AKMDCyIy58ImcXNIVWN29pSdhpRqm2TQRlK9wVJ1mg2JlY61CG9zuUmEQmZYixFFN4YiIPaPL01Phg93JczHINih6q92Nd7d+gv4vZeOtjXvx46kCFKkeFJodUDU3rBrdoiosFkWobCVWG0qEKkboMkNTTdCUEtg0MzSNcWwWPQGp6oRDNDscihVONlWDQ7XDrjphszqhWe3QVIKlHqBOgNMTnDK1g57wlNnnRRb6W5pw9feBnf49dBjVSxXpQfkMzJcZ8xUR48frVgTFUghFtaBEteGSxY2PfypE2pJd6Jb1DuLHb0LHDAbf70ZX0ehSlEoX1a7tIsYrPlMqYlGVS7ge5ba6kqarY/o+zCtmVMQSMnaArks9nkyHMYJYxxHv4MmX1qLjiDcQ//I6JI15G93S3q1SxMZWBet3G/MmYlvK6DfEqMrOL6wSKS5a9l2Aln301oouy9R5aMkRlKmyzdOD+OnG7LcUTwzKQ/shq/HEkFy0G7wMTwxegK7PzcbUVRtxsliFRwxy4QhKH8L+cgQDXlE2qdzPWEjdXogHmMAyjqlvgLEbARGEL0LYQw89hPPnz1cLY2Cc6Q8//CBSXRw+fBhHjhwB+7Nnz4qBPhLYCD+ENqm6E9qortHucR3nCUkS4IR6b3CTcjn3l4BIkOJ+cp7bM6SCvQQueQxuw2nGvTJdD0M+uC23k59P7sOex5XLb8T1+63HqIcgdg6mz6dCWd9ZuL/Cq/4Pwrn/G57V98DxWhO4V98HL+Fh1Z/hz/0bfLlUcRra9VyD8txGKM1rAtfq5nCufgBlq1rAv/xhhJc8hMiS5git+Ae8eX8Wbktv3t8RWH0P/Cv/G/7l/4PAin/At+p+ePIegTXvIVjfboWCdzvi/MFXUZb/JcIVCsLlFQj79dpzeoUEJn8NgklJCGE6iNE9IZJhCBA7cfEKOjwzDM0Sh6BR4nD8M5GwNBZNk8aB4HRv11G4L3407iWUJYxB4/jRonG6CQEsfgyaJYwVTUwnjkXzmNYsaRyapaQJuHqo14TKYzRJGCOO3zxxHJomEPJGiXPqIDYOzZLG4oGkEXjimVH47lQ+3F6OYqxAKFiGgN8rjIPb7RKB8dUhrAoMhJsymg6CMVtCfdI0YchoXKTBqeldURoYabhYs/JKoRnZM3KQNmURFq16Dx9u/QTHThXArHlgVp0wm/XEsFfyC3DZZEOxVgqz5oaFgKQxQ7yudimKCoIhwU1VHVAsNqgWK2wWBU5VhdOqwGG1wCEyxOvQqCtnEsL4HXUlTVfLmNqBCWltsLHOYj0AsSpVkFnxGQOmtypXJJcTPM2wKiWitBRVzDOFdmz89Be8NONd9Mxcj+QJm9ApcxsSJu4TrkaObrxRTY6oNMaI1QRinUa8gw4vrUVbBtA/l4sOL6xBlxFrkTR6ncgl1n3cW2LEZCyAyfnkUWsFnBHI4oevxhODl6B1v4VgAlhm5K+rMUFsu/5L0W7gCrQbvBJxQ1ag7dCl6PriUiS9OBcvTV2Bw+cKYPfygcvfDx+u+gPWx5cbPpij6rkOYA0Q9lsBoLbtaWO++eYbtGjRAqzCwRyChBWOqOaI62HDhmHQoEHo1auXmKZ6xgFARUVFQnmifZKNcWbr1q3Djz/+KBJJs66lBCX2tFdsRlCS9o3LeV422jPOSxDjuV599VVhRyVIEdy4L+cJeoRAFjTfuHEjSkpKKj8Tj1HTuW+XalbPQCyIYOkZWD7Phrr+SZSvvheh3P9CMPf/wLP6b3CsaQzXmsaoyLsHwVzGjf0N3rx7Gtp1XAPGe5XS5SiUxn8guPK/EF7+J0SW/R3hpc3gW94C5blNUbbm73Cv/gdcqx6Ad1VzBLl++X8jtOJPImbPvq4VSrb0geXrV1F2cQO86ncIlV1BxOdEOBBEKMhRfnrxcOKXroPp7ofqIKYrYicu5aNzn+F4MOUF3Js0Eo2SRuM+ql1RGJPwRTCT0wLCEseK+aaJ49AsmS1NwBt7Y2su51P09Y89M1ms5zHkMZsmjEWLHll4uFe2OO99SePQJCkdzZPHoUXKy+jYZxwOnykQIBYIehDwu1FRXiZyc8mRiVcDDxGrpaoiiJ7GkAaSRoZ/tRkNabBotGiMvF4fjv58Ap3in8LMuSvx/Y/ncOpcMc5fMsGsuqBYnUKZys8vxvade7Dr42+w8+A3+Pw/x3D6bCHMZicsVM4UulBdUNQyWNRSmBWnADVFQJoKO0cGanpQuqaZoGpmKDaLKEiuu+yqQIsuTFHQmmWZFJZlUkUj8F3tmtz+9Yz70ptw0UYLrls1C0QTRdZloXUNhWYbTubb8fbeH/DSzA/QM30dUjI3ICFji1C/4rP0kY03CsJ4nGsFMaGIvaiDGIPn2wxaLoLouwx/TSR07RZNXcEUFhK+jD0BrDK9xai16PpSHp4cugxxAxahZd95eLwPlbCagYwjLeNSqYwtFsXG2wxZgbihK9B2yGJ0GDIP3V6aj7Gz38DXJ/NFjj3GWgqFl/bCz5QsrKTC34KeIFq6KmuDi4bl134FaDsIUElJSUhPT0dxcbGAINofAhUVsHfeeQc9e/bE9u3b8e233+Knn37CxYsXhSuzoKBAvDQSrvgiuWnTJrz++uvYvXu3ACIuZxklKm9Uq3h8mVyaIEXgI2jxhZTraAcllLHneipxjGPjec1mszgPj8dzcz2hjD2VunfffVcUNud5CWc8N8/L/QhoHo+n8uX22q/SjduyHoLYaSifZUFd1wFlq5tFVa+/oXR1IzjWNINzdVOU5d0Lb+49KM9rBE/evQ3tuq5BY5Tm3g9PbjMEVv03gqv+bwRX/V/w5/6/8OTdA+eaZuK6E4BdqxvrIJbXAr7c5qhY1RietQ/CszEB9o9Hw5u/FUHPRSDiAQIOIOAGg9f9PmbYpv5FHYz/p2HVA0DYVwcxVlaI4OSlAsSnjsLDPUbi3qRRaJQ8Fo0T2AhjhC9dHWualCbAi/Nc3oRgljQOTVPS0KxbBpp31xunf9WS03B/twyxPxWx+7tnollyOu5L1M/TLCUdD/TIwkO9snWgS85A0+QMEOJaJI+Kglgh3F4WOi6Hz+eE2+WA3c7YKB04riVHF7ehnE8jIt8UeXlokOqCMb7x0RDxXFu2bMMjD7fG7l0HYSrRUFJiRVGxAouil+Fh7FJRiQU/HjuJXR9/h9ff2Ym1b2/DZ1/8iIJCOyyWUpgtpSgqceLcRQVnL6q4kK/icpGCQhOPQ5VM0d2WVhMUzQSzzSSKWZs0VeTTomuVahhj32yqAgebosBJNc2iT9cHEJMKGGFMlirSR0UyQatsHB1pQ6HJiZNXHPjwk5N47tUPkZz2NhIzN6FL+lYkjt+FRDGacdsNU8IkzP0mEHtpLdoNW422Q1aKgt8t+y9B28HL0GFYLuJHrIFUvYwAFjtNION2bAkj1ohs/CwUThiTtSpjgYw5yNr0nYPWqfPQqv9itB60HG2GrkTc0OVo/9wytEmdheQXF2Ng5goc+vkytDIvyn0skeRHxF8BiPhSZuNnAAOL3zU4Jm8UGtCuEKCYc3Do0KH4+eefhb0h3NDusP3nP/9Bv379cOHCBQE3UqHKzc3F7NmzxT6EnT179oiatlOmTBEllOjqJAyNGjVKwFlOTo5Q05i3jAmkae947GnTpgnIW7p0Kdik0sWe24wfPx6PPPKIOM4XX3yBuXPn4o033hDHImhxm5MnT+LNN98UyhnBkW5KQl1aWpoAyUWLFokRol9++aUAQX6v2/FXz0AshGDpBVi+mAHTO/+C7Y3OcK2NE832Rnuob3aE9c2OsL3xBJxr42Bf+wTsa9s3tOu6Bk/CtrYTbGt5XdtCW/corG+1gLquOaxvNIHjtXtRtvof8NINzIERr/0drjebwPTmoyje8BQ8h5fAV/AVIh4VoPFk3Unm2+coQgESOmj5w0QwP0LwCZekADE9NtcAYrqp5TvwycuFSOw/Do/2HIPGyWPRKCkN9yaMw32JaWjUdQzu7z4ebfrNFNNUqR7oMQEP9sxGs5RMNEnJQNNumWjWPQvNe4zH/T0niPZAr2xUtp769g/2mID7u2WJxn3vS0oT+zdKGIdm3bL046RkoHlKujh2s5Qs3J+SgRbJo9H+mTEiiN5Z7kN5hRtuN5WtKsWHhqI2ZYzLmdOLMRXy7U6CF42kbDUZDW5HY0WjRhXt52PH8OKwYYh7vBXyL1yC1axAUwhEdhFMr9kYJ+YAE4sqNjdKbBUw2f0osZajyOyEWS2FRXEJFezsRRM2bj+IN97bhg+3fowDnx/Gz2euoNhsg1mxwkLXJUcGWhUUawqKNBXFNhtM0eoAenJTlmVS4FTMcClmOC0WOBWWaVKFC1RC6h+1F/F6GvOD0f1ogd3KARayMWO+RQxaMCmlOFfowfv7TiB1wnqhgsWP34lOWXvQOXMfuqTtRJLI/7UN8QSy2+GaHPkuOo54U4BY3JCVQg2jMibAaEAO2g1eig7PLUOnYStB2IoFMOM818ttkl5+HYwbo6uSQBYLYQLOUuegTTQbP4uLtxywBC0HLUcrKnODqYyxtNISxA9bguenvIZDJwph91AVCyHs9wIh2hNdGePLmRyHXdNvomHZb7sCtCG0H++//74oBP7BBx9UugelG5CwNHDgQAFifEmk8sT8Y/3798f69evBzPys4jFixAisWLFCQBjdmRMnThTQ07FjR7H/kiVLRDxaQkKC2Ofzzz8X9S4Jc3R3JicnC1WOEMhzs9F2fvjhh2jbtq34jJ9++qlwldJl+vbbbwuli5+Pn4cAmJeXJ1yokyZNEjBGgGM+RUIgFT+eg8rY7fqrZyBGH7EXAb8VQU8BwmXnECk9iUjpCYTLTiFcdjbaTiNcdhLhMvZnoi06XSrn6+h/0zbGc9R2zHq8TelphF0/IuQ6jJDzF4ScpxA2H0LFsdUoXd8d5TmNEF7xV4SW/1mMTDWvbwHT7v4o+2U1grYfEPIqIj4qwBxwHP3CIY/BqlGSnCVY0R3JSpVhFnQnqEX/ZYpdZCBudNQktz9+oQAdn3kZLVJGCTC6NzkLjZMz0JiglJyB+5LTBWg1oYLFlqT3BLBW/WZUg6+Hn5niAPvsAAAgAElEQVSCx/tOF8vbDJgl+kf/9QoefXoKHu41EQ90H6+DWHKGfi7GjhHeek9EhxcW44HeOuA17zYBzVLG46EeE/BYjwy0f2Ysvj9VBKuzDE6nDZpWEh1tWAVjhA0aFfbSDcmeEEZDSLme7kUan7rULwlpBDBuT3jjcdm++/ZbDBk0CJOzMlF88aJQoTSFKRX0z8ESPHoWeJbkccKkuUQzE55EYL0Guh8tqoZCk4qLRRZ8e+wUtu79Cu9sOID3Nx3A0V8uwmJxQVUJbE4UlFhx5lIxLpVYUay5UajaweMR+jRRH5MxZRaoJSVwcNQlY8RYl9EQJ2a8HnJaXqfbBWl0sTIon8laZRwYIYxli2yKCQ5eU1Y+sLpwrsCJd/ecxKDsd9Aj/X3EZ25Hh8y96JD1MTplfCzqRSan7UAyRzPeIhCLT98q0leIkZOjN6DTyHfRYThdk6vRdqie26s1R0AOyNEbc4X1XyhcjQQrql1UvYzQJV2T0n3ZY9x6AWwsjcR9pKuydb8FkE0HMWbln41WrFWZOh+PpS7CY/2XoBXjxYbmoe3Q1Wg3JBdPDF6GTkPm4rmJa/DVsSso84YRZrb9oB8IeAFW/PiNiaJv1wO3vpyXtoZwRfWK+cQIMnRLyhdA2hvGkBG6qDJx2zNnzojySFu3bhX2jMtoh6hOEZSYEoNK1NNPPy3sGuFn165d4mWR5yGYUXlbu3atyHUoU+owJi0jI0OocPL60R4S/Og6ZcwZ9+OxWbaNNo8eBKpjhC2+1NKWHjp0SGxDOHziiSdA4KMdOXXqFNq1aydcmvxet+OvnoGYntZACNGMDWDwtqhdyBQIrF/IxoqTzCbuFb2Y57LKRinbOF/T9B9tm5o+441Ydi3f04dApAJloXK4Q374gj6ES/NRfmQNtDVdULasGcrWPA7nez3h2D8RFWd3IqB8h7DnLMJBE4KRMvgRBu8K9SwBE1R0xLQYjS4wS48K80XvW20gpg9jrwSxp0ehRcpoNKEy1WMSHvnXNMQNnIum3cbjPgFNVL8yxbSc57oWvSahRa/JePSZaYjrPwftB89Hm/6zxdB69m0HzMETg+ah/cB5iOs7E488NRUP9sjGAz2y0bxHNhp3y0Tz3pPQqFsmmvaeiKbdxws1jCDWvFs2HuqRjUd7ZODJZ8bh618KBNRoNrqximsEsVioIHTQgNGQEawkZF0NxOiKZKwDDZjxmK+99hp6dO+Gt15/DSVXLsNpVYVr0CZSUDDQXBNgoY/6kyP/VD22S8Q9MbmsCVabApNiEeV48hUN5wttOHPJhpPnLLhSSIgqh6qWQVE9+Ob7k3j7g114b9N+fLB1P/Z9/h+cOn8ZJVTjGB+mKHDwvBarqLFotpbConlgsRAOtUoolTDJ78Prwp7LjN/vVk7rIMbrxeumB+QLNUwxwSZGmTpQYnHjQqEL7+z+GS/N3IbuY99BSgbLDu1Cp6z96Jh5EJ0zDoiUFAQxqmK3E8Q4apLB+pUgNkAHMaGK9V9YCU+M+6LCRbgiZBG8JJBJJUzCGJUyuY7gxn1E4XCjuzKVyV5Zo3KeALHHUxfh8X45aDVgGdoMYvB+HtoNzcMTQwlzS5Dy0hKMnv4GjpwqQFkFs8HrSV/5+xBF7amw346n6B14Ttoawg7h69lnnxWqFoGL11oGuRPEqDgRtPjCePr0aaEuffbZZ5UxV3QNvvLKK2I5A+sHDBgg3Jm0b7179xYwxOPRhZmYmIjjx4+Drk2qVFTAuG769OnCDRkLSfw8KSkpIobsl19+EaoaY9VoN/kyShCjGieVNG5DqKOrlHDJkZ88Pj9/ly5dKgca3I7bWe9AjBdJPMbFkzwaFEBZhSQbTW/AEG8Z7M28M6LxJyqn2esoULUsdl5uU9c+d8U2gDccQWk4Anc4DH/AA6/1CEyfTEHRu8lwbO0N+xdT4Dm3A177JYS8XoCBtKFykc2d9T710U1UvIjQTE4h0tXF3A7eE6IakY0gpqtmese3FAbmRkEsElXEnh6NFslj0SRlPJr3noonhi7E46kz0Tg5U7Qm3cajSUoW7os2QhhB6sGek/DYM9PQtt8cdHl+CToMXoi41NkiJoXL2g+cj05DFqHLcznoOHgh2vSZiYd6TcGDvSahec+JaNozG016TUTjXtn4B2GsBwFsvICw+7tPQovu2Xi4WxraP52GL366jEKzXYycU9WaQcyo9lAJ49scDYkRwmqDMWkwaXxoDLm/BBMel4Gur7wyFUmJifjy3/+GubgYmmKFLQo73FZPwaBVpl5QRZoJKmaMd2Ii0hLY1BLYbRwNqMJk1WBiiR6rGyatHCa1DCahhrlhtZbCZHbiwkULDv90AXs//h4btn2MD7fvxVff/YgSM2FKE+dnuoyjP5/B0dMF+OWSFWeLnMgvMsGiKJXBt/x8jFUxApn8frejrwIxButLEDMLsFRVKooeXCguxb6vz+PlOVvRLX0DkqLJWuMzd4ncX10z9iI+Yw8S0neJkkSJ6TfWLVlXsH5Niti1ghjjvahoEagIVkZlrCYQM7otuS0Lh3NfqmF67NgCiBQXTAbbl/FkC9EydRFapS4WSV/jBi4XoynbD81Fh+dXof3gRegxPAejp6/FD2dMcFaE4A0AIVaQCDP9AO0D7UjD3/VeAdoV2hzaIGbZ79OnD77//nsxT0DjOkIPwYoB+oz5kooYVSmCFiGHihdhadu2bThw4ICI52LMGUMmqIwxtovnoJ3q3r07CEuM5eIoTCpehLsXX3xRKFk1gRiD9alocQBBVlaWUOloC/kZOUDg+eefFyWbqJpt3rwZY8eOFeekknb06FFhZ7mOYMbPcLv++K+WAkP9SOgqrpJ8KDNQOcpYXEQYEyDGYG8+7ht+kjfqHxUNHUcrRYJ+hL0KHBf24dynM6D+OAdeZRMCFSfhC3vgDkTgp0FkXit/BEFvBJFKN6QOWVQqI1X6mH6TeP8EG0sYi4IYb6lgbXnPCWN6movj5wvQ8ekxaJE8Dk1SsnFfj8l4tO8M/D0+DY1TsirbfVTHRJuApj2ycX+vSXi41xS0fnYGOg5izqIlaNt3lqiP90S/OWJZp8ELIVvnIYvw5MD5AtyoojXrkY2mvSbin92z0OTpSWjcOxtNGEfWPRvNu03EAz0m48FuE/Bg0li0e2ocPj18Efkmmw5iSs2uSQlihKjY0TtGFcw4zXsrDSWNoJTxBVhFlSMel4Zs5MiReOqpp1FYVAyb5oTZQhiyCXejDDyX5XjYS9ehQzWDzSmKVSuwKUzwqsFqc0GxlcKk2VFitcKk6oCmn9sKi8UGi8UJVfOixFKOKyYX8i0OXCw0o0QoXjYoFhUXLxVh/fvbsXbDPqzfcQibP/0Jv5w6K0oA8bPLkVAEMwldnGbiWTl/q3sdxJjXTWbM12PCVMbHWUtRoFbguzMWpM99D0+Nfx9d0rejcxS0mMsrOVNXwKiCEcASMnaKdiPjw24WiBHCCFF0VVIZY9wYlTFClhG6jK5KOU13JWGtCsYW6ODVN0dP/Np3kYAxvVD4PLTuMx9x/Rai3cAlaD9kOdoOXol2g5ej49AcEcA/fvFHOG91w14Rhi8YEdUqWEGiIVz/xlh9I4hJ4OKoRwlh7KkoMSaLbkXCD4FswoQJMCpidAMSxBhIz7xkHGVJdyahhxBHdyGPxRctKmSELyptDORnLBljuuiyJGTFghgBiioaXZl0M06dOlWM5pRKGtW40aNHCxVs4cKFwk05a9YsFBYWCghkTU3CIo9DCGSMWOw5bszVvPpR6hmI8ePyIV0OREMzuURXT/iQppqiB3sHRIg3GbOhXe81iDAGw+cFyv2AuwIu1h+zmxEJOhCOuBFiLUPGgIUjImFpKMQAWo6u8YvcP1LdigaD6R9HoHJQB2jeIgnTlRuJOxvVKWsDMamITcC9Kdn4Z1IG7us2AY1TxgvoatJ9QiWENemejWY9J+HB3pPxcM/JeLL/PHQdulj07frMQvvUOXiy/1x0HDBftA795+GJ1NnoPHiRgLW41Dl4qPdU3N97Cpr2moT7ek1Co57ZuO/pyWjWexLu7z4RzbtPwoM9p+CBbhPwQMJoxPUcjU++O48Ck0N3p6nMsK6712IBgm+IBCoaJWkE2ctGA8Fp+cdpGhG6DghhEubkcWnYuIxGkW+NY8elw6zaoGpOkWGfwfmKysSqXKarYqK3MmjeBodiE8lZXRYVbE5Fg12xQ1OYP8wNs+KGxabBYi+Bai+GZidkFsOqlkDTFHFsk8UBuhxL2GxumDWXGBRgFYME7NAcHlwsduDwWQu2fnkC7+z5Bgc/+wqXr+TriWUtVMYU/PDjUZw9d1GoaRbVBrOF3+3X7kkOBIht+vXgNa/5uldbf1XA04/DpLq8VkxVQcVQUy1i9OkVUyl+OOfAlOXbkZr1OpIyPkSnrL3onEkFbAdSMrcjOV0vZ5ScvkXUfSSIyVxfNxLGahs1eT2KmAQxEd/Vb4EAsvZDlgq4IoxJV6WEMqNrUipm3I4pLghyrfotxuN9l6BlFMZYq7JNH0LYHLTuQ4V6Ltr2X4AnBuYgbtAKkecsbhCTwC5Gl+fnI3fzt7hgLUcZX/oC0fAUYT/kr6SWvupnVMsGDYtpX+SLHoGmb9++AqCoXnEd7RQBhqoTf0O0RXxx2rdvn4ApghmX0Q4xDxlHPb733ntiPZUpuhWZW4zwxuPxBZTrqX7TDvKcDKlYtWoVXn75ZTCgn9sZ/2gzOZiAwfmEQkIfPxM/Iz8fPwNHcnKgAd2dVOT4eajW8dwEMm7H+DGqcDxe7DmM57uZ0/xm9VMRE09uw40RN0k8zUUKUE5FZZZozyXcXrbYeS6PXRY7fyu34bljz1/TfE3L5HeUn/datjHuI/eTy6LlRVh8NxgReb8iQYIvYzLYuJ3+F6G2Kj53FIDFvOGyy0OKbXjcmHViAY9h/KM0Fv0M4iNERLB+p3+NxOO9xuD+Hum4NyUDjaPKF0GMwfv/TMqsXNakx0QBYvf3moxHek9Fx4EL0GVoDp4cMB9t+84WQEYVrPPQxUINe3rsWsTT4A9YiORhK9BWFC+ejwd6TkPzntPQtPsUNOk+UQc+qmS9J+GBp6bgfqpjTF+RMAIdnh6NT74/hwLVDdXhhJUqCms5Rl1tcsSkNA58k6MhqM0YyHXsaUAkhHF/CWDsOc+YC/bM8ZOamoodO3bq8MLkrBpTVlTFXBn3FfuLvGDGckVymudhIDoVPrt+DObQYhyZcGdSuWLToUdAnqgGIKsC8Lzys7JqgF3kISuy2HC5RMMlpsIoKILZZBGxYmazHcVmJzZu+wR5b27Fstc3Y9nabdjx8VFcuFQMxcLs/lG1jMey2mGxuVCkOmCylaLY6oKZwKYwt5m+HUd1csAAz817wbJSDivVProXLdCiIzcJegRVUVxdDHqI5kmzKrArpbApDliVIthsl6Bo+SixOfDDeRtmv/EFnp2wAUlpHyIhkxnzd+q1IlmmKJrZntnt2W4keMUe62aAGAEsthHOGIzPZK4cKUngkgpZTfFihDQ5orLdoKVoRVdk34WIY/qKfgvRkiAWLRQuesaR9ZuPtgMXot2QpWg3hMlfl+PJwUvRa8Ry7PzqJIq0CgSCYYSC5QiHdVAwmpVKSyIWSjvCmYa/uq4A7QxhiiEPVJLoSqR9kK4/AhPDKGiL5LZcxrAK+eJIKKKdkoOPCEGcp63jvuz5x2Nwntt/9NFHIvaM8DR//nwxspIJWXkO4x+35T48JkGOn8toQ+Vn4jaELJ5XQhrhS24rj8PPcLv++M3qGYjxUlW/Ibfr4jWct64rcIPvEQ8nYAwIhsIoVGyYuvh1xD01Ag92G4EHuo/Bwz3T8fhT49Gi21g8kDIGD/VIw4PdxqJFt3Fi+pGe6XisZzraPj0BCQNfRfKQWYgfMB2dU6eia/9pVcsGTsczI3PQbchcpAyZi8TB89Ch/yw82msSHulN1+YEPMT8YT3S8XCPNDzUcxxa9BqHh9lSRuHRpOFo2/0l9B6YjuPnSlBo1oO7NZF3StZvVAUoSXckjcLVZHEaFhoLGjoaHmM8mBGmCBgSzug6YLDt119/LcBDbsdt2OT89fXXcxyjimWFppihKhaoigqLYodJceHkeROOnCjE/kMnsf2zY9j+6TGcPHMZKmHTqkC1qrh4uQA//nISR0+dxy/n8nHZ7MBli1OUFaJiZVUtEFUBVA0lFlUvF8XamoRixQy7ahFxXhxIwFGPLMGkWO1QNbsoM8V7Z9NYMUCBw+KG3cwSTsXQbJdQohXidLEVm/59BoOmbERKxmYxQrJzBssN3fj4r1joqmn+VoEYE7bSVUlljHFjEsYIYXL0JOFLqmNSLatSxpYKACPQGRW36sA3D3H956LtoIUiv1m7ISvRftBKdBq0GC9NXotDxy7DE4jAF2B6gwD4Mihq1UYHBVW3UnzJE4+86osb5n51BaS9IahQkeIoR45+pO2hHWKLhaNfHeR3LGDMFxU0pq6YOXOmSFNB9epO/qunIHYn35KG71bjFagEMUrmEThKK3CmUMGLE+ZgyIQFeGHyUoyYvBRjpq3E8ImL8VL2IoycvFT0L2UvxvCJORgxMQcvT1qCjGkrMGn2a5gy53VMmrUG2TPykD1jtWhT5q7FhBl5mDrvDaRPz8W4V9fg+fFLMGT8Ujw/aSVemLoKL76yUpRfGT51GUZMXYrhU3LwwsRFeD5rPp5Ln40X0mZhzPi52Lj1IIqLGBhvg9WspzfQomqRVMX4thlr0GjcajJwBDVCGN8AY0dGGkFKghhdBQxCZZwE4yFiwSt23niM2zPN4PcS4e5jfUsOGhC1G20ukQKj2ObBFaUUZws1FDPonwlh7VTnVBw/eRpbduzBOxu24K0NW3Hwq8M4djYfBSVSodNE+o0is4orxWaUKDZdLdOYVoTlnTiaU1f8WP/SYnXCzMYanFQQo65IG8s3WeywW1RRRcCsFqBAteLzowVIW7ANvTM/RJdxG9EpUy+8XRMk3YpltwrEjMDUduBi4XY0KmLSJSkBTPbSjUk3pQzg57FqhrG5YiBNm/7zEDdoCdoOWYX2Q3LRcfBSdHthEV5duQlXNDfc/hD8ISpiuhrPXhZBqpLepWJ/g18UazRa9XshbRBtDlUxpqR46qmn8NZbbwmFTNqoq708/p4rIBUqZslndn+pXv2eY9WXfRpArL7cqbv0cwr+4neXIMaszsEQfMxWHwHcwQhs/ghcQcAXAXxhEUUo1nHaH9MCYcrg+iBbMdg2OuA2HKpazvVs5SGg0FaK7Z99i51ffI9idwXsoQhcYcAdhhhJWhYMwe0Lwu7xQXF4YBH1Gd2wqm647WWwmRS4FAUuiwkukbtLV4/48JcGJha6aNxqWkYDVZs7Mhac6JrkqCCODuKoJ4Kf3EaqZXL+j9NzdGQJrFoxrKJnhn4zNLsVql2DareJwQEWG92jBDEL7Ha9BIrD6UZBsRk//HwK//76CHbs/zf2f/4Nzl0uhNliEcqWyWrH2ctFOHWxQAwcyDepYh8zs/o7GPtmh6Iyrs2JEqursrFOpFm4WHnv6MLUFTSqZMWqDWeKSjF7zQH8K/0tdEv/CF0ytqDz+G3oMv72qGEEvVsFYhKc5IjKDs8tFzBGZUwqYeylm1K6LqVCRmhj0H/cAD3pqzyeEfBYMLx135lozb7/YhEv1m4oR2AuFaOb/zUmB+/s+w5m1qQMcrAQBwYFweB9kZNQjMYmlHEsfVXAx11qUq/pa0sIk7aIKhVHIM6ZM0fYLa7nC+TNADF5bto7ThMEb8Z5rulC3KKNGkDsFl3ohtP8vitQCWLcnTECfMulJB5iTEgEBCtPIARvUIcX/nDravoxwkAleUWpTBwzhHDALyiMMXAsu1QRDKFEc+Ltj7bi5MUrcFT4RDoPXygAn78cvnIXytyaSO1AMKCrjPmkNAaaFxbD43BDLSyGS9VgtyiwRl2CjFmQsRTS2NV2haQxokuA+10NnKgQMTcO8+i0adNGlBehOkY4I5CxcZrtase6tevpLjVDVU16E6qYPq1pFihiOXOaMa0GryVHUKr6d1GsMCkaCFuXi8zIN1lRpOgJauleNIvlFhz84hvkvvkeFq54DW++9xGOHj8Fk2JFcQmvD6sD2FGiOFGkulCoulCkuVFsdcJktcHMVBpWi0jnoakmEZNWoJTj/b0nMGTSh+iV/hES07egY+YWdM7ejk5ZNzcOrC5l7VaBmAQmgpiEMbopqXRJNUxCl1TDJKDJ5Rx5yX1qy8BPEGMG/tapc9Cq30K0GbAMcRxFOYQjKRm4vxC9Ri3A4XwNDm8QoQgf4KzcoQ8a4qtZJJoyWke06Hih2n5wDcuFDaVdYsgEgYsjIwliHTp0EPaD665mt37vZaS947FpHyWEcdmd/NcAYnfy3b0DvltNIMZM2gQpvURSRMSM0V0pIKvynVe++9bQ8425psZAX+YiEn0QYcJeOIJyrx8XrhSBbi1PhR+BYAhBvw+hijL4XBrK7ApsYvQcAUGHMRFErjDInVnjmU3eCZuVEKUJmGJgKY0N/4yuSWlwpDHiNnwzpAuTEEY1iyBFsGLcBIGLKSo4aog5eThqiTl7OJqIga5jxowRihhHKnEEJQvksvQI9+UxCFrymDW5KrmspuU3C9BEMD8z09NNKOK1mHw2moCWcVxUwVSzUMMk1IrPyAEE0YEBVK/Mwr3ogGrjIAkqWnYUK3aczTfhx5MX8M3Rk/jmx+M4ezEfJotVBOabLTacu1iIA58ewsdffo8fTl7AqcslKLCwRBMHA+jZ9BW1CKpNw2WTCz+eL8W4ubvwdMZGJKVtQXzWDnTK3IZO47ehc9b2mxqQ/0cCMQKZnhtMdy9yVKQRxowQJqcliHFe1qeUxcKpjMnjtek/H236ztZBjKWQ+uWgZf+lojZm2yHL0J6DbobMw8y3PkO+VoYKFgUPh8QI7jBHcBPIEIhWstVLIRHI7sY/2hVj4zWQ8/J60ObQJhHCGOhO5Z45whgwzwB6ppxgugiOQmSeMNqWLVu2gLUijx07JkYq8iWPL448FlusPYs9pzy37OV62cvld2rfAGJ36p29E7+XoDKOemJVhaiSJQL4ownHfjUEU2Jc9V4f6cmAXj2GRO/lCFB9GdNxRMIR0Qh5Fd4gfP6QyObt9wbg83jhLy1DuY2pHuj202ORGNfE4HGF6glH3omgbxcUjpy0cvSOqzJNhbxF0lBJYyV7GkMZE8YRlsy9w2HfBC8mMJQGkYDFodscIckh4Mz3s2zZMgFiDHadMWOGGPXEXD4MgmXeHW7L/ely4JBvQpmELiN4yWU3C7yqH5eB+05YVResKnsCrB021QabqsGmWkU9StapNEKYOAZHgwoYk8H/Ophx1CNHSCqaHXQxFqlOoXRxRCUVsxJFjo6kW9KOCxcLsPfg5/hwy268v3kXdh38AvlmPYmtxcoBBCYUlBTgzJUi/HTBhrzNP6NP5kakpG0VKSq6ZO1AZzYxWvLOd01KRczYS4Bi7BdhTAbwSwCr6vXalDJejCMv6drksQhiVW5KjqSco2fhT52Hx1OZuHkR4gYtR9xgZuFfgg7DliNxxHJ8+sNFWEu9cJf7EAyFEAx4hYsSTKeDgNDFOE7vbgUxo62h/ZGgw+USvghefNnjSx7TSDDEgclcWbuRL3u0NYQy1pMkmDGQn3m6GALBmpJr1qwRhbaZ2JX7Ms6LMa1yVCPPJc/H8zf86ZE39XDUZMOtuyuvQCVPyXQWxr4qHLdyMxqaGpqukVXhmESwKjQLI8SRV1TdODooyPxoQCAIBIMRlJcHUVEeFDFgDtUBq4UPf6ZzYA1CJvtkPUI2ZqunksLAbxcUzY0Kr54xXxog2fN+SqPInoaKQ8EZmE/QoIp1+PBh8SZK1YtlOvhGSqPIebadO3eKEUYSxDjqiMPOWSKEhW+ZIHHy5MmicZ4lR5inh1BGuCsoKAADZNloiKmUsRnBrDo43ejEqjyXBLEqGLOqdqGQcUSjbLEgxs9Z12ej0mZhYXPNKVzNehC+rpZpmg02Apuip+UoLFZw/koJjp+5hKMnzqHApKLEosBkLoGimrHr44+xYe8XeGv3MQyftRc9M/USRQLAsjhSkrnBdt+U/GB1qWDGdbfaNWkEMU4TxtgIYx2fXyEULypghC4ZL1YFZG+KeDLGixHGqKZJEGPPkZmiFFLqXLRK1cshsUh4m/6L0U4ke12G1gMXo/2QHGQvfB/HLipwMNFrgHBBZZul3Jh/kqpYSDgq+dC7G/+M9obfn3aGijtf+Ki4Uyln3UZC11dffYXvvvtOJFjlqGs2LqPyxeD9d999V0AXX/oIYvPmzROJWxlHRptD+0JVnvnAaJ94bAIZ7Ro/B92OsZ/nbrwn/M58TjWA2N169+vD9zaSlPHzGpf/xumaN68CM0IYXRuhoA+hoBf+gB9+qmJBwMsg/kAYmqsCFtUNC9UbK9UuZxTG9BqEqsYAcbOIKWLOLpvdCZdbl+qrfY3oG6HRIHGab48ECwKSfAvdu3evADAaNUIYewIZ2+7duwWIMcGiNJCLFi0SIDZt2jQBYoQvZqqWGavlPJcR2JjUkOcjhBlTY9xKENOhi+BFhYuAK5PNMns/r6kFqtUChaoj00/8qv6kKuLHGEOmN92dyWupcvSjzSGAjK5Kxo7pEGaFnduLGD7Cp1OkzjAzV5rdBRPj6qwWWDUzTKYifP3TCby961tkLN6NbmM/QGLWLnQevwsd6Y4cT2VsF5LS9iMxfe9d5ZqMhTGpbLFnDJgsGC5BjGBmhDG5nDDGEZhGGKs69jwwZqxVX8LZPLQdsBhPDl0uCoO3HZCDxMEzsGH/Edi9gMfHh31YvExBhBzwwU8U42/97v2jfZGNMMSXGL7oUfUiaBG4mE2fjUDGefZU0NmowLOAN8Mf+NK3fPBOxAMAACAASURBVPnyShCTMDZ79mywUZFnI5Rxnor9kSNHhNuTAEgQbPhrALGGfwN/+CsQjf0iPdWgblV+/JrpqmZJTLx/6LqYPoZKd3fSSDMhpGihQDRBZAUCYS984QDKgmG4/CEcPXMRb320HecKzCjRSlFioYrjFG40jWkQGC8mCnwXQlEKYNPM8JQ6EPCzUHvlJ642IQ2jVMLogmSpj1jVS0IYlxPM2KQqRhgjiDHTdF5enjCOdEfSNcnCuxLIqIqx3AgbS5KwNAjXEcb4Bku3A12WBDLZ6lKbbtw6jkqMJogVxcZ18FJsZlhspmqtJhBjapAqAOOgCcaTMfeXBXbWhaS6J5LZyvxgVMKscGgKnJoKl80G1cycY3Qp69vSrcn9FEsJrEoJFMWEsyVObPv6Mp6bvhndM7ehc8ZOdMjajg4TtqLz+C2ihmTyuANITNt314KYdE9K9yJjv+h2JIzVBGASwmTcmCyFpO+/QLgjdRjTC4ULV2WfOWg3YCHapC7EEwOXotPQFUh8bgEmLt6AE/kaygNARXkI4SCHSjOuVAcx8Vur9uu7e2b43Wlj6IZkDBftDMMcaGvYJHwRuKQqxmnjOmbKp63ZsGGDGBC0cuVK4ZYkhBG2aG/YaHuojNG2cJ2ENLozOZCIrk++cDb8NYBYw7+BP/wVkIR1lQ8qN7uWPuqwFIkf6YI0NFE8WLgzCGIsOcSs3V74ggGU+gKwlvlwulDFuzsOYuOBr3CykIHcpSIon4W07ZoK5poSMKaZRBLQMjchjMH5VQ4RCV78VtI40j3Ah/7x48fFW6cRtghgxibhy7iMyhgDZ6lsMU4jJydHGEMaRcLW1MlTMHnSJNEmTWQ/uXJ6yuTJ4LIpk6dg+rTpWL9uHb75+hsUXMkXGew1BvXTNcjeqonpGwdg0sUZBTGqT4ZGFUyJaYzDY81JqYjxs/Daacz3JXK1Ecp4LziQgnCspw2hylbVuI8VDpsVTsb6UQFjqgurAkVjrB9hToNDYeOxCIRm/GIqR86mw3g2+310z9yC+LRtwh3ZJXMHugg3JetH3t2uSalgSRBjL2GMoySNShgTvxLEJIRxXVXC1yUiZuzxvoas/sy8nzoPbRhL1nce2rAQ+cActBfpLJbg2bGr8N7eI3AEAA9HUQZZGdyvD8KJhEUtXGM1kKtYlnq7mrAl7YzsCWGEHwbTU/1muIN0O0r1S87X1HMbBurzBZAvbG+++aYIb2B8GEGLbkm+0LHR7hj7WTNngm32rNmYPXMW3nh9LT795FOoFoVGUB98FQ3sl59X9vX2JlzjB+djq8E1eY0Xq2GzO+sK8EdOw8RmnKYBE7ElQT9CAdZM88HnD8Dl8UJxluOS2Ykfzxdj5Xvb8eUvl1BgccCm8oHP7OvMaq83h8OOsrLSqjQV/LXFxILJ8xLCCBU0jDVBlhG4jNNyW+m25OgluiYZl8EgWqMiJkCMAGZoUyZNRmyblD0R06a+gsULF+GzTz5F/uUrsJjMAr7sIpZKrYSyGw9jEsqurec1kzDGAQ2EsWv9TNyP29sJYTYH7CxbZLUK2FJsJuGKdKqstanBblaFS7TQZsFnZ60YuXgnuqW9he4ZG5Gcvh1J6buRkK7DlwCyrG3oepeNmpTwVVfPFBWMGTPCmMzAL5UyQhkbYYzZ+glwEuik0sZzyGWc5nFZIPzJwSvRZUgOxs55B5dsHpT5A/AHvSJOjDVz+XsT8Z93QZC4tC3iO0cz4RPCGKvFUdZSBasJuOpaRhCjDaL6zpqNVLj40kc1XYKYdEka+1kzZiK20cZs3rgJZpMZvgovKsorxGh1fmbZJFDeWU+f6t+mAcSqX4+GubvoCkhDJWGMvQ5hHPrON2kWLfchGPCjvKICNicLXbsFjOWrTuz54jC2HjyE8/kseK27xfRcYlYRY0XpXxyHiQ8JfQYQk/DH83EbBsjTLSDdjUbYqmv6ZoAYwYzQJtve3Xtw+eIl8eaqmC2i10sBXRssXSsY/Z7tbgSIEeAcNqcAMRHUb7OAIKZpZjgVFQ6TCo0jJzmSTNOwdMv36PfKRvTK+ggp6ZuRnLYDiWl7kJC+R8SHURXrnLUVXe+iPGJ1wZeEJglO7AljHE1J4CKIxUIYl1MZI7Ax4StjzAhhDNzn8TgtjydBjDFicf2XosOgRegzbgk+PnwamkdXs4NBP8JUuvkb58vXXQRitDH83rRHHCHNWDDpbqTCRSCrC7xi191IEJszazYWzJsv1LFLFy7C5XRV2kwJYuzv9L8GELvT73DD96v1ChhBTAKYBCPCEQGMzefzinw6okg181GZrTCpNhSrDpE4lIlEpbuLYMCRQcz7FTsqSMCYQX3j+Xk+po6gsTt48KAAsbrAK3bdzQAxKmZUxdgIZVTH+NZ67sxZoYTRlUA3rMjzZb29MHbjQIyKmF3cR8WmgHFpTBxrt1jgtFihWWwotNhwusSJ56Z/gO7pH6BH5lZ0z9iJlPQ9IjDfCGJdCGKZd09C16uBmFSyZNJWqlwSxowuSamGGV2XBDamweA+8jzyeHKeUMai4XEDl6H9wEXoMXwRFryxA0X2MngCTM4cEHUow0IZ0tWWWg3DHbKC8CUblbCzZ89WxoBJNey3Qhjt1I0EsRnTXxVuSgJZ3qpcXDx/AT4vE/HqtpG9bHfIbanxazSAWI2XpWHh3XAF+AOXhkqCmAAwZtUPBBDw++GPFtimamIVyVR10DLRVWezw0SFyMrgbq53iBQW7lIP/CKpZHWDz3PJc7LnORgMz7dSFtOlGibjwmKBq7b5mwFiRlcloeyVKVPx6rTp2Lp5C/jWalVUoYrdWSDGfGU6UOspSBhXZhaB/jYLyym5cMnkxs7/nMXg6VuFEtY9k6MjdyMpfW81EOuauR0NIGaI6UqtPi2VLI6MpOuRLkgJXhLEjMsIaoQxgpsRxowQJqcf6zsf7QfnoOvQeUgdsxAnCuxwekNgJYxg2CdUsRCrcEh5+g42dLQxtGd8KWRmfCphErxkPBjn5XSs8lXb/I0EMcaKzXx1BghkhDHGjV28cKHyJVbazDv4Nomv1gBid/odbvh+NV4BCUQSxNhLCGNPSPJ6ffB4ykVmabrNGPDNYHyNo/E0FVbFJGLDmEaBqQ4KTYrI5O6p8CHIZLDReDD9AxDKdBCTx2d8EmM1qIQx0J6wRRirDbqutpzHuBExYtI1KYGMMMbp+XPnYfvWbSguLEJJUbFIqirdifwuVKfk/PX0PBbbtRzDeE7uY4wTu5ZjcBum6nA6GOfHz28TUE0YY5UEp02BVbHAYi3FqaJSLHj7C/wreyu6Z+5BMtNTjCWI7UO8cEvSNbkT8ZnMJSYVsars+l0zqqaNOb9uxvTtziMmwUj2Er6MLkUuk0lfpWvS2MtpQhqn6aZ8cuiyX5VC4nFa0l3J1n8B2gxciPYD5qH7sPn46MCPMLsrUB4KIBDigJkAQv4QwqE7T2mhTZN/nObLJd2RFy9erMwHJl2RBDA5MrI24Kpt+Y0EMcaMEcRk7BjdlBs+3CDi2KRt5vcwfjf5He+kvgHE7qS72fBdrukK8EfNxh+6VMJiQYzB82WecpEJnw9rPvCZGoFB+UyJwDI7slkUFfkmDV98cwQlql3P6h0FsaoPxJ9aVUZpPvxZDoQQdjXAqmu9MaaM0zcKxCSEyZ4wNnFCtojn+OTgxwLGOPLqelyDNYEWrzWbEahq2q6mZRKqZA40zte0nXEZt6Er2eV0inurg5hDVERgKg27ZhIpNYo1D74778Kw6RvRM3MbumXtR3Lmfj0uLG13FMR2R9NVELi2oWsGmw5f7GVLyNpZOS3X32gY+6OBmASymnomcJU5xoxKmFTJ2MuYMbooub10ccrjCVdlvwV4pO8cAWPtBy1BwpAcvLJsK04X2+EJhxAIVyAc9iPkY03ZKjX8TnjIS5sm7Q3tGUsUMUkzk7IyP5hUw2oDrGtdzvQVtEkM1pfZ9X9vsL4EMGO/cMFCkW+Mv2O+tEobLb/bndg3gNideFcbvlOdV0AaLSOI8cculSoasPLycjicLuF+5IO7SnnRUyzoUMYC0EytYMOFIhXvbt6Jr3/4GU5PBQIRPUOZ/kF0CJMgxngNQhjditK1WBds1bXuVoEYIUzGjtGFcOrESZhNLMitCmiii5VQw94IOr9nmschiP1WGON+NN4EK06zXe383IajW11Oh3BF6iDm0kstsVyVJR8WqxlXVA92fWfGM5kbkJy5A8nj9yExay+6pu9C13Rm0t8VVcNY1ojwpTcJXxK0CGENIFblqpSxXgzGZyJXowpmBDGpihHUuB2VtFg3Zct+8/DogDl4tN98xPVfhif7L0P/cWtw6HgBSsMh+CNeUfKIiliQMGYYMV2nwagHK6VNk1DJnr9F5giTrkfZXytw1bbdzQaxmTNmiFQYTBrLcksNitjX+GfO1zjh9sEvyvsFohk1q//D/F/VZ6vmxONHDBcO4pLLgzHbfsJf5h3B3nwXfKLaV0DPb8kN2Rr+Gq7ALbgC0mgZQcwIYQQllhbiQ9qo+LBuIcsYMdu7fMCL+DCbCzaPD0WaC5t3f4xjp86h3B8wZO+uAjGem64CY7b8ukDrautuFYhxBCWD9wljDN5nYO3ZM2dEPiIJqdcCPvK61dbzWDyOBDH2tW1b03Juz1It17pfdRCj+sUyRy5RaomwbdeKYLaa8fMlBXPXH0LK2I1IzNyBxOw96Jq1E10yGJAvwavm2pJS9UocvwtsDSBWHcQee3aOULhk8H4sgMl5QhiVMcIat6UyJhWxVv3mg+3RgXPwcL/5eDx1Odr2WYnOqfOw+z+nYOfI55AHAX85wv4wwv47SxGjLZN/nOaLJOs8EqYkgP1eV2QskN1sEHt1+nSwPBvzknGUJ20xX47v5D8+IeptHjHJb7K/k2/UH+W73QnXuiYQY0wYf+x0SQo1zKHnlJIPewEZmp6RnQWkWUOSBb0tVgcsjlI4fCERFPzLuUv46eQ5lHn94oel3zcaSb6BB8QbHtNUsF4b1TCC1NVgq671twrE6KIkjMl++ivTsG/vPhQVFYlRn7xOdFVeL4xJRc0IY/IeXEsvQUy6J6+2TyWIuRywakxDQhBzi+B8PUt/ASx2Bd+cKkLaoj1IHrcdCeN3IiF7F7pkMav+ZnTN2ipckXRH6lAWVchYczJzR6V7MmnCbrA1gFgViBGkpCpGsKLrUYJXbE8AM7ooGS8mQUzEoPWbj4f6zcRD/ebjkT7L0KZPHtr3mY8VH/wb+XYnPMFSAWIRlj0K6HUWCS20B/X9T34H9rRjBBhZJ9IYFxYLVb9n/maD2OxofVzmIFu7dq1wrxpBs77fq5o+P/8F1jsQk8Vp+MGDhsaizXoVMblFTV+5YdlvvgKitjbjqvTr7Y/2wnzxf9HLzfXyylczbZyJbb/5Q1z/DhLAZM8ft4w/kCAm1TCjosKHtQAMKmIaC3vbRbOwXiHzT5VWoDwYRkUwAne5F6UVPviCeu4wlk3SGwvrluPMmTP45JNPKiHsel2ThDQJc+xvZowYIcyY1mL5suXirZs50Ag+EqJqgp9qyqJBUYzd1qiu8Zhs4trXsY/xGNyW7gy6J43La5vm9iJGzOWAqpnECFiOkNREySrWlyxCid2K3d+exdDpm5E0bjcSJ+xGYvZOMTKSINZFBOYbYCxjBxIydiJBgBhjw7YhIWuHgDAdxHQ4q3JbSkXtWvqaVTfp+pT9zYsRY63Hq7XqoCVhqbZeBvIz7otlkDhC0uiilNPGnoH7VMXkvuxb95uPx1Ln4LF+C/Hos0vQuu8KtOs7H6NmrsOPF0vg9JfD6/UgEgwiEgyLxKESxCTIXL+VuT1HkDaNyj5/M7JsEUGLsWG/Z3RkbZB2s0Fs5oyZeHX6qyIrP1Wx/xw6hHKPR2TfF/eL8bdsdwBAy38tfDzWKxDTP3BEABjFSl+0+cFlYYSjLk8dGWoAgFggaJj/NSTFXhOOMAqExUjACoRRyjIZLIxN8OW2pK8QEGFJNzEZ/ZHI40g6M/Zcd4v+pJHij1gaXjltBDHCGNUwGrK6Htw6GOgFqV0uN7xeP8JB0qp0sesXhQAWCHgRCuvZvV1uB6QRk/BUl9p1reukKsZ+69at151ZXwboX62f8eqr4nzFxcV1xnMRrghpbBK0aru+cjmvMe8DIYk9wVi/7lVuYbmtsec2BDG2a9lHKmiuUhfMTOTK0ZKqHXZFE4MxmNj1it2J9z49jt4Z74li3inZ+5E4ngH3W0Xrkr5F9LoiRlVMV8YSRGZ9fT45exfYEscTpOQ2dffy+MZegtbV+psBYq1FoW0W26676aD222BMQhphjAlcjZn3awvgZ6wYVTQJYyx1FNdnIdr0WYTWfRajVV/WoZyFf6Utw97D52HzhlBW4UE4UI5I0CuqZ/D3L22CtBP18QHP78DvQvvFfGFMVVEbSF3vcmnDblawvhxJyVjUubPn4M21b+DKpcuIhMII+gMI+JjfkQm3KcPcGX98YtQrEBMPO/1pX/Xgkw9A/fknaUDoY9TIGv77/VeAF5lAgTALVrsQCSuIRBSEInYEUAGfAGBmjdcLZwvNP+KH3geASBAQAYZVoMLbdCv/pIGV8CV7CWEyPoxqGB/g1/LA58OfgEDDR6NAI1EJYqJOeQQhBggHAwiEQ3CWluL4qVNCvWLBXAlisr9W6Kppu9sFYqxLuXz5clGzjjBWF8BeqyJmhCpCUk0wVhfM8d4xRoz3kfte7V5WBzEFFs0qin7bVKsoGm7WzDhnsWP1ju/RK/MDpGQcRLcoiEmgIijJ6er9dhDGkibs/M0QxuMYAUxOXw3A5Pr6CmKEqpryi8W6KTlPhSx+eJ7Iut86dQHY4vosQtyzi9G6zyK06stls5AwbA5WbfwM5tIAvH4fgl6XgDE+yCWIxcLYrbRPN+pc/C78986UONcLW3XtfytAjKEPBDHZ9uzegwpPOcLBEAJ+1gEO3VG54OofiFF+EQ93jhxgsD+DogMIiZ61xHRXkL6NF4hUVG/hmPnY9Zy/lm1q2u+OXOYVIzW8vK7hcsDnALyliHhZvy0MqpJChYw4gYgGRMqASDkQ4bWnXskteK9CQq+kZqm7kG+U+bn6cWoCMSOEEcQYG8agUD6Y63rQS1DgQ74ye76IM+G30v/EjyoSQbnPj+Onz8PmKkWJYsO/v/oGe/ZWFe8mQMn8YTUB1rUuu10gNnXKFFFbju5VVgfgdbsa+MjrV1tv3J/TNcFYbftyOffhvSGIydGTdW1fBWIsX8Vi33pxc+YUY744k6biyPliTMnbhe5p7yMl6yBSsjliku7F2gBMV7oIYVTAqIQRxiRcVYe1ulWxX297+1yTV1PC5PrrUcSojDFmTMaL1aaGSTDjeipoHEHZOnW+QRHTQaxV6mw8OWA6pq3ahCKHDx6vF95yO0LBcgSDgWrpEYwwdnWr8sfbgrFh+fn5NyxNRW0wditAjAmkCWFUx9i/vf6tynqUfO4QyO6kpLz1EMQoN9APRscYH+4h8V9Q/J9zustMf9wHEIn4EYmwZAIbp2WLXRY7X9N+f/Rtbs7nE+5IZmn2BwCvHwGlFCGnF/BFoi45gpYdEVij0KsrYrqzWL8jvB9VU1XQcivMWSyIxUIYXZKEKj7A63poy3V8eLvdbhEUqxtvHS/5raJeWgQiERGw/+U3P+DrI8fx/dEz2L3/39i7bz/2HzggAvQJYfVdEXvllVewYsUK8QBgsL68RrE9AckIWbHr5XzsNnI/3huCFRuvv9y+pp778P5ci7pZDcQ0qxgRy8S9NtUCTVVQYrWL9Acvz/0Q3TM2ICX7YyRn7xVKlwQxowvSCE4SwlImMkCfsWJ1g5txX05zn9gmFa+r9fVVEZMgRmWMwfjXktKCOcgYWxbXfxHa9JmPNn0WoHXfhWjZdyFapc5F276vIGP+uzhT7IbDXQpfhROhwJ0HYrRhp06duqHxYDXB2M0GMWbbl40Z9wljy5Yuw7GfjsJbXlGphhHI7pS/+gdi8hOLmCQ9FokPWlas+FWriiOvDCI3hik1TFcF19d2LegF9kciqAgw944P8PlQfOwnlF4+C7+tCGGPikjQjXDEg5BwVPJeEJH1KD1dt9Snic46IN/aH1BdICaD9OnO4kNdqjqxQGB84BMK6JKUb9B0y0rIlINHCGKOsgpcKbHivU17sGXXv7HrwJfYs3c/9kVHSxLEblSwvlTFbmWM2JQpUzB58mTMnTsXR44cESMoawrY57Uk8LDVdV15jeV63gejMimBifeJ119uZ7wvxmmCGBv3My6PndaP64KrtBQWMRhDz6hvU83QVBXFqhtfHCvESzM/wlMTtyF50kERrB9vAKvaQIwqGCGMiliVa/HaFbBYCNPPc+crYhLGqHJR7YoN3pdqmBxBSRclYaz94KWIS52P1n3ni/iwx1N1VaxNn+kYNWM9vjtZJAbXBHxlCPo9CLCWLGvKGlyU0lbUtwc8Pzd/E/wdcrQkU1XUBFHXu4wjMG82iBG8GBsm1TBm3hcZ9z/4UICYCNQP3VllqiTWiAifIP1IfI768JPiRI/1f8Q8YtFPzFwwHPkSCXIcMmORotHigsYMBMbtG9rvvwZkJn8I8PsRCZQhEjbDaTmIn/ak49yekXCdzkXI/RMCITe84YgI6PcHIyKhKUdXVoSFcIYAA/npVRYjXnivbp2pk8aV4MRGRUzGhcl0FbU92GOBgA9ywoAxrw1BTCqyBDEmc/WFIyjzBaG5gzj0/Qns2Pcltu+lIqarYdfqdrzadhLkpJvzZo2arClwnxDGNmvWLGzevFmUJakJxHjNeH0JUGzXAmRGYOL2bNyXKhen5Xoe13jv5Dy3o6uZ90puL9fJe8qe67itu9QDC2uF0jVpNcNmZU4xDSWqF1s/u4BhM7ai9+RdSJi4X+QPi1WvYudlXJh0STKgX6pcsdvK5UZYM0IY11etu30g1qrPXLTqM6dasH7LZ2dXW8b1rfpyVOXvC9bnflTD6J5k4D4TvXZ5MVcE78scYgQxThvn6aIUtSj7zUcbnr/vAjzWdxFa9tMD9vtnLMfH350RlS98XqaxIIgFRDOCmLQRtBn16Y827fTp0wK+CGE3Kot+LLgRxFjiiPaGv/mbkVmfABbbCGM5ixaLODEJYkJ5qU83qY7Pyn9t9SZYnx+WD7oKAOWRELyRAHyogB9lCIKKTDmC8CGAoHgw6vFiJGf6k2Wrab6mZXJ79lz/R97m5n0+MFFgMCJKgvgYExYpg89zGJb/TEDxW3FwvtUG9s2D4f52NcqLjiDiVRAJuhAJliMU9Isg/pAoKRSF42AEkVA0cL+Of5g3alVNEEaIkkaYylZdLizjQ5sPf8IA67dJNYyfk0MhwpEQQhHqfbxcEZT7g1Adbij2Mhw7cQH7PjmEnXs/Ea7Jq8HVb1l/O0GMwfqTJk3CtGnTsG7dOly+fLmaiiVhSfYEoVgYM0KU3K62nvsSrGTslwSr2O25nNsRxKiKye3ldsZ7Wg3ErE6omgqbtUQ0Ju8ttPix9K1D6DvhI/ScvAeJUw6ga9avRz5KVYzAxGnjKMkqiNLdjTWBmIQtCWV0ayZkVVfPeJyruSTl+pvhmmyTOg8SvOL6zUfb/gtEI3xxOdffCBB7vM/cytxihDFm0SdkUfmSTcKYsWfgfsehOYjrNw+P9ZmHx1Jz0DJ1MdqkzkHvkQux5dOjKLY64S61gzBWU4xYfQQx2ji+UB4/flwkb71ZEEYou10gRjAjiF08f0GMmqx0f92oB8VtPk69AjFeKz7sfKEgAmE/guFyhMJOhMMawmErIiEbwiEHwiEXwuFSRMJuoKFd/zUIuYUaFmQqhkApwp7TKDuyGK41cQguuwe+VU3heasTtE1D4Dy0BL7zWxGyHQa8l4GghkiISpovCrN6Dphb9e+eRkoaVxkbRhDjWzB7QhUf8PIhXVPPBzeVHj60+WCXapjxrZmgLuEsEAii1OOBzeGCWbXh0LeHsefAp9hJt+Q+tqqA/eudvp0gNnnSJKGIMU5s4cKFIkdaTdePy3gN2ROSeB15zdmzXQ3G5L5yP0KW3F+eL/YYXM97xbgZ9nK9EcI4zWNKRUyxumBlfJhWDJu1WFRRKLQEMH35ATyT+ZEedP/KAXStIQWFVLAIUlINk6kqjCBWG4RJAONxuF/ieOYUqw5i+vztU8QqQavPHAFdjz0zE48+PUMoZMZ116uIyQSvVMZkI4wxpYUEsR7j1lcmfpXqWPKo15EwfAXaDaIapoPY46k54vP1GrFYFAAvVl2wahaUlVHV9lW6JaVtkLbC+Nu+Vbbq956Hn5UvHcykT1BiwuhYJetGzd8uEKMitnD+Anz5+RfwlJbpcUj1S7Ss8/bWMxBjaQonvCU/ouLK5yg/vwfe89vgO78JvvMb4D/3EfznNsF3bgt857bBd3ELfJc2N7Trugab4LuwEb6zm+A9txP+c7vhO/EuvF+9gop1nRBc8hcEV/0PynP/DMfqe2F9vR2U93uj9MspqLj4AYLqIYQ9FxAJ2REOVegKWZ3/JG/sSmlYpaGVLkkqYkxXYXxIy4e67PmgNj7A+cDmPjyW/BMGm78iinxhDl4IoSKai0yzaVCsKj7/8gvsObAfe/ZdXxb9mqDtdoMY48SmTp0KwtiJEyeuCrQSxghKsvEay+ssr72xl/dBbkOFS8KY3E4eg9vKc3AbKp6EMa7nuthWDcT4kLbynhfBphVBVe0oVEKYuvQgns7comfFn7ofXWuAJKmIEaK6T94roI3g9FsgTAcwKmE6hOkKWBWMUSFLyNxuaJznepkItgrSqhQxPbt/QsZ2JKRvQ0L6ViSkbUb8uI3oMnoDOo18F0++tBbtns9Du6GrEDd4OVoPWILWAxajdX+2hZUwRLWLwNUmdS5aPjsL93bNRPOUSXj82VlCheIyoYiJHa4zIwAAIABJREFUhK+/3zVZk1uTQMaAfAljhC8ZKyb7lNFrkfzyKnR4Pget+i/Eo6mL8VjfHLR8di56DM/B+m3fIN/igKKa4HRYUV7uES9V0jXJ37W0F/UJxPiZ+W9e1pW8UxWxRQsWYffOXXA7mUYpmqtSGuJ63tczEAsh6D4H62fTUfJ2Mkxr2sH6Witoqx+CY/VDcP//7L1ndBTH1rb9/vj+v+t7nmObYAM20YGoBCJISEgCkUGI5Awm55xzBpMkMhgnTM4Z2zhgHwewccIJG0xSGMXJee533dWzpWaYkQQIOHAkVlHVqaa7unvX1Xvv2pX2AoyrG6AwrRHy0xshf0195Kc/j/w1/sSypMB1gcvBjrvX+8i5BfttWXc/9gm4zoI1LyAvrT5yVjVQWrD8lY1hXNUA5tV1YVpdDYXplVGw7gkY1z4Gx+onYEmviay0Rsh4pwOyT4yB5afNyo/M47gKj8cEl8QW0/vz+a2VGtP4yeYuXy4KUwopPYQJiBGo2EGzU5fOPDAXAGBnzaRihjEqt85/hGUKBfFDdNkdMBYUgNPjZGXewI2Ma/jss9M4dHg/jh4vX20YwexBgtjkSZNBEKN5kr5i58+fDxldXw9CAkpse9FsCWQF3gNZlu28JzyGUCwmR7lP3JdlyQliNputSOvJbYFJQMxksqiJvukjxqmOqBHLyc7FPxkeTFnxITqN3YukSUfRevxBtNYFai3SWvlHRNIk2X7yUaUVo19Y8GCvxXDF4wleokXTfMr2InaEFixWYExBGKdSGvo22gx6B4mD3kbC4E2IG7oFMUPfReyw7YinH9rIPWg9ai9iObXSqL1oIyM1h21Hm2HbkTB8J+KH70LsoHcQM+httBq4BS36r0OzlxmPayWiemkapPCUWQhLmalSRMocRNIBvsc8hNP/qvssNOk2DU/HDEP9jhMR1n2mMv+Fd5+B8G7UkM25Kx8xasQkSSgMmisJaHrnfWrHCGHM6SNGEEsalIbW/ZYjqu8SNOixEA27L0KT7vOQ9OoiLH/rBC7foDaVLgbZMBYWqucjFIjp3/O7FEX39HDKt+vXr6v4YdRYMd0rGHtQGjGaJumwv2vHTuTl0PJFdxz2E4/G38MFYnSKLryCzJMLYNjSAOb0mrCkVYdxXRUY02vCvqomnCtrw7aqDgrX1IQpvQbMadWKkiWtGiTJ+lDLXH+/95FzCfbbsu5+7HPTdadXQ+HaqihYVwXm9KpwrK4O14racC5/FraVz8G8ug7M6U/BvPZfsK79/+FIewL21U/BtroGLGnPwLi2LrLXNcSN7V1Q+MNKuPO+gtedDdgLAIcdPrsHPie/biQOL0dWcnwlA8HS4+r2XjYFRjpzZDAQo2lRfMPYEUsnL52+PpeOm6p/CuyShDN/i3DHOnkczZmXL1/Cp59+gqNHy88cqdeMyWhJrmP5fjrrTxg/QYEYIYwaMU5kznhi+vYrrUyoIjAJVLHN2HZynL4s65hzf94T5jyG91B/H3kct9H0zHvCfblOEutgmb/PbdwvJ9uAjJx8NXoyx5CJ/KxMXM92YPKaj9Bh0kHEjzuMBPqAjdiNOH+KJ/iM2AXmSWMPoN34Qypvo7RUNwNXEbSN2lMEaBqEMer+ISSMPVA0N2XsCB5brOGi1it+xPuo2foVPBfxCho17oP6EUmo0aILKrUagJrtpqDN4M2IH7oNrcbsQosxBLltSB69FfGj3sfznWahea+l6DD0fcQP3Yln2oxF2IuLED1oDVoOWINWL6ehVcoSNIgdhWqNeuCp8I6oGtkez0SnolGb4WjedS7CCWk9FiGi22Q0ajcQNaJeRu24l9Gk6zhEpUxDZNdRaNxuOMK7TUdEKh326etFKCNEBUtld+oXB36aKBnSguAlWjEBMuUvNngDEgasQfNXlqFR6lw0TJmH8O5zkdB3AWav3Idr2TZkZ2eB97fA/3wIiDGXpNeO8b1mKundf1A4wHPiOTN+mETTJ4Tdy1GTD8pZnyEtNqxbD0NWdpH14UG1e3n/7kMJYlkn5yN/S00406rCuboSLGv+B5a0J+FZWRXe5U/BtbIaLOlPwpb2JByrA9KqgOXA7Vx+kPsE++3AdYHLwc75TvcJ0h62tMqwpT8O5+rH4Fn1GDwrq8Cxqjosq2uhML0uCtbUQuGaGjClV4M1jfD7tFouWFvdv742CtIbIWdTa+R80BOWT2fCcv0LBdU+hxVeF6cC8oE+/AwDQRBTgTVE03QbT31ZQYydMzthdt4EJ30nL2V21CxzP2pWKIxD/XEbtWzs/KWTJyBcvHhRDfcmJOkBqrzKDxLExEeMGjGm48ePqxAW0n5lydn+bF+2m7Sd/ji5B/p1LPOe0aysNy0HgphAFkGL95vHhQYxswpXkZFToEZPMoZYQVYGbhjsmLT2I7SbdBBxYw8jacQutKHmSQdihLCE0fsUhCVPOKygTG0fGRrEAjVhbcYcUJOBC3xxHkopa/lexI/cjsi+sxHXbT7iEkbjhfBENOnYX2mqovsuQacha9B1+NtIHPkB4ulnNvwDdByxGa0Gb0JYt5lIemUZOg/einYj96JZ6nw0f3U5Wg7eiOZvrEOLvm+iTa9FaBw7CLUjeqBhm76on9AXdVr0QvUmPfBsq8FoQq0YNVMdR+P51r3RoPUbeKZFd7zQdhDCOo1BzeY98ELsq4jsOgXhqRqElReIibmSzvuML5YwsNhf7GYQ24SkQesR2381Il9chEap8xWIxfeZjxnLduGfG+YiEMvN1eLN0dFdBu88rCD2119/qbAV1FjRR4x5efmF6et5kBoxgtiKN5cj80aG8hHz6lxEQsnlh2X9QwdiLmrETs1D3ls1YU97SoGWee1jMKc/CfeqyvCtqAL3yidhSa8CW3ol2NPudXqiDL/xEO+zujLsCs6qwbm6ClyrH4cj7V+wpT8GS3plBV/mtGcUlFlX14Jt9dNKE1mwthry11WDcU112FY9A8eKOrCvqAfjyueQtzkWPx2ejcyLn8BluQGfxwa31w03Rx76UUy9QLevEFNfrYQx+YplrjdNUuASqvQjJUsDMe5LLVqoL2KuZ70CBQIPDHD6xx9/4NSpU+USQT8YvP2ngNj48eMVaP7zzz9BoTYQpPTLBChCmJgbQ92PwGO4PwGLGrXAbbwHrJf7MFEDKqAm94e5wJrFEhzEMnMcxSA25jCShmsgRvhiInBR+9V23EG0n3hEwVjr4bvARDOhXgumL9MfTEZWiibsZvDSa8O0Mk2NrUZsR7sB25GQshB1ojqhZZ9ZSBr4LpLfWIf41Elo1XkyIrouRItX30HCoG1o/eJSPNdlFuq3HYGY7pOR/NpKtB++A+Htp6F5nzfR8o3NaPHGFrR4aRla95yG+q364tno7ohNGYkW3UejWacReCH2FVRt2BUNO09FRLdZaJw0CC+06o4Xmr+IOi06o37C62iYMBBPNk5CjUYd8VzCcDTuPgvhqfPQuPvsErRiZdeICYgxZ3yx1v3SivzFxDypfMUGb0LbwRvRZtBatHh9OcJ6L0JEylzE9Z6LqYt34NI1o6ZBNWQix69ZpTaUMMZ3/GEFMcoZxg8jND2KzvqzZmoR9hfMn48b164rEOMAqUfl7yEEsX+QcWoOct+qBWvaM7CufhrGtVVQuPYpuFZXhndFZbhWVYVlTVUFCtb0SqhId9MGBLEacK6sBfuqGrClVYV1zWNKC2ld8z+wpz0G56on4VpZQ2kiXasfgy2tCizp1WBOrw5rWnU4Vj4FZ3pt2NLqw7S+BfK39cL1b9bDlHMWLvs1+LwmeLwOeFTQEW3qdmWRvEcgRg0JO2B23tJh6ztyfZn7EdxE0xbsxRdtGPdlfZIedRCjjxgd9ZkIYpxD89KlSzdBkb4tg5XZVlxP+CJQEWYJZYQm2RbsOIE3dqK8n3p40x/Le8J6qa2UfaRe5tyumSaDg1hWnhOT1n2EthMPoPXoQ0Ug1sYPYgSuxDH7QU0YE8uiLQsFYjRHEsIY7JU+YVymBkxSKCCLHXUQ0WM+RPyQo2jVcxmqN+2GmFdWod2g/Wj7WhrqNeuKWg06o2bEMESnbkKrvhtQq8VgVIruh+oR3fF0k06ITB6J9oPfQuXn+yCs42zEvvEOol/fipjX3kRE50Go26ID6jXvhKYdhqFZ5wmI7jIO4e0GoHLDJLzQdhQatRuL2lEpqB2WiBovtMMTzzZFveYpqB/zMio92xKVaseiVqv+aNR1BiJ6zi8CseCasbKDmIykFCBjOAt91H2aKjXTpObEnzhkPWIHrEZk3yWI7DHvFhAzGDgLhAbrfOb4fDzMIMaJvgXEaJp8FDVinOqIgV6vXb2mze1b4SN2U3f0f25a0i2Q8lSUdZ8bfxVaMGTPOVSe9w0OXy6EQ0UE41yRuoCrumODFn0euAv/guHkZBg3V4NrFTv/Z2BNrwzzmqrwrPoXsOJf8K6opLQ3NJ85Vj5dke6iDZwra8Czohq8KzSTrzI9pj+lINeeRnPlE3CurgrnqmoghPnS/j/4Vv4vPCtqwrX8WThW1oExrTqyN9ZHzsFXYPnxPaDgIuC6CrgzAQ9HwFDbpMWm12CMPmK37R6mHhkBppI0YuyY9Z2ydMyBHT73oTaF2i7+sc5gWjFq3KhxkTpZD+ukafLPP/98ZE2Tk/wBXcVh/8CBA8pXJbAdS1smODGx/QhFvD96mAp2PLcToqgR05uZua8cy3vAMsGOGg/uz+1yv5mXBmLZ+S5MXvexH8QOImn4TmWapBaMGjGCGLVhHScfU9owruM2plAgRm0YIUymPqJjPuFLQIz5rT5i+0AQixz9MdqMPI6WfRfjyWadEPPaOrQdfARJr6ehbvMOaJncH51f34jOQ/Yh8dVNiOk2Be2HLkXKoKmIbtsLtSO7ouPANFRr2BPRXecgtt/baPrq24h9fRmqRbfHv54Lw//WicQTz3dC9Yh+iOo4Hk07D8JT4Ql4IXEIojqMQ9OkfohJ7oOETkMRHt8VdSI7IiqpH+pFtkVYq1REdh6HsBRNE0atGCHsbkFMAEzNKZm6QM1FyUCvYpbUnPU3oN3gTWpdwpB1aD2QI0GXqRGd8X3mYfrSXbh8w4wsv4+YPFd8xwlifM8fVo3Yr7/+WuQjRgh7VH3E6LBfBGKqk1Ci+aH/j5fy0AR0ZfR8d+GfyD01EQXrn4JzVT3Ylj8P46qnYVrzjNKI0X/JvbIa7Gk14KCPWFpVONKqVKS7aAPXqifgXEETb00UrHwOhRwxuep5WJY/A/uq6rClP40C+oal14RrRXXYV1WFMb0qctfXQ+bmWOQfmQD3H0fgLrgIhzMfZq8dPq8d8Li0cPt0DmPUffVPc9RnWaOxsr9jhCQBMDFHSk4hy85Yb6ISQSy5dNDSkVNAUxvGOgL/BPiYs17uS/CSulhmfTQZ0ImdJkQZ4RjMxHin6x6kaZIAxsSArsx5DVevXlVtwDZkkvZgW+jbV79N9mFOMCKIMQk4cT33J6gJ7LIulglZBDHRisnvSvvLcbzvgaZj1lEMYibkGrKRmVuoHPYNWZkozM5AgdmD6ZtOF2nEEoftUA779AkjdFED1mHSUWWWZJlgxvVMcTJi0R/GgiMoqf1qO+GQ0ogRyLismSyDmCL9WjJNQ7YfrUcfQPPRR5A4fBdi+sxE9ebt0Or1VUgcdhjxA9bgmdguiE4ZiXaD3kWH4fvQtv96NO88EtVb9cQzUa1Ro0EkqjWKQ6eBy/B0o+5o1nUa4gZsRfN+29DspYWIeXE4no1ti9rRyYjuMgbRXWagRfepiOg4AFWbxKN+22GI7jQRUQmv4dmweNSq3w5Vn4tC9YZJCIt7BfWbd0RYS4LYeIT30Jz074VpklBG531qxWT6IwIZE0GMUEYQSxy2DjH90xDdZzESX1yIGW/uxuXr2qANQ3bxvKh8RkQrRhATmcFc5Emoj7BAufAglnmelDPiG0YQu5casfsxxVFgZH0uUyO2fNmbyLh+o3ik+oNo8Hvwmw8ZiHnhsWYh77t3kXOsD/J39Ef+zuEwHByIzIP9kL+/F4x7+qBgz6vI2dcfuSr1Q+6+inTnbfA6cve9CMO+vsjc9zqy9w1G7o7XYH2rAxzLn4dn+ZMKgE0rH4eJI1XXRcCwOR7Xd76Iwq+WwPrXAbhyf4DXlgmPxwabzwuThHxw+7SpEjhdgvocIHsJiPm1Yrfx0AcDMQpWClHm/Oplh63v+APLAgtcz86bAMfjA//4W/xjvaKR0YMY62GiE+0nn3zyyIIYR0zSLEkQ41c4h9FLG7KDk/aVdbKs3ybrJCeEsWMk3HI/SbJdcq4njHFf3gMex+XAurmshzU5F+YayHHUpB/EcgqQYchTE36bcrJgtHoxfeNpJI7XNFLUiHHkJE2T1HrRHEkQ42hJwpmYJQliEkOsOASFFqZCb5Is9hsLDWKiKYsdtRctR+9G8rD3kfDiTNRq1Q6xA5YjfsR+tOifjmrxfRCWOgmth2xD0og9aN57MZ5u2gMNuwxGy5TXUL9lW9Rp1gkdBr6Jp5t0Q1SXiYgbuBnR/d9F9EtL0frFCXghrjvqNO+C2J6T0DxlOpp1nah8wCo3boewLhPRJHkc6kSl4IXoDoiIfQl1miWhWuNkNI5/DXWbtkfD5qmqXoIYtWCNus0KoQ3jKMqymyZFI6bPm/VdCkbTF7OkmCbprK+B2Hq0HrAGsa+uQPvXl2He6oMKxPj8cNSkPEfM+ezwo4vvM5PA2MMCYvTN5DyTYpa8VyBGH7QHBWI0S65fuw7ZmVnKNFkRvuLmXun+mSZVx+eAzXQNzvxTcF37Gs7rP8Nm+A7mvLOw53wGR/YZ2LO/hTXnPOyG72HPrkh31QaG87DknIU591uYDedgz/4azisH4fhsChyrw+BdWgWu5ZVhW1cLeVuaImvPq8g9swK2q1/BacqEy2uDw2vxT0FlVw75TjXfZFG8ColbARXDAm74QJO1Nl3Q7Wifg4EYQYpClTn9idjx6gWwlKXzZufMRE1JKAd9/o4kCm+pU0BMX9eVK1fw6aefKhC7U61XScc9UI3YRE0jNm7cOBVH7Ny5c0VaQbaBJGnjsuQ8RrRiBDF2kGxfvSYssB4NpjStmNwLuQeyLwFcgFnWBYIYJ/nmqMkMQz5yc7JhyTPAZCOIfYz4MbsRM/IA2o7YpYWwGLm7SBsmvmHKHKkbTUmNmECYOOcHgzBNK1YyiMWO3IOYkbsRM2YHOo7YiaQXF6FWy86IGbhU/UazN9ajalx/NOwxG7EjdyFh1F5Epi7CE426IbwXoWoo6jTthGpNuqHtgHTUCO+JyG6TETNwA5r134oWr6xCTO8ZeLbVi6ge3glNkgehUfthqBfXH9WjeqF2i5cR3mMWGiRPRI2IHng2uhOiEgegRmQSKjfugAbx/fFsi+6oHdEVDdqNVkFeJXxFcLPk3YOYPsirctTnHJQ602TCsHWIH7QOiW+ko/vgdKzaehqXr2vBfRnnjz5i8izwmePzwXeeskJg7GEAMZ6jxBGT+GGPIojNnzsP2957H7kVccSC+u3cNxBjp+wAYPLRVycDcNnVfN92nw9GeOGABW6fHU6fFxbOVQ2PmnfSBf0/901L+i3F5Ydxn+Kz10rldQ0eNa+n2euF1UtVfSG8lu9g+nIWMlaFw7amMfLXRqNwR1/Yf1gDR8an8Nmvw+O2w+bmMQAn/+a02D6fDT4vHd85SbtM1K6ZJdUkjUotRn8swhh1Y7dnnQwFYhSq1IaJaUqErz7XQwPLhLZgmjB+gwiEsV7R2gjA6etkmXBGoVgSTN3NtgcJYgxfQUd9MVH+8MMPqmMjNLFjYwqmoQrVVmwv2Z/3gFAlmjE9jEkbsx6WuS/vA+8Z95c69PvJdoKdfr0GcZpGjCErGEeMGrH8HAPsBbkw2jyYtuEjxI3apUCM4SuoESPoUAtGbRhNkmKOVCZJP4zRR4yQRYd88QljuVgLpo2qLA3ElGly9D41x2XMxD3oMPoYEl7cgHrx/dDsjSVoMWw7mr3xFmq0GYewHssQO2Kn8k+L6bcBNVq8gf8b/jqeinwJ9aJfR/Xw/oh5ZQNqRPVDRMostBi4Ds0GbELL19eiZeoCPNdqIKo26orHGrTD/zRoi0ph3VCr+euI6DgFTXrMR4NOM1Cz5auo1CABTzboiqeiOqBqVCpqxfRDvdg+eLJhJ9SNG4qGXaarUZPl7SOm14jRgT+q92I1Kbj4ihHEOGqSzvoJQ9eizZD1aDd4HfqO3Yx3Dp5X4SvUu+531uezIM8RnxH96MmHxTRJOcWBQdSI6UNN3Kvyg9KI0T/s0IGDKMwvqNCIBfHbuW8gxk6QRiI3u2j3ZcBuA+hqpDp7D3w+zkHFzt7Leao1OzI30senIt1hG3DSb8Dr9MHtcMHnvAFz5kn8un8Yft/aDdlHR8H62x64Ci/DZSuEx2mFx+OG2+uDx+uDy+mGz8X7xUp457Rp2T0wwQezH62JXLRPOv2JIOafTuw2VGLBQIywxK9cdtLshCmEpSPW50o4+7U47Jz5Vcz6BLxUwf+fgJjeQV+EOXPxT2L9hAIKxLuBrZKOfbAgNlFpwqZPn44FCxbgwoUL6tp5/WxPghjbkrm+3dlG0l76e8Cyfj+2HY8nXAmQsS45hnVwf+bclxoNJt5nff08H67j/WJnqz9eAzEzrJwGKStbQViGIRf5eQY4TPkotLgxY8NHaDNqJ2JH7VeR6RmtnsFb6aBPbZgyQzJchT+UhQpdwbJ/dGTypCNq2iOBsMCI+6FATBz240fvR8K4g2gz4RCix+9D/IiPkTzwENoOXIOEsZvVlEsJnL6o/1Z0HLYbbTiF0fA9amBBh6FvIW7we+g46C10H7QVHd54F8nDDiC5P6cD2oCYwZsR1X8tWr62HnF90xHbYyFadpuMlj3HommP4WiaMhbR3WcguttCNE5djLAeixDZfQqadh2B6C4TEJ06CpEpExHZfSqapoxBs65jEd5tGsJS5igQo1aMMHa3AV31AKYvB2rF2g3eWARibegnNnQj2g1ah36T38bhzy7gSgZnUMiB5iOWjRwD39dMFVssPz9PfbA5nA64aKJk6Bu/HPP+B0+pQxDj88+5JqkRE63YowZinGvyxPETMBUa1VRyHvetvrt6Of0wldnTKMUDfaXd7Al98PocOJdVgOTNZ1B9yRn8ZHTA6fNoSowHDWJsXM2R2wJ43DrfIl4KtSk8UbWHpk5hZ1qR7qINNPrllBJeDzWQObj+xye4dG4nbNc+gdv4E7yOLHg8djUhu4IUvyZLa3ZqvPxJ3RdqurzK/Fh0vxReE7H1qXR1mAARBZG+zGXx8SBQEcTYkbPT1nf00iFLzm3s6GnG4vGh/vhbrLcksJM6Wd/333+vYokRmkqCqjvdJjDGfPfu3Xj77bexdu1aLF26FHPnzsWMGTNU5PvJEydh4vgJN6VJEybiTtPECRqIMar+li1blMMwoUeuXdqbnQQBiO1F8OF6glJgkuP0udwTHsv7wsT6eCy3scz9mbNuMUHKb3Ab9+V2wrj+eG7jMRazBXarHXlZnIcwG9m5GSg0ZsNhMyPf6EHaO1+i68gPkDB6P2JGMdyE5qBPbRiBTEySohXTh7SQ2GKiNaO5kvNDqkSNmSqLw74+7pgW4iJx3EHl2K8gbsxetKIf2sjDSBh+EAkjdiB+9A41lVHcyL1IGLEbSSP8ozlHcjDBPiTy90buVYFo2w7biaRhu5EwfA8Sh2xD3KB30WrgW2jefz2avZKO5i+uRnTvN9G05wJE9ZqDyF6zEdlzjgr/EJmyEE16LERYygKEp8xGRMoMRDLvMQPhPWaraY0ienCqo1n+KY7uzv9LD1sllQliHEmpRlAOWo8Og9eh/ZANSBy6BXFDtiJh2Fa0H7IOA6Ztwemzf+J6rgM3DEZk8Zkx3EBhbiZys64jN/s68nIyUWgsgM3pgFVp832w+wAnvyP5Paq8KTT5pQWepgOFJrVu43sxlFi54/WUR9TkyaTfBLCH3TQ5c+ZMBKZFCxfi999/h9OhTdZOOf+o/D2UIKY1Pk898PEPXH5UbtODvQ4NqDjNhwM+jxl20zXYTVcAt4GGYvh8Dnh9ZXeu1+6S3L87v2cUQHwZA5NAGLVhBCYZ1ajv4EOV2eHTjFnSS85t3IeQxU4+VF0CAHTYp5/YvRg1SXh7YCA2caKKqD9r1iw1tRJHTAZrDwEmthfBh4llrmfbyTGyHKw9CVICY8y5rN9ffoPATc0Xf0PqZv3cTm0ZYYxQKMDI/cwKxBzIyy6AgaEN8m7AaM6G3c6QJC7sO/YHXp20S0FNi9EHkTD+MDr4tWGEsJvMkSN2K6d9hrSgtozmyyII44TbuvAWGrjtVqMrxbFfTJnFwV73Qz+6srWa9sg/kXeQyb7j/dMi3TrpNzVpukm/h9486XdU0aTfK4on/e616OZJv3voJ/ImaOmTNhfl3TrglwRdgdsIYVwnWrGEAWvRYVA6OgzZgKShW9F6yLtIGPoO2g9Kx8i57+DbX68gx+zBtVwLrmbl4npGBnJy+XGWheysG8jP5eCNHFhtVlhdLlg9Htg9PgViSqnv9cHt47wfmmZfg7EHD2LsHSiTGEvsXmvDCHn3wzQZCGFcXrx4sfqQokwXmf9ge8by+3X2gg+dRqz8Lr+iprK0AGPBaTpGahvt8LmNKv4XlCeeXfl8KY1UWSorx31KAjFCmJgl9R1zsE5e1rGzpsaEIMe6Q/2xXnbq3J+dvICE1CM517PDv3btmhKQd6rxKu24BwViMtn3nDlzlPlV4EauX3JpI7YXAYwgRRgiBBGoZD9ul7I+l+O5L4/jPWLO/fW/yWXWLb5iXNbfGx7DZ4H3jvXr97dZ7cjPKURergH5BVkwWXJht9sUiJ05m4lBM6hV2onYcYfRbvIxtJ+o+YaJGZJmSQldQfiH3NQ4AAAgAElEQVQihFFbJmEu9KMpb4E3f5iLYBBGfzKBtFBhLoIFgC0GMW3+SmrHqBnjecTTdDlsB2IHb0OrAW+jeb/1IIhFvbQKkX0JYsvUvJJhPReXAGJ6KHswZU53RBCjr5iag7JfGtoNWI1kTv49dCvihryLxKFb0WnoGkx5cyd+vZqDa7lm/H7VgD9v5OL367m4YihEZr4RmQY+K5nKJG0x01fMApeLmhcPXG7O5+iDx0NTpRseHw1HdF3QPj6VpAgtLkKJkXJdT3nFeV6//vprNXr5XgLZgwAxavY3bdpUNLKVIFaSjC7Xxr0PlVWA2H1o5If9J/iQkEv48Csnezrm+WxaUuZgDdPutywKBDG9JkyvDWPHLdorfces7+xZJhhQ08V6Q73kXE8NG/cVQAisRzp57kNQoCPt+fPnHzmNGCf9prM+v1QJm7zWktpX2oVAxbYhGAXTbgW2p76deR95P5lYh9QpuWwncLFuwpZsExCTbVwmlHHkq91mh6XQAhNBz5wPi41BPm3Iy3Pg6+8zMGTmTiQN34aEScfRfsoJpekiUMUO26nBjV/TRfiiOZIasWAQJtozvWaszeh9tzj0E74IZgJhzCtA7GbgE40YQYzlli8vR2L/lWjLkZJDtyJ+yDtIHLIFnQavwoJ1B3At14Yvzl7A1h0H8d6hj3Hi7B/45XohLhlMuJFnhCGPmloDTIV5cNrN8Lps8LodcLvc8Lg88DIUjsepLAM3DTZSAvLBSnnKZmqD6QZB7fujBmLLli3Dt99+qywcAmGhZPSDvRN39usVIHZn7fZfdZSP/EVzvDIF/ucII76IfCklEcREEyYgRrDSd8iBnbx+mZ07jyvpj79BjQuPKw06ZDtzRtg/efLkI+YjNkH5n+3Zs6dMECZARTgSTZgAGTsR3if9/dCXBahYB4/h/rxfhCnWJdt5DLfzvvM+sU7ZX6CLIM3tzPXJaXfAYbPDZrPCZrfAYbfBbHTi5z9yMX31UXQevwPJU06g/eTjReZG0YgRurRRlNp8k1wO1HwJhIlTP02WBLZ2Ew6pIK/0A9Mc9zVfMYEvWact3xrm4r9VIyYARghjuVmfJYh/fSWSBq7XQGzo20gashGdBr6J1e8eR57VDZPDhd8uX8fuE5/irX0n8dE3P+PvjHxcycrFDUMuMg0GGBibzmKF1emC3eWCy+WEx60lBWIeh+ZRTcfp/wgvMS2eIX1h6QYhgV0fZmf9QNMktWH8oKV8pgwWGCtJVj9M2ypA7GG6Ww/qXOWLT/ncUyXsT8pHzx8BX/a5T+eohzDRhOlBjH4E1HSw86WWRN+pCyBxncABO3Pur3/B+RuSeFkss+Nm587jpPOXXP8bUpb96D/FueBoRhS/LvqMyXJp5seStt8P0yQd/SeMGw9x+GdObRgHBFDbRyGpb1e5/lC5tBlz3h8CFcGKgEVw0m9nHbIs9QlcEbb095jnwHvJ9byf1H6xzFxpvoIAmMNhh4NzDdptKrfZHWBSUGZ1IiPXhq2HzyN18g60n3oCbSccUWY+MUVSC0ZTJBPBSgBM8wHTpkESYOM6QpoCsPGHVK4c/m+Ksq932g8s3wpiHDwQmEKZJuM5mnPELs00OYimSUbWfzhNkzf7jM1DRM8FaPnSUrQZsA4JQ7YgfsgWtBuyHi+PW4cdR7+GxemDw+NDvtWBfzJz8PMfl/DH31dxIysHmYY83DDk4e/rWTj785+4klOIDLMTBU6vNoLS5YTL6YCHcQndTjUy30sXBmUiY17yB9y9FosCJ3z+qTlicGXRitFxv7yc91kPTZOUOTt37sTmzZuxevVqLFmyBPPnzwfdFOgzGghSXA4WLT/oupmzMG3aNFUH61q4cCH27dunBl2JfKYsfpT+KkDsUbqb9+padJDFoowUklx47JaxE/fofASO+FLqIYxlAhgTvw7ZQROaRPsiHTqFlUCDlAkCPEbq5qlLWV56fo2xQ2d9PE7gQHKBhGA5zXachuTYsWPlAl96MLsfIMaRlTLiUoBs2tRp2L59uwomSRALdt0lrdO3WyCM8X5wHffR7yf18R4QxghvvCeyP9fzONF+UfNVtmSFw26BXUGYG3abGw4bYcyGAqsb+z/7HS/N2ImOU48heeIRNYKSUCWmSL05UvzBJNdDGLVg1JwxEca4THALjC0WevkuQYwmVD+IxQx6H63eeFRATDNbRvZcgJh+aYgfvAlthmxG+yFrMGjaJnz5w98w2d1weQGrywujyYzcLI6YzEROdiZyDDnIzM7F+V//wls7j2D3h1/jox8u4ZdrOSj0m68Z0sLh4OAfwpgPXg/9xqiFZ9BogtiDgwORVfzooNO+HrzKG8Q+/vjjewpiM2fMxOzZsxXQMU9PTwdnDniU/ypA7FG+u+V1bToQI3xR5EgqCvKg26e8fjZUPSJ0QoEYgYqdLztndszSkTMXiBIAY8fO9ezMKVSlboEvnoOUqQ1jx8/9SwMxqZ/7ikP5jRs3lNmA4CTasOPHj9+1ufJ+gBghjFowfagLfgVTy8c2FRDj9QoslZbLvmwr7st6RNNFkBJzJcGK27iP7Msyj+c27sf9RaPGZdGAiRasdBgjiJlhszths3lht3nhtDlgtxai0GbHh+cuof+8veg6/Tg6TTmutF+EKQIYw1gQqqjpInzpwYuwRtAicBHaeAw1ZwJgojULDV6la8RuxzSpzucRBrEmKXMR/coKtB60EQlDN6H94NUYv/Ad/H4lE3anNluH0+OD3WqBOTcLBVnXkZ91A3mMJ5adi0vXc/DNL5ex/9PzSN/5ITbsPonvf74Ak9UKu9MNm8MDm8MLu8OjQlq4PD64vB64SxngE0qWldd6kVv8WOR7Qad9ATBqxkQ7drfmStZ5r0FsxvTpRRoxxiekdo/v9qP8VwFij/LdLbdr42PC2F9atHtGa2PoVS1qm4yo9MdrK7ffDF2RCJ1AEKMQEm0Yvwyl8xYgoIDSd/4CU+zMeazUK7mcAX+HiXXqzWb6eqVcUs5RTZcuXcKHH3541/D1IDRiAmJTJ09RUHbw4EFwCieCprRrSdcfaptAq0CWHsgIVAJY0vbB9ieIcV/eIyaCF5eZSocwas2ssDuMfhBjR00Qo7myEDa3HT9ezcP49BPoNu0Yukw9oWCMQCZBXQMhLBh8ielS9hVfMTrrV4DYzY74N5sdy76tSeo8RL20HDED16uo+skDl2PDri+QmW8H43+6PQz27VPab4vRiLzsLORmZyGPHwI5ecjOKcQ/Gfm4bLDiYrYVv9/Ix2+Xr8BocyhNmtXlg90NOLyA3e1Ts4dwyjYnZYQIjAeQ8yNS5CE/ROmTKr5iDxuIzZ41S/me0sy5fPlyXLx4Ucn1B9Cs9+0nK0DsvjX1w/xD1Hsx2r1HBWN1wQunP7kVoFEEcR8mPlL39k9ASQQPhZBmIiiOG8bOWzr+QADjeunMuY3mS9bFeiXXXwHXs35qWgLr0i/L70nObSxLzjKhhSObRBNGbZYequ6kfL80YtSKiVly04aN+PXXXxWY8roITwRaufay5tJ+kstxXGadvDfUbPJ+ipaMvyNtKveR+3A7IUzg645BzEoQ88FppWkyHya7CX8YjFi8/d/oPvUIukw5hs5TNM0YQYzaLWqalClyuBYrjOtE+0WtGcvKF4xmyECtWTmYJtuMOQB9aj36AFqPOoC4kTeHr3jkNWKp8xHedylavsGRkxvQafAKnPrmN1hdNCF64fX5Qczrg9nmQrahANmGXGWazFUR93OQlZmD6xk5yMm3oMDigNHhRAFBzONDnsWNv6/lYvO7e/HN+d9xNTsXeVZOq6e5bIjcoBTUJ1l/r3KRWyLD+C7QV0yCu+pNlXejFbsfGrHZs2arQNRz587H3r37ce3ade1D+b70LvfqDpVcbwWIldw+FVtVC2igpU3ETRwrTpqejI8R97k/34QlgRg1W2KWFA2LdO7MpeOWdezsKbSkTubyJ+so5PiVSSgQAJDjS8plX/1vskwtEk16hC4xUbIsUHa7gV/lOOa7du2668j6nENy0sSJKjF6Psvjxo4FywxZsXDBAnz91VcqbhG1VGxDJn2Z165PpbWT7Bu4H9ezXr35Ufz+uE3uMdfxPhK+aI7Up2AaMf32orKdx9Ic6YLT4oLLaoPDaoLJZscNswPHvr+KF6ftQMqkw+g6+Tg6TT2K5MkH0WbsbnDao4QRe5E4Yj+SRh1AkhoNeViZLqkJI4RRE1YEbDIfJXNCnIqAL5H2AyPvy3r6kt2a2tDPLCDFhQKxR9ZZX9OaNWGQ2d6L0bL/GiQOWYvXJm/EuV//gYcaK5dLzfLhokbM54PV4YIhtxCGnDwFYgaayDnYgzHFsjj6tgAmalfdLtg4+MflgcXhQXaeFWe+/hHHP/oKB45/hk+/+hFmh8cf1Jofqx4137FM2KZmz1UDf+j6wDl2Od0bh6IHDHTSk5u/rF8lcqk4L94aKLcosy5fvoyzZ88qGKN5rzxgrLxBbPbMWcqJn/mMadPBfOq0aVi8bDm27z6Are8fwIWL19RoV7YnP/zZ/7Cn4dU/Kn+8FqXGeJimOHpUGr/iOu6sBfSAJNow0YgRxNixsvOWTjqwc+cyO3Hm1K6wo9YLMjkr/e9Q06LXxASrsyzreE78barbKRwJXYcOHboJyG4HxEQbJiBXLiDmj5jPgK0StJX5+PHjMW/ePHWudJ7l9QqESc42YtsHJm6XNudx+nvD9ZL0bch9ZD/WS60XgYyJ4MV1AoDUmAWDMD4LZQMxO2xW+oc54LDa4LJY4bJYlHnSaHXBYPXh5xtmDJv3LnpPPIBuk46h07QjaDdtP5Im70HimL1oO/IA2o86ig5jj6ItR1AGOOQHgzCuk/VSlpyaM5YJcOJjxij7gYnhLQJTqFGTqs5HJKBrSPNlr0Vo9spytBm4AnPWHcCVDE4S7QbcTgViyr/Vb57kM5WTUxxUWD2b/nh4fLaMxgI4nTY4nXb1MeZ0eeB0AQ63DzkFFvx6MRNfnfsTFgfdF9zw+lywe1wosDtgsNpgdHtg9flgcbng9nK0pYMT92rT84WCMd2UcNqHbhDoUAxGkAv9AUyfVoazoL/Yf6qPGMFr5vQZmDNrdhGQLVi0EOkbNqjZD059+guOnv4eORYHbPDBAZea10AFGX+ESKwCxKTXrcgfmhbQA1IgiFFzRWgiCOg7dX2Znb508uzQxT8sWAPwt7hdzJL6eu6kzN+lgOexnDeNJkrCFEdT6rVjZTVR3isQI3QRviZNmqQSyxxSvnXrVmVeDRWugm3L6xMgY/sKQDHnMu8Ntwt86XN9m8o9ojmXZe7HY1kPwUufxCQp5kjJi7RdAVqywPVWmwMWmwvM7VYbnFYLnFYT7IzEb3OiwOHF33k2rPrgNF6edghdJx1Fh6lH0W76ISRNPYjkiYfRafxxdBl/Eh3HHQPniEwgNOmmQAp04hcTJdcLfAl0CXhRk8aBAJICIYzLjC8mE4kX5SP3BTVNPuogFs65MFMXotlLS9F28Aq8c+QbGAqt8HlcgMeuNFHiRMFI+XwO+Fzx+ZJnT547ri8oyFejaZ0Om4onRvOmi5MyexgKAyqZ7do0SJyPl3WarHZ898tFnPziO1zJM8Ho5FRJPM4Lnwp5Qa2YXzNG1w66RBTNXuIPmu1z+oNn82wFtkrKb5VelI18VziK8m7Mkfpjy1sjRgCbO3sOpk2ZqvJZM2YgPX0Ffvr5O9idDmTnGHH5Wi6MNidcanIphzZPMQGUzfGI/FWA2CNyI/+bLiMUiNFRn9oPQpPAjghXfa4XvOzMKbBC/VHFzzoJACKg9XXdSZm/z+PovP/jjz/ixIkTCsJEE0a4epAgRgibOFGb0JsANm7cODVp+FtvvaW+sDn6k+cv16FvA2kj5tweCsrY7rxP7CgCwYz1ST36gQCyjvUS6Hi8+IURxIIlATJ9HghhXCaAmewumNWoSUbaNyuzpNNugcVmQ6HNiav5Vhz/6lcMmEvT5BG0n3YcbWccR9vpWpDXThOOodO4o0gefUjTcjEavt4E6fcNI3gJfBHUAuFLoIt+ZSwTyoqAbuTum6LtE8KCpdhR/50gFpm6GOHdFyCyxxx0G74Sv94ogM3lhc9LsyRnBOEMkUoxpgCIMoMfBXy29M+dPNN8fi1mI+w2gphLjY50c/5Jt1ebg9ILFRKDk4J7CGlOL2x2N/64nIG9R8/gre3HsH3fh7jwxzW4nB647Jo/K+erdPncytRGn1tChlf54dIAZ4M2fZy1GNhozpR0C5gFl16Uk5RtfE/oz6kHqjstlzeI0RzJWGICYyuXL8d3Z7+AzZoDt9OuZjRwOv2jUtVYfc1ACaU1fHTskxUgFvwZrlj7H9wCJYEYO2N20sEgQYSrCFwKYHbQhK1gfyLIWKeAnQhsfV23U9afF8vULBHGZP42MTE+SBATTZhA2NSpU7FlyxYVuFXaTq6Z16BPsp65fj3LeigTzRZBTJ+4Xg9mUg9zATHmrI/7iV8Y72MwEOM6PYRJORDGLDYHCh0umOxOWOw22Gxm2G3sgE2wWIwwWi3It9pxJdeM4Qv3o8uk/UiecgQJ004gcdqHaDf5BJI5D+Wo/Ugczlhde9Uk20oD5Tc/EqYkEb6Kw1loIS304MXtAl+iLWMebHRlBYj5R1WmLECTrgvQtMdCxL+0ENNW7sUlgwV2l08LuOpz+Acd0eCnhaURbbf+/ZZ3XPKC/Hz1bNHUx/05/yTDVbi9Xri9HngIPJwQ3OVR8cVsNg9MNicy8824eCUT3//yNy5eylCQ5nZ54aImzuuFiW4UPnDCONiVnod+ZvQo4xpCGMHRrzkTCLspmr9oyHg1t/6J/CJA8h37+eeflW/qnUIYjytvECOA0TRJGFu5fAW++fprFBZkw+M2KTMu47NRy8hBFvQM07yTGWj7vrkk39qw92BNBYjdg0atqPLetIAAmOQEKL1pkgKHHTOFKjtqPRQElilkCWwUrqwv2B/rZ538ogw8/k6XA8+Ly9T6EMY++eSTW8yT1I6JpiwYnOlNk/Q1K8lHTB+UlSMgJSaYlCU8BR3yxSTJgIrvvvuuMm9QE0YtHs9ZOqnS2kH24zHBEu+VQBnbWa8pY+ehN2XqO0v+roCY0mjdBYhZbTZYbHYU2p0w2u0w262w2jgHpRE2q1HlFpsJRqsZeRYb3vzgC7w89xA6TjuMpGkfImn6aSRPPYX2Ewhie5E4fDfaDN+HhFH7g2q76LxP6JJErZeAl8CXHuBKAzHCWSCMUSMWyxGTI/dDxRnzT/rNyPpFk36ryPolT/odlqpNrB3SH6vHzaElZP7Hsu5fvvstQGTKIjTtNgddByzD/o9/xDWDFQ5qxBTAEHKU67zqxQVUCOv8KOMzJc+rlLmcm8tYdSYlKxi8VUtOeLwM5MoJwN3wel3wKmhgmbHFfGBYC4fXB7vLA7vDDZ9XG5XN9ZmFFnz322Wc/+MyruQUII8mcZovlemSzvz0Z6N5kto8MWkyxA7hSyhEQCz4hyTlF6+RORPfJWrGvvnmm5DasdJ8ye4GxBioVSLpi5M+IWzh/AXYuH4Dzn7zLUxGI1wuO7w+Jzw+F9w+j2oThhyxuz24np0Hi9MFlw8qjlswuf0wrqsAsYfxrv0XnrNeoOgFjIAYv1TpH8aOvCxwQAErZslQIEYIYyfPDl8voEur/062s35G3udXp4AXwYqxusR3TKBLctGecT/Zl9OOvP3221i3bp2afojO9TNmzMCUyZOLArISvAS+GBOMQDZuzFi1bsqkycoMyemLeCynFuHoKwIYgVGujVDFMs/7TpPe94sdIduZiR0GIUzAjHAtgCZgxv24j2jEQmnDQmnERDMmucVqVbGiFIjZrLDYzLAqjZgGYxZLIcyWQhSYzfjidwPGrD6OrlP2ou2Uk0ia+jGSp5xEh4mH0WHsXiRzCqPRh5E87mjRqEnClwAYwYvaMJocBcD0sFVSOZhGLNi62JEEsf1oPWI/Wo9kyAwtse6yRtYP77VE+VsJLHE+RykTuGSOx8D1so8+l/0l5zYeF5j0x9xJOaL7PLRKnYPXRq/Gr5c4kbcVTpdoVBiCR2BMjVFTgKJ3PZDnuzjnB4Q2UERpxDjFkUcDMK/HAZ+CJQITTWYCeTQzMsn/miZHQgA5vF5cyynEoQ+/wrp39mH3kU/x7Y8XUWh1wunywelww0t/MoKUl/NIeuFxU9vmUVH9NfEvGiItL2uXwOedDvwctc04YwQvDhqi3OE6LhO2QmnN7gbEZs2cVeSUT00YzZIEsR0fbMfFP/6E1+2BT2m/iLaStFZleBC6B7y/70Nczs5DocsDo5MxLB+NvwoQezTu4yN/FYEgJl95BDFCGKGJApWds0BCsTA1FAGErKN2hUKJ9YT6Y33s6AkJAg1yfHnmBBnRFjG0BQUknfcJWoQwwpiUuUwH/1OnTilzJoPDcjJxruM2asToUM9pQRYtWqTmfps+fboCMUKWaL302jCuo7MsoYxxwkaPHo1Vq1YpYRwIYLxunm95XL8e4PT1sS3Y5nogEygjkEnSQ9bdghifBbPVrhJ9wiw2mjQJYwyJYYbVYoLFbILRbMY1oxMrd3yOlAnvqaj67aZ8hGQV3PUQOk3ci47jD6LD+BNoP+FEEYjpzY6EIWq8xFeMeaAvWcjlUcHNk4EwpmnEbgax+JF7le9aaSAW1msZmqQuUokaMcKTgJPAEddF9FyoUlTvxWjWdymiX1yGpn2WqHXBgKtx97lgEvjSL7Ne/THyO7eVp8xDVI85aPvyXGzYdhrXMswwFnLydpcyB/rRq3heEL8mnPKDckP/DBaXc1R4Cz6L/CijnPG4qf1yAW4OAKDvmT+pMNcCZC74QG2ZgB9zbZnaHQaEtbq9KLS71NyWH35+Dhf/yVZaHrqsUoHnZuBYD2D3QDmrm+1u2BkLTdPn+c10MsdJ2ZCEcpRAyfeamjGClR7IuEwYC6UZuxsQI3SJGXL61GlYungJTh4/gezMLHg4AsJLEzLNvBp8aS3HFvQpbWGexYGP//0rDpw+h7/zzCgktIUS3g/Z+goQe8hu2H/r6QaCmGjCBMRktGRZzJLs6Cl4SzJLsp3ZuRMAxGxRFsArFuC3wl+obayfUCKwd+3aNTWikl+qhCxCFx36WSZ4nT59uugrVr5gadaknxmh7YMPPsCmTZvw5ptvqol4qRGbPGmy0ngRtEQbRgCTRDAbP3Yc5s2Zi23btuGXX35R87vxnOS6BZy4Ts411DWVtp51yr1iOTDpj+d+gZoyPYQRosoDxFiPljhZuDZhOHOLhfVryWy2Itdsxclv/8SQ+XvQdcJhdJz8ETqqAK8H0WnSXnQYtx/tRh9D0phjSBqrab/0mi+BrPICsUCzJJdDOevftkasZzGIEZQiGRqi71I0f+lNtHp1pUqxr69GXP90lViOeW2VWs99CGYENUJbMNAK1KZxn9uCL71plBq7LlPxxqT1OPvTNWRn5CInIwMWxpdzuRUmqY6blOPTpjPje86PMT4/8p7rnz2Ws/lhUKD5ibmcLnicHs1DnxNXKi99euqzZqKePgkk6dd51CTiLrdmvuS8l/lWJ/ItdhTSPKm0dxyp7UVmTiG+//0KLhlsyLdrGiAbzZ7qV/TznHBN2UGM10ug5AcNw+gQxKgB++qrrxSYiYYsmFbsbkCM5khqwpYsWgwGhP7jt99hNprgcjg1bRhNt27OEEBPMLYkvcK08OEenwcOtxc5Rgfe3XsCp8/+CMsDns2gPPviChArz9asqOuetYAexAIhjF+0hCoKFgpOAYdAgSrL3E5NF48r6Y+wRgAgCJSXFkjOQZ8L4HAdz42/x8SvVoa4YFBGCkkmmg+kzPhATLKeAlVg7L333lNaMc4HyalCOEG3aMPENMmc6/h1umDefLyz9W18ceYLXPr7bzWRt5xXYHtyWX+ecr63m7PjK0viPRAQo2aCKRC8SoKxYsAS0AqSW6ywM3inxQqbxQarxa6SxWKHWZcsZiuMlgL8eSMP6bvOofu4feg08QQ6TT6KzlMOoPPkvegw4QCSRjPi/tEiEKMZUkyRhLI7TYHxwkItx43ej9ajDiKeafR+xI9i9P+yacTCey1DWM/FoGkysvdiBVIEKoGv1v3SkDBwHdoO2YjEQeuRNHiDKnNZEtdzHwIa9yectXh5udKa6cGsGNBu9jULDWM0jxabSIv347q5SHh1IdK3fYI/Luci50YmTDlZKCwoUIMw7BL9nvY+5TOmwYtoiUJpxbJzDMjJy4XRZILT4YRbgZgPylGJDCS8pTRs/qneWA6WCBceN7we+pi5lbM/A8zaGG/M5YZDDQRww+lyIiOnEDuOfYXdp77D4c/O45d/MpDLKP5FQw6IKzwBatpooizdVEeNE6+XiXKU7wbfc4a4+Prrr4q0YQSuEkHsyGHQDWLz5s1YvXo1KGfmz5+vZM2sWbMwc+bMW9KypUuxdctbOPPZ57h29ZoKE6PMkQQvl9+HzkNzLDVjbD5en0UlBsJlKDiH04e/rmXhn2wDrF7qyh6NvwoQezTu4326Cv1Xn6YUVi8C//PLHa7VJ/8m9cKwrHk0aMfezknrQYxfdKIJE7MkQYyClJoagZxAgJD1BAaaGUoyS/L32PmzDgqqu9UAyW8LbAnMCNDwt6h9o2AUE4geMBlA9cKFC8qp/7vvvlNwxilMmATGCGTi8E8TJYXkmjVr1HxtCxcuVI6yNEHSRMmcX6iLFy7C+nXr8e8vvsTff/2NrMxMdb2iHWBbsSznK8sCR8FygaWy5LxnpSW2iyQxS4rfGJdZFjBjWZ9kfWm51WyBzWyGzWyB1WyF1WyDxUzTtB0mfzKbbaBGzGQuQFaBBZ/8kIl+M/ei+8RD6DThCDpOPIqOkw4jeeIhtB3PgK7FTvl6HzFx0i8tlzAWkieNO4BE+qjwEMsAACAASURBVJbdkvYjcWxxShi7H/FjDiBudDGItSkCsd03+4gN2Irm/daj6avpiHppFSL7rkBEn+Vo+uJyRL+8Eq1e07RdbQasVWBFuBLwajd0kwIvWSaEcZ2sFyjjdibCGeshmFGbRjCjdk3ATKAqUHPWuMd8NOqxEI1S56FJ6hyE9ZiN8JR5CE9ZiLDuixCWQi3aXESkzkTfMcvx2feXkGkoRF5WJvKzMpDHwKwWm3KcV5JH9fIsKemloEQ0RPr3VMrZBgMMuX4tut0Bl9MNL0diMrnpNa7BmHBXkbALFH6UkRR6SiPn9Dukc7I4rzZxuHJMd8Pj0xLnt7ySa8LZX69g19HPsO/EJ8jmoAGFX5oPFUdscuQmw1+4fB7l3E7tkQIzv0zWC2QNcrQTYZkykHLGbrchKysTFy78hLNnv8Y33/wbX/37DL78gkBWDGWff34GH338EQ4fOYwdu3Zg4+aNt4CYQNjcuXOxePFirFy5Umnov/ziS2RnZcFhs4Mx15jkfJizcbhOO18us2Gt/hGkTvgYNsRB533iJ3Vl9CQrBkvKbD/BaQ2t3V5pdP/99q8MvDfyOLAOdQIhd1D1aNAb+H/xz+qP5j1Sl+cHYHWe/mdPPQ7+XyR2qkeTcep4B30OnMsqQPLmM6i+5Ax+MjrgVM9OcA3o/wnVoapLInn73Pir0IIhe86h8rxvcPhyIRzq6fUTrZx1qIoq1j/QFuAzSoDS4thwSDWHV2svAR8e9dxS2++37fsjvWjqZb5cPr3Cng6s2rG3c1HBQIzCU0BM/MNEi8Oc8CDCVJ8TJri/9kJoZ8GyPtHUKTCiP/Z2y3I+AnICMoQUwgWhgeBFkORv8noImfpzk3bidh5HPzKaDjlnJaHs3LlzRTBGEKO/GJ3sGXKCTvv8YqXPF02VFIxL+WW6dasyc54/f15p3qh9YygNnqfALM+VidcswCjrJC+LRov7BAO2UOsCAS7UfoHrA4/jcmmQV9r2ggKO3Lw55ecbldnol39ysOKDT9F74jZ0GHUI7UafRtK404gfdxBtJn6AxAk7QXiiY35pSTRm5ZEncO7L0SFATD/F0eBtiBmgjZps9toaNHt5tUrNX01H6zfWIW7AeiQO0rRdycM2F2m7BLBuJxdAI5AR5ghkTPFvrFFg1vKVFUpbRjALNGc2Tl2I51MX44Wec9Cg53SEpU5HZOpcRHZdgrAuyxCRshRhPWah+UtTsPPYZ/j7n+swGDhnZCZycjQXgUKjUYWdUO+S6q+1953LfNf43vFd5Psqz7u863z2uZ7PGz+Uit5TOtBzsm0FFYQaLWlyRN7aULl0esy1v+ISl3mSmkz1Ejyo9XfZYXfbtOmTOIrQ64PJ6UW20YUCpwOFbhuMLiscXidcHpd2Pm4NFgUclVDWBLqS2xo8UjtGueNQieEjbly9iN8vfIez35zB11+dwZdnvsCnn3yOTz75HKc+/BAnPjyOnft2YN3mtVizNh0rVqxQcmXBggVqnkgO9OGHIN0oqG0LlLdyzSFz1Rj8T05Waw9/yyiMYZ+k/O0YxNtqVfKa2k/tnWaMQlNRKuAI7MICaLkRhQX8uGMsQxOMhWYYC/x5IddxoFDxLB6yXGgyQiXO7GE0It9kRIEucVklbpNkMiGXv2G1w+50KU0nB3to2j7tjvMKiZzEKzXZQgWIhXws/ms38FEhWBG9+BUC9T1GdTG/VMjtFGh+uUHo9sc/1sYMcau2TRX8+2krb69JKdz49SaJAlBAjIKRApIdr4AP82AgxnXcj8foYUcTnupslXAlHN0NiAm4CIQIFFDYUztDwSQCXa5Jfw7BWkcgjdfOY3mO/B1qy/7++2/l70FAI5jRz+P9998HBSP9xehfRtPl1atXFVyxUyEIEqhYh5wvc+mM2BHp2zOwLB2VPuc+AnOSBx4Xallfz52U5ToCc4HGUvMcDTz1+wXWxeW83EJk5xTiSo4Z3/1TiJcmvYX2w3cgYdgRtB5xEnFjjyBm7HbEj2XEfG2aIvpmlZTiRtBhv7RUxrpUvDGaJnWTfo/iPJeMbaaFr4gZvA0tB7yLFv22oGX/DWg1YCNaD9yE+EGbkTB4C9oN36pS8rAtIIQFarluB8K4r4CY1KPXoommTMyYoi0rcv7vvQRN+i5H474L0Lj3bDTpNQvhnNy721I07bESEd3mo3mfGRi8YBPO/34ZmToNdm6u9mzLOy/vlf5dY5nvFGWI3G/988d1fGb5zvDdlfdW3kd5fyXX1y2/d0c5xS2/dJmrOFraFEour0dp9yxuH3768wbWbN6PY59dwC9/G2AwOuGg5ogxzSgvVRgIG7xgYrQyymx+CLNSJt0fTYIcDMAJ0p122K0FcNhNyM8zqA+/7dt3YvHipTj73TmcPX8OX3xzBqc//wjHjx/D3r17sWfPHuUawdHfbG/KF/1HJtulPP8IYYVOj4LRox99ik4pvRHeLAYNwpqhQVg06oc1R4MmLVA/rAVeCIvGC2HNUF8lbVvD8JZoHBGDxuGt0bBJDBqFxaJReCs0jGh+S2oQ2RyBqWF4cwSmBlwX0QKNIlqoOhpFtkRSp+7YtmsvMrIMCqjtdustIMbbTBir0IiV5xPyiNXF15YTS/AVVipwpRTW5vwicKmX2v8E+dTLzlnBGB2a+Mah3dqIGE1FJk/c7TUSX2IRdMwpOCkImahNIuAQeigw9UI0sEyhyn15nF4wSJm5mCnYIQceX9Zl/o7ADoU3z1HAkefOa+BvBUuhWob7ShvIcbwOdgyiUaPg4/XxPDnSskuXLiqcBdtG34nwHHg+PJb78ytSAITHBrZjMHgK1RaB+4bar7zXSyeqz+/2N/R1STk7k3OUFuKaIR9/ZBVi4+Gz6DtlO9py9OOwg4gbfQQxo/cjhlHv/VH0S8vFgb+kvCSQu2mbGlnJqY9ujiMWN0IbrSlxxFoP+QBxQ95H4oj3kDTyPSRLGvEukke8rYHY8PIHMYGyUDDH7QQ1aswIZxwA0PK1VWj2ylKE912ARr3mo2GPRQjr8SbCuy1Ci9TZ6NB/Jg5//Qv+vp4Fg//d4/2S55jPP0FL3hvm8ifvFT+OuB+Pk+dGX+Y2msL5ronskXdZ3kv9ey3133HOU9SDmM+lAr66vW41aTljlOWa7LjwZwb+/d017D96HvuPfIsvv/5VBbG102LgoznLDKsvDw4UwgUbOGyBVglt+myRQX4uU0TgU1Mxed00ITrgdNhVaJ0BAwahY8fOuJFxA0YGObYUoMDIGGv0pdX8PSlHpH2kTShnmPRtfsdt4j+QTWN3u/Hdb38h7e3daNezH6rXb4rHazZCpVpNVHqiVhgq+VPlOmGoVJTCUblOOLTt4ahcKxJPPBOBSjWjUKlWBCrVDkOl2k2K0hO1myAwVa7VBE/WCsNTN6Um/uVwVKsdrpVrN0H1uo3QsXtv/PDLb3C63PCotlB0ra6G18IlNn0FiN3tk/HIHs8XlQLAqV5dflNZ4INZoZY2tFiNcVERoKlcZaIXA/ckjFFz5tD8IjzF/hS3qxUTYSkvt4AYX3DCh2h3RPCKIA3MKVgpcFlPsD/+DuGEEKUXwoH1lLbMY/UgJhow1s1zpiCXa+FvSpJ1wc6N23jdsm9JOYUhtWQEsY0bN6o24v5Sh3QgIiR5XmxHdjTscARC9e15p4DFtihrKq1dS9oe6jdKOibYNtbD9cHqy+V9zclDDieMNxbick4evvsnB9PWHkXX0e+ogK4xww4gbswJtB55EK0DwlQIkFH7xbKmBSubpusm2CpJw6YCvO5DLGOI3RRHTAOxxFF70HbMPiSP3Y8O4/ai04Td6DBuBzqO+QAdRm9D+1HvF2nE2g3bUqTNCgVOZVkv8CW5/hhClyRqx/QaMkJY7Gur0PrV5Wjx0lJE9FmCRr2WoEHqUtTvvhBh3Wai7SuzsHjTHvx2PRsZhmLtLu+hPL98nvlsy/ujf7/kPQr23uufBdZBOSOgwXdY3iN5b5lLffrfuKOy9NCqz6Zpjr5flMX0KeNcl9p8lxanD3lmF65mGXH+5yv48ZdLCsScXi9sbhdMTjuyLUYUuGyweJ2wcQSijxMq0TvN7+dEGSTQp8Yy0H+LH7pOcKQoXRh69+4DOuLT3KsGGtCUyYnMfTdbKtgmkqRdgrX7HbWJ7iCHx4Nr+UZMXbIWzzVvi8frRuKxulH4V20tPVY7CkyP14rC43Wi8FidSDym8qZ4rE5T/KtWU/yrdjP8q040/rd2czxWpwUeqxOttnF7sPR4naZgeqJ2U1Sp3RRVa0fpEpebokrNSFSuGYkqtSLxZG3mDRCT1BmnTn8ON+cjVUoANRpBLNCqO6wAMd3NrSgGtAC/HL02wGNWL6bD54PJ61HJSudSzt3mo8pci/qsnC/Z4avvLerPHPAqfRrnStM5i1HI3MafQIQeJCgIBcT4JUahKf5NwTpYrqMw5TGsL9gf66egFRAJVU9Z1vN8WA/BhlDGJCp7aqH4hU740QvvkoS4nDNzfQcgx0g9vC6uY/v06dNHjWSiD5i0newvOdcLGLIz4vXz3NjpCJQFQph0cGwHfWfFslw3r11f5rIk1hssSTuVJWdbBibNP+TmAQC8Dn1ihxws6feRcmB9Rgaazc+HqTAfefkGZOTl4LrJhlPf/4Phi3ah67gPED+M0xedRpvRx5Aw+sAdj5CU6ZAC81KBLBiIjdyrRnB2nHwUXaceR7dpJ9CdacoRdFEhN3YoCCOIdRj9vtKIKa2YH8T04HRH5aGaeVKO1ZsmZXQlR1YG8xVr2mshmvech6apHFm5CA1Tl6JB6hI0Sl2A6F7TMGLOevz7p4u4kZ2FLN2ckfL8ybvKZ4XPOZ97+ZN3gMuUC9yHz6w83yzLM84yt/OjivUwBQKHvIP635Dfuu1cQIy5OmVNb8K61bRK/K71cQJywOlzw+axw+FxKod9asPsbh+sbh+u5tjwydm/8NOlfFzLtyLb7ECBw61imfHbmL5thCktaR+FvA5NLmhQdeDAAfTs2VOFtjGb6W/nVLMK0N9Jf836Mq9XnavfAnDb11/KAQQXs9uDXYdPIqpNF/zvM41R6dloPF63GR6vG43H60TjiTrNUFnBUyQer8NEICNkNUOlZ1ug0rOt8Fi9lnisXis88WwMKj3XCk881wKVmJ5ticoqtUDlelqqUrcFqtRtjsp1o1W9rFufqtaLRiWCX01q1qJQtV4zVKndCC0SOuL4x5/DpUKH+GdI4HPofxSZVYBYKTf8v3qzgid6D7rgdbrgc7tgzcuCy5QJuHIAazZcThssbg9M/viGjArBKSgIbfz60hThOq8xnSAsa9vyhRbhQOFHIUjByZyCkQJSBK4+F4EqIMHOvyQhybrFV0RfT3mVBUwIGuzkCQS8DgErOTfm+lTWduJ+PI5txTqHDh2KV199Vc0zJ+tKq5fnQyBjO7C9eO0EXGlD5uzkZJllbhfIYs7jZJnXHAhdAqW8b6WlYFAW7Bi2pwCU5MGAixBMM21gCrZv4DqzyQSLsQBmZZLJU6YZg8mIKwVWbP/4R/Qavxldxu5H+zEfot3Yk2g77rCauLto5KM/on6gU34wZ/5gIS4CoUymRCKcyTaW40bSNLkfscP3IYZTLo3ej/YTj6Lr9FNInfURes7+GD2mn0K3KUfQdTK1YruKtGHJI99VGrG2w95CO79/GDVZAlF3k4vmi3VInTRBEsIk7lhxSAstplh4ylxEdZuOpilzEdZ9IRqmEMIWKaf9lJGLsP3El7iek4+c7AwYDMWjpuWdFZjiM8hnm89/sD/KEj43PI7PtuQssw55jvle8P3g/no5JPJJ3q9gv3Hb63iqklShWJMvq6nT8sAKD8zwwqocSfgh7PT4QG3Z9RwrTp75DeveO4OVm09g3/Gz+P7CPypYLKd/0q7DDo/XDpfPDhec2ghMD+UI4HS4sHDBQrRq1QqHDx+ExWLy+zgR3ogPD+aP1895O0998jliEjvjyTrhqFI3CpXqaKlKHWqrIvFkrQhUrR2BKnUiULVuJJ6s1xRPPheNZm17o17TZFR5vhWqN4rHk/Vj8VSDWFRrGIPqjfx5gxg83SAGNeq3QvXnW6Lasy3wVN1oVK3bFE/UicATdSNR+dmmKj1RV1vmOkmV6kaiar0wtEzqguOnzyhNpnr8im9e0f1Vik8qyiqc9R/MA/Wf/qv86nJ5GOvFC5+9AOYLp5BxcgVsF96Hx/AZvPYbMLmdKHD54HV64bYDbjXEWDNS0lCp+ZfRK4FAptj/ti5b4EJgQgQgBSu1SuysRfDqc4EFEazsrEMJYp4Q62VHLcJbX1d5lOU8RLATVggV7AAIBoRKXhOvUwS6nK/kpTWcHEcQYzDYESNG4NNPPy2qk9co7RisLh7HxP3Y4fB82Pmw7dgGPHcZZcnz5zq2P8vcxuthmesCAUyWuY31lSUFwhCXeY+CpUC44jLPXZ/4vLCdAxPXByb9cVrZAovVCIuV0ytx1KsJJrMJBqMZP1/NwfJtp9Fz3PvoMuYwOo0/juQJR9TURhK+QqY5CgxdIaCmz4OBWLB1egBTEDZiN2JH7EXcqINIGncUyZOOocu0D9F95sfoMetj9Jpz+p6CmMBWYC4AR9MjR0vSKb/IIb+nNqclA7wGhq8I7zEXUamz0LjrLESkLEJY9wWI6jkH8S9Pw1uHPsevVzKRQVjKykROEB9ReZf57PGeh3qP+MzzedG/5yI/5H1lHdxHb57ke8Jj7zmIBem8BdKIYpL83v1Ka+b0AhaXFwaTE5lGGy5nm/DZN3/h3+cuwqm+r6k598Dm4GhLB4wuC0xeh5qUXIGclbMOmDB9+gx07doF2dmZcLls8NEC4vWoFEyG3Jd1NLC43Tj98WeIS+iIanUaK9CqXDsKVWpHKbNgtdoRqF47DNXrhKN63QhUqxeJ6s82Q/UXmqN2WDyeaRKHp5vEoWZEAmpHJaF20yTUiW6Lus3boQ7LUYmoE5GAWk3iUKtRa9SsH4Nnnm+JGs9Fo+rzUaj8XCSqPB+FKs9F4ol64bemuuGoWi8CLRK74fjpLytA7L48GI/gj/DdJ0jZvNAmz3Xlw3H9NDL3jkbmlu4oPDgYuWdWwpLxFeyWK/A5c+FzFMLntsHrI3YVhdnxR0pWg45F117mFqPwFEEnoEBIYKJgpIDUC1ApiyBlTjhgJx5KEHM96xPgkDruZa4HM16DAAo7fUIBBT5BiNcceN5cDlzHBuU6aSOOouzXr58yT0qHIduCHcvj2c4Cg7KvHsYIWoEaMnZU0sZsL14H95EOjG0fmHi9d5pYf2AKpiULtS4YAIba96b1hfnINRqQW0jQLEBhnhHGvALk5ObiqiEf31zMxuRVR9Bz/E4kj9yNxCDBWwWc9HkgYOm3lVYW+KKjv2jGEsYcQtuJx9F52sfoNus0Uud8hp5zmT5F77mfFIFY96n3TiNGECN0hTI9SvwwiaYvUx9JPLHifC7CUmcjqtcChHedh2YpnE9yCmas2oavLlzEtWwDsrINyMumVqzY0T7wveXzR1nBZzrYH597ghr3k2P17yfX8XnmBwD3079PIpuYh3ovg/1mqetKgK/igLF857UkYEY1C7VVnJjc7XPD7nWrAKj5djeyjU5k5dngVlpzDcQM+fn44tz3+P1GJjIsNhS4vbA5KfN9+OXC7+jT90X07tMbdodVza9J/zEfZZKaj6nUq7g3OxDEXC588vFniE/ohKfqhKGy0lRFo1KdaFStE41qdZqiep1I1KjbFDXqNUON55rj6foxqNm4NWqFJ6Bus2TUa94B9VunoGFCTzRp3xeNO/RF/cSeaMDUpgdeiO2GF1p2wXPRHVEvMhm1mySiZuM4VG/QEk8+TyBr5teIRaJSvahbErV0LRJTcOz0l2oieKURo/pLn2gipux+eDRifDKVN6Hfqurv6lWgM/8kXar75/qKdPdt4Ibb54KTsWnomOnNh9d0FsZ/z0PWuhgUpDdB9sZYXN/RB5Yf0mDLOAlX/nfw2q4ALiPAl7UoUrKo2dUjd1svJ4WbCDsKUtHWEJwoGPXCU4QocwpSgQZ2+gScUADC9QQf7sdj9PWUZ5nCvKT6BGh4HoQAwiPPm9fKa5fzZy5lfWNynXQS169fx5gxY/D/2HsP96qKrm38+wfe6/v93qepYAcBQQWkh4QESEJCqGl0lJ7QQZoIGIoonRSKAgrSpCu9JBB6FUggtEAIqaek55ycmvu77jlZsD2eIKI+D/pwck1m79l7Zta0te69ZmZN//79lRBiGlKP9D39GJd1eu/ePWXZPy0tTdkCokHZ1NRUXLlyRdW3gC/61JDxcHA5IJwnAjBvEWSPK+8vPWMa7q66OKRF66p7zz296u7d4+sMOmQXZCPbmId8XQGMecUoyitAQb4Oufk63Mo2YveZ2+g/6Rt0GrMR7ZRJiq0Pz5L0q1qkL4v2xX/cbsknfUYQxinOjpP3oNPUQ+g6/SjCZx5HuAJgx9Fj9nH0mHVMacQ4PRk+/RBCp+793acmBYCJjTDRfPF4JIIrLeByab94zuQcNKk6rujh8zCXtf1GEbPwXmQMGlEzRhAWNgPRU5fjTMo93M/LRXZeDnJz9TDqy6HXedaMsx3ZL6h5Zv/29OO44fjguHNvd96zj9BnGgRi8oHEMakdU9WNS095/mJYtUCMyIty0OUeTXdVITLKQ8WvacHfAit3PzpsMDkcKLPbUW6zwmbnQntqv3mcUiG27DmCTftPYf/527h2X49cXbECYkePnUDXbqFYtGgBbHZqFG1w2rlMxWUNX4G/XyzIH/CC0og5kJh0HL7+XVGjTnP8q443/l6nDf5Zpw1erOODmnVb45W6Xnj1bR+81sAXbzRsj9pNg1CnZWc08A3Hu+17olFQX7ToNgQtQofBp+9Y+PQfhxY9R6BljxFoER6FZt2GoEnIADQK7Id3fHugrlco3mreCbXeD8Sr77bFyw3aoMbb3niRa8fq/ty9VKclvAIisC/ptAuIaQGYXP+5gBiPPrDBaStGpSkTTtN9OM0ZqDTdQ6UpA5XlvL4PJ5+Z+TxDOfWMz5+7p6uD8luoLLsBR+kNOMxpcBYfgyl1IbK/bI3Spa/BGlcDFXE1oV/2Du5siEB2cgwq7v8AZ/F1VJr0gN2iAJmy7FrV8YS/uCbINb1RM6r5jvzI3ITZkfHRkWkSOBGokMlWxzwFiFGDQi2Tp58wT/ki/r2BmIADTzQSRLo/1wIDxuE7pJ9lZZmF+ZNuTz+G8x0KHVq25qJ97nxi+bT1WF1cnnfJo5EGDx6MQYMGoV+/fkqzNnLkSPDsStJL7QLpoiO9nP6kyQwacKSBRxqe5TNPZWaYlPmXfE/xfymOPPcU97eE6fQ6ZBmzkWUQIFaCovxCFClNTD7yCktwK68Umw9fcZm0GLMV7WlLbAyd68Bu+nTtua6ryhFEuTtPAMz9HdoGc2nCuBh/Fzp/vB9hMUkIn5mM8JknEDHrJMJmHlMasQjlV2nDPj2CMAKxT34/ICZTkQRg3O1Iy/nUehFsPQRXbmCrMRfgR8xGk/DZaBo2S7n3Q2fifa4HC5uDxuGfoWHkHLzTIwaNI2eiVfin+GD8ciSdS0dmXgF0Rh3ydbkw6IugyyutAmKeeQHbnR82BFCexg3DOF44zjz1ES0QIx/RAjHGlXHFa0/pexprTxQmzPInvoAwKh/EQDb5qOse3MXOI4BoPLTqY5hTkDT2aqmsgJ0m1R3cKGSF3WGH2VqJwgonfryTj72nb2Pl+kPYvisR5go7Fi6MQ6/efXHx0kU1y+F0Vi1dsPGoJvm4ZkmEQOHn9KsWpHtmUz8rvqTwswfVBHAX4qGkk/DxD1ML6P9Rtw3+t44v/l7XD/+q54uX6vni5fp+ePW9ALz+fjBqt+iC+m0i8K5/HzQJGQivsOHw/2AiQoZMQ9cRMeg6Zg66TfgCoRPno8uYz9Bp5Cx0jJqBgAGT4dNjDJp1Hor3AvqjgW9PvN2yO2q9H4LX3+uAV9/xR823/fBS3TaoUUecD16q440X6nqhVeAvALGqAwX+JBoxJ2zleXiQvBzFawKRv7o9cle3hfGr1jCuaoeiL/1g/Mofeas6IHc1n7eFbrUv9Mq1qfKru2f47/EO0/ildP5c7xSs8kbxV61Q8mULlHzVFCVfNUbxigYoSqiFkvjXUB5fE+a4F2COewllCbVhXNEY2az/PWNQfG0dYEoBbNmodJSo3ZU0DGtROy5ltyVtjbkO7iAj4WCs0nNC7eqpYnICwARgkGmSIZK5VifwKZDJQOkTxFT3NcxxTkZKzZMnJuweJkBJGy5h4hPMMV8ydn5FU8tE8EI6ODXGL2/SLaBB60sa9D3lwbgyRSKCRZg/fakrlomHgPfs2RNbt25VdEj98ZmnH+MzbWq3CN727duHYcOGKaONBFnp6emq3lmXBIVS/wRePONywYIFyogswZyWdgG3LCfDpexSRimzxKGlf3lH6oZpiKBkGOOwLuhr0+e1hDMdyVN8yevX+vm6fFArpjcSSBph0Bth1NOnBXcddHoD8vSFyMgtxJrvU9Bj8g74D/8WbUdvQpuxm+EzdgvajNsKvzHb4D9qGwJHbEfAiO1oN/KR1kwAGEEXr3+qNSPw4pmRdDyzcqfaEND544MIq5qC5DRkxMwTiJx1ssodR+Ss41VgjFqyRITFHEH36QfR7RPPU5NcqO9psT7Bliy057SjaL9kwT2t4lPz5dJ0uRbbCwgTX005RnyGRhFz0ChyFppEzkKLyJnwjoxBmx4z4dfrM7TptwCt+i5Co54L0LDXPDTuOQNNwiYgYsw8bNh7Hnezi5CXb4Cemmvl2KcIoH4OwqSN2fa/BMQ4ljhWpW9Jv2J/4jXD2a9kipNjQBzHEx3Hj4xFT+Pr9wsT2CIoR3uvvX6Uo8tYRZXtx6q5MdLqJAilSQyeeWm129QXKAAAIABJREFUo7S8AkZ9IUzlFnTtEoZ+HwxE2q10mHneYyVQ4axarlI1OcXjhypZfvC0HB7bVGU8lmdEcmmFjbvrlaEj1xScgmguOlw0uabmyPc9c6VHZdBeqcX6SSfRxj8cL73lhX/V8cI/67bCv+q1xIv1vfDyu36o9X4wXns/CLW9uqF++15o1HEAWoePRPs+49Fz9GxMj9uAlVsP4tiVeziTrsfJ9Hwk3cjHucxCnLxTgPWHLuLzNdvxwYTP0X3ox2gbEY3mIQPwrn9f1GrVHW8274zXGgeqxf41G/jgReZdl9OVrfDC263wj3peaBkUif1HTyrTI3BWWRCogq6u8lSZEmF9PvuL9Z2wlWYg58gM2BJeR1ncyyiJrwFL7N9hia0B+5IXYVlaE2Vxr6E0/lVUxNaEdWmNKveS5pph7veewp71d0ifO42/dP9ry1kT5tg3YIqtBfPSN2BZ+opy5thXXfUc9zrK415GRdxLqIirgbIE3r8Cc/ybMK14D4Vf+6Ngz0iYUtbBavwRTqsOzkoTrLZS2B1cr8E1B2Y4Ha5jkzgMyUJkUlnO6CKDE3AhQIJMk0CMglkErAhxd58CneCCcav78RnfcY+rvRemzjDmKfmSUdPxnsye6biv8yLD1tJOEEMNFcvAdxmHQoAgTdJlPpInfS0tfIdCgXEkL+YhAoF58ZrTiQRSPAOO78o71QkLLY0EjefOncPYsWPV4eKklY5nXC5btkwdYxIfH6+0YDwEmO9xm/ukSZOQkpKi3qPtIZ55OXHiRHzyySfqCCYBaaSN6UyZMgU7d+7EmDFjFPhjHbBdWT4edM5z65gG3+PhwlevXlXToXx++/ZtdWQT04+Li1N5sm4ICHmkE8/ZnDx5stp6T3DJMlGQPoljm7g71UbaI1CKS1Sbs93pCouKUFBUirTsUny15zp6T92IkHEbETThe7Qfvwdtx+9Fu3F7EDDue3QYtx0dxm6F/5jtD3c9ypowrfZLAJkAMJ4dGTRhDwjAuk07gtAZrnVgPWafAN0jEEYw5gJiXCMWMfPJgFjwKJdlfe6aJPASbZcAMYIw0Xpxwb12vRdB2KP1XY8O8+ZuSL7HY4y4Q9L7g8VoM2gJ2g5aCv9BS9Bh0BIED45Fx6EJCB62XK0t8x2yDK0HLobfgFnoNWERvj1wDrdzi9W0mS5fDwPHHIGYjuPEs/ZVO27YX6hJ99T3GcaxwfYmv9COO0lDxhzf4btaJ+OO6XhKvzq+858OF3rFV4DJ4UR5aTlupN2Ed2tfLFy0BFm5+dh/5AQ279qPC6m31ZrIkgrXGZDU5JBv8JxLOi5nsTm4DKJqaQqBmvpTq9eqIMgjzdmjZy692pPUCeXEIyAWgRpv0ayEF16s3wovvdMKNd/1xmuN/PFW88542ycM77TrgZZdB8M7LAp9xs3F1KXrsf/CLZy/q8ORyxlYv+80lu9IxuLNR/HlngtYvf8i1h66jF1n7mD32Vs4fPk+Vu06hmGfLERQv3Fo0WUoGgb0Qz2fULzZLBivNmqndlu+VN8LL77dCi/Vb4UX6rfCP+q3RsvgSBxQQIzGzdVhRkrOVekMFfyk5PvzaMRKM5B7ZDoc1MTEEXS9BNvSv8G29EVULv4nHEteUKDMHEeAVuWW1oDluXvKOnhZAbHy2Nowxb6JitjXYFn6GipiX4U59jWYYnn9MqyqrgnGXoIl9l+wx70Ae1xNWOPeRGlCI+i+7gTdD+NQfHE1rDknYC25B0t5HpyOUlQ6uXWaejL+PVJwq8FZxdTcgRhBGBkqAciTAjEKXqZT3Y/pUchqwY77tTBnhpMp08k16SCDlvUjwpjpC5Orzuc7ZOoy3SrAjKCBwp0CRLRDpEGAH69FODB/vs+4kg7TzcnJwccff4zOnTurd8kwWX985unHcDrSSrDI8ywJsKgdYzjLx92YNI1BkEUtGKcleZwSQQ/BEsEYgROPVuJ1jx491JQmTWkQbFGzRtp5BmZUVBRiYmJUvObNm+PEiRMPd1OyzN9//z169+6N6OhoBch4zXxosJbAivmSPp5vRzA2fvx4lX6fPn0QHh6ugBtpolbwyJEjCoCxjtydJ2DmDsJ4zzp2d+6L/4uKS5BbVIrLmQas2HkW/aZuUmYtOow9gPZjD6Md/fE/wH/8VgSM34z2nKp0A2NaICbaMQKwwPE/oOOkfQqAhcfItCNBFhfjcy3YbwdicsSRGHQVMKaddhTtl5ibEPBFIMYwasb4zkPg1X+xMlPBQ7+Zjv+QBAQMS0Bg1DJ0iFqBDlFfIihqFYKV+xJB0SsQHL0MHaOXYMAnCdh27Aru6kthLLOipNSEYm5u0XO3ZD50eVxH6BmIaccw+xP7L/u2px/7Nz80ON4knox5+gxjGmx/jiE6jlv56JFxU136nvJ8FsO4rrekuAQb129EcHAnbNiwGWWmCtzLykPy2R+xN/EU9iadUlPxLDvLS40aDc3Sfpm16tqhzt90LWVzcXbynMc50eQ9Wa3YuDP86Cn4BkSgZh1vvFTXGy81aI0a73nj5Ua+eLNJEOp5heHddr3g1W0IOg2YgKFTF+Dr75Nx5nY+fnxQghM3dVh36DJW7j6PxTvOYs6G4/h880ks2n4Gy3ZfxPYzd3HqTiFuGStwy1CGvWeuYkbsOnQd8gl8wqLwXvueeNunO95oGog3mrTHy++2QY13WqNGg9ZKK/fPBt5o1bHHXw2IZSLryGxYE95CcXwtFMa/jorYF1Gx9DU4FlMrVhMVsa+gPO5VlMVTa/YGSuNeR2n868r3dO8pzD3OH/POGx7pU3mR3ir6PeX9e71TyvrR1I2nvMqVRoxaMbrXFQBjHVuUxrEmbEtF8/gvWBb/X9gT/gl7wktwxNeEI+EVOJa8DHtcXZQnNIFxRTvkbvgQOWc3o6IwHQ6LEU6HWR3eyiW0dC6dFdcWuE4S5yAng1NfXG4L9Sk8yTQFEAnzdPf5DgVvdQyS4WTQBD3ucau7Z55kygLACH60jJjX2nsphzbMnd3wHa1jmZkuhQNBAAU+8xShID5p5LWAMgoKxiGQIrg8fPgwfH191ZlxLCfTpRDx9KNgEVr5Lg8XJ5Chz3hMk0CMIIyaKb7DaUku0Kd2ioCN68gmTJigtFBcY7Z27VoFnLiGjMCLh5MTRHXv3l1pszjdybBGjRopn+3FeuUmgL1796o4BFHcQLBixQpwrdqZM2fUxgEvLy9cuHBB0XD27Fm1lm3z5s3qVIFp06apNJh+t27dFGhkfXhy7mCK96Ll0vqky92RXq0zFhihK8xDliEHN3MKEb/pND6Ysh3Bw3cgYOR+tB21D75jd6HNuC3wHbcJbUdXPzVJEEaQxjVgogUL+/SoRtOlnXp0gbHIWVow9us1YjI1GRjtOm5Idj5Sk0WQRdDVKHSWcpxylKlI+tR6UUtG46zUminQNXS52kH5SLO2AkFRyxEcvRxB1LgNX4OA4WvhH70OAVFr0HH4KoQMi0O36MUYPHUFtib+iLzSCpTbKmHleYh2B6ymcpRRA8mPIYIwg+epSY4N4Q/0OS44Bj392O853tz5AMeWjDWmwb7B9/6qQIx1YzQYMWXyZESER+LSj5eVVXha869wAIbSctzPL1S+3WlVWjCrw4lSix26QjOKTVaUW5yo4FK1quVsjyYfZQLSHZCJBPDcNu7tRchmdThw+Ogp+AVG4uW6Pqjxdhu89I4PajZqg9ea+qNOqy54r20fNA8ZiM4DJyJq6gLsOnoJGQUWZBZbkXQ1Eyt3ncG0VfuxYNePmPbtCXzy7Qks2p2ClYdvYOX+q9h+5h6OXtfh/J18ZJXZkV1iQUpmPuZ+tQ1dB0+Cb/gwNAroibreXVGrRTBebdweL7/ni5rv+KBGfW+88G4beIX0xMFjp9TSHDh4erNr5ocldX0S/MmmJq3l95B5dDoqVryKghU1oV9RA6XL/obShJdgjfsbLHF/Q3nC31G27O8wx/8TFXHP3W+pA0vcP2GP/QccS/8BayzXgdVUU5CWuBdgi/0n7Ev/AVvsCyqM08FFy9+AKf4F2Jb8XzgX/w+ci/8G69JXYFpcC5bFtWFfXBvlSxriytqJuHdhLyzFWUojZqFFe9fJlC4gpnS0rnMq5QiNPxqIEahRmArDrQ6ACeihMCYQJEMmbWTi2p8AKk9h8qw6X+LwOYWGtuwEQgRaWkDGa6GL9GvXRVGocHqxffv2ahE9BYmkK/lofS1NLBuBFbVYnI6k4GEYgdiiRYvUgeMEbgRMnAakFio0NBQhISEqzu7du5W26sCBA6peqV2jxoqaMoK2gIAAtXaNtPO+devWCoixDFI+HijMqU7mz3JxCpPaOE5Znjx5EtSicYqT5aJP7djChQsVyOOmAabFZ9xwwAPQmQbD3J2n9nZ/h/ee3mP6P3UU/g9g0Gcg36DHnewyrPjuPHp/tAHBIzah3cjtaDN6F7zH7ITPmB1oW7UeTNaHie874ju1RozmLUIm71VTkNSCyXSjS/vlAlq8fnT/24GYf9RXaFtl74sArFmPR7a+BIgJAKP2i+CLhll5PiTXjBG8EXiJ4VYBYWJPTAExpQ37Eu2jvkbbqG+Vaz9sDTpGL0fIoM8xNmY1Dp2+jjKbUxkgtdmdcPC8Pgs3AHHjlhVWMz82ymEw8iPq51qxn7aLa5MJx1N1P/ZnAi22s8TltfQFhnFMcRz+ZYFYJZCdlY0WLVpgyJAhuHv3ngLA1HQRjJntBGSVSvNlr+SHtA1lFhtSb+bgux0ncfRUGnIN5a424wZOhThkI4EAMWkB8s2qxVHqqLzq20Zi0GcsasRcQKwHXqnXBjUa+KFGQz+80rQ9anmFoEHbnmjWcQja9xyDoR8vwLbEC0jXmZBXXIEMYzm+P3kNMav2YMa6E5i87jQ+/vYU5mw5j6V7UrBs31WsT7qB7Sdv4lRaHq4/KEam3gRdcQX05Tbc0hVhZvy36D5kMry7D1E7MGt7dcFrTTvglUbt8cq7fqjBNWPv+qF1p15/LSBmK81EzqHZcCTUQ2ncWyhKqANT7Cswx70F55LXlLPFvgZz/CsoX/YySp+731QHZctqwh77v6hc8j+wx/4NprgX1cJ8a9w/4Ij7/2Bf+j9qjV55Qg0UJ7yCkmWvonz56yiPrQnz4n/BueSfcC55ERVLaqFopTfyN/aFNWUlLIaLsJdlotJWpLZDywmV/FZQm8t/AYiRAYq2h4zRk3DUMk+CJmpuCDI8/Qh2qHGSONWlx3BhxPyy1k5LuKetBTRMn04bVt21YjLVrDOROJIe64B0u3/By+JiKQftiY0ePRpDhw5VWjERIp7qgmEsF/PgewRP1G5R68RwOmqnCHaoCSMoJDiaOnXqQy0V14IRmCUlJalp0eTkZAWAqLGiOQ3G55RpYGAg1qxZo7Rjx48fR/369ZGYmPiwHSj8mDaBGAHhgwcPsGPHjodAjFo6AjGmy3VnBJwEXEwzLCxM0ci6YD3QhAfDBbRK3fwaX4CYCGjxPaVRqMtDsS4HBbpc5On0uPlAj82HLuKDqV8haMRX4JmPbUbuhu/ofWrh/cNDuUdvU+CLmjBa4O84aQ+6fsLF+IkPpx8FiFXvewZitCMWMSvJtVh/xiF0/4RHHG1DpwnfKcv6PPi7w8hv4P1hHFr0WYSmPVy7HqubfiT4onkKgi8CL64dE6AlvgAw+hJGPzhqBYKGLUPw8K8QMPxr+A9fq7RiwcNXoePghZgybwMu3ciDodiCCgt36DlRSce+SdMLdiu4bY/hNpsD5SYLDMZHU4rSJsIfpO1Em+Wp73N8sd9TY1pd2zKcaZCfyHigLx9L2nHuKY9nLUzKrPXLy8tw4ngyateurT52SrjRSS3Gh9r8TiPfhEvcWlWJiioTR06UVthxN6sMO/acwdqNh7B1ZxLuZuTDZnPCyd2q6kgkO2zkI04e1QRleJb1xwVSldxhz9XqT/AjJ7eSFx07hfYde6NmXR+8/G57vPy+P2p7d8Lb7SLROHgA2oSPQ69Rs/DdoXO4mV+OnFKbclczC7Fix3HMWpuIUQn78dHXp7Fw9zWsS76LTSfSsev8ffxw5jbO39bhrq5M2V8rLrejoNgEQ6kZ2aUVOHszA8NnLMKHk+ah89CpqN+uJ95s2QWvNu6Al99th5o0bdGwPXy69H0ExP4Ka8TspRkwJMbAGfcGyuPeQHH8m6iIfxWmuNpwcHpSmVN4DZb4l2GJf0k5a/xLeO6etg5ehC3uBVjiXkJp/JswLquHwmVvoSy+Jqyx/wtH7P/AEvd3FMfXQFH8KzDFc+H+y6pNyuNrwxjfEPq1ITDsGYuyq9/AknMcjtJbgDUfsBUDDrMagBzUBGN0ru8hfkLZXAfdVh0qK4yOg5ZAjIyQDFEYrTBed58MWL5gyWw8/Zg2ma97XE/3zI/AjnkThIgjIJJ1RtSuEaiRRk9TGKTD3Xmi65fCyPRZH8yDeZImavW0dLP8d+7cUYvXeUwJtVF8jyCLcUVwSF68F8d3CMA++ugjXLx4UYUzLwIp0Ygx3x9++AEjRoxQ4ItaKE5HUvPFHZecHuQ0IuuXWi2COtJAurjwnl/cnMpknHffffehRozPCaKoEeNie+ZPzRuBGDcfMM1bt24pkMY0uEaMYPPDDz9U71I7R1rYXgRfBGKcImW6DHsSx3h08i7rVa5/yS/UFaA4vwAEZAZ9FvKMWUh7cA9bk85i5Nz1CPtoE9pHbUO74bvVLkhqwQi+uEtSAFiXqQfQffphhMdwMf7PpyN/DRBzma+gaQvXrslQBcT2qrMmCcSCRq1Du2Gr4P1hApr2nI8mPeahSaRrByQ1YLL2i+u+qCEjAON6L2q/RPMl2i8BXO73Ek4/aPhK+A+JRyDB2IhVCBy2Ap2Gr0DYyDjMXrYTZ69lQl/IjSxWmMtNsJpMsJjKUVFWClNJMcylJTBzU0wZdyKXKwvwbBNt39des915L7xA+rvWFzDCMS3tq01DrpkGx7dWIyb8ScZOdbxGm9+zcE26STN94Qd5ebmYOvVjtGzZArdu3YDN5lp4Tz3UT/84xcapSTtsXFNaCZRZK5FfUI5bd3ORcj0DefmFsNudsNusagelzWaHyWJTGjWzA8onKFN1X2Xb7EnqRWnE7DYcTjqJwE790NgnDLWbdcIrTQLxVpuuaBjcH+36TkTXobMxY/E6XLiVg/uFZtzIK0ZqdiG+P30TCzYdxZSV+zAyfj+mb76IFQfTcOSaHufvlyHxajYOnL+NU6mZuH7fgOt3c3HjbjbyjaUwlJiRritEZokJGw6cwIeTP0eHAZPQOGQg6vn2wJvNu+C1RoF4+d22qNHorwjEynNgPL0M1jWtUPSNN/K/8UXpej8UrgtA+ddtUfa1H0rW+qFknQ/Kv2kN0zdez91vqoPWKPmmDYzfBCB7XRfcXx+K7G+DUbimOSoSXoV1yf8Pa/w/UZLwCorjX4cl7lWYE95CyaqWKNgcgdz9H6Pg2jZYSm7DWmGA3WGC1VIGcJck58o5RcBBWLWEkyDMNW/OMGqQXE4YhTALggEyQjLExzFfMk4yYIIAxqmOOZIB/RogJkxafOYj1yK8CYi0gI1ATQAaAQ7pISPXMnPSVx2Nj2NOiolVabAIBilICLaYP+mhcVVO5TVu3FjZFeNaKz7ju/JlL3mzjuWatHHKcOXKlWqNF+9JN426EiCxblkWrveitolrybh4ftOmTQr4UcvFxfxMg/lwrRbXeIlRWGrMuFCfWiyCK39/f7Xwn3UpGxI4/cg4XIPGaUUu5qc2jlo+louasvnz5yttHzVxXIfG+ASKpJF9hG0xb948BQDZzqybJ3GMS8e6omM6dNLG4kv4I78QBYZSFOpL1RqmAuMDGI33kGe8jzs52Th84Q4mzN+FHuM3I2TUNrQbuUWBME5B8pgj1zTkkYcAjCDs9wFiRx9pxKYfRNePdyPko+8QMGodfId8iVb949C01yI0Cp+L9yO/UBoxrvmSdV+0DcZ1XwRf1H6JCQsCrseDrkfPCdoYr93QZQgcsQLthsQiYMgSdI5agt5jYjF32S5cvaODvrAUhoIiuA5aL1CL84uMBld96g0oeGg6hKCaYPmnHyACmtx9tiP7rKefjCOOC7Yl+5F7fN7zGceyduxy3ND92YCYlFnGPf2UlKvo06cXRo8eidzcbDhpSV+dK+nSg7m4NDm1y34FubU6gJxr7PgJzWPxKrmAnyy+Ek57pTqOiPVeUmbGtdv3cON+LrILSlBgssBStahf7bLkbMgT/Jgn6z/x6Cm0D+6FWg0DUK9Vd7zRMgRvtO6Cxp0HImjQDPT5KBYHT1/HzawC3MwtxJEfM7D1xA18viERMWuPYOb645i06gjmbDmHNYdSkXg1Bz9mliLpSiaOXLqLvaevY//p69id/CP2nriCy3dycU9fgvuGItw1lOLqg3x8unwTOgyYjGbdotCgfT/UbhWKN5p0xKsN/VGzkf9fTSMG2CwmFD24BvOV5Si5tgZF179FSdo6FF3fgpKUjShJ3Yji6xtRlLYBxdfXP3e/Rx2kfovC1I0wXt8Gfdo2FFxbhbJj41CxugUqFnOXZE1w0X9xwtsoWdEE+Ws7w3j8M5Q9OAKr+QEclSY4YYej0qnU0XZlc6YKcVWN5aoVi2r4/RSUVX0pua2TIhggIyRD9MQotWEECwRB8rXnaYwzPQpmiSdfz3LvyRfg5ekZ48v0IK/FSRzSLcKd+QpII6PSMncydTLKx/0ENInPOCyr1BFBGcEEwRLXZHENF7VJpJv08BkFD/MWQcL4WgYtQJjhUo98V2jlc17TJ+DiM6Yn72vf5TVBNOuHRmM3bNigpiO5fou0UQNHukQQSl0R9Mi1+Kw7XguoIsiiY5iAUd7zWhz7zZM6tovEk7QlL3dfQJvLL0ZBYSmMBaUumgvyUGTMRqEhR5XtQX4JLt0qwOK1R9F70lr4j9qEgLHbFQjrPu2QmobkNKLWRcT8No2YHHEUOSsJ3WccQqcpe9Bh/Fa0jf4aXgOXo3mfJQqENeu1SGnEmvVagJZ9FqpF96L5kqlHd+AVGL3yJyYuZDpSwBp9Tl1y4T6nMdsMiIXXh4vhMyQWzXrNRLv+sxARPRdrd55CWroB2bkFyMrOhtFA0xQ5MOh10FOjpdMr220EXUYe9G0oqLLlZkCBsutGe24/ddqxzGv2I/a/6n7sw+wfHJ/uack90+CY4RhjH2efFsf4dL80bqvL/98dTjq1Y5rXO3Zsh7dPa6xZswqFhUY4aBhWTRnKgnrxibRcC7aYjuLx5POVTticspvUdU6x3UZ+4YChsATb9iYhbu02bNpzDGdS7qDM5lCgzbWW7MlqgPmx/o8mn0b7oJ54s2EA3mvbC68274h67XugSbdhaP/hJ5i4aDtS03V4YCjHHb0F5+6X4/NNxzHpq4OY+s0xzN58Bp9/dwZfHkjFd8k3cPjHTBxNzcXus3ew/+J9HLqag90XMpQpi+W7TmPd4Ss4mpqJDH0h7huLcbeoAhuOnEf3kbPhFTEGDTsMQl3vSLzZtBNeey/wrwfEKI7KKyuhI8M33YXNmocKuxE2qx42RznsdhrsLIXN4XIOexmeu99WB057GZzWYlRaiuC0lMFpKUSl+SbKLi+DbnlblC+th/KldVG07H0Yt/SB4cdVcBSeQqXlFirtuaisLIWz0qoM2fGAVq7vAKfD1NqAqvPRlAqs6sgOjR0xNU3Jox88LFjnAJSvVmGOnnwKdDJfviuM0tMwJ2igAJU0tMxbwjz5Aqw8+UzD3Xl6j+kyXAs0KPRJMwUGy0raH8fY3Z/xno4CgXEJkggcqNnq0qWLsv/FaT7mLWWl4NECVm18ESwME1oYRqZN+gR8iVBimOStpZ9x+Y7Eo7aMU4k0rUGzFLRFxnVgUh+kj3SSRqk7hhFoSRjv6fic4I5aMwmTOqXP9qXPZ/Sf1GnzlXR/0SctBQbkFRqhMxpg1BtQmG9AUZ4BhhwDdHnFyNaVIi3TgE2JqRj8xWFEztiP0Gn7ET7jsAJg4Woq8hh6zE5Wrif9mT91LnAluyKPI4KGW5XdMK4RE/fonMmIWUcR+ulhhEzZjXZjtsB72DfwGrQCLT6IR7M+i9G09yI077MIXv2XoM2gOKW1Coiq2vE47Et0iF6F4OGrETR8FQKjee9yCogNX4mgEbyXMyaXKeDlNygePh8uRet+i9Gqz0I07zlP7bxsFDEb70XMQLPIqRgzdz32nbyFzNxS5OcXwkhDvfocGA0EY672dy3E54dXIXTK8doIPU81yNdBn892//lmCunfbEfpM48DYuzj7M8cDxLXvb2ZFseKfGywX4tjv5fx4onXPGthLC/HI3/0Wda5n8+FX9s2yMnJgsVihsPBo5JkBa8sInGt6+Ki3kob+Q2nKZW5bnABvxOcgaDdrEo4qtb4cQrSZHeiyGqDrsKG5Ms3cfLKbRRbHWoTgDJ3Qb7l4Tv955+jLo3YkaST8O/YG2817oA3m3VCPd9weEVEo1XkKHQZPhcrv7+A+7mF0BWZcEdfgYPX9Jj2zVFMWXsCMVsuYu62C4jffQkbkq7h0JVsHL9hwO6zd7HrbAbWJ6Vh08m7WH/iLlYeTsOKw7ew9kQmDl/Lx+3sfOSVmnE9rxg/nLuJD6bGwbvHeDTqOBRvt+mFt5p3wxuNg1GzUQB8uvR7tEaMGxL+zLsm2RAsgplChkZAabUXDpe2xTWRpYon59ArA2luM9pUZz7/+3U14KzkOiILYK8AzEZY8y8ic8903FzZGffWdEL+D2NhvvwtbLkXYDfnodJZDFSWVx0XLp1OzkDjWQ6urbs/GVi80QTwUg1GDZgQAU6fwIKMkAzRnUlq7+U5v3DJKMkgPf3ImCmo5X1tGk96LXHJvJ/GuefD9AgWCDpIGzUzBGcUEqwDMtDqftpnvKYjIOLCe9rT4hQip/W4YF6VQZ+KAAAgAElEQVSEk+QvgEzAlMR/nC+CR+pY7ulrr/mctDOMPsvHdV5c/0VNGLV22l2NQpP4fF/qmWGk3V3zqL3nO/K++BJP20aS/pP42nhy7SmezqCHzqgHfT436PQw6gww6IzQ5RuhMxQi31iELF0prt0rwre7UzHmix/QP2YPes1JQvic4wifc0KdFdlz1jH0mpmEXjMTq/wk9Jx5FD2rji2KmJWM8NnHETb7BMIIxmYnI2L2UYTPSkLEnCREzjmK7p8eQsjHexA4YQf8Rm+GV9Q6tBzyFVoNTkCLAUvRcsASeA+Jg190AtqNSEDAiAQEjkpA4MgEBI4gGFuDgGFrERi1FoHRXyMgejUClOmJlQgYsQztomLRZshCeA/4Al79vkDz3p+jaS+6eWgc+QUahnHX5edoFvE5mobORvs+MegxbDoS1n6Pyzcf4Na9POTlE2CzrriuLgd6fTb0evZRl2V7PqP1fE5Fuqzoa8f/z0GYp3ZhGMeR/NivtT/2TfkwY1/ylAb7Ej+W+B55kYAw9/6vTfdZvWZ55WOJ9NMkDe39cc2mi9ewfPx4loUjGpjEupPbqgUmtJ/vsqFf9b76xuY/10J/hhL2WSuB0gqrcpzGVKeoACgyVeB0ajqu3c9HTkkFyuxOVKipTldWLttklWqTRoXFgqTkU/AP6Yk67wfgzaYhqO8bieadB6Nt73HoM2Ehdp64CX1hOQpLTcgwlmHz8TTMWJeEmO/OYebms5i39Qw2Hr2O83eNuJpdiuS0XOy/eA9H03RIvmXAzvMZ2HomA+uSb2Pd8XRsv5iLo9fycCcjB3kFJcgqqcDxGw8wcfF6dIn6DE06jUI9v/5qevK1JsF4uXEw2nT5AIeOnXHVIWWpQiouwOnqfVXXfw7L+i5ZLYRrJbcMJfrintWO/2eii5DNBjuslbSgbAUqimC6lYyMfV8g+8h0FKQuh1V3Es6yXDgrKqos90kLiP/0JSaTJKMQAU7hTfc0QIzpuDNdoUymIrTC2hMD/qUwEcxP42vTlvgSRrpkCo4AlAySdSBlqq5cUj4+Z71ReNC8Axe3k+GKoGF+2ryoPWOdiJBhfHFMs7r85B0tXdJ+Wp/XdKSJQoCCkSBLaBBf2oM+aaSvfU/qScCXxHsan2m7u6dJ52EcArAqEMYwVcdqao1lcWnlSkpKYTZZUGGyId9gwuFzdzF/wxmMWJKEyJmHEDn7GKgJ6xmThF4xieg5Mwk9Zx11Hd49K/mhr6zmE4zREZwpPxlhMcfUffinSej6ySEET9ytzrf0idoEn6iN8Bm6Dl6DvoLXwJXwHvwl/Iatgv+I1Qga/TWCRq1G0Miv0GHESgQOX4kOUWuUC4xajcAoasS+gn/UcvhHLUO7YfHwHbwE3gMXoEXfz9Gs11w06TEXDcPnoGEY3Ww0DpuJ5hEz4d1zJrpHL8XUL9bhUOJpZGTkIuN+FvLzeXi8mBahdisXOoIwPTW37J+P+ujDOnabhnzScPY39j9PfZnh7JMcA9pxoU2b/YTPZRyyHwsYk75d3RiRMfms+KST41x8LhGgzT0aUpaPMZbt9y6PSAfxVVsAKKyw4uT1e9ieeB77T11B8qVruJOjg9kJ1zo0G7WP5B1OVFhtSDpxDl17DUHTtuGo3ZyHefdE046D0K73OAz6JBbHUnJQWGZGcblZ2fTb++MDzNt6GjM2nEDMxhNYsvMcfjh/Fzf1ZqTlFuPcrRykPChCSnapAmeHL2fg+7O3seP0bew4k449lzJx8no27mXmI6+gFNklFTh5Mwvj5n+DTkPmoFmX8ajffiBqt47A681C8ErjTvDtOhCHjp11AbFKahZd+03ZA1l+BVLp/VmA2LPSef9b6GAnsVTalXNw5aXZhLL0K6jISIa9+CTgTAUsDwCr+eFagd+zbjj4ydi0QIxMgwyCGiIyRC2DdL+W5wQVTKc6ZkJwQ6DjHv9p7kWYP01cARZaX5sOQQg1VhQCLL9MXVIQSPlYRvdySh2yHrmAnYvjudORtLLcTJdTgAJyJFymSLXpK77hpkXQtrmWDnmX8UmTpCP00Gd70rGNSIvUH33SQ8dr1gPrRWjU1svvca3NV65/S7ruaWjBIsugNCpcT2e3wVJhVse1FFsrkV5gxqZj6ZiQkISoBUno8+lB9I1JQs/pR9S0o9J6zTmhtF/UgqmdkzOPIZJGXmOS0INryWJOIGzGSXSfdhzdPzmGzpMOI2jsXviP3IX2I7ajbdRW+A39Dn5DNqPd0O/gH/UdAqO/Q4fh3yFo+GYED9+I4Oj1CI5ah6Cor5XF+yBlfHUZgqJpCX85OgxbjrYDlsKn/2J4qSnH+WgWOQ9NI+ajUdgXaBT+ORqFfobGobPQNHwGfHrPQMeBM9F33HxsPHARl2/lIifHgPw8AlMXOHUBHwIuaqIIwAjGODUpGjGXtlk+IJ62fTh2OBY8/aRPsn2qS59t+1cCYhybLDfL1LdvX6URu379uhqvMmY5Rv/oH+UNz7EstDpw31iK1LtZ+O6HQ9iXdBImeyVsDoAaMavVDovNAbPTieTzlzFg1DS0DOqH15p0QoO2fdG88zC06zMBQ6bH42x6gTIwaywx4b7RjMTr+fj62G18vu0s5u84j2V7LuL7s3dw8Z4RP97ORsqdLOhKrcgqMOHq3VycTElH4qVbOHIpHQfO3cLeM2k4fyML2fml0JdakVtux/kMHSYu2YDgQTPhFT4FjYKi8JZ3JF5vHoJXmnSBX7fBOHTsXBUQYz0+B2J/dF/6S6XPgWHnBmVObdGahB1wmMxwWotQ6cwFHDlwOsqVmlgtM1Dw/verAmEQnoCYMEoBLZ6YJhkmw38JiJExP62AF4H7ODo80SZhEp/3TINCRsLEl2fuefC5aMpYRu1UCetOnAAfMlMyWNoTo7kJAjnWIzUEAsiYF2kQ4MB6IYPmu9UJL/cWZ758VxyZOa+FDvEFoMn7BNikh+USYSs+AajQRl/rtPXkKVyei88yPYmT97W+Nv1fcy1tx3zZVo/KTltYFbA5LLBVuqZhiu2VuK03Y+OR65i4NBEDY/aiX8xhhM45jm6fnUD3z04glNOWs12HeUfOTEavmcnoPfM4+nBqMuY4ukw/iuApB9Hho71oP3on2o3YinbDv0P74ZsRMHwzOozYjOCRW9Bp9E50HrMLncfsQKdRW9FpxGZ0jFqPjlHr0DF6LUKiv0FI9Gp0HBGPoOgl8B+yEG0HLECb/gvQuvcCtIycj2Zh89C0+zw0DV2IJqGL0CR0AZpHLECz8LloFjodPj2mYsDkpfjm+2NIoQYs34CsPB1y89jXqB3kwvtHgNul/cqHnov1DY8O3GbdsS1+Tb17epd9jPXv6ce+yGeP+9AjDX8VIMaxyHFH7R53MQcHByvbf6wD8gv6fOff9ePuS05F0hQGIYuFJi5sro1enL6kUV+T2YLsPB2KbHYcPHMRQb2Go1aLrni9ZTjq+vXF+52i4N9/MobMSMDZe0XINpZAX2LCvQIzLmSVYl9aEVYdu4PlB69h1cGr2H4yDcmpmUi9m4NcnRFFZSYYS8qR/iAPl9LScfrqLSSeS8GlOzm4cPMBUu7qcDenFHllDuSYnTibYcSk2M3oMHg2fHp+gvdDRqJOm154o0VnvN48FO1Ch7qAmJNGbZ8DsX9XX/pL5cNzIO0OO6w2ClfAYXcxKkcl7ceY4XA61FeK46Ge9fcrPpmiVmgLcyDg+D2BmAh/Cksy7l/D7PmuvE9BQQZNJk4t25M4vsv8GY9rwQg46AQYifARn3mJUNfSy/dFWyagjPUlAIjXdMxv/fr1yvo9DaLyXdFIkQ6mI+WRfHjPtBmXdc802TbuP4ZJm9GXdiLQ49mQkhfDeU0BICBP4gotzE/yp7HWtLQ0RZeWPmkr1g3D3R3TYJ1qnbQPy6J1LLu708aTa/c83OkRwU/aBcwKnczbvf64yNlm5+YGrsWxwmZ11W9ZhQM5RVbcLTBh36U8zFp3Bh98cQA9Zu9Dj9n0D6HHLBp5Tao6Y/IkwmNOoNu0o+g49QD8J/EIpe/QZuwm+I7ZgLZj1qP9mG8RMO5bBH+0AZ0nbULXyVvQdfJWdJmwGR3HfaumJDuMWoVgTkkOX4GAqHi0H7oU7YYshu/AxfD+YAFa9ZmHZj1cB3s3CZuD90PnKtck9HM0DfsCTUPnoFnoLDQP/RQtuk/F4GlrsPnwNVy+V4j0nAIUlnAXrwElxWwv9inXzlT2ETrXmOH4oSupcq6xxPZim0odP63PdmbfY5/jT3y55jghHTIO3PNhONvyrzA1KR9LrNvY2Fi1c5knYbAOWC9a/us+3v+Ie+bpUOCQmnLXNKRTmbcgLXwG6A0F2Hf4GGLXbkNM7Fq0CPkQr7fohjq+/dAgcAiadRuFLtGzMXzOKpy5V4J7ulLkl1TgRm4JTqUbcDbHgk2n72FNYhq2nr2H/T9m4lhKJq5l5CHPWAxDcRlKzDYUlFlwX1eEq3eycPR8Km7nlyDdYEK6wYK0bBOuZBbjptGEY7dyMGHpBvgPmIkW3SfhvQ7RqOPbG294dUdtr0gERkbj0LHz6hB0qDVizzVif0Tf+QunScFqQ6WTVpE5EKgads3VU1PG7sRdjeRnT2j+5YnqioNRmICWEZA5UFBTmJERkkGKsHZnlrwX8EJtDtNhmp5+TKs6pqtNl3lp7+WacSmQycxE0AqD+yWf5aFQoGNcukcCySWkKDhII8EABZGUS5s/aRDH53yfwoRlp8Bg+lJ3PKSbuxTJePku65V08jnjMC7Lw/S19ct3SYuAKMbR1qm0GcOZJm190fgr4/FsSu6IJB1ckM9jkmgbjHa/mIfkT591QJoF9Ny/f18dhUTL+Vrgw/IybdZJdaDLHVyxjUToi+8S/j8HzqwHdyd5aX3SIW0hvtQbn5Fm0sG20NYX+6KrzrgBiZbjHai02wC7BQ67BXanA+VOJ/Ir7LimL8e+yw+Q8MNlTFp+EFHzdqPfzF3oM3M/es46grCYowiZmogOkw+j7YTd8Bm/Ha1Hb4bP2O/Q9qNt8J+wDUGTtqPT1J3oNm0Xuk/bhW6f7ECXKVsQMmkTgsavQ+DYNfAf/SXajVgGP7X4fhFaD5yHFv2+QLPei9E4YiEahn2B9zjlSFtjEQRks9A0YiZa9JyJlj1jEBI1DwM/WYn56xKx8NvDWLx2P1LvF6LAVInSchsqys1wmMphrzDBVrUjmG1OJ2Nd7t199h32Pff+Kf1UfKl7aQt3n/GZlrYtpO/SZ77sE+7xtPdsf7Ynx4yMHynD43iNJ/7znwwjrRxvctLFxIkT1ThlOH9SFm1d/ZH0qt2X6sQE+6MxQXmgjL66dtpbrDYYikpw/uZdrPhuN1p1GYjXWnRHLZ8+qNt+EN7vOhrtP5iGD6Ytw+bjN3A9pwTpuhLsP3sNX+5KxteHLmHTydv4+nAKDqTm4djNfCSlPMDVezrcyy1Aeo4R9/KL8aCwArfzSnA1w4DTaQ9w22DGLUMFLmeV4WiqHluTr+NEuhHbz93C2EXrETBwJpp1nYh3Aoahrl8fvNk6FLW8IhAQEYVDyVVA7PkasT+y+/xV0ybC4pykRR0nwkWFxDI0P/FQAUZso5CYZ5DzNDXDQS+MkYyADI7Mjo6Mj0KaoEQYIxmvXGt9CmkKQhGA1TETpuVJmGrT0l4Lo3cXsqRNGNiTllvKqvW1AkhbbgoPMk0KI4IICncKBAp6lpU0Cm1SJ6SRz/iOAEVqp8hwuTuKRlaZB/OXfEXgMX3WjTZt5sG0KMxIB8uspV0EE9ecrV69Wu2IZJyIiAi1Q5LPCchopJXmNHiEEYEZyyXr1FgmxqEwZDm5w5MHly9ZskRda8vG8kkZSeeTOC2Iqu5a6tRTepKn+KSVTu7F19YT69Rj35CPGA4ozr1wyownTjhNXDEDO2wwwYESOFHiqERWsRnn7+ix5eh1zN+QjIkJhzHgsz0In/4D2o7ZgnbjdsFv9C74jtqJtqN3IfCjvQiZcgjdpieB51SGz0hC6LQj6D71ELp+vA8hk3ag40dbEThmI/yGfw3vwTRnsQTN+i5Ak95f4P2en6Fx5Fw0DluIxmGL0Sh0Hhp1n4NmkXPQsudMdBg6H11HL8IH01dg/JKN2Jh4ERfv5eFuQSnuFZiw4Yck3MzMRwWLRTMHVicqrVStyy48xUAeO1xc/csFWtlX2VfYL6SfSJ+XdqDvKUyes+8yDaYrP14L6KD/S0CMbSsfJOzTMnYYV9KRtJ9ln+VmPfLECp68QW0Y+eV/7KdWrHMKr+qQSnXPQfKIIl5yYrnU4cSekxfQLiIKdX16oHabvqgXMBTvdR6FVj0nocuoLzB3/WGcvpWPqw8KcfDibcxf+wMWbjqEbxNTFEjbeS4dO0/fwP6L6Th3Oxc3c4tx9nomjl2+g8sZepxMy0bS1ftIyS1Dqs6MK3kmHLmehzUHr2PN4RRsOnUTXx68iP7TlqPdBzFo1m0iGgQMQx2/fqjlE4E3W4XDPzwKh58DsUcN+PzqKWqAA0KBMRqMqRoQwjuVz7CqgaMdLU+RlURxMV4XYyRTe1ogRoFIQUrgJmlKHlr/SYEY0yMzFxMLZGAUCJ6+rrXp/9prodWTL/UhdcK8yTgpOChgSBPLLLSKQBJwwGcENlu3boWXl5divARoWgHCfHlPocf0mbYIPe10G9NiXAEZkgbre//+/WoKlO/zPZ79eOPGDQXsaEZj48aNyto9Nw3wHeaxYMECpSnj1OmWLVvUejbWL9PjLk+uazt16pSiX8ojQleErLsv5RefzyXuL/nuaT3JPdNkeUUDJkC12j6gBWIKjNHECw+8JxAzoxJm2FEBK6xKQ2Zz8ADsSpTYKpFb7sTR1DxsTL6NqV8dRfcJaxA2eSNCJ+xExMSD6PVxEnpNPYZenySj97Tj6DPjJPrMOIWe004gbFIiun60H53Gfo/2wzbC+4PVaN3/S7TuvwJNIxejWeRCtfC+afgXaBE5D769l8Cvz2L491+EkCGL0W34IvQYswCff70Xu06l4PzdbORUOFDsqESZ0wGT04lSmxMHkk/jXnYebCwWpac4pXERMPbws+7n1cSPviptiDyU/sl+Lx8KbF9pH7YBr7VtLs/oM47wBPc0JW32O0lHG1eu/ypAjGOWH2bR0dGIjIxUWmyG/cd+Cnhx+yAdB4ebzKkijBSaHE4cPHkeHXtFo7F/P7zl0xt12w9G/aBoNI+chMCoORgfuw3H0vJxMaMQJ2/mYdORS9hy7CoOXM7EoavZ2H3hLjYmXkZi6gNczyvBxfR8HE+9j10nrmDjwbPYcvQyvt57GklpuTh+x4C9lx9gxe5LWLLzMpYfSMXqo6mYv/UYuo7+Al49pqB56BQ07DgKddr2x+utw1C7daTSiD0HYv+xHvXXyNiFuWjIgl2/anBUXbrUYnyDk5TksLz+7T8BICLYBXQQGFCwkYmSmQpT1DJhCROfQlG+fpmup9+TAjFJkwyaoId0kLbq0vWUl3uYlFXru7/j6V77PuuJdLBuWFZ+qXsCZtQ4EfSQfoIiLswdMGCAWn/FuqVjWtry8JrpUuixzIzL+ma9iqAiSBPtmLzL8yE5/Uh6+G737t0VmKIGjMcZ8VBwHjtErRw1Y0yzQ4cO6hnPjRw+fLgys0F6CfQIHjmVyvMjeWSStDlpEDqkfbQ+33N32uePu2be7s7T+1InrF8+14JTaTtpL7n/if9Q4IjgcY2phx84lexjnLpj+7jGQEm5CYYSEx4YTLiTX460nDKk5ZXizC091u+7gpXfXULCxhTMXnYa4z47gKHTduHDKdvRf/J29JqwBRFjN6PriLUIGrQc/h/EwrfXfHiFz0bL7p/CK3QGWnWfhtah09Cu10x0G7IAgybGY3b8NsSt3YdtBy8gw1AGfZkFRRU2lFgcKDLZYbYDJppW4U5Q7oZ1OGGyMpwWH8kdqlCn+nATREafDMVtbPK2yrmqx6Ul19Yj+yr7G0ET+5i0lbS3p7ZiGPsr+zPjy4/pSt/nNZ8zzerS+KsAMY55HiPWsGFDdTwZtdXkJf/Rn6btpQ+4++wTFpsdx06fQ0jkILzrE4parcLxdgCB2HA07D4OrT+YjtCJS7EhKQWXskpwKbMIx69n4cCF20i8monktDwcvJKJ78+l49z9YpxP1+HinRxcupOrdkoeOJeGS/cLkJpvwrbjKdiSnIKNR1MQu/M8luxJQ8zGk1h/9g4+XvU9/IfEoFXkZAXEGncai/r+A1GrTU/U8emFwIhojUbs+WL9/2jf+jNmzvFANqnOD1PsUjjjI95JVkazumS1itH+DgUVZkvGSPcsATEyYDJ+CgBh3NoiC+3asMddy/taX8otYYzPa8lPwj35Ul+kjyCIAoX0EkRRsJB+AgceBD537lwEBQUpzRWBFIGle7kkD7aBVjvGdJieACIKNwIQpsEwAiyuRSM9fI+GZLngnmCF2q2zZ8+qA75pXJaOAi8kJETFoTCgkVfaM6L2kXkzP5remDRpkkpH8mZeAsREAIvvSYjy3Sd1nuI/Low0akGY1N3j2t9l96VCGUDmxwzNHYueSAkf9dHjOorCanGZ+qAhS+ZjqALDefl5KCg0wligQxEXwReXQV9sQn6hGZm6MtzKLkLq/QJcumvE6Rt67D59F6t2ncW8r/djWuwWTFmwAVMXbcSc5duxZN0+bDpwAUcupuPsjUycv5mFCzezcTtLhxxDEfRFpSguMykhyHMEHTany3K6xY5KayWcVVOPTkclrBa7OtZM7brmpgRlhNsCJ0yoBMtMoSRA7BEoUvWlEcYCxDzVI+uYYIL9V/r449qf7ScfDuyb8mM62vHFccP2rK69+Yx5ckxwzLCP0jENSUfSfpZ9rg3jmCIQo3Fl+bj8T9HMZmerSPP/hA4JVB3CqUy/JJ88h07hH6J+y06o7RWOZt1Go0HQcLzXdSxa9JmKoBFf4KOlm3DsZi5uFdpwJasYJ9MIxm5hz9kb2HXmBnacvoPEND2OXknHtXu50JdbcN9YhjPXMnAztxTpRgv2nLmGnSdSsePkDXyTeAPT15/D3J2X8cWOs4iYEgu/ATPQNHQCGnQYhTrthqCWbz+84R2Jum36oEOPETicfMG1WN/Trkkp83M7Yj9p7uc3VTXAfk+hIOyS92qIyICo6kBq0b4aOr9P1YkAE6ZGBicaGzI9MgutRqw6ZkmGTIZJZilpaikU5st3RJhLWsLM6TOMz/meVtCSPmG+kr7QLPeefHcaPL3zNGGSrsQV+kij1BtBmdQdz5z08/NTjJhmLQhuBEyJdoxpMD3+eM10KKRkfRrrReqI8emovSLwIhBjOgzjPbVwBIDLly9XIJBaMdo0mzp1qqpfTl+SDubDBfoEYhQUvKeQ5fqVcePGKY2YAiIaQ6/Sftp2E7qkTf8IX/KgcNcCdGmLx/sywmht26ogmAAxLhdT1a6USAQ8DhCI0QjsI1MP+Sgw6lBaXACzqQhWSymcDtrM47FiDjgqeYafA1ae72m3o7jCivzictzLK0Da/TykpGfhyu1MXL2ViWt3cxTYytQVwVBWoc7/MzsrXaYEuFut0qmOKmO6rgXVVTt3eHasOt3ZiUrOP3IdmM2JSu6mdnA61QmrsxJmeyUquBGDGxEqCcS4DklAmIuhSL9199n+4tyf8Z7P2M/IF9gvpU9Kn3BvdwFRjKdNj+NE7p8EiLG9/0xAjOUVfsV+ybJyM02nTp3UtD/rRerz8f32j30q4sXFdTR5PXzg0qzSBh+BWEjEENT1CkVt795o0mkkGnYcgSbdx6NJ2AT4DpiJnlPisC7xMlLyTcpO3z1jKS7deYBv9yRi7d6Tar3YtrMZOHNTj4y8UuhLrCgotyFDV4jsYjOySmy48qAIiWn5WHPoGqavTcbgxXsxfeN59J+zCR2Gz0eziElo1GUc6gdGo77/UNRrNwBvtu6J2j59EdRnPA6fuKzMPHHjGzXdMsfkKqPTZWv/ORDTNPbzy/94DQgzFOZL5qEFYmSSTzKdSCHJ97RAjGnLj9dMm0DBnVkzLqc6RNDyHTJ5+QomPUyXWqcndYzD/IQZSvk8+VIHWl9LtzZcrvlcrj35zEdLNwUXpwDJiPfu3avqQBbMCyBj2RiHcSVNSYd1IaCO9ScCkECsa9euap0Y64j33KWZmpqqzpPk+ZK7d+9WdosIrKiZY1336NFDgTXmQ60YgRnpYX0xH64nmz59unpGutgebBfmK0JX2ov0aK/d2/dp75kmnbZvkDYRyqT91/0eShfN8WsuEKbWRhEE2V0HpbO8FJZCe0GByyaZVZm8YBu5QBJ91hlBs8VS4dKIqriF0NNGG23Fsb24u5aHopeVw8ydtdwByP5JgU3wQ5BT5aTttb6Uk2GqD3NLtVLnsa8QDJphq7TD7HBCX2RBrq4YFivHQAWcPKaOu+M0IEtoJt1a52l8CQDSvscw9z4pdaX1fy8gxul/oYO000l5fn0/kNr843xXf7A8HMusBy4DCAgIwL59+1Q/If3PIu0/r5UqjdjpCwjqMQJveffGm94fokH7oWjaaRRadh+Ppt0/gnffGLQbMgfD5n6NozezkFFUgWK7A1kFBUi+dBVrvz+CDYcv4VRGGdJyLcgxWKAvNKOwxIRikxlFFivyzU7cMNqx+cxdjIrdjb5ztqL7tPUIn74RQWOWwXfQF3g/bAoadh6DdzpEoU2PyWjZdQzqtOmHl1v1Roe+k3D45FVljsNpdW18ewTEOP5dmnC1LM7u+iRzVlpwMb8IwatO4NV5J5BSYoFV1mt7UHr8n59XkCuEyXMQOyrtSC8uR/S2i3hx9jnsziiGRX0J2VzJCR+qLqHn4f91NSDMXpgaGRzBAB2Zyb8LiInQJROnwKfApTCkdkbrGPakjgCHjkycjgLc3bF8BEkUQFpG/6RM0hMjlbhSt/QptEWKkboAACAASURBVDhFyB2NUVFRqnwCalheMmqWmfSSJgFk2nYhfSwHNUKMy6lEgidqwHhMCsMzMzMVyOLU5Nq1a9WiYC7I5xoxrh0bP348aCuMi4Vp0oK08Z5AjOnxnmlzFya1aaSNYaSHZWAeDGM7sc34Lu/pawXw73HNNGUtEvMQYcw+Spp+y4/x6aR+RXCyf7CM0h9JA/sfw/mOFgCwTtgm7D98zvaTeqHPNmVfZb0JyNbGZ97an9CjDfN0rcrO4nPfDteEOcywOspgtptRbLbi8rVMbN+ZBENBKcrKi1FuInh19X8ZC+xn2nEl1+5jS8Ldfb7HMOmLUl/u7f7fCsTYRmxr9hm2MzfN8COsT58+qi8wTPqCpzZ+tsIIxLhG7AI69BypNE9v+gxEbZ8BqOc7AG+3H4R6AVFoFDoJzfvMQNCIeRizaB0u3M+B0WpHsc2BgnIzHuhoqqIIuSUW5BdaYCg0qz5aXFIKU4UZRSaz2ql86nYepn31AwbM2YCwT75Bp4mr4T9qGXwGL0CrfrPxXtcJaB4+We2YbNltHFp2G4va3v3wqnc/BPadqICY2VThMk+jDkiXsyY5aJ4DsWerbz2nRtUAGYYIAGEOFDB0/y4gJsJLmLkIdd5rtSHuTP5x957iMV13R0FBYUIhSsFCASOgzRNIY70oQejWf6Qeq3tGgc08BBAdP378IeAUYCO08T0KdsYRZi3p8550kVbSTvC0atUqJCQkKPMYLPe0adMUIOPB3gRhM2fOVCYsuHif73IqklOVsliY9ch7lp3pc4E+17JwepMAgj/mz/7Bewpx5s32eVwb/NZnkj7zYn2QNm39Sp24NcVjb93jM00CJZaJ/UBLM+8F/LHsUgeMw7bRxpM+y7Zk+wmg1oI397yFfm241LU2L+ZH9wj4cT1iBSrKLTCrj4silJTRSnkR9IVluHQ1HStWbcKN2xnIp8V846MTJFg+GWeefG35H3ftaXx5ep9tx3qS+pMyszxyzf7M9zzFZxifSTtIfTI+05R0H9vo/4GHpEtAGMfMxx9/jI4dO6rpSWlPvsPrZ/9HTbEdyWcuIKjXKKV9qu07CG/5DkJdv4Fo4D8MDYJGoEHn8WgUOQ3N+8ag46j5iJ67GkdS7+NBCbVddpRX8Hg1M0qLilFcVIqCojIYC0tQSFDPTSCmCjwoNiMx5R5mfXMA0Yu2I2L6OviPSoDfsMVo0jsGDbpORJ0OI1Gr7RC8FzwSTTqNxtttB6FOmw/RefgCBPefgt2J59QZmXDQ+gAXIDwHYs9+H/svp1CYoTA1MoZ/NxATISaCQcuQRRi7vyPvVueLoJD4TFOAjtaX+O7PKVApALQgjcKVgICMlUyWjnUlQkHqUnzpWryXd3m0Cc+Yi4mJUWkzLQoZCm/mR0f6mL8WCDAPSZfXBAKkh+/SmOtnn32m7H+xPNSGEagxXdZDYmKi2i0pJi1YBpaXmhzSRRoYjwKRQpNf79w1yfiSL8vC/EXAMA2hVdtev+c1y8Z6IU2kU8qv9aWOf63PcrDtBASwvqUvsFwsO+uH70h+UnbSI0BY+hLjSJ1LPL7PuNq6k7Q8+XxfnLQx02J+rG+2tzZfo94Io54fFzyeKA/5Bh3yDYW4fTcH3+85gqvXbiE7Lx+GgkfniJJeaSMp7y/58v7T+KwX0i91IeWWfsV7aYPq0pf2YJ9nP2BcOqkrpvGs/YROftxww4y3t7ea6qfGmnRL+/L6mf8pk3sOHFNHHI1GHd8P8JbfULzlOxh1fAeqdVrvdByNusFjFFB6v9d0tB4wGyFjl+CDmV9h7oYDOJaagXu6EhSX2VBSVAadsRRZxlJk6kuQVVgGXbkNmcUWnEnXY83By5jy5X70mrUegWOXodXA+WjZ/zO8FzYV9ULGo27QaNQNGI7GncfBr/cMNKYJCz8alx2npib3J/8Iu80Jp42mabRrxJ5rxJ75vvbfSqAwRmFqZBDPChCjgNAyZ/d77TP3axEu7uFPcu8pHxG4WoBGoSjgjAJTKyikPqV+pV65IJ6giWtFUlJSlJBifZNxMz6FEpk38yGt9AlGCAz4nOkwTfoCnAjYuO6E9sKk3KRXBDcNydKqPkGZCC2hiz5pFZ95c1ExaWN+2vd4zR990sv0KSS1wv1J6vdJ3hFgwzJqwZAnen7N2GV8lpdlI7hh3WnbWyv0pa75PmlwbxuWg++zztj+rBO+J/XpTpeWdr7D9MVnXAJiAV5sby3okv7HPKWN9Rwfaoy4xolOb1BnSubkG3Dn3gNk5RmQnW9EvsGlbXJvJ0lH6z9J2/AdbVra+nOPz/r5bwRibFu2KeuJa8Novmbbtm0P+wj7gvRr937yLN7b7Q4cPXMRwX3Goq7fANRuO0yBsdptBqBO28GoGzgctQNH4u2OY/BOtwl4v/cMeA2eB68h89BhzFIMmfstlmxJxqEL95F8IR1n0rJw5k4uztzJwek7+UhMzcK2UzexcOtJpQnrNGEl2o5KQLMB89G4VwzeC/sE9UI+Qp2gMSqfOgEjUC9gBJp2nYiWYVNQp+1QZUqDa8QOHP9RacQqHe6L9Z8DsWexbz2nSbPgnAJBhAIZBB0ZCYUPgYCW8bozW96TGfM9d+EtlUzGQ+YkAMNTGtowT8KBYVpNlwgA0ubutPHlWpu+XMuzp/GZhgAzll2AGQUP642ClfUoApf1yzq9fPmyMmXBo4i4xovvUABL/QtI0NY7y8d7ps00pL2krUgHpyJJk9QRrwk0JA7b4HE/pkkAwOlOpvu496UsAmbc6595s07pP4mTd+mzLExXwA3zIi2Po6e6ckk88ZkW20VApOTLemL7MV+WXfJk25EOgi2+w3JKvWpplDaWfMTX0sUwpsv02cakg20joIvpE7iw/JIP6WN7/rwOuZGBG1zouJuWU8W076VDni4fWXm5yNEbkZVfiNz8AhXONNm2TFObPu9/yUn+jCdxJexxfnVATOqXdcKxwjJXlw7TkA8R9n3WtdS3pKOt52fhmvSxbblzuUWLFhg8eLBaCvAs0PY0NNjtTgXEQvpNQN22g/AmgVjbYajbbhjeajcUb7QdiloBw1E/aATqdxyFt7tMRIPIT/Fe/8/ReOAitBi6BEHjVuLD2ZsxdM5mfBS3HdNWf4+YtXswbfVeDJi9Ft0+SkDHscvQ8aPVaDFoCRr2n493es3GO2FTUb/zRNQJHofagaNRy38E3mwXjboBI9G02xQ0CBqDeoEjUcd/GIL6TcbBE1fUrkkoIPZ8avJp2vt5nH9zDYjAIEOjIwMR4f6sADEKIgEXTyoEPAkWT4ze03sSxvdF8FTna9NkPN5ToBI0UXgIGPt/7L2Jn51Flf///Qu+v+93vuOKiogJILihjo7COAMkhACisokwIgOyJGEdlU1lXABFWdKdhU0GF2THAcSFfYmyE0C2ANmT7r777f129+3+/F7vuv1JV57c20uSTrrT9+ZVqeep5dSpU/Wc8+lT9dRj40uMMcQrxuZd9oohZ4w9srexJo36GKG4z9CFJmVdHpqkYdDisvCCgQNgkG+jRflqP9omz7QNqpNlPWeIKQNIod1YbrFcRnNtQwwN+gzIcf+S7Y/1PuYXGSBX2vN4ETNmtOk++3lAHsiVfPrhOsg0HjO3Yd58bzqWPX2iDepiqOlr3Pd4rltu1WWbUirdpFQaYJVVqqWgdEtOqZYWNbWs0frUOq1uatGKdVmtaaKvGwNi+uEQt0NbyeB8998yiNNrXdM/+un+x3Lx9Y4IxOgb3m/+2Npll13CUTE805P111fu18NPPqeDj/+OdjugAsQ+9MWTtdv+p2ra/qdo1wNO04dnnq7dZ5ym3WfO0W4Hnanph52r6UdcpN2OuUS7H3uZPnr8FfrcyYv0uW8t0L6nXq795vxMB5x+uf711Mu178mX6wsnXanPfvNyfeabV2jPoy7W7kf8SNO//D3tfuh3tPvs/9Rus87W9APP1PSZZ2rX/edp+v7ztPdh52mvg87RnrMAY3PDHrH7l9SB2GSdZ1OWbytDGwwMBcaHMFGAmA1GHNcyWBg1lD/gIBnwgiRDsgz3gJ2kd8LGKTZGMT++jg0SvEAHo43xhzZGCcPDhvkDDzxQP/7xj4PCNvhhPPgRkwaAAiDAk3mIQZ7HzeWhTXuUhSf44Zq2YzBWa8JDB5q0beNZqyzplAFYwCN9NaiI5TCaa3tq6BsgxW3H8vD1cPzUyrN8Yk8YcwjZIDNkQ58p57KkW+70gb4hR/jj+TCPyTZNg5gy0EVGngOWE20nZcOYxXM7Oa+oAx/ZbEa5Ykb5IqC/XcVcSW35DrW1FtTallJHd1H5tnYtX5vTirWZcGyGQRHzg34Qx/McujFPI/GS5L3avdu0rCyb+B45DzdvoIHskCE6CXl6fppOcgy29z188c1WNujzrVlAGX2frL8KEHteB3/zXO12wMnBIzX9gLnafcYcTdv/NO16wBx9aMY8TZ8xT7vNmKvpeKhmn6Xph/5nAGR7HHGRph/xQ+1x1CX6wimLtc+pV+nT3/yxPvWNH+tTx12ivb9+qT75tZ/q01+/TPt880p97Cs/0EcOPU8fOeS72uPgc7TbrDM1beYZ+vCMMzRtxhnafdbZ+vABp2v6AWdor4O+rWn7zdOu+52sA77+bf3p0ecrHjG+81XfrD9Zp9zU4jtWjCgPFNxEAmIodxsfFDKG0YYEo4qCBgQAcAxyMJQo7WRAiSdDskx8Dx2MBPQdbEwxZPBiQwZvsSGLDSj8O9+8cw8I4+gJTrEHCMTGPR4X0mNAFtOCL/ikX5Rj/LhHNvBG2w7wS3n6WO3nNok9F7ge7ueytE27yGU4o1rNWJMGrwY5Nq4xP74ejpdknusgE+TH2CEL2oNHyyNuj7KMOWXhyWXhDdklARtt+Mc1ckC+lPPcYSwY92rzg3lCG/BFPmNLu57n1PU832iud3Wqq6dD3T0cvdKnnq4B9XX3qafUoe5SXqW+NrV2d+nZl5fr0SVLVWztUEdnZ+AP3pgv8MmXA8xnPMdpkz4nwZrlB8+jCfRnKnrE7PXef//9wzdbkXE8VzxnJkvMYcEPP1kBYrvPOEXTZszTRwFIB8zRtANO1S77n6YPH3imdj2ApcMzNH3mPO0+a64+ctAc7XlwZe/Y7of8pz5y2AX62BE/1MeP/oH2PPJ87XXEBfroERdpr69cpI8edpE+9qUf6FNf/r4+dtB/6hOzzw6n508/8Ax9eOY8fXjG6QGE4RGbPvMsTZ9xlj4y6z81/YCzAiDDI8Yesb88XjnQdeOlSb87WT++YrLMue3GJyq98g4NV7zWHE5sDPxsUPdcbLjZclZtrDBGNr4YEwLKGgWCURhJ6WJQMCAod9OMFQ/XGDkU80i0yLeBwjhhDDAMBh02JPAITRvSWBoxD/F1XIbrOM/XLuP7pGxsxGJja4CGrOijwY9j+oR8DNBI56PanOd1xhlnhKMnkDW06RPB7TsmLQY70IAmBhP5kGd5QAd5kW95Uh7+4NXl3Fdijz/tcY18uR7pZ/6og0wMOkYzzgYfGGvmDjT4mWYcj8RHMp+69AHa8RymTWQGr7TnviIzyiIzyhC4Rl7wZpmZJ9clJo8yjCFjQXvUReYe86Q8yGOuUNZjaLAFHc9zaCfnOmaFT5318xc/p4QHVYE3j2eiQ+WBbvUN9GvZimbd/eclemNlSl29lGdsy+or94brPp7LwTS+rUlbbs/znHkFP/AGr57fyf5Uu6dsNSBGG5YjtJF1tfqkQYO5jHzj58Pyh872/rkvxPSNF16OPPLI4A2DZ3idCHxujpyQbk+5X39d+oq+fOK52mP/E7TbjNM086Sfatr+eMdO0rQDT9UuB5ymXfY/XbviqZoxN5wttufMk/WRGSdprwNP1Z6z5mrP2Wdpt1lnaI9Dztbuh56t3Q45R7vN/rY+cvC5+ugh5+ljh5yrT8z+tj46Y54+NoOT80/TtBlzNW3mXE1n6fPAM7U7y5CzztaH/m1u8IpxvcfMM/TxmSfr8BMv0GNPvTK4WR+PmL9Fg17hIakDsc2ZA1OqDjt32EVQ+QIe5zfxjbi+cA4KUyjoG+YTYSvpHisQKzUrYRQ/CgQlHBsxA6Sk0iQdZYrxMM1qgwctDFBcP6bpaxspFDA8jdfPvMbxlrQFHQwGcsNw1fIo0E8C53fNmDEjfGCbjfux4bfyhqZ/XCMP5IzBR+amZYPFuLk/jCPlyKMcy17IHr4M3GLavt6SmPbNG20xlnEgDV7gnXKeM5vbpvsax8iOcWAM6LvnG/MPw49cKIMsufcchy945R4AYSNKOdN3PT8fzNEk+ISO24xjeIE2wIt60IA2NMf6Mz8bxxh86KE3pGJbpx55hm/9va1caUB9fCapHxDWG75ry8ePKjqH9itXST7gzW0gN8YL/pGT+0ns67i/zGfkSB/9g1Ysz9EAMWhMVCCGfKwvGU/G+JRTTtHxxx8f9oYhL/JjGVgWkyEGqHf09GpFS1pzLrhYe886Th+b9R/66OxTtNfBJ2uvg0/SXgf/h/Y8+ETtOXuO9po9N3yDcq+D5uijhNkOcyt55G8U5mmv2fO095fP0cyTLtFnvnKOPnnoGdpr1mkKNA7G+xaF2XP1EfJmz9NHDzldH509Vx878BTtM+MbuvTn12n12pR6+/yHpK2qv+JcB2KTYc5tVx6xt8HmhguUIpOnAsT4C7jypy+v5DK5hozzljBtBYsyIaAsUBpWLKMFYijfrQHEvG8HBY6hgg94nEw/+I1laYONMQF4YIgNDp599tlwrtgXv/jFcN4QSxrIkTKWAfWhZzmYPrLBiBnsUQ/jyH0MNiiHLKFnQMR4GWyQn/y5rWT6aO7hFZ7pLzzRlo20jTexvVJb0lY1fqBH+4Aw2qdty8VGkT5zbbmYR8bFAMkyh54Dzwf1DLLdP+/rimM/E8jdfQVM0DZ0YvrV+rE5aeYT2rTR21fWS2816drblyjdzosKHSr3dgcghobhTz20DF/gqwXEoOkf19ClH8xl5EqfPb70OQ70nbkIP/6ZBjHp8TyJ6/qaMZnIQMzyIGbu/OY3vwn7PzlImXnCfPFYWwaTKeZ7p729Perq6VFzvlXPLVujh557Uw+8sFwPvPC2Hlj6lh5cuiwKb+jBF6Kw9I0oLy638fVDL74pwp+ffVUPvwj9N8L9gy8u00Zh6TLd//zrFZrkLV2mh55/Q8+9vCKc1N9V6lNvX8Xzi/2szOtBu8kfKbg26t+anExTcBvziq7iD0dilH9Qj6hI3KuoTbxknYPqc0g5bgmXKEMrRCtvDAXBAAKDbaVYS+GikDFKADfTrMYXtChresRJmpSxMYTWZPu5/3GMbAnIFSNmY44RQ3H/67/+a9gzxmGsyAQZEWzEkQeypb6VOvRtBMgz8KAexgvjbyNIPYM28m08oY+Rg05Ml+ux/uL+ck2b0PaYe5xpHyOOHNzmWNuqVj6WB7KgHdpkXnLv9gwSzRf5XFPGMo7lYRkjP8pQNgnAPGbInXz65zGjXWRhmu4z/G7tX3IM+I5ltq1bz7/epEJ7WaWubg2USxro7wl/4lU+gW4gVv0PvCSfboN+McfiZzl5jSysE9xX6iMLx8gpWS++n+hAjPnE+NJPzuzj269f//rXwzE1POfke8wtg0kV81H7PvYXlsI+w/buXhU7e9Va6guhrdSrtlKP2vDS93QNhk619RB8T5y8j/Mq+cVSh1pLnXLcGurE9Qbpljau217qVmtnj0o9fLtVKvPd2OCFtVHle2Cgr8FT9utAbFJNwW3LbP+AVB4IQCxcBn8Y2AwMbyDmv2G3jhK3UkVREJi8KBXCWIEYhs9KF7rVfihmysWK1qCAdAMD2q9FoxrdzU2jDffdsWUSx2OhH9fzdVzfaYAU5MUnhb797W9r1qxZ4ePcvGGFfCwXrjH8yMZgwcbdtOCd8cKoWcbI00YsNhY2ngZG0KUeQMMGEnpj+ZmPZAw9+oiXDn4IMSiiDeps6Q8a8Exb9I92kJv7Rv/hBcMISEIu5Jsf6jHnoAEtPwfIGblAE1qUR24EtxEDOYMvaFmWlolp+554tL+4TnwNzThsksdSeV+/Onv71dM7oIFynwbK7OPs3aBVgF9omMpfgMNzZJ6JaRd5emyRZzKQRxnXgzrXyIb6xIyH52KyPveew4yFx9H1oRHTHp778cmFF/hiawGfMNtvv/3CAcrMF/IISRmMDyfjRRUQ06W+Upt6e7rU18OzxB/wlbFkKZz5xMfnKzHXmxH6e8OyeWWfI15EACx0sAXJENMnr6xeZB0AGGCs8lxUVo6Y2zBbiYKfow7ExmuyTHa6TJSyBtgwi/Ic9H/xFyuLk3jF7BvDP7YtlyZRplaQtRQmxgjDhNFCMdZSjgYJpkdswIHCRSmj1EwDRVvr5zLVYuqNJtBWMmBEkyFW/NXoxjxUy6cPcRmurcABZHyAm71ifJR72bJlwegja2RP7ICMLSfAAzRM1+3GwMdyBvzQT8pQB7r26lDGYAKDYTrQ3dwfdaHDj/YMkGiXdPPseHPboR40aANDzfzxnMIQMh8NisinfYMp5Ahwcn/jmLKMS1JO0GYsoMFcpj3KWbbuT7XYfSQvbisuG6fH1/QvGZLzlnvGz/3lvjKPAQp9KrNZHwDUxzzoC8aqPNCvDRv2oyVYeIp/Mc9cw4vTkDGytg7wnCNGfsgypuf69A/+JjsQox/MgSVLloRneM6cOeFwZY+fZRXLIJbtxL/meS2p3NslTqsHzAe3U0BigDSW/UqVgCOBVZ3NDfxVQBgkG66dFsdV6CNnXkRhKZV5VVXeFT9HfWly4k+67cUhQKykcn+XOvpKausfUAd/cfb3hf0c/eVe9fQNqKssdYHmtzKbTFoUB5O5orwrHjEUe+xBwQjFitbXGCauUUjQqfoQSMEbggGM60ETRU5d2k7WN2/EvjafNj4YegwCNDCuAA8UPIYAgwl92k0G821+asUYGWjEAbrQRz60R7u0Dx/wgwGyMawoiSFwGPeDPOguWrRIhx9+eDjOgnqkQ8veGHhAVgBXArzCg70wtOd2kCNjB18eM9qwjE3bQAPa0EM+lPEYWObE1Nnev5gfeIEn+slY0wf3wwDAcnA+sqCPyIV67pPnPmnU9byw7KBLPcvbso75ia/hjXvoxgF+GFvq05ZjxplxhE/GGx5oi8C40T48JUNyvibzuc/nMupoKyiTzqjY2h6OsigUeT7a1d5eAZKdpe6wB8g8ef5ZLu6D+5i8px4yhVfahC/mqMeB8v6ZBvfIgz4n+xHfIwPkg6woz5gRYh5Me7xj807b8OLx5I+nefPm6eMf/7j+/ve/B17Hm5dtSR+PafAk2QVgX8AGMMYbin0SSzkU3B4hoL9BFBcY2FRCsI0Wq+8R21Q29ZQggQGV+0vq7e9We7mkTvWrVO5SuS8v9WWkUlYDvMXIJ0FGtYgwNrHaaKDgYgWDgt2aQAxjg0GzokVpo8Bt2KxcrehIj42UDRM0bHi59r2NQPIeg0peMpiPzY1tqKFrY22+MEo2pvDDPYYJw0OfATwGRvSTjfp8CuUb3/hG+JC3x8KGB+NoYEZ7BmTuG/QtS8vRRp8xhC/6CS+MK3keX9NwPuNEPnT845p5sj1/5sHzFcBLvy0L5Eua5zD9IN/jg7zpl2VKOcaDepRDRsjC8iCNfOROWepZtjbKjp1OOcYTPmifMTGYjuclPEE/mUY6wXMSXrh2umPnJ2PnV+K0sulm5cIp/Fk9+uQLWvr6SjVl25VJ55RLp5TNpJXOZZXO5ZUebNtzGf7gHRkgO/+BEcvCY0EaZahD2/BFveQ8iucPedYvyX743mNKWbebHIeY5nhex/MPHjzOl19+efCGLV68OPSfcjvKjyeejTEEQAw9C2pgUBVUdjPzrj9wjfWb3u0SKq+dxFwOjQA8DvFZB2JDkqlfbSKB/rDO3ase9vv0l5Ra/aJa1/xVfdknpa5XNdDTolK5pPZy5R2nTQhsQYKVKcoFZUdA8aFoUKZWirViK14UsZVVNXasqE0Hhe+/dmmLa8rYeMUGkrIEGxrTcGwDasPlextpl9taMfSh7fZMN743r47dB4yv+0aMMaLPfJybs8XOO++8IHOAko0OY8S4kIaMGJfY6NE+7QD+AABxXWQLfZcn5h7DasAAD/AHHWLyqTeRjIpBDzKBb2QHr5YncoFn8twf8pEJeciP/hAz11wfuVl+0PJ4UIbngPbctuuTjoxpi3LInEBd/8FA2x57x9XmidOIPW/jOM4f23UqALHmptVal8nrpnse1t0PP6dlqwGceeVampVJNakllVJTmv1vQ/u8zC+xZcy8oW/0kfnHHEGuyAF5IAvSkSF8cm3ZVdMHjBVjUKtPtE0+dD0O0CMwDgTGZVv9PAc8j+CDN5/ZnH/ssceGLQbMBfjaUX70JPYzBWnz3wYgVgFolTLsPSypX93bNAyE93/ZyDMIxKI5YQjWrz6VQ5hkb01W5BxJfEeZWRO1H6xO9kt9vf0a6OtUbtkjevPei5V76EcqrbxJvbklKnWuVqncnXQUb3GPUDAoDxQLSsbBBhyFWEtZku58lPJwyhElhTLHyFAHhY3xoh5K2wbM9NxmbJSS15RNlqdespxpjVdsPqrFMT8GhmzuJXBvw8XGfV5759Mot912W5A5MmMcYuPDNWnkYRSRKcaSdqBHHIMPjyuypi3L30aOfIwphhU65BMzJrSzLY3dSJMZXjHM9A8eDSrhn4BM6FeyD9Qj0B/kQD3PG2JoQZM85j9lmct+LrgnnfrMV2Tl+YpMqW961eZeMo37anPF5RhD5zstjslPhjh/6Hq9svmUVrTk9Pgrq3X1bQ/ohTeb1JIuKs/cSzUpnU6pOZNVS2r452aIZoV3+my5GbzGQAxZGrwkx5V0xgsZQjfZF/cfupTzmHgcPTbbcm7SFnzQNnOQ3HlKpwAAIABJREFUOXTUUUfpK1/5ih599NEwZ+CV/B3lBwLA11VZnGRfTD+nPw+6lUgfAmKVN/zxig2Fyi7n2veUHU2ZmGayTgUq+oiKjffuVDjn+GPeFCYMHoLchw9tQP0DJT3XUtDs65/Qzpc9oZdbS+rhhGT2vhltRoP5v6LrjS6DoNjDMdCnt4sdmnPHc3rPT57WvSuLKoVO4iocpBkuNqpe9cbCrWzEMx72HpHgnNyYIBXqYYtkEOY34983IJU61dPynNbfc4GWL5qlVdfOUtP931H727epr+sNDfQVw5ssFXdsWPWujOOGMWAyVsbLSYkCGyYZ+ZUTtzcFYvwVisGxgammLK0wiUcCYlZeKF5oxsaQ+rUUcq12a6XHBsM0bdTiuFb90aSPlU5cnmvacBo82ruGV2zmzJnhLcqXXnopyARjhYEDZNgzgLLHMBBjHAxAMIzuP21Ql3GhnsuS5radj4HzeFMPfqCFMSVvIvzgn37CMzzGQBLekRH9inm3AXe+gagBKzSQj409/USusWyZtwAC2jVojmUML3EYLi8uF1/Hc8DpHiPTi2OXieM439fpdLPSuZTebslr6dqCbrj7cd15/1Na35xXprlJ2Zb1SqWa1ZzOhKXJmB7X5oHYecjO6bTjdNKYM9wTIzfLMzl/GMtYH5hGHENjIgEx5hJAnBi+br755nD0zCWXXBL6TJ/8nCX7O3nvB31i7AFz4DuOg99yxOhRImiIYEwG1y9J3JYhgCfs3tAbkmHuBRAJEOtVX0BE/HFV6cqEBmLIEidfO4q+tE4D5Yz6ywX19+bC2xMa6KyAgAHOjOquDEh/mZ2z9bC5MugvBxTepbJKA/1ic/5A9yoVll6jldfup/TC3dV69Z5qvfazSt9yjIqv/Ep9hac10LtaKhc00M/ZQAMBxA309ku9JYk9ZuFvk8rzUAHKPC6Vv0Aqf+d43Z+/DIa8YvFf/xhiK9dYSVa7BrRRF4VU7YeSwvBRFwU+WrrV2toR05DJ2rVrdd999+mzn/2sTjzxxLD0YXmRD3gFECSBGXL3uBmUYRhtKKnHWDIGlIsBDfQBGORjaDCQBhzQYMxIpx4AJfmrlpYsM9Z7g6EYEAGYDKQwhPAEgLInD4BAf80vfXU+9ZzPvEN+9l64Leatyxt4Tfo5mkmrOZ1WUzantem8HnvyOd3zx7+oBfCYQV7NSqdb1BLijQHlWJ4xzzPmi+eTgVhy7K0fGDePZ7W2oEUZxsSA2vMcGoTxmHtJfn1Pe7TPPOSPJA5iPv3008MRNMxFwrbmybyNb8wzXy0MtbqpVhjK2zZX5q9aaxW/WOX8gUm0NNnbW1JbepV63/idSivvVveqP6i04m51r3xApeV/CqF7xZ/VvfKPKq0YDFyvvE8lpyXvKZdMS95v1TLwMgw/G9rexmVqyWvFPSq9fY9Kb/1FPW/+Rb1v3Kruxy9U2w37qLVhZ3U37KLuhj1UWPBpNf1qttbf+U1ll1ym0tpH1N++Rip3qL/cqTKHNfaXVerjrwCmHpPQkxQgRgAoVVLDVeQBsKLzX382ftUUZTIN40a9WsqRvBiIWWkn6UzVe5YqMWivvvqqLrjgAu2777669tpr9dZbbwUQgbwog3y4xogZlNmrA/jw2AG2ABSUc3nkTzrGDUNJPvQAHJQzQAGUQZt6BNKhHY+tAUycVk0Nbm6a6WPcMMiASUKSR4Ml80//6Bt16AP5BK7pF3k2nMSUJx1ZWA7QMl2DjEk5L1lyzOTUBCDLZLS2qUlr1q1TKpNWS7pZqXSLsjnm05Bna2v0k3GqBsQYU8aTH+ODjGvJl3nnPw6Y09ZNxNDY1qCH9uDj9ddf19y5c/WFL3whHFsBj86Dt/F6Hjb3OarXq0gAK4j1myRvTQ6orzOl9FO/VtevZit/05fV8rvDlb/lq8r87msq/uZwFX57uHI3HaHs7w5T7ubZyt08S7lb6mFzZZC/+UC1/XY/dfx6P7X9+hAVf3W4Wn91iLpu+IJ6r5mmroZ3qLPhveponKa2xj1UbJym3MKPKX3dvypz+/Fqe/IX6nzzHvXkXlNPd05d5R51hMPwON+F5YHKJsYKJDMwG3w88eQOA8QwUihVlOJIChpDhmGrpYhQUpSBFsp3NDRHanNHyrdcVq9erRdffDFs3P/qV7+qe+65ZwMA87IQ8os9PDHIMBjDaADQAF+WNTFABiMJGCOf8bVBBIDEQIY8ZOz02NDUGuetofhtZInhkz7ASwwkuYZv+kTMvUGW+wXv5Cflg4wIlk8MvHakOcWbkKksYCytlmymEqdTAYils2mlAGAhbL43zPLyHOMeeTNuyR9zxmNr4FsLiDEmjI/nM3PPARqmk2xjvO7hg7ebGxsbw8Gt119/fXgu/EzQN67rv4kpgUkGxMrqa1uu3IPfV//896m7YWe1NnxQXfN3UnfDh1W+6gMqz/+Aehs+oN7G96p3wTvUu+D/bQh9C/6fHJxe6570kco4n7gWnclf5h9UbvjfKs//3+qd/x51NeyizoYPqrvhvaHP5UX/V52N71Cx8QNqW7irOua/T13z369S484qXvkBtV7zSa2//mA13fdDdax4UN1tb6qjY7kG+pul/qw00B7AGH+HescfkzI4ysLZL7hrqy9NYtgwcLGSteJNxla+tQw06YAAG/3R0Ey2sSPfo+TpH3LB83X77bfrkEMO0QknnBA+mWLQkZQB5TFaBirIGG8Df6kTGEMMmg0fZRlTypAO8DLghjZ0XB9a3NMGdSgHwBvvnw0txo92mVvuFzF9gS/3xf2Ab/Iob3kgA/fR+ZQhUB8gEIOB5P2knqf8AQUAS6eUyWVD4D7F0iT7uQBpbBUYxR9ayXkX3yOjWE6MGX+UJX8xEKMMdWLZxzQZP8ZtIgAx+IaX+++/X4cddpiOPPLIMHd4FjxXKUOo/yamBCYZEOtXb/sqreVtvUXTVFg8XZlrdlProp1VXDhN3Y0fVHfjzupYsLPaFn5A7Y27qqPxw8Fbg8emHsYug87GD6uzYRd1NOyiYuPuyjd+TIWGvdTeMF2l+Tur96qdVJr/QXXMn6bWhmnqWPg+dTW+U90LAMcfUscvdlV7w27KXr2b1lz7aTXddqw6nlmsgc6/S+W10kBenNePX4y/UcOHfpmVIDM+zsVeiypADAXIX7UYrOEUphWpFWctZUQ6hrAOxKp7HywXLz8iV84o2n///XX++edrxYoVYRwAbATLndjXNmSMF/QYO2QOUCEYiBjEAFicj6Hx+FCfuq5HOdIALqSNt9GBPoYc0GUQZv7hgX7SB/JJN++kue/kkU4AjNEfaFnOeBS5hpbrEFuGTk+mxfmT5Zo+AL54M7IlldG69c1atnyl1jS1qDmTC8uXW9IXy4h5yDWyR38kf4yrgYvnVHLuWu7kM3aAHYft5RGjfbYI8IbkcccdFw5utSfMvLlvyT7X7yeGBCYZECurt/1tNT90gfoa362uxTup/er3qnfhP6jU8I/qv/L/hNA3//+q1PAP6r1yJ/Vd8f562EIZsPSYX/QepRe/T6nFOyuz6P1qXfAudeMJbPj/1LvgH9Sz6J3qbPxHlRreqVLDe9W54L3qXPRedSx6r9oadlZXw0fUfdXuKs3/kDqv+4SW3vpdpV5/UOXuZvX3d2/4dBJALDjQRwBiGEKAGEo1KPLoDalqSnskIIYCxmjakFZTwNXoTuU0Turm00fsF7vuuuu0atWqDcdeMCbIcqSxoQzeB8bR3iGuDcaICeQxPpQFoECXawMZt0UaXjbGM/4ZnBGP5WcD5nrQxcgBCg3C4A2ePXfg1/2JQRbl4c99gQb35p0+Ta35lFIGb9jgGWGpdEZNLWm99uZyXX39jXp12XI1Z4ta15IVeVtDNsiYeVRrmY5xBqQxhtYBHhfuCdwzll5qBuwYwDn2fBnLXBttWbdHH+AVfs4++2zNnj1bN954Y5ibBmLwMZ68jJbnernhJTDJgBgesRVqeuS/1LPog2q/emflF71fXQv+UV2N71Hf/H9U7/x3qLvhXepsfLe65+OteV89bKEMeua/R90N71THgnerdeF71bbgPRV5N7xH5fnvUk/Du1VauJO6Fr1PXXjCFrxHvQverZ6Gd1by5u+ktqs+qNaGPdR69WeV+/VXtG7JDWpdt1T9PdnwZmUvr1cPLk8GUxlmJh6x2kuTADF7Saw0aylrjB0GMGmg/XiQjlFHwUJjJHq12plK6bxF+fDDD+trX/ta+Gv8kUceEXvI8ObEMrQhqyYb8uKAAQScAGTsJSLN6TF4gR6gjDQDHsaZsswNxtSGyLHHeyyx60KPPwBoi3lCoG3aow/wQhq8E7gmjXx7/2L+DSiHk081me0oaYCwbKolAmMZtaSyWrFmva654dd6ZMnTWr42pXUt+a0KxHjOa+kBxpoxZh7FOoBr3zNejC1zDCBkYATNeM6NZY6Ntiz8AbIceNb4BNm//du/6YorrtCaNWsCT+TXf5NHApMQiK3WukcuVeeC6Sosmqbc4g+rvbHidSldtZO65n9ArY27qLDgg2prfJ/aG3eqhy2QQUfDTuq98t3qv+Id6rsKkPtOdTW8Sz3zd1L//J3Vf9UuKl31QXU0flCtiz6kwkLGYyf1NrxL5SvfofL896u7YVe13vh5Nd16tNIPXaKuFY+qv31tOHNsoJ8N+33qK3O6cOXcl/D4MDPDQbLVgRgK0EYRgzaScUJ5YgRrKSgrYAwmtKx0R6I7lfORKV4wABhvaR1//PF6+umnAxDzW5ajGZtYhtCkDoYQY8d42GtEOqDGYIdrxol0Ax3yoEGdGIxZJRtU+X60MQaWOWcQBn3apD3zz3UMtLh3OWL4hVf4cx3i5H2ctyNfZxi7VIuy6ZZBrxhALKd1zVn96cEndPOd9+mVt9ZqddPW84gh/2oeU88DxhmgxvyLZR8DMWgwnuifbQ3E4NMgDB7+9Kc/hU8YnXbaaVq+fPkGEEY/6r/JI4FJCMTWqvnxy9W9YA+1LdpDbVfvoa5GvGLT1Nuwq0qN09W28CMqLt5DHYt2VefCD6lz0S5DYZP7XdS5MMqn7GaV+dAo6GzFMnGfqvKc7He1fo2uTKlxF/U0flBdC98XloI7Fu+krgXvU/dV71fPVTurZ8HOal+4kwqLPqDCoj3VvmhPlRZPV9fiXdV6zV7K/fpQtf71KvU0Padyb1Fd5ZL6+jkzCpc+h/FVzierHPSKAmFaVv634USxWAERjwWIGVRhOKlX6wddDOlUNYyx4RntNX+RYwAuvfTSsET5ve99L9yT7r1iln8tmsg7DpRzHYweAMYghnR7vQA6pNMWaYyvPVHQ4x5jybgyj8Kc2oylGuoahEEzboe2aQs+MIzwxD18m88k/65DGcrWksuOng4Qy6U4QX8QiKUAXHmtXZ/Rq8tW6+a7/qQlz76iNaniFnnEPJeQJ2MCQPd8SOoC5gpgm7Gx/KlvGowXNJhnBmHUQT85WGclaW+te+ijp5588snw+SLODFu6dGlYco315NZqr05n/CUwyYDYgHo7M1r71O/UdfsxKtx+tAp3Hq2O27+s9tuOUtctR6j91qNVuP1Y5e44TsXbv67W2yZAGA0ftx8zMq/btMyQ3NpuPU6ttx2n/B3HKH/n4Wq940vqummmStd8Vh1X7B7Ab8cCvGLvDxv3s1ftrqbr91f6T2cp88K16u/8u8o9TRood4TN9/3lAZXKUg/nu7IRv8yGfD4D4cVJThjzqWKbHuiK4kMJEryvq5ZBI92KFCOJEq71Q4lBrxYtK+Z6XNnQj7FCtuvXrw9LIvPmzQt/nS9cuHCDV2yssrTBs4w9dtChPYMXYgMclyUm3QCNfK4BTnhBDMhqGeFq84I5YRAGLQKAC2Nsnrj2PfyaT8fwVa1fpENjrDKK+zuZrytArLmyPMk+sUEg1pwqKJXr1MqmvFY2F8KHwDfeI8a5Yg5DL5dsXCZKjz5OzpwAnNeaAywzArIYO8sW4ExgDBkrxhogRFkC8yoGY+MNxJiTb7/9ts444wwddNBBwSMNeIQX+kY+of6bPBKwvZs054j1l0sqta5Xf+oZlVNPqZx+Sv2pv6k/9ZT6W55Uf8vTKqeeUV/If0blFsoNBq4dkmnJ+2r1xquM6RKPxN+2LLNBBo+rr+Ux9TU/rT68WmseUvdfL1Vh8T7qmr+LSgt5o3KaUlfvq/U3naTMAxer66271ZtZqnJXU/jI6kD4xhffb6js+wonU/By5OBZYSE9OtCVR4jJGUJ0lhgKxooPA8kyAoZ2OGNmY44SBmhV+1l5YrBRtEnDaaVcj4cMHDJHTvbwPPPMM2Hz/oEHHhg2769cuTIYNMsf2VmujsciT9rzOPsag+lraHHN+BmkEXPPHDEQq2akYsPsuUDMfGDOUN+04jYNtsyXeYjvx9LHqVSWTfqAMfaKDfU7q3Qmp3S2oOZ0Ti3pglrSgF6AUUq5bFr5bFqZliZlU83KpAf3I6Y5hyw3oueMMURvxONtfUAaeYDt5PjFcxggzpygrHWRwQ+x54/pbm4MnZiegRa8nXTSSeH4mF/96lfhD4O4HO1V69/m8lGvN/4SmGRALEyxytkGfFuKk6fwomwSom9P+RtU9Xjoe1xjkYV61T/Qrt4yhqxHAz0llYtvq/i3K9W08AsqLtxD2es/p8ytxyj/2GXqePMh9eWXaaCjSepjczyfMo0XG/2tSabe6H9WSrHCQxHi4Ur+BTuk1CuG30oUg8xfjrWUFOn8RYmi3RygELc7la4BYgAS4j/+8Y/60pe+FA6VZP8Ke8iQJfmWCfdJQ+e80cbUTwbXJZ2xTgIyQLvBGGPtkJyFpDPPmF/MLeYDBtx9SLbLvduux0NAfXNlUZFnRs3BE8XcyWt9S0qZALrTymVSyqWbwkfBM3yvkkNg01k1Z9jUPzTPqrXPWDKujHHyRxrPP/OmWl3rBHtYYyDmOZMERMk2xnIPzRjooetY7r/yyiu1zz776L/+67+CJ5o267/JLYFJCMQmt8AnI/e9fOt7gKXEAfV05dW19hGtuvtsrbhulpp++xW1Pz9fPc1L1N+2Uiq1SF3pAMJYbuzDbW8ghvILH0AFRG+qCIeTTazoDMb4CxHlxDLBSMoTxYohRYnWUly0YeNbTRHX06obWQyUwRVesLvuuits3j/22GPDIZMsXSI7yjBOBkpbW57mA7oGS4w5bRIAU8OBMcafn+cBoN0AzGALsLm1+a7T23ReMZbIpaUlpeUrVunNVeuUyhaVwusVvGgtyqaaNvaIpQFQtUExc8FLeB7rWOegF5gfBtzxuHj8iQHneEpjIGadRAztavTjtkZzDY146ZO2b7311g3fen3ttdc2LEeOhl69zMSVQB2ITdyxmRicDUjlPqmvh+1d/eoprdea1+/Qqw/8UK0vXy3lnpBKTeot96iHZcdyZwiAMP6a60OZGHZtJSDmvxLtqmeZAIMZK87ktRU7yw72ilQTMHnQq6aMkzSn+r2BDwaCa4MUgBdg7J/+6Z905pln6oUXXgh/yTNGvE1JecKWyM9tV4uTdGnLgIrxx9gmfxg9G1HmFXPAoNH8mufRtJnkoX6/KdiqJRPkjox5BlevXqM//uUB3ffI3/TqivVa05JXE56vTHZwSXNoWXMkbxh0+cONca7249mPX9ZhvD3WngMGc9AxSHIMXc+hrQXEAHt46WjjD3/4QzhAmT9wODrG7RLXf5NbAnUgNrnHb/y5Z4b0SAOdAxoo96mvP6fu0iqVulaGw1gHeto1wCZRQNoAm+77NNBfVj8ALHjRKp8uCr6GcQBiKKqRgFisUFGkKC4rzFiANsYo2ToQG53hNPgySMG4ksZm4ptuuils3j/99NO1bNmyYDyQK8srcflaBnm4dBvIOKa8DWZM32nOZ3nKm5oZf487MfPJnrBa7cdt+rpW2Xr66OZRLCfmiOW6du06PfnsC7ry+pv18qq0VmXatC5TVHOVJcjhgBj0AOE8+4wzIfkjD4+5eWHemA/PIcAc+sbgiDrMGesU65Vq9JPtjXQPDcAhtB999NFwYCun57/xxhsbjuCgPcrUf5NbAnUgNrnHb/y5Z4bwMiOvOPaX1DPQrpK61TtQATOgrYEybzb2qjzQLT7bzTuPqAaWNPlbbcPSZFiOZI/YBh/ZqPlHKaF0rHisoFCCeDgwrlacsSL1NTFKlTIALerHytLXxChZe9isiB3H9OrXQ3vwLAvkC9DCmL7++uu65JJLdMABB+jb3/62XnnlFa1bty6Mg8fD9ZDveINf2qA92sHzYTDGmBOYE0lQ7zrmczxjtxXHBrpxGtcGBuRzb9kRuw68upz5BkhwbXrkx+Vcl/S4THxvWo7dpsvEsflym54bbgd+uKaO6bks7Tc3t+jNFWv0i2tv0tOvr9Gb63MBiDUFIJaoUwWcmSb0WVL0c+/nHQXk6+Rz77qOoWGPqsEXIAmaBOsnz6dRK7dBHjwHiU2XPwo4p499lxyc/PjjjwfgR1vm3fyPpb162YklgToQm1jjMSG5CS86svdBvSqrR30D/BU2iKcAaZx+r04NqF394V8FfAHACJts1o+g2Wg7jLKxojMYQ1kZiPGXLErdxgPlmVTuTsPYojjjn5UZMTShR33oxcFKuR7X9nQgLxvnv/3tbxs+g3TRRRfppZdeCsuTlMEAE3tcbJzHW7aMK3MlBmPMqRjQm6fx5iWmD0hBBpyO/uyzzwYvyJIlS/TUU0+F7weSbpkhN8rzjc8333wzAFzmLPkGP/SRvjqQRxpgwnObmPIuAz8sHzuNdsijbsyracVtAbIp4z2BLgOfeEhffvllPf/884FX6tEf+KcNt+mDgEmrhLRWrWvW3Q8/pfsef04rWgpam8prffOm8284jxj95rlnnHnG/byjA3wfe8LhnfbdZ67hGRmzPwzdY7AU66Vq9GM9U+vaeof6BnbwzPPy1a9+VQcffLD++7//O7Rfi0Y9ffJKoA7EJu/YbRPOmSB8/5Hz78PpXv1liT0JPRwEhssrHH+vfpVUVncoQ51kqDBLKrCs+h6N4TqEoooVHsrKQAzFiFHFixUrTwyIFalj0vjLGLAVK2O3TRp0vVekYgxsFIYUs+nV440NouWFEcEAE3PwJB8j3nvvvcMbX3jKnIf8kkZvW8kU3rzx2ka42pzZFvwgA4MfjgFhb92hhx4ajPAxxxwTwCygjL1BLgdoue222/TrX/86gDH49DNAGQJ9JJ1x8Zj4nr5Snpj8OKYMwIo0t8e1y9B2fE/5+N7zgDTyHnrooeAV5dukADLGn3lx9dVXh/E3AKMt1w0xwDCd0dtNOa3PdWh1S06pbCEcU8HRFfHRF8MBMcAneoLnO/ncc49uAYibX9qGbwfu4Y35wlwZDyBm/YZuAzTyLVeOqfjc5z6n3/72t0FO6K36b8eTAJYxrBwNLhj1sLI0UNJzLQXNvv4J7XzZE3q5lRUpPCDMAWps/PtfG98O3QWzi8t/oE9vFzs0547n9J6fPK17VxZVCotWvRVyFNyU7hCh+tV2kwDDwkIiYCxsqygDvnqlvi6pvyNANBYiAWnsC9sAwcLJdAZdjjd/kK0sY2WFUkIhsqSA4kLZxgbBStXK1DHGB2WaVMgWMm2gtG3EXK8eDxmmWrLAYAEqLHuu8ZCwr+XLX/5y+CYer9/jCcEYEzBwteiNVzr8EZgLGFeWgGJA6Pzxaj+m67Zon/DXv/5V3/zmN3XNNdeET9jcfPPNAcR861vfCl8tQMbU4buev/nNb8ISMPWQJXQ9b0mLAQ551KOcafiamEC+gRdlCOYVer43bY+d6dI2MiWfa2L4xJvDnkH6wjVv18L7N77xjdCe6Tp2m8QArDUtWTWlcsrkOEYkI46tGHprkuMrMuG8sVpvTeLJqgVi0APoEeZAtfbNC/2xF3U8gBg04QV9hieMvZWf+cxnwpl88GBPmfVUPd5xJIBlrAOxHWc8x6UnA7jzWcoDkfUNvj050KsudaqkTnFABUB9aCYNrluG88q4JhMwVgFimwPHhgNiKNh4WQmj4GAlGscYD8oDuKr9aAua9haYFnFMp369KTBDRsgXg2aDThqenOeee05HH310OIhy/vz5wYtDOYJlvK1lCo+Ms5frPMbux7bkxzIAiJ1wwgm68847A8h69dVXdeONNwbZcWQBnqrHHntMP/3pTwOQOeecc/T73/8+vBBx7bXX6ic/+Yl++MMf6uyzzxZfOaAOgIy+GkzxsfYf/ehHwUN51llnhTOp8FABmvBYXnXVVcELd/311+uyyy7TfffdF2j8+Mc/1u9+97sgM2Tzgx/8QP/zP/8TACP0GGcC5VmKBtzR/nXXXadTTjklAEpo3n///YH3z372s+KzWG+99VZ4tiyDTeJsTk0ASAAnnrqWTc8Ra0lXP0cMWgCokZ53ADnyoV/USY498wSw5j8AAU6AI/9x6Bj9QRjLz/oN2siLMZ09e3bwdsIL4Iz2avVhLG3Vy048CdSB2MQbk4nHEYAFIDaIp4h6wnn5vSqFKzbyJ4HYIAAbQmjjCsTwYHlflwFAUpHG9yhUFFutHwqPFwD4K9j0qinnmGb9umLAkBmyiOVmEMCyG54dTt+//PLLgwGOjR8ypiz1x1Pe0E6GmF/zMZ48JOeL22IJ8t///d/13e9+Nyzd/fznPxefjwLo4ElkyQrZff/73w+AC3my5Ae4Ig2wiyHnBYmjjjoqeJ7sGQP0cn3vvffqyCOP1KmnnhrqUA4Axx4uzqpiORQwx2d0vv71r4sT3PFs8mF3QJp5x6N1ww036MEHHwxtsZkc7yfg7YILLgggG+CGd4f+nHfeefqP//iPADBYdtt///3V0NAQPGT0Pwbl3FcCcykVTtx/6+21euW1VWpK8eZkRqlsi9IZligzyqbyyqQ33u9Gfeaj94fxXMcgyaAJoIP+oH3PPeq6n8S9gOBbAAAgAElEQVSAdf6A21Ig5jbtATOYAyy++OKLYezYnL948eLQ/xjgUbb+2/EkUAdiO96Yjk+PEn/gccsWff5t/KvkbFiiDPnJMhvXGM2d/2JEKdlFjyJDKRJYauQvWpQnBjU25hVlbqVeUa4+wsBKsRoP0EP5GljECjpJs34/JN9qsmA8AFx4S9iIfvjhh4dzxvCO4PEBHFAPr4MBMN4U6lSjtyOn4REDTHFUASCIt+WOOOIIXXzxxWHTOx4rAM/TTz8dzmgDJJ144onh7DY8VIAevI98CBpARj029BtUIFPOecND9ec//zl42ABDc+fODQANTxrgjw3299xzTwBs7EMDiAH68GYyToAWgBjtAyAuvPDCUA9QBuBi/xptHnLIITr//PPDPV4+QKO9cfHSpN983nRsUyoU01qzPqPH/va6brrjcb2+pqhVmVY1FdJK5ZqVS6VUbCkol6n84cQzC3/EACxvRTDo4Xm3TiHmD7nYKxrz4OceOpSzdwr9Y11kgGd94riaXiGPeugt6zNo8xwwduwJY/kW/uu/qSEBLCQQO+zoYQt2fY/Y1Bj47d1LK6qxxFZaVn5JIMZflCheA7FYmcbXKFaULkq1lgKFL7xmgDEDsZhG/Xp44JWUD0YF443BQf54dfDCcOgrnhi8KKRTBgDGtccySWtHvGfOul+8aQqwYskP4IosOEcKLwmfkAJUsXkbcLbvvvuGANi55ZZbdOmll+oXv/hFWF6kHKCJT+EgX8uTtgBYeKwAbHyGCoAEEIMuXi/2c/FWI4fxnnvuueEeAAdfjY2NG5Y4AYp4xABp8MY9ewBZ7oRnwBzHl+y3337hxQN4Zq8gS5yAPTx/zA0C/SRYDkNxSs2ptcrk2/XSG8365U336/6/vq5V6VY15bNqyTYrk2pRMVXcCIhBC3CHNwzQwzMdP+/xNWWQz1CbQ/MbeZGHfjEQgx76JwnGoBmHavqNfMAcMfWhiRcUUDpt2rQga/RT/Td1JFAHYlNnrCdUT60UY6U10rUBmOMYiKHYUKb2phiM1Yox+JSHRq12UZCU8V/KtWjV0yseyOHkgCGzoUX2AAw8O97Aj5eEQ1/xjFEWmQPIiLkfjvaOkBf3ESDGst3dd9+94VudvGkIQML7hMcJzwn7wfB64T1hTxnlWU4ECLHnCvDFMiLLlew7Qk4ADUATII906iNngBjLlKTjKQPAAdD4XihgiT1qXpq84oorAkijjS9+8Yth/xfjxrIpb8cypnjEyGesAYnwQVuk/eUvfwkAjzRoA/Dgzd7PTcczrWwupXSuVSvWFvXgkld17W/u1dvrc2rCM5dNK5tKq5DKK5+pfBPU8gQ8oRvQGTEosg4hDR3AH1ybtjv05inzEF2AZw16ALEYjEHDNOO4lm6hDHUIjDdez3/5l3/ZAHhph7r139SQQB2ITY1xnnC9rKWgaqXHys3XKDErRJQjwMkeLJQqyrhacB5lqVerTWhD00sm1WjV06rLuJpcDGgNrjDSLK/hZWHPmI82YDM69QFuLluN3o6WZiDg4z7wKuEtZL/Vd77znQByWLbEcAOaTj755OABY88Vy5gAMzxNeMQAtYAeABXLlYBe0ycGtLGUyJKilyo5MoNjJnibkaVRljQZG47RYJ8XgI0lRjw3vCgAkMPT9ctf/jIALjb64y3z/j8Db8AjvLIcyQG/7F1jaZRlaUAa+YA+P5ebjmtW+VxG2VyrWrIdevXtJi2+4Ta9tSal5mwhvEnJkmQhnVc+m1MuevbZ02WQ5OfcIIiYND/jtdpnnuLJhRb6wsG6x4DKeimO3WYcuzz6h5cW2I+HHPAs0hYgjDLUqf+mhgTqQGxqjPOE62WsmOLrWIlVu7YSc2xliHJEgfEXMMqsllKNlTwACyVcrR2nQdfgDrqEmMZYr01jKsaAKsuS8eGemA3ieGHwCAA48JzgfbGMxiJj15mMsfvJFwgALXPmzAmb9FkyZHkQ8IJcAC0AKTbwswfsZz/7mfBSYchZUiRQBkB7xx13bAA60EcuxIA9gBBLh4zBE088EV4A4NgE5A8AxMsGECPmO4cANoAzebTL8Rq88YiHC5q0yUZ/vFy06zEGBAK2GGOO5YBX0ni5AFAGcGQZlPKWQRzn8ZDmOO8sr1yhXWuasnr4iWe1cl1aLZlWZfNtKuRblSMfIDbYT+YXOsHPsmPrDt+zBaEW4EdenrfoCoMwYuueJD3TrRVTHpDKPr+DDjooBN4qJS2ug7eu/psaEqgDsakxztu1l/GSQHwNAIsVjxXaaGIrQQMwFC4BperlSSvkWkYZBUt5eKjWJvxB3zShS51a9EZKp249DMkAeToAAPDc/PM//3MAIOxdwgNj4IZHgsCYEleTdV22Q7IdrSyQv+XKsiXLixyyynIne7y4Pu2008Lp/gZWMW3XB6SxZAqwYnmUPYCUY5z444h8ljk5ZsOAq9oYVksr5Asq5Ioq5IvKs1RdKCpbaFMq266WTLvS2TYVih3KDoIw5ght89zy/PJsx3rGz7tj+u8+JdsnnT5CC/1ifUNsHVRNdyTTaMseNdrgJQmOp8B7yH49ZO8/SOsAbLuaq+3SeB2IbRexT61GY/DlaytHKx8rxaQCq3ZvBUhsxRgDMStWFJ4VbBxb2ZKGobeyTrYFT7TBX8IYk5jG5l4beNTjCqj1WCFPlrbYizRr1qzgOcHTgtFGVsSMG+Nl2SXHwOn1eAjgjkYWyJFyxN4vhueKfUssezImeGuq0QL0kA5oO/bYY4OXDq9Z/EcQY0Z9llTxvHnc4rF3WvW4Va35DhUDn1kVihkVioBODl0uKZ/vDkCs0FpQLl/x+sETe7p4fpPPNffWNzzbtFlLV0AH/qFFWesZdMZowBjlqUcAiAG48EQCwFj+Ze8fsqKcdWEdiE0t+0hv60Bs6o35Nu+xwVccWzmiEB0MrKzkRhsnlR2gyQa7mmKPDQrlUJLV2oIf84Qipl41eqNNi9utXw+BBY8XxpAlKg4DxUjhMfDeJGRsw20PZVLudZkOyXQsskD+lEf+AF7AGG9Lsn+MZUperCCvGk3GhDw8XoAKllV5A5Kx4dkiz3/EUN9vz5Ln8UyO48b3RRULrWrLd6oNmsWUWovNKhazKhY6lc/1Kl/oUbbQrmJHq/LFCqikTXug/AzHz7jT/Fy7bxu3PeQNoxz0DKqIk6Aspu9r6tAWc5ZlYN5g5e1Xlp2RF3IgHx1YB2Lb3DRNmAbrQGzCDMWOy0gMwHwNEENZ+S9FlBrKbrQBBeeyKDkCypeAckOxJpWq7zEOvqYcdU2rVgzd4Wia3kixFX49royPDTxG2TLx3ia8MuyhWbRoUdhThDfB5WvJ2TTq8ehBGeAL+du7RWyAhZz9vFSTKeUIlHN+fG2apkPZkZ5Pym4U8q1qy3aqDY9ooVmtxXUqFtIq5Nr14tK39dLLK9WcKSpdzClXyKsw6MVqbx96rq0jHHd2dIbn3rzA+0ZtRjxQxsE6hngDrWH0FuUAqezJ4+ULjvLgjVJAGDrMQK0OxHZc+zeantWB2GikVC+zRRIw+HLMX37+K9EKMFaIVuijja1AbTC4xwB4OYv0OJDufGLKj9QWZWIam3ttXqd6jPwse48HaciFdLwyLGMBxjBeeBLw0LBZHUBGGdOIx2KqyzXuv+USpyWvLfP4WeFZdLplXa2eyxAzHtCgHNceH54r0h27jvO5HzkU1JptV2sur2K+RYVCswp55kCHbr/zft1198NauT6rdZmcMlno4d0DWAEQCRHIyhdUZM9Z1C48D8dDrfxYJrH+cDppeHg5X41jPTjzjTdNObiVPAMxrw7UPWJbZGYmdeU6EJvUwzexmTfwcoyiiZchUfhW4DbGVuL1ePTHQuxosornAscwcMwCb1Ty9h6eBc6sYs8R/XYc19nR5LG5/QFEGUiZhgEH95YZafG9y5LvYDquT7rTXH4840KGoykqIZvjyIo2pfIdeualN3XjLffq6ZeXa22uW+lcWzjmgqMuHHLZVuWyReWzBRWyORWzGRVqvKE52j5YDsmY+siG5VxiXnY4+OCDw2n5vKjAHxKUQffxx6jBVxyjL+u/qSWBOhCbWuO9TXtrAOY4CcRw7fPX42iVX73cjg/OMO7MCYyYjRpeBc6tYpkSQHb77bdr+fLlG0AYxpA62xIYTPS5iPxiuXBPQEa+9j1gNk7jmv5R1jKFlseDGHnj1dlWcuAcsXBGWC6vbK6oTK5Vzdk2rUkV9OfHntbtf3hY6waBWC6HTnGAR18XAo3KWWNb/1lCVsgJby5eL/6A4Jw1vjbw1FNPhT8gyEN2LFkm94YZjNWB2DY1UxOisToQmxDDsGMyYQDmOAZiuONxzbNnZFsp83o7W9/4bG2ZAgIwZjEw4J7DSTlHi4NB+VA051dxxAWbv+FhW4KCrd3n8aCXlB9tABQAXcgMzwxvqXJcBaCWzyHhfSSwqXzlypUbPI8GZtAwIHM8HrxvSpMDXdPhUNdcDpCYVyZXVCoPEMvpqZde03/f+nutzbQqE0BXTvkcdeL5DoAbCtDYtJ24/NivkQny5G1fltR5+5c/IHhblD8myEf+zFX2ogLE0IPx/jB0ZB2I7Zj2cLhe1YHYcNKp522RBAzAHMdADOXDBn3+Mty2Sn3sCnZrK+w6vZHHgDlBiIEZS5K8xceHp1nu4TM/DzzwQFgGsjeiLtsh2SITQBebxVkqA3ABtDjjiyVeZMcZVngYOU2fYxU4nZ+Yb05yyj4n+fORdoAwNOw9A0xsu+c2o3wuFcBYLseSdCacpp8CkBXbtGJ9s15bsVrrWbLM03/KA9woWymfy2eUzeeUzhWUzlNuy4BYDHS5RtbsYeTgWr6nedhhh4WDdgG1yB8vmOc0suMlpToQ2yLzskNVrgOxHWo4J1ZnDMAcJ4EYiojlybrxHDKeU10WNlg2dMgDI0c6AaMGoPBZTCxXcs4VBs/esakuQ2QHYAK4IiuOouDFB4AXG8c5WJUjQviuJCfhcyL/woULw6eU+ETSRRddFA7X5aPgBD4kjrxvvvnmsOSGN41gUDb+8gZYtSiXTw2GtLIAq2JBzdmMMsWiWvA2FTllP6tsPh3KUcf1SMvks0rlC2rJFwMY2xK+PT+RAbIA4PLZKb69yflryJk82vAfFG6PPz75I9RADK8YutEBfVn/TS0J1IHY1Brv7dLbakAMJUTART/ef1n7L9Fa7SQVJQoTRWvF6eskHae73GjiWnVIhz5LtfY2uD3ocj0a+tuyDDzH/UnejxcvtAPo4jM/Rx11lD75yU/q7LPPDktAcZuUQ27EgDjzRxyXm6jX1fh0fwCn1fLpC0uO7FFasmRJAFyc4k4wCCMm3HvvveFTRHjDOCLk8ssvD9+X5A1V3u5j+ddgzNd8/YCyeMv4pBFgw/M0lvFoZRrP63h83Ld8OKA1G4GwChgDiGVyFUCGF4yQzmWVZq8gY12oHPyazTRvAGOZfCYAseZCq9L5se9vM688n8ifGFkDUPnQOSCMfWEcTWEQNtSPyjxELsllSb/AVAdi28U8TYhG60BsQgzDjs3EcECMfWIGHqNV3ptbzgYjqfC5t5KFtvN9baPndGLzEF87bbg4puFryiMDFDRnq/HXMkYtphPzF6dPhOu4H1vKj8fIdGrJF88YQABvD98+5PBXPnzNdxbxjsWGkPHjHhk7mP5EjuHbcw8+PQccW+4ug2eGT0U99thjYZ8Se5UIgDC8YA4GZHw/8s477wzLkosXLw5AjI9yJ4EYH/oGkPG9S2LAGB8Ev/LKK8PSJvvJkC/g2LyMVq7uC+Xdn+SYA8ZYbkyG7GAacTqbVks6rRVNaa1J59WM1ys815w3hmeMvYSZ4AlryW8eEPMzCX9c861IACpeWQ5pRZ4AYOYmsnD5eOxI89lh3h9WB2I7tv0bTe/qQGw0UqqX2SIJVANiKCE8YuyVwFUfK63RKvHRlIsVPdeEWNFzjfFwOa4dTJ8ycZ1YsVbLc71asdt0XfoOCEMmyIq/jCfL3jn3wXGtPo82HVl4LKgD3Wp1nY7RY6M5e3PYIM3eHIADy3AsF1EO8AWN2NtYjeZES3Mf4QuZ+BmxfJinACCWIPmINpvC6bcBlz1h8b2viVme5EgF9oNxzAIf42YZkm9Fxh4xAzF7x7h3AASzNEzbALIYjMF/HLZMvvE84HooZHlm02k1t6R1+x8f1VOvrdTqTJtSOcY9q0I2pWK2stmfoy/SeTb1j94j5nEg5q1HZH3bbbeFj5vjCQOgIk/20NHHuLyvGTMCx1Yk94fVgdgWmZcdonIdiO0QwzixOzEcEPPp+jaWW6asN91rZeOF0UIpogx9ujdKkXZt2Mg3CLPijGPKUof6rrM5/NKOeYEm++QApQAwywqvmNuhLcpvTlvjWcf9cBvJe6ePR8y4MlaWDdeAAZYoeauSzfxsQn/jjTcCWLGMAbyE8eBpa9OM556vacNyBvSwNPb888/r4YcfDsuNeMAABV5+JLZHzJ4w8r1UyT4xPiPFJv2rrroqvOXHPrFaQOy73/1u8IqRbw8Zy3EAODxCeCMBK36OHNeav8n0uJ+VvtLfnABQ8TEU4TqcK5ZTLpNTNs1ydVZX33Sv7nj4eb3V0q5UgW875lRkGTGbVjE8Q4XB88VGD8QA+zyLAH6+o0m/Z8yYETbl83F03pSkH+gG+g7fPNf0PZ4TzFnmXrw/zCCMuL40ObHt2HhyVwdi4yndOu0gAYMLFI0Vjz1iAJAYdMSKa2tco9ihgxLEyxT/NQoPAEGUI/nJshhvB+pRlsDSAuVtRFxvtPy6HsqatuHDskEeVsrmy2253mjb2Rbl4G1rgFPziiyhadAL7VryJR2PEHLhmsDnkfDysGH685//vM4888zwhiDjhlyZa8wDtzdRY/oCn5Yt8kAu8IuBB4QBAFgeM9ByDNByMCDzvWMDNvbZGYjNnz8/vOlXC4ixDOe9YnjEAGAO9pCx8R+PEeNiEEZca+6S7jyPIbHHpZLPsROVQ1k5mHVDCIe8cjZYJWSzRT312mpdd8fDeuGtlJqyXeIw12I2p9ZMVsVMbrAuR+YAxIbacXvJmPYBYsgasIoH7FOf+pQApCwDU55xgWcDL+6TfSafMbQe4Tnnubc+9DPvP8bqpmNqSaAOxKbWeG+33sZgzKDDQAjlBOiwErRC9v1YYurGit3KEaOGMTYfjuEFPgx6rDApi7KMFSZ1KE8afyHDF+XHwl/FsFS8WxhZaJkuIAGQh1ImDR7gGwXuPo2lra1d1rxbxtwDVJEdfDp9S9qlr9C0wUIm3MfGjXZs/GL5ww8AgL1SvC3I5vPjjz9ehxxySFh64wgGZA5N2gHMUN98u39xvCV9GUvdZJv0zzJgHsCzQSnA4LXXXgteMAOrscT2jHlpEiB23XXXaSQgduH5F2ikcNH3fxD2jnGUA94hZMuY0B+PWTW50H+eKesCym4sE0Aoz5qfN8dDXnC8Zm+vzem2ex7V7+97TM3pDmXSbcpl2pTPtCqfaVMu214Jucr3MeEFHt2evV/2bAHAkBefKOJTWyx/I2vSmT/V+hKneX5Bn2eEcbROMRBDpxCsk7abkq43vN0kUAdi2030U69hAw6UDmDDQAzlhAK2okZ5xcpsrNdW4FaCAAXasqIj5p5gBQg/BhPwgbJ0nusxYlyTh1GEr7Hy6vLEAAy3gQwwRAAEgzNiypDuemOVxdYsb7lCk2vkZMPC+MH7lrRHHxkDgIflQsy95Q192k22k5QPvHCIJiea/+xnPwsestNOOy3sh2KJyX2w52ZLeU/yM9Z7+Ld84YU5y5z0c8JcZS5Q5pVXXtEjjzwSAEE1L9hIoMxAjKVEvIdbE4gB1Dj+orGxMRy4C78eG2JfWz6+Z0z5I4R+Mqc8HpaJyw8Xc2BrU6qgv7+xUi+8vEwpPm2UB3zZm8a8YY7yh01lDtO+2yBmPnjJl/12LEOyGf/II48Mb4uyNMlyMGWH48V57jP9YfyYy9Y9xIwvc9zzHf1S/009CdSB2NQb8+3WY5SMlY4NDGAj/osfhWzlbGU21hglCQ0ADIbdwIaO27Bj6Kz4LZB4yRGlCY9JxUh96EF7tMo45t99I4Y3lLEBF2kEA0cMEmVslGI62+Oa/rrP8IkM4B05xcZzS3irBsSQOfQBY54flhVx3B78IS8CvCFLPGRsSD/nnHPCBuvvfOc74egL3nDjzUtoYnzdN9NL0nb6eMS0Rfvw4vFn7tlYE9Mn9rw9+uijYT+WAdVIwCuZ73rjBcQAL7xZiUeS5TteJrBnuprs6DdzyQCcmHvLPzku1WiQBhALh7wWWtXC4a6ForKEcMI+wGnjNy+z2aGXdGgDEIani72GnJvG8vahhx6quXPnbjiuA57MVy0+4nTKMm7MXfRLHYhZ29bjWAJ1IBZLo349rhKoBsQMRFBQsfcHxThaBZxUfCg/FB/GG/oGUzZsBjeUoV3SCTb2tAsNvDwxGKOMgRzKdXP4c7+IoYFyNsBwP2gbY0w616RvTlumtzVj8w/vBpLI2B7NrdGWwRiyt/yJGSvkQtsGZJaNDT3pyI10gBjB/AG6FixYEIwr3wCcN29eOGvLp5/bO2ZZW/Zbo08j0aAtwIf/OGCu0WfmpOclS6uc32VghTeM5UXfjzYebyB24eBBsOwf401M9oyx5Oe5U00WPPuME8/XlnhXU5m00hzqWsyHw15TXBeGDnnN5QcPec2yrFg5jw6+WIrkiwPscTv66KO17777BiDGCx8Gkswx5gjzr1ofqqUxHxlX+sc4ej7SVwJjTJ8J1kPjqoTrxCekBOpAbEIOy47JlIEMSgcFZGVEjIIyKMEoofRsEKspuFppNmgocys3pEnbtIFCtIFFQaIcKcfPYNC0MfrUoa5/lKUOytg8joVPyrp9YugQk246yXTzsz1j82Y+Y9CAjJAVRmdr8GjjBSBjvGJPAm2RjowILmswG6d57Bgz5hhzAnoYXLw2n/nMZ/S5z31OeMgAMYAFPGMYW/dza/RnNDTgGxkyBwnwSr/pK7LGq8f5YPBpILU5y5Jx/fHyiHHMhTf1c83RIiwH87z4mUEmHkOeAZ4pnjP0QvyMusxoZBjKsCctlwueMU7Qbw5eMj5pxNuSfIMyHY6zyIfjLCrL3By7AQDDA/aJT3wiHIHCobXxEjZ8w4uf+9Hy4/npsY11Htd1IGbNOrXjOhCb2uO/TXufBGIxGMNoGgih8Ear6OJyBgsoPZRc/KMtDJtpoyC5j8GajYBpYgyhE5fhOqbjNqlj2lzH6aYXx86P6zjfeb4fTUyduF7yHhrOr9bmSG24rsthLG1IGDt7oZw/mhia8GJ+4jacTgwQAZAwroyJgZjBIPMGQ04+4wod8gyyGTMCfFIGoIUXjO8tslzJURccR8AblpxGTx40KBf3w8bY/JrHmO+4/Fiu4dt9RLaxPAFh7HWLgZfBmL1g5CWDQRdl4/K+NhDjZHhv1ucj1T/60Y/C8RV4tHx2WLg+73xdcN75YcM+MeH8c8/bkMb+sJA+6BFzXejBC54lPE8GlsiPftNfg2aeQfpOHnIdm2zzyqR5w7JNa9dntHxNSo8++aJWrMEj1qVMtlWFXKvyHHXR3ByWefmqwFe/+lXNnDkzeMI4joLlVLyngHKP9WjGEl6TcwLgxpxjLjJP/czQT4J1S/zHXqy36tdTQwJ1IDY1xnlC9HIkIGZDifIajeKrVgYlj8KLFRvX0MbQUQdlGf8VbuGgJF2GcihPK0uXQXGiWE0nycNoFHc1A+M0G54kneR93G5c1/Xj/OT1cLSSZX0f00V2AKIY4MTAwXWGi81zXCZuo1o6fMdzIx5reGHcSYMOZeGJMWTsiTH4BmrEAC28HnfccUc4TZ7T0dkTxBlZnK/lU9LhBXr2lPmeGDoxr2O9thzMM/Ti8QEMwEe8JBkDLAOxscSjAWLs8cKr5eMpYiBmEBbHG0AYAA1AlgBjLFGy0Z1+GuASey7xnPHjGWQMkYFlU0umm+bnlc+1KptpVzrbqVeWNenqG+7Q0lfWqiXTrZaWNrWsz2rp0y/ol9derzPOOCOciH/MMceEFzr4wLkBGHxBfyzjS3n4Nu/wDR3+cGNuMg/rQMyatB7HEqgDsVga9etxlUAMxDCc/qsQ5URAUWHgx2rUrait1KEd/2gXuih4yqIoKYtx9o8yKEu3TRnuoUUeP2J4xqCbDuWSypo0gvlKxpsakMor+HG665PmtpJ0fO8y3JtGMiYvaeRdfzSx24AGQBQ5IA/LzcazFi3XT/arVvla6bGsaZMx4gc/jCdp7js0GGcHt006y5C+J+a4CwAKy1Mcd0Fg+ZLlQI6KYBM33hzTdt2kl6wW39XSTcuyictAn3Te/OSD3XwXMukRM6BKgjDSHcizp8zlXG84jxhADEBqr1g4N8wer8gz9r0LLtzIQ1bNIwYoA9T98pe/DP1BjvSPseQPH557zyWuRztPLb8hueWVasmqmO9UrlDS6qZ2XXPj7/XA4y/pxVdXa+mLr+n2m+/St/79BB184Cx96dAvhc9jARA5Fd/0aN9LqAaNQ20MHZdRLY1+eW5AB32C7omBWAzGrF/of/03dSVQB2JTd+y3ec9RNiieZMCIGoihsAx0qim6WmkoP5S6AULcOdqDphUksYGYFSAxf7mS7nwbCNOiDHzaa+ZyGH/Xgz/SCbV4tcJ3WerGxod87kl3iPOTdGmL/LgMNChnOvBIiPmKr5M0q91DCzkig1huACD3oVo9p5kX2k3yNxwvcZ5p0B7jYCAGDx4XG1G3QfvQoI7HihhvE/TIJ8boEj/44IPBQ/bpT3867CPj7CiW7gBk0IYO9GiP4Pbcz9HG0KA9AtfQgQdi88up+RyjcP/992+0MT8GWslvShpoAcCo6+BDXJ0/EhADjMWALAZdeMC4/8H3vh9ie8eCZyzhDQOIAUaXvFkAACAASURBVOg4fZ8DaJE7Y8Ncip8xnl1AC31PhmoyjWXn/NYgy6LSuXatSbXp3gefVOP1v9O5379Yhxx6uD79yb31pQNn6poFjVq69IXAB/KGFnMC4ETb0Es+L25juNh1ianvOUo/CTw7BPpKqAMxa9epHdeB2NQe/23ae4y3QVh8baVkZeWlv9iQDqf8yEORUg/6yR/0UbAxPcqj9OHDvFDfyh0lisKMf5SDR9Oy8kbZWoHHbdTimTIuh8KmXWhg4KljwwBN8jBYtYwC9alHWYJpQN/GgPrQIR+ezRf5vh5NDA8AHssM2SBv5Ei7Me0kPfJo3/2kbQJpw/UPOuYzLu8+eYyS3jDXcX0bRWIC/FLGoMeeD0ACgQ3cnNd12WWXhdPUeYuOfWScScYZXux3gndomFayz8Pdx3OHvkCL8vBDTD6eI4ALICz2huHZioGYgRblDLYozz1LmvBLzL3rEo8ExDgPjO9O8hFwrr9/4fc2eL8AXNxzgCvxSEAMjxpeMQ6NxfuE3Og3zybziR8xwJr+k48MiAnVZEn9eD4x5zOp9crl0lqxerXu/MOf9I1T5umTn/8X/cuMAzVn3lzdfdetWv76UqXWr1KWNywH9wEid+ZF/CyS5/xq7SfTYl65ZkyhR58MwBxb59WBWKxhp+51HYhN3bHfLj23EXeMIrJSMhCLN8MnlV18HytolGgSJNDBGChQ1yDIipI6KEfahAZlyEPB20jYUEALpWpDTl3/lUuM0o2BUMxr8ppyGBJo0A48AGjggzhW3m4Tw0SAN9qiPuXdB8rF4IC8mA48Uof+GQgm+XL/43QbKOojA/88hqTDg/vv8rRlHs2HeaAf5HFP36lvMOJxNZhEVuQhF5enDnKDH+rSJvUsH2jDTyxP6pJGGfrnOO5rfI1xZsmSDfycQ3bKKaeEE9ZPOOEEnXfeeeFbluzfog5jAj3qENuAuw+U8TX58bjRF8uFdAf2K7EsCdACeAGuAFoAK74tSQxQgz/KkWYvGHmkse+Jc7EILLNSv5pHjHOz/K1JPuR98cUXBw8Wm/fxZBEu/slPAjBj8z35l1x8SQgAtQsvuDB8CDx4v6qcwH/+eecFz9l//eAivbh0qVqLQ89rPJ+QBWPkMfUYxbL12DKnCMwLZLt69So9//xzmj//Kp02Z46+cvjhOuLor+knl/5U9/zhXr388lI1rVupfGqdinm8nxWQx9h5bjGnGAvaJ93jBn3PDc9P31eLKQOf0EnOWc9b5q6fIcugHk9NCdSB2NQc9+3eaysglBGKyQoQpYVSHM7LgJJzQAla6aGUTdcxdFGIKHLKWaHaKGLAySe20qccxiCpKLmnDcpjLN0GwuTaRgQ6bidW0nGb1KevcRvwCg3S/DNdgAh0ieHBZYkJLgfflCF2uvkkpi59ha9qPJJuWVnG9Bdeqe++xvyZB4wObbs8dQjmgzr0jb5j5OL+02/SY3nRPuVIh+9YVm6fNPpKPcpbPtAj0HZcj7nlcY7bqnUNTfLwTvE2JaAIoMIp/SxZErP3CW8ToIy9ZPZqEVuGHnvukQ+yMl+WH7F5ps+8vQfQwpsFeAJEAbYAVw68+ckeJ2KAFnwAwsjnTUvynnnmmRBIo773iiU9YgAxPICEn//85/rFL34RAl5A7okBZIAz7ilHGsCMpUe8XrWAGB4zljIv/vFPdPfv/0fpVFrlaInb8woZMC+QA/MUuTFeHjNkx3gzH5gbeCaXLl2qe+65R3wj86RvfUvfOP748DYsB8ouWfKE3nrrTaVSnB+GJxoAxlypLD1CK56H8RynDeYTPMTPiudEcs7EZeDXfLo/HlvG3cHteT7X46kpgToQm5rjvt17jQIioJBsiFBYBIwlStbKN6nwkooQ0IbhQtGZLrGVOsoUWnG9WLnG6bSFAahm+OGVdIwotGkj/nFPvoFOTNftwUtcH5r0OeY7pss1/aIe9Ihpw2VcDzqUgzbBNM1fXA5ZIY/YcMQyph0Cck3KlnYI/pk/2oYu/BFbPm7X5Um3DMnjRwxN0uEDvmifOUBaTIt2uKe8adMe9VzHfXe+2+Ye2dCnuL/DXdMfZBXLlPnJsuWtt94aPGSzZ88OJ/affvrpAaQAoDgBH48WR08AyOwhiw2/+wy/7iP9JfAyAV4svFqcpG8gxjXpgCwHgBZAjLK1QBhlKRMvdcZAjA9aNzQ0BK8Yy4dXXnnlBhB2ySWXBMBl8GWgNhYg5rcqAWILGxdo1YqVKvdVxtHjgzwYX+SBDKwDYi+jn2MA2LPPPhtAIJ5KjiDhGApeMHjssUfDZ4gYs0KhqAwHtraktHL1WqWynDNWUKHIHyuVeeo5SNsE5gk/+GGsaz0nyXkTl/NzQz/oj2l77kKb4LYsg3o8NSVQB2JTc9y3e69tJFFGKCdCrIQxrgAajGtS4cX35Buc2JjROeiiAKsZXhSmlSb1DUqchgEwLfNpmvAIbX5Woo5JI5/6MY9cQ5u2UOxxfXjkr3zqmY5jt0EefYQOvNrjFJeL5Qjv3Mf5XDtgHOxtSPJpXonhN5avacYx/AMu4MkABx5JS/JB+9R1CEKMgBi0PAYeU/eB2LKFNtfmA5maV3hwvuvG7VAW/qr1O5kGTfrFXIQ35Ea77q89X3hkrrnmGp166qnae++9w6Ggxx57bAAyeJ8MwmJgCR14MX3LinTa41gNvFl4ufBieX8XMWDMnjB7uwBasZeM+9gbxjWBMnj1WMLkVH6O6fA5YosXLw7fU1y4cOGGZUq8XSw9shQJ8LKXDFBmL9loPGIAMQJLk4Cxl196OciUMeRHjHyRB3OTMbJHkZg0QC3gkXZ5qxVZ8yFu9p7RB+Tb28tWg8ofdG3s3WzvUDbfqpdfe1M333mP1mWKai50qrWzpL7ozV/k7/HgmrlDgKfkvPAcrZXOvIFf6DFvCIwrwePsZyA5Rz1X6/HUkkAdiE2t8Z4wvbWiQyGhnBysuFCAGGOUWlLhcY8yNLipKODKMl+s2AFhGE2UupUn9Hwd003Si5WxlWWsPONr5xPDP/zQDgbEbXEPSIjpUhb+SEdpOy8eJGiiwA3EoBMDnbhtrh3Mn2k5ndjg1LzFcoivLSvaw0DCh3/QoQ34hn/KuC71MET0j3Kj+dF3+IInaAFGoO+f26INaDM/SHN/aNPtUx9abpvYAbpxWdepFlOOPsAbgfa4hzZ58GpQxgZ/PGC85QhoYR8ZZ5Lts88+ASzw9iFLi3jSqAs9+gGvBLdDG8jz5ZdfDh4vPFy8xem9XXjGuAdQGVw5tofMe8KSYA3QRj2DOgMxPvrNQaYsseIZ4zNQeMToh9+aZDmWZUlAEGDMoGy0S5Pe3M/y5I9/+EPddcedyudyG8aQ/jPHkA3PDeCVTyMBOgGLJ598cjjzi49vH3/88ZozZ04Aki+++GI4EoN6jEt/uVd9vYMH/HZ1K19sV0uuVctWN+uWu/+iPz3+jNYXO9VVZu5UZpfnFuNBYJ4zXzze0Pb8YMxrPTdOpzx04Id+EaBJ8DyCNsFz1PO8Hk9NCdSB2NQc9wnRays7KyWUFMoKxYWhxcgBQDBUVoRxjOIjLwYxVmzQoj4KEcU4kgJ1PvSoB0/JH7QJ8EibBCtT58F7EojRPv2gvPmjHvcYXfoEn/TZ+W6be9JdDloE8+jyxA4xf06LYwyE6cXy9LUNCvcYRWSCkUSm8Y97G0/XJaY+9JEF7Y70oww8A5Kob9BnnpEVMkCGpk0faJ8yXHuOkI984rHxGBFDO+Z1uGv64DZox3Sg7XGAZ3inHDF12Ev2wgsvhKVLAM1ZZ52lE088USeddFLwmrGXCa/TXXfdFTxbLGPChw02IATQBLACiNiD5U32MRAz+LIHzJvyqVcNrCWB2O9///vgTeJlhBtvvDEc0wEQA2zhCfOhrrw1iecrXpakDPvFyGNvmIO9X8kYEHbed88NHrH//uUNam5qCuOH7JhnPriWo0IAfoAtznX71re+FYAYS6c33XRTAKDIjH17yJtnB9mFservU3+5Anra2jqUa+1QKt+u1aminnxpmRb/9g6tzhbUVR4QM9Nzj2eWMYAe4+i55zFlfjHmw80X50GD55M56zH1HIFHzyPaqP/qEkACdSBWnwfbVQI2cCgnGzOUF0oMA4uhQ9FaydkAEtsoU9bKzZ1B8RkQuS7lCb6PY+ehRGm3lpKERwwxoAD6QfknQBDpKG63BU36AY/+wV8MCigP3WS71CHdQIN+x2VdnpgQ8xeDNecTQw+eahkWjKJlwzVlqWP+ocGPPiAHl41j0sl3HfebOObF94w58rBRdRvE9An5WQYeI8ue8ScvljdpbgceCJ4TLhfzy7XTiZENfTAfMf+x/JCx+SDmPqYLLTbw4+FiTxnftQSUsbSGd+e4444LIOOWW27Rc889Jz7sTQAwEdiojzfMx06wpMhSJd4ugzV7xLwHDOBGYM8YeQZrXFPGHjHvEePD1vDGNyHxiDU2NgaAxX4rwFU4zPXCC8MbkwZi9ozhJaPcho36F14oPvqdBGHcA8TYtP/TSy7VNYuv1tNPPRXAF/3AGwfwYp8Xe+74ygHXvASAHDjDjfFgXJG/dQLjtPGc4RmrjHdHZ1dYlsQj1pRr14rmghb/+ja9uS6j7giIeTwZN2gxTzzujClpzDnmWK1nxmPueYMOGQmEuY14btWvp6YE6kBsao77hOk1ysiGEqWHEoyBGEoSBZxUgL4H9FhxWrERo7CtrK0kiW1s47Q43coeGg4WVkwXxWxwBf8uC+9Jfu3hoRw/06Gc+YDXGACaHnViEEK/KRsDDcqaLjSga/DkPOdzb8NjGZoHx8jIciKOZRIaivpgGce0uI4BivtiHhgv+Pz/2XvvN6uKLPz3/gH3p3uf+31mxkCGpjM0oXMONDkJKGBGUQSzEk2omMacdRzHUceEY8KAcVRQwYwKCEhsoMM5ncOJ730++/TS7bFbcVRg6L15itph1apVb9WpentV7dpWBspogyuxERvLC3kwtDys/IY7uniGrcTuNmF5YoPVjZXNymux3Tc9lNuNn9mDHiPbyFhZrK2iDzvctmAr5UIWTw475eP5mTdvnjN9yeaxBQUFjvcHUgZ5gkjh/YJ82ZuOkCjWjZkHjBgiA8liGwtbTwaB47orImbTnExN8rbh888/73zmie8uQsRYrM+0pBExyBjn8R4xSBkL+Q+UiEHC2HPs+hXX6a833qSlS5Y6hKuwsND5+PqECRMcsgcpw3Y8g7QR6xeIra2AreFs9R2rH35jP6wn9PkbVMvHv+vqVV3frE+/2qTqhhZ1QMSisbVppEcfRIv6dLc/2t6vIWHI0lapZ9oJ6QnoNPvt99BV27I25sU9CwGPiPWs+j7sSktnROdqAxWdFh0YHTCdGYGOzf4atQHOOmIjQ+7OjQ6PQREZG1xtsP25GHkjTQBlOg00bOM5OtxkANtNFrvd5ISOmTKYDLo4h6hQJrOHwYByo8fyRs7ytPKajZTR5Cxv7tmgYvmaPke4s0zxeZsNFoOZ4UZsmLh1Gcbkg4wba8vbymz2YQP3qDMwwlarZ84ZBC2N217DlDwIyIKLyVpdYz+YdtUmsIF6wDYrZ3zsLjP5dEfE0EVdgQv6KAuyxKTDi0jMc2xHFlsJ2I19vPW3Z88eZ10Ze5WxvgwPFd4oiBJExLajsClJyBieLiNYRrLM04U8aQkQMqYp7ZnJ4l0yUmdeNvSvXLnS2SuNlw6YTmUjV6YlbbqR6UdbsI83jMC0JNOstnUFMfJdecMgYdy/6oorHY/YjdffoBuuv955yYGXHfiUExjs3LnTWZTPmjvaqRs3zsHS+gKrb+qfZ3ZYXVt91NX5VOvzy9/YpLaOoILhiMKdf2iZPtNFnbl/WzynLi3Etxn3NTK0A+qXtkZa6puATgJ22u+B2Ds8BEDAI2JeOzikCNAZWWdLR0WnRQdmAzQdmhEH6wzdsZvkWAeHDtIwsFqwDpO0dh4f08GTzjpi5wfi8ozR4dO5kw457LQ8LcZuG+yJ6ZSRc3fA2EeHbQM/+uLJDvqwA30QD7MVG7HD8iM2/MjH8kY/aXnuPpAlL8PQ9MbHbtyM2BgexIYxepDFLtMBRjw3u8wGYmy08mAr58gTyMdkLS/kKa8NvuRHGrBBlkA6q1d00ibsmeFOjJzbTrPXYqsPYvSBodsew9F0W1nIk2A2kJ5r7LY2bXZwzX3LgxibqBNiyBmkCS8XZApvmBExzvF02SJ8m3IkhmAhj6z7zUr0uOXZvsL0IUdALx8+xyMGEWP/LbxcRqwgVxAzvF/uqUmuuc9zm7504i42dLV9xCBiN91wo2647nq98PzzDg7UC/XvrmPwA1/7DRiOyPLM6ox01s5j9SKFXX/o+P0sRahVczNvMbI8ADIUazvobHXaDtPaPybx1v7QbXn9Umz1SPsjYD+/AwJ5EawdWBuyNuXFPRsBj4j17Po/5KWnQ6JzIlhnSwdGB2gdGqTH3fky4BG4h1x852YDJIOcBXcnaoOg6bFn6KOjxyYO6yyJ6UwhADbYIsc9tyx2uEmDkav4DhibyQs7yBud6CO9O1/KET/wWJnNNpMnD2StTOTNPbd9Vg4IhuVrZY+PzTbyo0xmm2Og5OBueBieppO83XViabjnLg8Dlw2+2ASe7gN56t7ysbJxz+whJj+zHz3gZvjwnHOTs/oz+Z+LGeRND7Eddg+d1CX2gZNbl9nhzp9z6gT73ZiR1toIujZs2OB4s2xa0k2ceIvSPS1pHi8IFt4yZEnHtKbJGRHDQ8YifqYk8YYhB7Hj3IjYvffe63i7bJG+4+FassSZlnQ2crXNXm+8Uddec40uv6xzoT7kizVgXZAwPGE2Lbn8yqt0801/daYnX39ttVMv1Je7TVqbAxPDBcxpH9Q1dWheR8P5+zpBrvMlEuqDTVwb6iHvjQoGOhSFhOFZC0fUGgjL19gmn5/fg18N9fUKtLc5MvgoIGwdHe0/qld3Hcef05apW/ot2gXlwmZCfFnMXmtTXtyzEfCIWM+u/0NeejokBigbpOi06MDoyNxEjEHRyIF1gAxayNtghy4O0iLf3aBrC9CRsQEA3QwA5GmdpFsvBIKO1uncO9dAmZzF2GIDBbpNl4FscnTWpis+X2QNDwhQfDm4Jh8O9FlsZcY+dGOv+0AWvdhEOd1EwPB0x/ac8qCbtO7D9JAGWUtL3tjtPqzc2A3eVi/Elg+YuMvDOfKUF3uRJaDfjSsytAOzAXsZ9CxPi7EfObPzQGLycxMByuS20a7BGjvdWFBO0pqMpaNtI4u9BMqDzWYnNrKwHw+XTTPaFCKkyU2wzHNm3jDku/OaIcuUJjqM2OFBg9ihn6lJPGK8zWkL8I2E4R3jLUamE/Fmsb6LwH5gLMDvaioy/h5EjA+Er7jmWkcPHrHVnUTM2q7Vr/2uDTMHxM7ftbUfN3a0AcOPOL5NkMb+mDC5htZ2fbOjRtWNQe2vhYg1qt7nUzTQLkWCkiCBbC9z4G0G+7Gd9kk9W4w9HhGzWvTirhDwiFhXqHj3DhoCdIxGPOis6LTiiRgDFQNW/OBpgy7prYPFcHfHHp+Ga4iYdc7I0oFyn3vkzWH6iLELomByRjbcMpyji46Y58Rcm4zpRBfPTJc7X5MlRs68RyZLTFqeuQ/Kz0BjhIWYQcDytNh0Yp8Rl67wMYyQwwYrhztP7vPc0qMP+yAZ8XmTDhu5j22WxsplaSi3HZyTL/KWj+k3e0zGSBDPqSfKyTN3oF1Rv5b3gcToIy/SoovDrdNspc3QFpE3HLimzHaQzjAw/JHFdiOuyFC/7MwPaYJUESBKBIgT983TBbninHvmPbP1YeYFMxmu8ZohBxFDDhLmJmKPPPKIs4cYU47sHwYRI2YbC+7deMONDhGDjBHwbv0aIsYHwlmoT1pInRExd7uwNhffxsEROfAynGkbtEN3fYMx9UFdgy/6qAt3m6Em13+xUY88/Zp21bSqxh/zirU0tSjK7x8iFuVTS6xPPfA2g13ufsXajkfE7Ffgxd0h4BGx7pDx7h8UBGyAogOlQ40nYgxSRlzo6NwDKIMu6WxwtHM6QPeA705j59aBk6fptUHcXXB0W8duaY2wWb5WBnQyUND5o8sGcJ5zmC4jDjZoW75ufeRp5bZ8KRN4mD7TST4MNsjZYAAG9txi5NCJHHmb3q5iIwk2mFieZqPlZ3psqgj92G55Wmw2gk18/ugyrJyEncSNslIeqx9ityx15yaENohbOzBbuUbXL7WJrnCgPKQlLztMr12bfisb9etum8iRxuy18pAf+im7HVyzSSkL742AEUPIIE22AB+CReDaPluEHNOTpIV4GWEjRo70rAmDiOEZIx1TlaRjapJ9xHhjkgX4tkYMEoY3jGlJI2CQKAgVu+QfKBFD7srLr3DWhuFNQ8frq2NTk1bP4EEd0ebAy31wjZxhjGz87xB56sJN7KgLrq3+nLqTVFXj0z+efFH/+XCDdu3ld9OslpbW2LRkFCLPtCS/5x/+2OiqfbjvUa9W95SB3wF1SyB/QnzbdJfRO++5CHhErOfW/WFRcjpGOicCHRWdFh0YHRkdKJ0vnRsDPp0wnR3nxAzCTsfa6f2wTs7dEbs7SjsnLXkgT3523/S5gUEGfeRt+TJYYmt83pAE5IwwmT3IcRC7dZk+7iFrMibHQGO2WSeP3e6DdGBlGCGHHSbnzpt72Ea+BNMdH6OD51ZOMHLrIU9sc+uBiFF2I0pWFovJGxvJi3TIc05e4B6PFfhCZsw2s5f2YLLYRX4mQ9nA0m0r5+hCjrxM9kBjykRZ4+vI6gD9BMMWveDmttMwMHutLNhjhM30kZbNYPF+2VouI2IQLCNXRsSYluQ+RM0IFtOX8UTMpi9NDgKGJ42YexAxdte3NyaNiEHKmKpkkb55sphWZC8wphrjpyC7u2bbCjxoEDCIGLqMiFH/1uZoI+AUf1Dn1h4MP+rU/TskDdduwgae8e2XX2N9U5s+3rBVr775oar2N6jOx7cn2/mR8ktVJMLbrfyefb+qzdAGsYv2QpsgbwJ2EaztWruJL6d33TMR8IhYz6z3w6LUdEZ0TBboqOi06MCMiNH5GnlwD6Sc0+Fah2a6iN0dcfyASzr0kQ/5kg8y3HcP4gYQMu6BAjk6Wu6788Z2On0GbgYT9Lqfo49rdCFjgwnn2MIzk+GcMmCn2U++EAJkTY4YO0zWyBCYxcuhE5vQg5zlb/rdMTJcWzkpm9s+dLuJmOnEXsqHvNtG0oKtlZu8jYhxz3BHzvIhD/A0u0hDPm5ZymMEFDk37pY/+sxeK5fpPNAYG8HCMHUK1/mf2cwz8kcndmObtRGzhXYNbvbtSfSCl5UZOdJCxPBYQcRsPRdTiXiwjIBByHgjEjJl04vIuqcvjbQR2/QlpA45dLlJHETsoYce0s033+xMRTIlyYJ9tqzgM0ZGxCBQELFrr77G2ROsO+IVfx8idvWVVzkEjMX6RsRoK2ALbtQx+ICb+7A6dMtRl0ZirQ5Mjvs8Nxlrj1YP/NJa24Oq9bdo45YqVdc1y1ffota2Ti9y51vBsWnJ7v9g6ar9UKfUIe20OyJm7cJd7+7yeuc9DwGPiPW8Oj8sSmydJ50SHSWBwYzOywKDFJ2aERIbvOlguRdPxEynm4hZh2yxdZQMlORHp02HGj+I22BAbB07cqRHv3WmgMk597AVGQYTd+dvgGNfvC5krUM2+5FHjryss+fcTQbc9nHfZCkng4DbPrMRPHluROyXyBh6TY/bRsoKXm5Mu8LQym34YKM7T9JTj9SFld1iI1mWh+k3ItaVTvA3suS2l/ZkJIn83TYYvhaTn51bjN2kp06oV7duysi1ETHSmx0mZzJmB0QMOeo+vuzUEZ/6sTcgzRsGEYNMuT1dkDIIFeu+kCPg4XITMCNueMlMJ7q4NiLGNUSMjVTZuoItKZiSJOANs29LmjeLmG0oIFfxhItrpiFtypJF+vbGJIv7IWEWWCMGnu62CybxBziCk/u3Q7uxtsBzwxp99jtEL3haGza9DHrtHSE1NHZoX3WjQ8QaWzrU2hEUFDAciardWY/GH0I/fGXC2sMvxbQVfiPUN+2CgF0EbHEHs9ts8+KeiYBHxHpmvR/yUlvnSadknRQdFp0XnS6dLB0qnZp11DaAMoj9HBEjLc/pMOMHVnShn3yJ0Y9eBgDyto7R7MM2CInpIb17AABIdNHho4s80UVZ4g90ugcT67AtT+Q5R587T3RSHiMCJocs9oETdhkuVj53/ui0vA+EiKGPMpGHBfShh0HG8HVjjB1uDC1/bLS8rQ5JRwADS2P5EFvdUCbSEKPfcI2vF56TB8/derAXXWYvuuJtMFvsmeFIGssfzDgHk/g8yI971DtpbPC38hO7y2REDDnKYQe2cs3Gpua5MoIFiYI4uUkW5xAv1n0hB6FimtLIl8WQN+7b+jAjdawb474RsQcffNAhXRAxPGLmDbMNXCFg5hFjvZeRrXgy1hURYxrz6quWO9OS9omjj9evd3ADV+qANkcdxx9gx28OfJFDvrvfK22JZ8jY7wtc0WEH5+1tATXU8wdMq/ZVN6ihJaD2kMSvNhSJqtn5zbP9xa8nYrQB2iLtjnZBoF4J2OIObrvMPi/ueQh4RKzn1flhUWI6IIINPtZR0ZHSgTFI0ZEawaADtoGSczo7CIHpcRfKTcQsnaWho7eOkDzosNEL8elugCUN6a1zxz4O60TRR8drtiJPeeIP5MjHdLmJg8kaHpSd/AjI26CCXiszstjilmUQsnKYTmLS2UBmOBKjOz5wH51GOEnvLiu4UVbSIWt2Up6uyo09YGJlcefHfZ7bYWVz1yEkiPzIlzIjY+VGF3ppD6SJx4f25K7n7spsZbGyUxYCuq1ekeGcdocdblwoA/haPRle7tgIrOVhBNT0IIsedpk3AkbMGi6mKt0L9SFhWwQ4MwAAIABJREFUECymIiFSyEHW8HQZASNGztaHIce0JHLoiidifN4I0sWnjCBjTEly7UxLdq7rgoxBpHgDMp6A2XVXRIyF/Uxnkh6P2AP33a9dO3c5JNzagxEYawsWg4thhyw4U6fuukaGa9oFeqg3fmu0CasrwznCHwbNrar3Naq2tkHVNY2qq29TY1tIHVGpPRxRfQNrICHfXf9GzOauYvLGRvKmjqlTbCNgiztY+7CyenHPRMAjYj2z3g95qemACHRK1kkR03HRgTEIMugxaNng6T7/OSLm7ozpKEmHLgZ9dJMv+RgxQaarjt3kGFxNB2lIy8FzDsqAbvSQDwMAZYk/TI6O2k10TI/pQj96kCOQN/opFzqQJ5AHAxSyljdy3HfrRC+DAXJuDDknXXzgPuUkv3g95G8EhXSmAzuxJV6ea6sPywdZO0eXGyvkCdST217DnWfIu8kV+sAT3AwfyowceqgP7DRPoOXdXYxN4IU+2hm6iU3eMCYP7DF8sZFgbczKYnLYTJkInGOrHWY3WO3evfv76UaIE0QMzxfEy74ryTkEy6YljaxxDwLmlnOvD4OwkYb0BLdHjM1cIV28JcmUpHnCuMe5ecNsfRhTjka+3HF3RIw9xG647jrd8te/6rF/Pqpa51uSwe/bJDiDS/wBjtbODTvqxvC1mDozOdoEuuw3g06qCpyRa2tpk7/Wr9qaeu3aXa21675QdX2T2sJRNbUH5atvVJ2PPzK6/o1YW+guxk5swU7yY5NZ2iO7/mNDLMTaenx5veueh4BHxHpenR8WJbbOkw7J6aA6Oyo6LjowIzbxg6cN/L9ExOjU6YxNnmv0Wl5G9OhIkbNnZhcxttGRkxY9dK7YhY0cJotOBmCTiScXBjj60IXtkAM6aA7u22F5YpPZRmzyliexM6B0evWQMb1ufehFFpvdeCBv2HDuDty3cpLWfaAbWyy96UC3ERC3POm5b3kTEyx9PCFBnkB9gDf6kTdMeUadGLmy5+BPPfDcys81enhGO4pvS+4yc04+5GnlQBc4WFsyGa7B3p0X+HKf4E6PDAextTnssfTcJ9g1Zdu/f7+zHsy8YpAs1oIZEbPPFkG6bN0XMnjHzGuGjHnN3OvD0Il37eeIGFOSrAsjmEfMFuuzUJ8pRsjWoksXdknE2GHf2WV/8WItXsQasYW68orLdcN1K3TTdSt0y43Xa/0Ha9UCaQ0EVVtHW/SpsXPj1R+1H34fTnuAmMdIMVhTt3YYhtxva/thyxPqHjyd5xBzfge8BR0Kq7GJem3W3n212lfj1+p3PtSGb3eqKRBRbWO7qv2NqqX/cH4nMfucb1Y6fxj+cM09C7WQfV+daupqVef3qaWtVe3BgDpCQXWEQ+qIhBSIhBWMhBUKR5wpUNajYVckGvveoGMrF3QJP/7pWXG9+AhEwCNiR2ClHs5Fsk6TmAGTQKdqgQGJDpQBLX6gtGsGTEhH/ICHTg50MeghY7Jc22BHOvQziBMYfK1zNx2mh44cPZY3xAH97nKg1/QhB0lAxg7TSVkZ2HmODW49JosMtmAXuowcmE7LF3lk0YP9kAxsADvu24E815TD9KHTgpUrPnYTH8uTGJuNdLrTkDd2kxfBnQYb3bJ2js2Ui3TI28E55aBcVn/IcNgzd50gE28vsthKfWEbeVp9G7Zmh8Ws3bJyWF7YR3mxhXTkxbWV1coJvtzHLmtn9sx0YQsy2Gp1hAzn1l6sntavX+9MIzKdaNOSECsIlnm7jGBBwpAzr5lNTSIPMYPE8dy2w+iKiD399NPff2eSKclbb73VeYPSyJjbI8Y2FCzU78ojxieOFi1eooWLlzphER8BX7xQy69YphtWXKXbbrxGt11/lXZs3qBwKKCW9qBqfPWqqfWpobFZ7SyYj7JgHuLE/vZSyCHzsd+h1bNhajEYgntLK0SM+o55xNiUNRKNODpagiE1BsNqCEVVVd+sbXtrtKPar+qmDq1+7xO98PoaVfk7tLOmRdv3+7W9uk67qutUtb9O+6p92rVnv3ZXVWvPXkLNT0JVdbX2VFdr9/792l1drX31ftW2NKm2tVm17S2qC7TJH+hQA3/cdRCCamwPqqkjpLYgn12KKtARUjgYViQQioHww8+ConrHEYqAR8SO0Io9XItlgxMdpwUGITpRAgMcA5Z7oLWB0mIbSN3kxF1e9KKHwRxdDG7otnwYbBlY0WeDq3tgNV2kIa3blniigyx6IVjoJJhdpsdiyk4+6MVGruMPsx0bGfSxkfwpB/kYfqRD1ggL5cAGSA/37eC8K53oNQwMV4vJ152f6bI8rX7c6Y3AuMtkeWOj6Y6PwQo83IfhxKBLoA7QZfchM9ho7SDeXrMBvEiPbZYvaSyd3bOY+8iSHzoI7vS27YQRsfh8qCcwoY7tGeWyc2tPVv9WZp5TPg7yRj8f/4ZgMY0IicL75SZinEPE4hfqc7+rqUnIF/psLRn6bI0Y9yFibF9x5513OnuJsY0Fb1C6PWNMTbKRK29M4hHriogxRQkRW7R4qRYTnG9QLtQ1y6/UDdcu192336x/PfI31e7fo0gooPaOgLMey+erV4PrKwMObp1OIYeYda7/ok6tXVmbMPy4bmtnWh/vdGwbkWAw4HjUqqprdNeDD2vqrFNVNul4FY6brIKxk1QyYbrGTD9FBWOmK7N0krLLJiuzZIJGloxRZmmlcsrHqGTccSoeM1V55ROckFs2XplFo38UsgorlV1QoZyCCmUXlCursEK5pWOUWzZGOWVjlF02RlnlsZBdWqmsklHKLB6lrOJKZRePVknlJD325L8VCIQUCYYVDYXpWDyvmP1IjvDYI2JHeAUfbsWj07SOk06VwMBEYACDSDA4GwmxQdId20AaP/ibbovpmNFv1+QBiXDrsnOeIWcH59zDHiNi2MS1Ww558oFsYDcDsQ3m3I8/zBazravnPCMfBmTKik7sNn2WP2XjvhEi8neTFtONPGltkLcyd4exERvLDz2cmx7D0QgONkICue8+rKyUxfJ0x+QTT2osPfmhj2B6OKeMpoN8CW57TRY9tCfkqT/kLF13MXqQdZNtbLd6RQfPwRzs7TBcSU+IbyPYxGG2EVMWN7485xq9Rq5t6hEyBmkykgXRYmoRIgZJg1xByLjmmVuOc4J7nRhp8JJxjzViEDG2r+ATR/fdd59uv/322Jqwm276noyZR4yF+rwxCeHqjogtWcT3Jy0sdmSZzoTI3XbLrXrvP++omQ+qd/7+KS+40o7B2vCChbgx49zahft3bfUQwzXS6RWLTWNSF6zL+nD9Jzrh5DM0JLtYaTmlSsosVFJWkZIzi5WeW6nEEeUaMKRIRydk6qhBI3R0QoaOGTxUxyQO0zGJmTp6cKaOGjxSR3OeGDvn2sLRCSN17MAR6t0Zeg0crj4Jmeo9OFO9EzPVOylLx5I2YYSOShiiowal6c8DU/WXgWk6auAQ9UsaruJRE1Vb36yO9qDjFYviFvSOHoGAR8R6RDUfPoW0jpWOlGCDLTEDGp0yg3N3g6X7flcDMPrjD+6RFwMoHT463AMzesjf0pqNRgxJgwwDBTbGy6HbbEcGeWcAcA3WbpsYTHje1YBteaPTSAf64okYctiMx4Y8sY9zbEa/6bHYBjB0IusuvxtTztHnJiPYTnp3oLyQL9NF3thsh+VLTDnj8+CatIaVyVt6d8wzymqkE9sJtubLbS+yVn6zkec/V16zDXsIYGTtweqW8nEfXOyZ5cUzymF6kCMdzzkstnPSo8dkeE7g2uoJnRs3bnTWfdmnjYxgEUPEbMrRiBjEyqYtjZBZGuRt41fkOYe4uYnYo48+Kt6cZFqSTxpBvvCKEYyIseCeNyAhYd0RsaWLFmvZwkVaRoxHbNFSXbN8hW668VbdffeDqtpX7ezjFQlHnU8KRcIBh5iBPeQ+hi8kJOJ88zEaibUrMKJ90w6I43HlmkXxbe388WSfGmtTMBTWq6+/qcLycRqaW6ah+ZVKy6lQak6FUrIqlJYzRv3Ti9QrKVfHDM6OhcRMHZM4wiFdf0nM0Z8SsvSnwdn6S2Ku/pyYoz87Mee5zj3uHz0oR70H5arXoFwdOzBHvRJy1Wtwnnon5at3UoF6JeXr6IQcHZUwUn9JGKY/J2Q44S8Jw/Xn/ukaWTBaO6pq1djUqnAoojBeMe/oEQh4RKxHVPPhU0g6SwKDDoFOl2Ckxwa1Axk4kTGPiumzztnyoeQ8cxM8OnwGTdJzzkCNjKUhZkA0csUga3Lcs4He8sR27CaYHOSDcsUfpOUZdkNkuOYgT/Shn+fYS76QDWIjYmYj6Sxf8iQgExvEfsCYa9PJc/JF9ufwdRMbsx/byBN9hHhdlN0wRI5z7CNviImRlK5iK5sbC8ppuHAfGQZps5v454gYaQxnNxEzrLqyw9oE+ZAWHW68DQPs4hnlo57Qj17TSXprJ4aflcXqzDyI6EeXGy9rq0xPQqzci/CNhNm0It4t25ICDxpry4yEIQM5M8+XvWGJPFOVEDn3W5N4xO655x5nOtLemuyKiLF1BQv1uyJikLDLFi7U5ZcSFmnZwiVauugyLb9yhW766516YdVbamrrUGsgqo5AWOFAuyLBdjU3xYhsveOR7FCYP4wiodgHuMN8hLtzDVinh9PwNfysnUPCmppjf2xQL3w/kunKV1a/rZyi0crIrVBqNuRrtFKyK5U4skKJI0epV3Kejh6craMSspxw9GBiPGHZ6pVWqKMgaSn5Oia1QEen5MXOuXaFowfnqVdivhOOScjVMQl5OpZ7SQXqnVLkhGMT83XU4Gz9eXCm/pQw0gmc41nLKZ+kLbuq1R7gN8YfPj/9o9LdnrzzIwcBj4gdOXV52JfEOk0GHht8GIAIdKQ2cNqAaIOuDXAW26DHQExnCwmgY0aPHehHJ7ENbJbO9FjMfZMldhMIiAt5kBeEgnyQIUYvBIH7yDEA26AMeaI82GSDOefoRpbn2G1YcN90oQ9d2AUGxFY+dHBusiZHWdCLHis7+TPgE3jWXfkNB4uRQ7/ZTnnRxT1sNvspq6UxYmF5g43ljY0mFx+TF/qQJy1YcRBbWa3+SEs9kMbKAj6GNXZa/WGr1Ud8nj93bXhju9VfvF3uMrpxNbvQYcTU2qOVB7vAjXTYii7qzNoS+WI3ZULPpk2bHM8VZAqCBdmCQOHR4o1Jm5q0PcQgaibD4n1IHASMqUuTtXViPDePGGvE+NYkH/2+9tprv9++whbr89Yk34hkjRibs0LCWCfm3raCc4eIXXqpriAsXKTLFi3T4kuW6sorVuiGm+7Q86te1/aqOvlagmpsalNrY73aWvjdNKimzq8aX4MaW9qctynDoaAioQ4nhEKxP3asTsHLfk8/apstzWpojP3h5PeDc4taWgNa9cpbyikco4yc0UrNqlRK1hglZY7WwIwy9U0r1LEQrcRsHZOY45Av4n7pxUrOGq3hJZN1bEqO+qTnq9/QQvUdUqj+Q4vUN73AiQcMK4ldD+FZgXqn5alXaq6OTc5Rr5Qc9U7JVZ+0PPVNz3fuHZWYrT8nZutPg2NeNuK/DB6pzNKJ+q6q1nmrswvHvjUlLz4CEfCI2BFYqYdrkRiMGHgs0JES3IMnA5ANlAxEdt5dzOBHGgYwOmcGNfRZ5wyp4bkN3N3psYHQSBBpGDCNWGELgwADLIMp+ZmtPIsP5MNz5CFO2EXsHrjR5yY3bmJj9qKXc+zqTtbKZPkZWXLrM5kDicnP8ARH9Bkebrvcugwbd97Y7pbp7hzdlh91RwArdKHXnadbp2FOOUmPvNUfaSx0l2/8feRNJ8+wC8zBAHss0FbIj3zNHotNh6W1NNYeqX90kxbdbl2kNZvMDogn35400oQny4iVLb7HwwXJgnRBrIghXjwn8NwCJIz06LOpSd6mZFoSbxiEiw1dbWqSKUnuEVjjxdTkzxExyNjlhIULtezSS7X00kW6bOkVuvbav+qplS/pxdfe0RPPvaanX3hdX2/apibno9q12l/rU019i6obWlXT2KamtqBDxoKBdgXbmRL+4TcHdtQz2LnrG+z8/HHg/2HpAW9Q+v3NWvnvVzQsq1ypI8qVOLxCCcMq1G9IiXqlFejopBwdlZjlhGOSc3RMSq6OTYE4FWvQ8HIlDC/VwIwiJY4sU1JmhdJy8aaNcuL03DFKzRmt5OxRGphZrP4jCtV3WL56D81VryE5OjYtS8emZql3Wrb6DYGYZenopGz9ZXBuLCTl6ujkXB2dlKWs0vHavrdWgRB/vB2uvbhn1x+BgEfE/ghUPZ1dItAVETMSxoAVP7jZoNRdHD/Q0kEzcBMYCG1gs0HS6ahdg51bL2ktdJUOHdxHxp0v9xksCe58TDfy2EKwtPYMPd3dj9fnts2dv+kitrwsH+yx4Jb7pXPSoMOwJD/SWPni49+aN/rd+Vm+VofuMti5xVYW02FlN5vt+YHElsatm3vY4bbJ7EKnyRJzjbzdc5fJXc8myz3TZffcdtq9rVu3OtOLkCgIlxEsrgmQLHuGZ8xNvtzPjbBB1pi2JOBZe+6555w3Jlmkz9YVbOjqEC/XPmI3dn7s27aucLxfXXjEuL9sMWvDFmrZ4kVagudsyWV68KFH9OU3W7R7v0/rvtik1e9+pK82bZHfVyefv17V/mbtrmvWbn+rqurbHTJW38QUo08tTQ1q4Hfk+o2CrdW1YeZgDwlz74tXV6/aukY9tXKVUjOKNCClQH2SC9U7pVDHJhc4JOiopCwdlZypo1MydWxqtnoPyVefIYXql1GqgSMqlJg1Wqn54zW0eLIySqZqZMV05Y2brcyKGRpRPs0JGaVTlVo8TkmFo5WQV6EBWSXqN7JIfYbmqXd6rnoPyVU/9KbhKcvVMUl5OioxV0fhgcMTN3ikskvHacfeGgWd9aqda+S67Em9m0caAh4RO9Jq9DAuT1dEzDxFeAwY7Gxws861u5hOl2DyRlxs8CK2e6bDncbudRWTtqtgspaH+9rysmdmm1vG/cxsccfIWr7oc6e1Z+58TJ/JuWPT447dzw/k3GxD1q3n5/LtSvaX5LuyxfIm5rldcx6PgdnGfcPN0v3WvC0vs9HyMpuILQ+3jW45S2uy9uznYtNfXV3tbPDKh8BtatG8WxYb2TJCRoyXy655bgFvGFOXTHNCxPCePfvss+I7kyzSh4gxNcmUpC3Sh5ThGeONSRbq25SkxZAvd1gKAVsMAVusRQsXacWK6/X+2g9Vw/5eTW2qqq13PF++BryDfscbttfXos1Vfn2xo0bf7qvXHn+Tqmr88rPDfW2NQ7r4Q828iHgWwc/qvK7z98JGqr4feUMbVOdr0pPPrFIyU4eD83RsQr6OTcQTlqejHQ9Ylo5Ny1Sv9Cz1HpLteLUGjSxTYvYYpRRM1pDymRpWeaKyJpymvClnqnDa2ZowZ5HKZ52v4hnzVTT9HBUcd5YyJ5yk4WOOV3r5VCUVjVdC7hgNzKxQ/2Gl6pdRor5DS9Q3vVB9UgucNWlMf7Im7S8Jsbc0c0rHamdVtYIh1sSxvpSlFp5r7DAe0n430zwi9rtB6Sn6JQS6I2KQMKYZ+AvXBicbSN2DmJ3bgGcydm3P42P3c/THP+fadHFuHXz8uVsmXofZ7Y4tfXyeZo/pI+7uL3x0uMlFvBfA7LB8uXbrdT+38wOJ3fri5XlmNvHMLRuft/tZV3ri71l6u2/XpofYnhHbfeTcGLqv3fI/d04aC27dnNt9i8nXSADP3fWCjDsfs9F9j3Mri1veZA1fnnFv7969zpuS7ilHI1dG0Ix8GQFze864xzXECwJm683woD355JPOthWsD3MI13XX/ehtSeeNyRtj05Js5GqkqzsithgitmSxFrOZ69KleuOtN7V7717tq63Tnv01qmto0v66emcjV5+/QdX1zdrX0KHVH3yhFXf/Uw88+bLe/2yTdlc3yFfPm7kNqmfdIm8Fs0YzGNvGJOZN5KsQdfLV8YcL3jV/LPioA7/8Pv64a9FTz7ys5PQi9R1coF6Di9QrkXVheTomOduZOoSE9RmaowEjCjU4p1ypBeM1vHy6ssadopwp81Q86yKVn7xQY+Ys06R5yzXzkpt16mV3a+alt2jc2Vep4rQlqjj5IpWcMF95k+do+OjZSi+doeT8KUrIGq/+w8eoX0al+qSXqQ8L95NY1B9bl3ZsYpaOHTxMOaVjtLNqv0KhgBRlA2PImEfEfmlcORKee0TsSKjFw7wMEDAjYbYuzNaG2Xog/tp1D0jxg5Z3/ePPEHl49Cw8IGP79u1z1nUZ8TIidqAxRAyPGAv6eRuTNWIQu6eeesrZtuKWW25xpiTxinHOpq7frxG7/gbno92QL3tbktjenrSY5wtZG7Z0qS677DK98MILjt1shut8LggCCrn0+VXra1Ctr1k1vlZV+9q0a3+jNm2v1ltrPtU/HntWr725Rnv2+lRX26DWhnqFgwGFOlgHGlB7W6saG+rl99Wqvm6/6mv3qtlfI7+PF0ga5atrkN8JjfL7WvXMyleVOrRc/ZPK1GtQqfoOLlT/xGz1S85T39R89RtWpgGZozUod6JSSmdo2OiTlDv5TJUef47GzT5X42bNV+WMszVu9nk65YJrtfzup3Xfc2v06Nsb9K81m/XMuu9051Ordd7Vd2r6vKUqO36eciafpqGjZiqtdLr6ZY7RwJzx6pNRrr7pJc70qPOGJWTQmZocoZzScdpetV+BUFBRh4R5HrHDfGj73czziNjvBqWnqDsEfo6IMTVp05IeEetZ5MIjk7+uviFjO3bscDxj/w0ZMyKGN4x9xVj4/+KLL+qJJ55wPGL2WSMIGOc2Nck0JYv37RuT5hGzNyeNmBkZu2zZMl155ZUOwcNe+yJBfH3XOUSsySFjtb4WEaprG7VzT422frdbW7bt0f5qFt83qdV56aZJLa1tamWLCj5l1NSiGrxe9Xgka+TzVTsEj136fXV++et8seBv1NMrX1LK0EL1SyxQr4Qi9UvM14CkHA1MLVD/ISUaNHKsEvOnKLXkBI0Yd7qKZixwph5HnTBfOZXTNbJkkrJKpqp0wsmadtrFmrvwRl1x1xO68fFXdcfz7+uxd7/Wc+9/qVc/+kaPvPSuLr3+Xk0+41KVzDhLI8bOVkrpNA3Kn6j+2WM1gBcF0krUK7lAxybn69ikHB2bGFsj9l1VtfNtSo+IdTeaHJn3PSJ2ZNbrYVWqroiYe5E+6z6Y2onvqL3rXzdQe3gd+XgxZbl7925nepHpxl9DyJCFfNn6MIgZ68Mee+wxh4jdcccdzq76TFFCxGzrCrxiLOBnR333dKR5xCBm3IeIEYyEbdu2zZlW7f4PrHpBxup8jT8KtXV87qjFuQcJq/M3qb6pXft9jfrg06+0cftufbu7RturG7S7rkF7fQ3yNTdrv4+Pbse8bUxT+n14yKrlq6/TkytXKnlolvolZapXYo76Jueqf0qus5v+gOHlSsydpPTSE5Q9YY7KTjhPo2ZdoJLjztaw0uOUzNuW2RVKzx7tkLExM87S7HMu1/nX3qvL7n1KN/7rNf3ttfV6+YMN+mjjLm3YVat3v9yqGx54UjMXLFP5zHnKHH+yEoumKLn4OCVkjdOAjAr1SinSMQ4ZY6+xTOWUjZNHxA6roeugGeMRsYMGdc/N6OeIGN4wXkH3SMSRTyK8Ov7tdcwfLHjGdu3a5Xi1DnRaEjnziDE1yToxpiV5Y/Lxxx/X3/72N91777266667BCEzIsZCfTZ3vfzyy50Pfbu9YZyzlYURMMgYZA0v2/bt252lBr/0BxZTlLEAKatXnR8PGH+UxT4EzsfAq+saVNsY0M6aJq39fJPufew5PfjUy3r1gy+03dekfU3tqqpv0r76JtX4IXZ+1flr5fNXy+ffr7r6aj357FNKHT5S/dNGqFdKpnqnxvYF6z+8VIOyxyq1eJpGjj1FpTPma9Lpi1Q0cY5ScydoSP54Zxf+QRkFGpxRpPTsSuVWHq8Js8/VOZfdpmse/Lfu/Pd/9MCqtXp17eda/f4n+nTzLm2va9Vn2/br/qdf1ckXXqHS489S1sRTlVw6XUn5k5WQOU79hlaod3qJeqcVqldKtnLKxncSsZAi3mL9HjVgekSsR1X3oSlsd0SMLStsHyUGF2+g/u0DtYfhkY8hXjG8TKwZY48xFtwfCCGDiEG+IGFMTbKXGOlWrlzpkLGHH37YWStmH/5mahIShofLWXjv+r6kTUva4n1iPgb+xurXtbeqynmRARJmLx10/fvmN88i+86F9p3nfj9bxVCPPK9TfUOj6hpbtc/fpt2+Vn1X26L3v9iiJ156S+s3bldVQ6v21DVof32japwpzuaYN83ZxgIvWY2efHalhmTnaVBGjno7W1QUqO+IUg3MGa2k4inKqJytgqlzNe6kC1U48VSl5YxVRh6fRBqt5KwSDRiSq4Hp+UoeUa6RpVM16cRzde4Vt+vaB1bqjqff1N9WrdUbH23QZ5t36Mstu/Tl1t36tsqvzfv8uv/plzX1zEtUNmu+Rkw4TSnF05WQzQL+SvUZWq5jU9lKI1u55RO1fW+NOpztK0Kdb04yRHvHkY6AR8SO9Bo+hOUzAmYxG7naYn2bmmQTTvsr3yMRRz6J8Or496tjyA1kbMuWLc7Ce96ahGxBruzNyXiCxnPenGQLC3br55x07KzPJ44eeOABQcRsOpIF94sWLXKIGOTr0osvcd6adK8L45NH991zrzZ88aWqdu/5yZqwrkmYES0jYj8XI4u3rFE1/ibt9zU5b1R+t7tae6p9qvbXq9ZX57wMsLvKp+07/aqpbVMdpKwOctaop55dpfTMEg3OKHY2cu07vEz9c8ZoUMEEpVbMUM6UORp/2iUqmzZX6QUTNCx/nDKyKzQ0u0wJIwo0YGiOBg7JVfKIEo0snqQpJ52ri6++Wzf/4wXd/9w7en7tJq2/rj2XAAAgAElEQVTfvEff7KzRNzv2adOuam3Z49O3e/1674utWn73ozrh/Ks0ed4VGjHuVCUVTFX/kWPVhynK9GL1TstXXuVU14au7CP2w5dCDmE37mV9EBDwiNhBALmnZmEEzOJ4IoZHjGlJ/rrvvrP+/QYujwR4WB6JbQCvE1OBn332mbNBK2TLCJkRMbtHjFeMjVzxiLFmDBmIGB4xdtfnjclrrrnG8YQtWbJECxcudMgYU5BMR5o3jGnIO2+/Qy+98KI2fbNRdTW1TjhwjN0esa6JGG9F+utq1VDH25F1zuJ7tqVwpjGdLSpYC1atet8+NdTt17r13+ilVWv01jufasNXO1S1r0HVdW166tnVSh9ZqSG5k5SYOVF9R4zRoMJJSimfpszJp2v0qRdpzMnnK7PyeCVnV2po7igNzSpR2shCDRyWq/7fE7FijSycoCknnqtFK+7V3Y+/qodfXKPn1nyj1R9v1n++2Kq1G7bp8y2sY6vV59/u1pc7avT6J9/qrMtu0aiTL1L2pDOUVjZTA3Mmqe/IMeqTUaY+Q4qUX3ncD0SMD547oaeOHj2r3B4R61n1fVBLawTMYjcR421JpiXtky8eEfNI0oEP4B5WbqzsrUR+Q+zCz9SjfQYJ0sUifTxkeL6IX3rpJSfmPs+ff/55Z8H+/fff73xrku0rli1b5oRLL73UIWIQsiWLFzsbuvK9STZ2feLxf+mrLzeoZn91jCDV1slHcO9s/wvn7KzvBEiWncfFkLCm2monNNSxAD8my5Rmva9aDb59aqqrcsLWrVVa98lmPfn0K/rbw09p+04+n9Smp557U+mZY5WQMVaJmVM1KHuy+uWOV/romSo78XxNnLtYxTPmKilvrJKyy5WaWaTU4bkaPGSk+g3NcojYoAw8YkUalj9W46afqQsvv1V3PPKSHnlxjVb+50s9uvpj/ePltXrs5fed9WJfbNmjL7ZW6ZNv9+jDzVW67bFVmjR3sXKmnqWM0SdrcOE09c+eoL4jKtU3o1j5o6c5RCwYCvOx1dgeYkTeccQj4BGxI76KD10BjYBZHE/E8IaxKSMdt0fEPHLxawZwT/an7cV+Q8Q7d+7U559/7kw94vEyD5mRMa4hZKwP4zuT9913n7NAn20q+NYkU5IE9gNzSNiSJc5i/dtvvU0vv7RKWzZ/65Cu77eIqPOpibVcNbXy/Yr1nn5nmwm2mug+NNT51Vhbo8Za84rFNmuNfcoIMrZfDb69aqjbp301fu2tbdKe/X59u22Xqn2N2u9r1uPPvuK89Thw6CglZU9Vcv50JRdNd/YLKzx+vipPuVBDR7EB61ilF1YqLadIycMzNTA9Q32HZmrA8BwlDMtTykiI2BiNPe50nXHBVVpx52N66N9v65n/bNAT732rB17+WHc+9Ybuf2a1nl39vtZ8vjlGxDZV6ZX13+qkS65T4fELNGzcaUosmaF+uRPVZ+Ro9c0oVcGYGdqxt07BUCS2jytkzCNih24AO4g5e0TsIILd07IyAmaxm4gxLYk3zF5tt0HEG2B/OsB6mHiY/FwbcHvE+B0RuGefR4KUsagfT9m7777reMMgYpAytq9gHzE+ccS2FUbEIGDLly93trN46KGHnI1Zt2/7Trt27NT+vfscLxjer3qf3wmcQ8p+nUfMr/q6BtXX/lKoV30nUfM5e4+xViwWav2sHcNDFtuqoq7Br9rGBu3av1e19XWqbfCptrFRTzy3SqnZfMB7lPpljNGg7CkaWnGSSk44X2Uzz1fZrAVKLZms5LxKpeaVKy27QIkZIzRwyDANGJ6tQXjHhucrLbNEIwvHaszUU3Xagst09W3/0ANPv6F/vrJO977yuW5//iPd+ex7+sdL72vV+59+T8S+2FGnddvqdM5Vd6rsxAs0YtIZSiqfqf55U9Q3c4z6DitTwdjjfyBikahE8IhYjxg2PSLWI6r50BUSEgYBc5MwFuqzbYU3LekRjJ8jGN6zX9c+7I8ZI2PumEX9VVVVjqds8+bN2rRpkzZu3Ci+YfnFF1/o448/dnbcZxE/ZI0AceP5d9995+xd5nzPEbKFx6uT8Nn5914w59kB2u3oQl/MG0bsDnjJYtfIxEJdHTvyszjfAuvFYm9XMlVZ469Vtb9Gtf5q1fr2q8459+up515WWnaFBgwbpYHZk5WQP0Op5Scrd9p5qjh5kbLGn6q0gvFKzy3V0OwCpY7MVcKwbA3IyFb/jFwNGpanpOEFGpJdquzisSofP0Onz1+kG+56RI+98B89uXq9/v76l7p31ce674U1+tfqD7T6wy/09vov9em3u/TVzjqt+7Za1977lCafdZmypp6tlMqTNKCA6cmJ6jusQoXjZmrbnhp1BEKKRuytyUPXd3s5HzwEPCJ28LDusTl1R8R4Y5IPfTM9aTHnXjjyMKB+D0Y4GG3nYJTjYP4eeGs5PhwMHP+7POgv3OHHv5X6xnr5m3yqb6xTY0OtGht8amhs0soXXlVe5XSl8LZi7lQNKpqptNFzlDP9Qo2bu1wjxp6ilJxKjcgr0cicfA3JzNfgEQXqP7xQ/YcWaPCwAqWMKFRGTplyS8aoYsJ0nX3hUt350JN67o2P9NJ7X+rJdzfq0be+1ONvfqyVb6/T6g8/0wcbNmnDd3u1qapen2yp1l2PvaLjF1yt3Onnasi4MzSw8Hj1z5mivsMqVTRhtrbu3q/2QFDRaEASwXOJ9YSB0yNiPaGWD3EZjYi5vWIs1md60j74zcJ9dtjvKvDMC38MBl3h/UfcO9D6oz38t+FA8/itcv+tfe62fiA2HIx66C6PA7HvcJNpa29Xa0erWjta1NberI72JrW3t6q5tU2rXn9Xx51yrvInnqGB+TOUVHqSMsafpYKZCzVx/nXKnDBHafnjNCKvTFl5hRrGGrGsYg0cUaxBw4uVNKJIqSOLNSy3THmlYzX+uNm6cOk1+vuTL+r1D77S259t0yuf7NALH23Ry+s3a9Xaz/Tah5/q6537tK26Ubvqg/p6d6MeeWGNZl94vYpmXaysqQs0uGS2BuYepwEjx6lk4knasnu/OjwidohHrIOfvUfEDj7mPS5H9xoxNxljTzG7tn3FIGjuAFnzwh+HgRvrP/Kc+j2Q8FtsQL/tU/dHxr/FRtIeCA7I/NZ84tMf8b+jYEAdwXa1B9vUEWxVMEBoV3tHUC+//o4KxhyvASPHalDBDKVUnOIQseITl2rKeTdpxPg5SskbpxH5FcrMLXKIWGp2qQZnlikxs0wpI0uUllmsjNyYR2zslJm6aNm1+ufKV/Tup1v00cYqvfPVHq3+dJve/XqnPty8U+s2b9c3e2r1XV2Lqpoi+nZ/h55543OdcunNKp59ibKPO1eDS0/UoLzpGpg1XmWTT4kRsWBI0Sgh6HnEesho6RGxHlLRh7qY8WTM1o4xYB7owOTJHRiZORxx+iOJ0ZGq+3Csx8PZpmAopEA4qEA4oGCoQ+FQu8KhoNo6gnrx1bc1smSK43kamDdDiSWzNXzCPI06/SrNuOR2jZh4ppLyxisjf5QysguUnpmvlKxiJWb/QMRSRxZpaHaJsosqNWHaibr08uv0xPNvaP3G3fpmd6M+3lartz7bpve+2q6N+xv0zT6/vtrj04bdfn2+o17f7G3Xk69/ppMuuVkFx1+kYRPmaXDxSRqUN0ODsiaqfPJpHhE71APVIcrfI2KHCPielm08ETNP2C8RsSN1kD1cynUwBtaDWVavPN2T9e7qoSvMupM9nO+HwmEFI4SQQuGgIuGgwqGwgqGoXnztHQ0rmKiE7ElKKDjBmZocNv4sFZ24ROPn3+hMEyYWTFZ63iiljcxX8vA85y3JxKxSDR5RopTMEkHEhmQVK7OgwiFiFy29Rg8/9ZI+2LBdX+9q0Cdba/T+1zv10bd7tLmmWZ/vqtNbX2zTSx98o1UfbdGazT6teOBFTT3nWuXNuEhDxsxVYskpSsg7QYOyJqnMIWLV6giGPY9YDxsgPSLWwyr8UBTXSJg7Ppw7dM+28EGZ4vNw9nD+PdsARCzkEDHikCLhkCKhiNgfddXr/1FmyVSlFs5wiFhy2cnKGDdXWdMuVumca5Q/a5ESi6cpOWeUQ8ISM3LEBq6DRxZp8MhSZ2qSxfpDMou/94hdsHi57vvnSq1e86XWbtiptz/5Vp9tr9W3dS361teqN77crsfeiL1F+beXP9aza7/TaUvu1pg5VzpELB0iVnqqEvJnKiFrskon4RGrUXsgrGgkRsa8xfqHYsQ6+Hl6ROzgY97jcnQTMDv/PTtgT5c3oHttwGsD4QgELKoQ37SNhBUJEaRwWHr59f8ot/x4Da84WQn5szS4cJbSK0/XyGkXqeSMa1V6+pVKrzxZSbmjlZZdrNSRBUrJKlJiZrGSsyuUPKJYScPynanJgvLxmnLCqbpo6dW67f5H9fenX9G/31inZ9/4UKvXb9TbG3Zo9Zc7dP9La3Tbs+/qtuc+0IpH39SLn1Vp1qJ7xLq0rKnna9iE+UobdaYG5c3UwMzJKp8yR1t318aIWJTd9UPeGrEeMlp6RKyHVPShLKaRL3fM1KQXPAy8NuC1gd+tDUQjCkclNqYPR6KKhiOCz0DEXnnjPY0sPk5JudPUP+d4xyuWWnGyhkxcoKxZS1V59nXKm3GeBmaO0tA8iFeekjMLlTgSMhZbrB/bvqJUELGpM0/TFdff5kxNPvPq+/rk2736uqpJr3y0UY+/sV7PfLBJf3/zS931yqe6fuVarXhmjZb/612NPfdW5c2EiLGp67kaMWGB0stOV1LudFVMPVNbd9epvQOPGLvr89FvhmjvONIR8IjYkV7Dh0H53ATMO4/Kw8DDwGsDf0wbgIgR2JSe/6IROVOTELHMkukalDVFfbOma/i4M5U15RylTZivjGmXqmTO1ao4bakyymdoaH6lUkYWKDWLLSxKlDCixNm+Inl4wfcesZmnnq1b7v2HXn57nd79ZLO+2eXXd76g/rNhp5585ws9/+ku/e2db3T54+9o2ePv647XN2v65f9Q0Zk3KHPGIg2buEApo85QQtGpSiw8Scn5J6jyuLO1dQ9ELBIjYvKI2GEwfB0UEzwidlBg7tmZeIPOHzPoeLh6uHptIL4NxL6XDS6wMOJgRFr1xrvKKp+hhNxp6pt7goaMOVMZ485S+oT5GnbcQuWeeLkqz1yuohkLNKR4svM5pPScUqVllyqBvcQyCpQ4rEBDc0pVMmaKzph/ke5/+AmtWf+VNu+o1h62qPC3aVttq975pkqPr9mqxY+8rbPvflXnPviuTrrxeRWffasyZ1+pjCkXasi4eUqqmKNBxadpQN5sJeadoMpp8x2PWEegk4h5HrEeM3B6RKzHVLVXUA8BDwEPgSMcAUY0J0QkhRVVRCFF9dJb7yqjbKqzh1i/whM1oOgUJZadroyJ5ytj8sUaMX2JCk9ZrnFnr1DBtPlKzhunofmsFytV4shiDR5epGTnO5OjNX7abF24cJkee2KlPv9yo2rrGtTS2u5sk1HbEtDrn27Tpfe8qFnXPaspVz+ncZc9rfIL/6bc02/QiBmLNeK4C5UyZq7Sx52jnBmLlVh2hgbmnKBR08/Vlt11CgTCUoTgrRE7wlvr98XziNj3UHgnHgIeAh4CHgL/0wgYEZMRsaigM6vefk/Dyqc5u+r3ypmlfgUnq3/BSRpYMkcp485T2qSLNXz6YpWefrUmnbNCuZPOVEr+BCVnjxIbu6ZlFWt4QYUKR03U9Fmn6fKrr9PzL76szZu3qKG+Qa0trapraNbnW/fq7qff1hkrHtPUK/6lsUufVMmFDyvnjNuUOXu5MiZfqGGTz1PiqDnqXXCiCk+8QikVZyshf7ZGzThPW6v8CgRZ2BbyiNj/dEP8dcZ7ROzX4eVJewh4CHgIeAgczggwqrmIGPvTv/QWRGyGBhXMVO+8k9S/8FQNLDrZIWIJlfOVOO5CpU1dpKzZl6v4tCtVefrlKpt1oYaWTVdqboUyCis1oqhSJWOn6PRzLtBNt9+tN99doy3bdjgfIG9saVdVfavWb6vWLU+8oysffV/jFj6siosfVu5Zd2rYrKuVMXWh0kbPU2L5HCWPnqu08ecqofwsDSw8TenlZ2jCyQu1eVedAuy34Xz029tZ/3BuZr+nbR4R+z3R9HR5CHgIeAh4CBxaBLoiYm+/rxEVMzW46CT1LThN/YtO18CiUzSo9AwNLD9HA8ecr8SJlyp16mJlzrrc2Vus8syrVXHKIuVPPkXDyqcoc/Q0jT5hjs68+Ard+Y+n9eZHX+rrHftUVd+mfc0hfbbTp3+s/lxX//NtnX3L8yqZf5fjCRt24nVKP26p0safp9RRc5VaeZYGV5ypijOuV8rY85RYfrZSy8/QuBMv1aZdNQqE8IYFYsF7a/LQtqWDlLtHxA4S0F42HgIeAh4CHgIHAYE4IsbU5MvvrFVm5UlKKj5V/YvO0IDiMxyvmBOXzVO/igXqP/oCJUy4VOkzLlPmiVcp75SrVTb3Gk08Z7kqT1+sktkXaPTpCzXvqrt14z9X6V9vfqZXP92uNVv2662vqnTr0+/p3Juf0glLH1LluXcq69QblX7CcqVOu0wpEy9WUuU8JZfNUVLFXA0eNU+JY85V3uzlSq5coKTS0zV61kX6dk+tOvjWZLhDiga87SsOQnM5HLLwiNjhUAueDR4CHgIeAh4Cvw8C3xMxlunH1oi98s4Hyh59qpKK52hA8dkaVDpPA0vnOqFf2Tz1KTtHfSrOVb+xF2nAhEuUNHWJhs68QpknL1fBnGtUdvaNmnXlwzp+2YOacsldOunKh3XWjU/q7Buf0ImXP6hx82/U2AU3a9Q5N6twzg3KPOlapc+4QklTlipp4qVKGnu+kiBfpWdoQMmZ6ls0V0MmLVTmjCs0sHSeEopP0+Q5y7R1n1+twZAiEYhYh0fEfp8Wcdhr8YjYYV9FnoEeAh4CHgIeAgeOAMMai/UhYvzPYv21yhx1qlJLz1L/wnnqV3yO+pecrX7Fc9W39Gz1Kz9HfUctUJ9RC9R39HkaMP4iJUxeqKTjlij9hCs0dOZyZZ12g/Ln3qzRF96vorNvU+FZt6pg7i1OKJx7s7JPWaGsk67R8FlXKW3aMmeqc+DYCzWw8jwNqlyghFHzlVBxjhIrz1W/knnqVzpfg0dfpITy+UoqP1OjT7xEm/bUqi0UVMQhYR4RO/A6/9+W9IjY/3b9edZ7CHgIeAh4CPwIgZ8SsZfxiI05Q0MqFmhg8bnqVzxffUrOUh+HiJ2lARXzNaBygfpWnKP+lQvUf8x5GjDufA2acJGSpyxV8pRlSpt2hYbPulY5p9+sYbNWOCFj5rUacvzVSpt+lVKmXabhs69R+vTLNWjcRRo8LkbCBlScKyeUL9CAsgXq3xkGjbpQAysuUP+Sec4WFuUzL9QmNnQN4RFrV9TziP2oVo/kC4+IHcm165XNQ8BDwEOgxyFgRIx9xGIesVfe+VDZo89QGlOSxeeqf+m56ld2Tswbhpes7Cz1Lz9LfcvOVP+KszWgcp4GVJ6jAaMXKHHcxUoce7GSx1+qtMlLlDZ5mdKnXObEKZOWKnniEiVOWKLBk5cocfJiDRp3sQaNvUCDKiFg56h/+TnqVz5ffcsWqE/pAvUrO1f9nXCeBpSdr4Fl85VQcrpKjz9fW/Y3qC0UVtgjYj2q1f6hRAwk+dREOBLS1oYWnfXMx/rzNR/qhe0Nanc+3xBzHcc24OtRuHuF9RDwEPAQ8BD4vRHo3FHf+baRIjEiFpXeXPOpRk0/T2klc5RYcrYGlZ2j/qVzNaBsrgaVnaFBZXM0sPQ0DSg9RQkVp2vwqDM6w1xnkb2zvqv8bKWMXqDUsecrbdz5Tsx5ypjzlTzmfKVOvkSJ4y/QwFHzNKD8TA0qO1ODiMvnaiDkruKcmOetbJ4Gly9wQv+iuRpUNEeppadqwskXa4+/TW2BsMKhgKJRb/uK37t5HK76/nAixre+IpGwtjY0a+7Kj/R/VqzVv3c0qM1ZRslSSg4+RxE7O1yB8uzyEPAQ8BDwEDicEeAjk84Xv2Nx57DCR8D3+5v1tydWKbP8BI2smK2hZTOVXj7LFbgmnNAZ23W83CylV8xSxuiTlDH65B+FwhnzlTt1rlLLTlA6eVSepCGjTtSQUbM7A+cnakjFyRpafoqGlp2sjJLZGl48QyVjT9Ty6+5UIBRRMBBRJBQLnQPk4Qy6Z9vvgMBBJWJnrvxQ/2fFGoeItXa+DxKjX3xp3iNiv0N9eio8BDwEPAR6KAKdRMz5PBBjSmxYCUWlpvaQqhua9dX2Pfp8yx59vSMWvtqxR/9N+HpnlX4Sdu3TN7v26uudezpDTOarnXv0Q6jShp2x8NWOKseOjdv3aPP2ParaX6umplaFQ2FFw3xv0hsTe0pDPuhE7P9zETHea/GIWE9pal45PQQ8BDwE/mAEmIJxAiwsNr6EwlF1hCJqD0XUGoqojetIRKFo9HcNwcgP+uw8yEfH40JHNOrMCLUrqg5FFYhiX0ht7e0KBNoVCncoHOpQJMLUpHf0BAQ8ItYTatkro4eAh4CHQI9AgCEt9uc9xXUGuEhEgWBIoUjE2SwV0hMMBWOfEeJTQu4QDUsHEvgW5PchKIWDiobZiJXAeUy/c856r84QYWuKSEhh519IEefD5CzOD6i9o0WBYKuCoVaFwm2KsLu+qyw9ovp6aCEPCRF7dkeDmJr0PGI9tNV5xfYQ8BDwEPgDEDAaZjFEJhqNKBQKKhwOOnEoFHA8TsLj9DuGaDggggjRoMLB9m71RyFZzmJ8djlju4qAY58gZtGQgsH2To8YJfGOIx2BQ0LEVu6oV1M0ogA/Dmd5GH+FQMu8w0PAQ8BDwEPAQ+C/Q4ABzf7Aj1EYrggxwiMFOwlQ2Lkfdd6s5O3KgxMcW2z6lBcLnLc8OxezOecxJ1g0yotsHgn771rB/16qQ0LE8Ig1R6MKEyJRx1UbpVF6h4eAh4CHgIeAh8DvhYDzElgnGXOmHENSlG2TIg49g44dzIAlbpMcrsUoHBeMk/1eMHh6Dm8EDgkRW7mjQS38AFgwGY50EjF+Dt7hIeAh4CHgIeAh8BsQiCM1P/Y6xRbz421ixDE/2cGKyRPz4onXT65/Q/G9pP97CPzhRAxH1w/7iH2o/2/FWj25za/6UGzxpLPhayjozOP/78HnWewh4CHgIeAhcNgg8BMS1jXpQazTT/ajGKLkvh9/7X5m579FJjYB+cO06I9zdyjbYQOtZ8gfh8CBELENjR0KOF7drjf6/b9+zjzbWX9bQ5PmPcM+Ymu1/M2N2tHQpLaONmdmnjdYWFDpHR4CHgIeAh4CHgL/FQJGwowhGduy++7YcUEhCI06eAE/HG9K/vCPNyh5e5LpUgZYPvRtAT8dRnvHkY7A900Vhy3bqzB5Hm3Xx/v9qnzwPfW+4V190wARiygCGeuiXXRLxFDewaL8aIuqW+p1yytf6f+s+FDHPfS+vqiuUyjcqPZgi7O/S9hrb0d6W/PK5yHgIeAh8MciwDgSH7rNMV6Qa8iZ+3789W+XiXnB+L87T5gxSWLv6CkIOOsCeds22ip/NKJwsEUf7qtT8QPvqM9172hPdYuaQ2E1dbbSeFy6JWK0Z9aAdURaVB9o0ic1LfrzjWtUcN97WlvlU6SjSR3hJrVHIgrSvr3DQ8BDwEPAQ8BDwEPAQ6CHIRDhxUU28w23qp41jKFWfbS3TqX3v6t+N6zRtuo2tYQizouOXdGlnyVi0UBU7eF21Ydb9XV9QL1ue0vJD6zRs5trFWkNKRhtVFsEFtiV6h5WE15xPQQ8BDwEPAQ8BDwEehwCYTYDZkuvjjY1KqKAgnq3yq+Se9aoz3Xv6ev6DrUGAwqGmbr+KV/6WSIWaY+oLRhUSzisHU1tGnTLSv3fN7yiS178RoF6ZsqbFAi1ds579jjsvQJ7CHgIeAh4CHgIeAj0aAT4TmpICgYVCYfVFsV5FdY9H+9S2s3/0cAb3taXzhqxNina3OXk5C8QsbDCoahCobDq2gJatn6z/nTfezrh399ox75WZz40Gm6LfRKiR1eEV3gPAQ8BDwEPAQ8BD4EehwAOrmBE4UBIgWhQHcE6bfa16JRnvtKA29fqkg+2a09rSOEIG391vUqsWyKG7nY+hBqMKtoeUltrux7fuFv9HnpfQ+5fq9d2+tUaCSnQ0up8bb7Hge8V2EPAQ8BDwEPAQ8BDoMcjwMuQwTAfhOftyGY9t7FaI25bp8F3vqcHv96hxtawwuF2hZxdWH/6Ike3RIyXLJuiUQUCEaktpFBLm7Y1tavyiQ/V7+43dMHbX2pLc5va2pkb/emcZ4+vGQ8ADwEPAQ8BDwEPAQ+BIxoBxyEWlVpDUTWHQ9rZ1qwJt7+rxOve14R/fqgNTc1qa+ObqQGFor9yjRicjU8ZBYNBqb1D0WBIbQHpkc37lH7vK+p9079097pvVN0W++bkEY20VzgPAQ8BDwEPAQ8BDwEPgTgEIGJt0aiaI1Htbgvpvk+3ashNa5Sx4k099s0e+UPtjrcsEoko+mv3ESOvUIR5zTaFQ81808hZj7axpkVnPrtGve94RqP+/qY+bWhTMxuZxRnnXXoIeAh4CHgIeAh4CHgIHNkIRNUebFN1oEPvN3ao8OGP1f+6DzT/yU+0yc8SrlZ1BFnmFVIk3PVGv91OTTrMKhhRW7hJzdEWBSIRtQektsaI3t7jU/bfX9WfbnhFx9/zlr7Y1+DsK8x0Jp607khZd/eP7ErySuch4CHgIeAh4CHgIfC/iAC8JRZsO1+7tjiq1maf1u+t0agH39f/e/MmFdz5qd7YWaeajlq1BFvU1hRVJIRH7FcTMXZ05ZuSAbVHgwpGogqHpUhHRNsb23Tb59s1+K+rlXL9ezrr0Q/1wT6/qiX5olJLOOrIO7vNki7kONR4saDzW2DxX+nq+vrH+wImexgAAAaHSURBVBcfOTI/7Mkc25/5SC3n4VYuD/cf2tvBrBs37rFfsXtf8tgdT+bX1Y0bL84PZn325Lw83H9dO/292sqhwT32YfnYR7QizqesItGQghFCVG2hiNoiUe1r6dDdH+7Q+Ec/Uf+b3lXiret1x7o92tnSrlCkVeFwhyKBqPNSI+h1dXTvEYMDRkLOdyRJyncn+S/c3qa2UEhf1Hdo2dublHLzB0q87jVN+fubemzrPq2rb1FVW0gt7WGFgxGFOkIKhiJqj4TVFo4oFCWEveBh4LUBrw14bcBrA14b8NrAYdkGglHeguRTj1GFokFFIu2KhNsUCAe1vy2gbxrb9dpuv279YKtSb1+rv9y8TsPuWqvL3tqoTc0dzq4TMS9UwOFOOKa6pmHSzxOxKB80jX3OFIeaIhEp3KpIqMXZumJrNKrl732rlFtf15+vXaXEa5/XWU+u0es76rS1oUPVTR2qbW5TfSCg2o4W1QXa1BAMesHDwGsDXhvw2oDXBrw24LWBw7YN1AeDqgmG5AuG1BQIqLm9XY0dbdre1K53qhs176WPNeKB9/T/XP+GjrnuVU145H39ffN+bYlIDZGogmH4EtOBOLRi3rWuJyZ/gYjxtXm+K2/fk49GI4oGGxVtr1Ek1KCWUEA7AiHd9fFezXryK2XftUZHX/Ocet/6ghLveV6nvPOFrl+/WQ+s26qnPvhW/1qzWQ98tE33rvOCh4HXBrw24LUBrw14bcBrA4dnG4Cr/OPDLfr7h9t0z7rv9NePd2j5J7uUfd9b6rXiJR113ev609VvKv2edbpw1af6sK5RVeGIGqNSY3OLwqFgbMd9PgIuKcC+r92sof95j5hCwifWzuauksKsRAi3Sh0+KehTuKNR7aGgqpra9LW/Va/uqdfyD75R5v2r1PeOl/Wnm1er/+1rlHrrOqVdu1bDblivpJvWKdELHgZeG/DagNcGvDbgtQGvDRyGbWDwX9cp4eZ16nfrOvW57WP1vu1T9b71U/W/eZ2Sb3pXhbe/qblPf6SV3/n0TlW9vmtqUkOAlxo71N7RqnDo/2/vanabBsLgu/EIvAAvwJ8ESH0BTrwFL8AxpGol7hypgIo2/EgcEFGaqLGdtXe/QfOtUzukDmpVoRwmkhMnWturyRxGM99+G5AoxIxVctkNoxC7hSPGNHOFhBoBOSvljaI14LZGaJZAXSLVASEFLGKFqSV8Lioc/Zzi5fEHHBx+woujczwafcHj8Vc8fTvBs/EEz3UIA3FAHBAHxAFxQBzYQw5QpzwZT3D/zQnuvX6PB6NzPDz8hoPRGV4dn+LdjxlOLwp3v6rEuvcVzEqvIUsxeJsKa0WY19iD+SIL/inLtl87HDFeXnkwye29GU/SFcuqzuAP4YPMUKHGJSpU1qAxrpLk/pRAiGx0Bsxg+IUGv31cRAEdwkAcEAfEAXFAHBAH9o8DS0TMU8TH2QIn0zm+L0vMU4OiCagRERk3euSYPDWkzDIv5KLc4jcmiPmgksqrJemH8ddtMbZDiHEwE036YbU/jGKMqwh8JUFrs/lqSiuBNAPiAmgqb3sBbnvUPjNPjBPM98tyjpJOhzAQB8QBcUAcEAfEgT3jQAqwZQAWFVAEL7rnfpEs1jIUeQPvNAfiBcyCx45rhcPPDdll7HrfALfprM90c63kKMZYuk9ZRkFGyDzv9CWZ2XZz681dMo9G193O/NN7irX9bvJ99S4EhIAQEAJCQAgIgT1EwBLSKsBWDXtYwCpDqg2RWz+6DkooEVCgwgrRbaYsvrI/dhVD0tPqH9vJ5HD7Cl7XKbpcL8YQkq4Wo0o34KjyUoQl8z5jm1korbrWnPO2F51DtjGp/gR1vvmHCQ/hIQ6IA+KAOCAO/FcOeM8vA8omeuNWtqIwb0VRwdhPzIKroLUgY3eJXAHWRpTGQv3WAcsulLew4N943WswmuQFnRDjN5ptfS8sZpstNbnbqz+Bb5RoXGvJKbYGXYqs8r+KKiXE/lLIhE2HMBAHxAFxQBwQB/aCAyy74j7aBevgaTgxB0xLwC4BlmO52GKdPKfLP43GE1UTBdi2EMtG1XUybGcfsYxFd9kAO1q1989x3QCdCQEhIASEgBAQAkJgrxHoq55OHa4llSuw3vz7o/vnvSEDp4OO2MB4/SwEhIAQEAJCQAgIASFwRwhIiN0RkLqNEBACQkAICAEhIARuioCE2E0R03ghIASEgBAQAkJACNwRAn8APxZeAfoQL7EAAAAASUVORK5CYII="/>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124" name="AutoShape 4" descr="Lý thuyết Các hình dạng nhìn thấy của Mặt Trăng KHTN 6 Cánh diều | KHTN lớp  6 - Cánh Diều"/>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126" name="AutoShape 6" descr="Lý thuyết Các hình dạng nhìn thấy của Mặt Trăng KHTN 6 Cánh diều | KHTN lớp  6 - Cánh Diều"/>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 name="Rectangle 12"/>
          <p:cNvSpPr/>
          <p:nvPr/>
        </p:nvSpPr>
        <p:spPr>
          <a:xfrm>
            <a:off x="318040" y="160338"/>
            <a:ext cx="11264538" cy="1384995"/>
          </a:xfrm>
          <a:prstGeom prst="rect">
            <a:avLst/>
          </a:prstGeom>
        </p:spPr>
        <p:txBody>
          <a:bodyPr wrap="square">
            <a:spAutoFit/>
          </a:bodyPr>
          <a:lstStyle/>
          <a:p>
            <a:pPr algn="just"/>
            <a:r>
              <a:rPr lang="vi-VN" sz="2800" b="1" dirty="0">
                <a:latin typeface="Times New Roman" pitchFamily="18" charset="0"/>
                <a:cs typeface="Times New Roman" pitchFamily="18" charset="0"/>
              </a:rPr>
              <a:t>Mặt trăng có dạng hình cầu nên Mặt Trời luôn chỉ chiếu sáng được một nửa Mặt Trăng. Tại thời điểm, này nửa tối của Mặt Trăng hướng hoàn toàn về phía Trái Đất.</a:t>
            </a:r>
          </a:p>
        </p:txBody>
      </p:sp>
      <p:sp>
        <p:nvSpPr>
          <p:cNvPr id="15" name="Rectangle 14"/>
          <p:cNvSpPr/>
          <p:nvPr/>
        </p:nvSpPr>
        <p:spPr>
          <a:xfrm>
            <a:off x="8125095" y="2019952"/>
            <a:ext cx="3709853" cy="3970318"/>
          </a:xfrm>
          <a:prstGeom prst="rect">
            <a:avLst/>
          </a:prstGeom>
        </p:spPr>
        <p:txBody>
          <a:bodyPr wrap="square">
            <a:spAutoFit/>
          </a:bodyPr>
          <a:lstStyle/>
          <a:p>
            <a:pPr algn="just"/>
            <a:r>
              <a:rPr lang="vi-VN" sz="2800" b="1" dirty="0">
                <a:solidFill>
                  <a:schemeClr val="dk1"/>
                </a:solidFill>
                <a:latin typeface="Times New Roman" pitchFamily="18" charset="0"/>
                <a:cs typeface="Times New Roman" pitchFamily="18" charset="0"/>
              </a:rPr>
              <a:t>Do đó mà ta không nhìn thấy Trăng, ở vị trí tiếp theo đa số vùng tối và chỉ có một vùng sáng nhỏ của Mặt Trăng  hướng về phía Trái đất. Khi đó ta nhìn thấy </a:t>
            </a:r>
            <a:r>
              <a:rPr lang="vi-VN" sz="2800" b="1" dirty="0">
                <a:solidFill>
                  <a:srgbClr val="FF0000"/>
                </a:solidFill>
                <a:latin typeface="Times New Roman" pitchFamily="18" charset="0"/>
                <a:cs typeface="Times New Roman" pitchFamily="18" charset="0"/>
              </a:rPr>
              <a:t>Trăng lưỡi liềm.</a:t>
            </a:r>
            <a:endParaRPr lang="en-US" sz="2800" b="1" dirty="0">
              <a:solidFill>
                <a:srgbClr val="FF0000"/>
              </a:solidFill>
              <a:latin typeface="Times New Roman" pitchFamily="18" charset="0"/>
              <a:cs typeface="Times New Roman" pitchFamily="18" charset="0"/>
            </a:endParaRPr>
          </a:p>
        </p:txBody>
      </p:sp>
      <p:pic>
        <p:nvPicPr>
          <p:cNvPr id="11270" name="Picture 6" descr="Nguyệt thực là gì? 6 sự kiện thiên văn hot nhất nửa cuối năm"/>
          <p:cNvPicPr>
            <a:picLocks noChangeAspect="1" noChangeArrowheads="1"/>
          </p:cNvPicPr>
          <p:nvPr/>
        </p:nvPicPr>
        <p:blipFill>
          <a:blip r:embed="rId2"/>
          <a:srcRect/>
          <a:stretch>
            <a:fillRect/>
          </a:stretch>
        </p:blipFill>
        <p:spPr bwMode="auto">
          <a:xfrm>
            <a:off x="318041" y="1724297"/>
            <a:ext cx="7571925" cy="4937760"/>
          </a:xfrm>
          <a:prstGeom prst="rect">
            <a:avLst/>
          </a:prstGeom>
          <a:noFill/>
        </p:spPr>
      </p:pic>
    </p:spTree>
    <p:extLst>
      <p:ext uri="{BB962C8B-B14F-4D97-AF65-F5344CB8AC3E}">
        <p14:creationId xmlns:p14="http://schemas.microsoft.com/office/powerpoint/2010/main" val="16360467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4675" y="404949"/>
            <a:ext cx="10806947" cy="1384995"/>
          </a:xfrm>
          <a:prstGeom prst="rect">
            <a:avLst/>
          </a:prstGeom>
        </p:spPr>
        <p:txBody>
          <a:bodyPr wrap="square">
            <a:spAutoFit/>
          </a:bodyPr>
          <a:lstStyle/>
          <a:p>
            <a:pPr algn="just"/>
            <a:r>
              <a:rPr lang="vi-VN" sz="2800" b="1" dirty="0">
                <a:solidFill>
                  <a:srgbClr val="000066"/>
                </a:solidFill>
                <a:latin typeface="Times New Roman" pitchFamily="18" charset="0"/>
                <a:cs typeface="Times New Roman" pitchFamily="18" charset="0"/>
              </a:rPr>
              <a:t>Tiếp theo vị trí </a:t>
            </a:r>
            <a:r>
              <a:rPr lang="vi-VN" sz="2800" b="1" dirty="0">
                <a:solidFill>
                  <a:srgbClr val="FF0000"/>
                </a:solidFill>
                <a:latin typeface="Times New Roman" pitchFamily="18" charset="0"/>
                <a:cs typeface="Times New Roman" pitchFamily="18" charset="0"/>
              </a:rPr>
              <a:t>Trăng bán nguyệt</a:t>
            </a:r>
            <a:r>
              <a:rPr lang="vi-VN" sz="2800" b="1" dirty="0">
                <a:solidFill>
                  <a:srgbClr val="000066"/>
                </a:solidFill>
                <a:latin typeface="Times New Roman" pitchFamily="18" charset="0"/>
                <a:cs typeface="Times New Roman" pitchFamily="18" charset="0"/>
              </a:rPr>
              <a:t>. Bán nguyệt có nghĩa là nửa trăng, ở vị trí này chỉ có một nửa vùng sáng của Mặt trăng hướng về phía Trái Đất.</a:t>
            </a:r>
            <a:endParaRPr lang="en-US" sz="2800" b="1" dirty="0">
              <a:solidFill>
                <a:srgbClr val="000066"/>
              </a:solidFill>
              <a:latin typeface="Times New Roman" pitchFamily="18" charset="0"/>
              <a:cs typeface="Times New Roman" pitchFamily="18" charset="0"/>
            </a:endParaRPr>
          </a:p>
        </p:txBody>
      </p:sp>
      <p:pic>
        <p:nvPicPr>
          <p:cNvPr id="2" name="Picture 1"/>
          <p:cNvPicPr>
            <a:picLocks noChangeAspect="1"/>
          </p:cNvPicPr>
          <p:nvPr/>
        </p:nvPicPr>
        <p:blipFill>
          <a:blip r:embed="rId2"/>
          <a:stretch>
            <a:fillRect/>
          </a:stretch>
        </p:blipFill>
        <p:spPr>
          <a:xfrm>
            <a:off x="2338251" y="1881384"/>
            <a:ext cx="7798526" cy="4622180"/>
          </a:xfrm>
          <a:prstGeom prst="rect">
            <a:avLst/>
          </a:prstGeom>
        </p:spPr>
      </p:pic>
    </p:spTree>
    <p:extLst>
      <p:ext uri="{BB962C8B-B14F-4D97-AF65-F5344CB8AC3E}">
        <p14:creationId xmlns:p14="http://schemas.microsoft.com/office/powerpoint/2010/main" val="832031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1224" y="496389"/>
            <a:ext cx="10807336" cy="984885"/>
          </a:xfrm>
          <a:prstGeom prst="rect">
            <a:avLst/>
          </a:prstGeom>
        </p:spPr>
        <p:txBody>
          <a:bodyPr wrap="square">
            <a:spAutoFit/>
          </a:bodyPr>
          <a:lstStyle/>
          <a:p>
            <a:pPr algn="just"/>
            <a:r>
              <a:rPr lang="vi-VN" sz="2900" b="1" dirty="0">
                <a:solidFill>
                  <a:schemeClr val="dk1"/>
                </a:solidFill>
                <a:latin typeface="Times New Roman" pitchFamily="18" charset="0"/>
                <a:cs typeface="Times New Roman" pitchFamily="18" charset="0"/>
              </a:rPr>
              <a:t>Còn ta nhìn thấy </a:t>
            </a:r>
            <a:r>
              <a:rPr lang="vi-VN" sz="2900" b="1" dirty="0">
                <a:solidFill>
                  <a:srgbClr val="FF0000"/>
                </a:solidFill>
                <a:latin typeface="Times New Roman" pitchFamily="18" charset="0"/>
                <a:cs typeface="Times New Roman" pitchFamily="18" charset="0"/>
              </a:rPr>
              <a:t>Trăng khuyết </a:t>
            </a:r>
            <a:r>
              <a:rPr lang="vi-VN" sz="2900" b="1" dirty="0">
                <a:solidFill>
                  <a:schemeClr val="dk1"/>
                </a:solidFill>
                <a:latin typeface="Times New Roman" pitchFamily="18" charset="0"/>
                <a:cs typeface="Times New Roman" pitchFamily="18" charset="0"/>
              </a:rPr>
              <a:t>khi đa số vùng sáng của Mặt trăng hướng về phía Trái đất.</a:t>
            </a:r>
            <a:endParaRPr lang="en-US" sz="2900" b="1" dirty="0">
              <a:latin typeface="Times New Roman" pitchFamily="18" charset="0"/>
              <a:cs typeface="Times New Roman" pitchFamily="18" charset="0"/>
            </a:endParaRPr>
          </a:p>
        </p:txBody>
      </p:sp>
      <p:sp>
        <p:nvSpPr>
          <p:cNvPr id="5" name="Rectangle 4"/>
          <p:cNvSpPr/>
          <p:nvPr/>
        </p:nvSpPr>
        <p:spPr>
          <a:xfrm>
            <a:off x="531224" y="2647407"/>
            <a:ext cx="3257005" cy="2323713"/>
          </a:xfrm>
          <a:prstGeom prst="rect">
            <a:avLst/>
          </a:prstGeom>
        </p:spPr>
        <p:txBody>
          <a:bodyPr wrap="square">
            <a:spAutoFit/>
          </a:bodyPr>
          <a:lstStyle/>
          <a:p>
            <a:pPr algn="just"/>
            <a:r>
              <a:rPr lang="vi-VN" sz="2900" b="1" dirty="0">
                <a:solidFill>
                  <a:schemeClr val="dk1"/>
                </a:solidFill>
                <a:latin typeface="Times New Roman" pitchFamily="18" charset="0"/>
                <a:cs typeface="Times New Roman" pitchFamily="18" charset="0"/>
              </a:rPr>
              <a:t>Ta nhìn thấy </a:t>
            </a:r>
            <a:r>
              <a:rPr lang="vi-VN" sz="2900" b="1" dirty="0">
                <a:solidFill>
                  <a:srgbClr val="FF0000"/>
                </a:solidFill>
                <a:latin typeface="Times New Roman" pitchFamily="18" charset="0"/>
                <a:cs typeface="Times New Roman" pitchFamily="18" charset="0"/>
              </a:rPr>
              <a:t>Trăng tròn </a:t>
            </a:r>
            <a:r>
              <a:rPr lang="vi-VN" sz="2900" b="1" dirty="0">
                <a:solidFill>
                  <a:schemeClr val="dk1"/>
                </a:solidFill>
                <a:latin typeface="Times New Roman" pitchFamily="18" charset="0"/>
                <a:cs typeface="Times New Roman" pitchFamily="18" charset="0"/>
              </a:rPr>
              <a:t>khi toàn bộ vùng sáng của Mặt trăng hướng về phía Trái đất.</a:t>
            </a:r>
            <a:endParaRPr lang="en-US" sz="2900" b="1" dirty="0">
              <a:latin typeface="Times New Roman" pitchFamily="18" charset="0"/>
              <a:cs typeface="Times New Roman" pitchFamily="18" charset="0"/>
            </a:endParaRPr>
          </a:p>
        </p:txBody>
      </p:sp>
      <p:pic>
        <p:nvPicPr>
          <p:cNvPr id="7" name="Picture 6" descr="Nguyệt thực là gì? 6 sự kiện thiên văn hot nhất nửa cuối năm"/>
          <p:cNvPicPr>
            <a:picLocks noChangeAspect="1" noChangeArrowheads="1"/>
          </p:cNvPicPr>
          <p:nvPr/>
        </p:nvPicPr>
        <p:blipFill>
          <a:blip r:embed="rId2"/>
          <a:srcRect/>
          <a:stretch>
            <a:fillRect/>
          </a:stretch>
        </p:blipFill>
        <p:spPr bwMode="auto">
          <a:xfrm>
            <a:off x="4003959" y="1672046"/>
            <a:ext cx="7885611" cy="4833257"/>
          </a:xfrm>
          <a:prstGeom prst="rect">
            <a:avLst/>
          </a:prstGeom>
          <a:noFill/>
        </p:spPr>
      </p:pic>
    </p:spTree>
    <p:extLst>
      <p:ext uri="{BB962C8B-B14F-4D97-AF65-F5344CB8AC3E}">
        <p14:creationId xmlns:p14="http://schemas.microsoft.com/office/powerpoint/2010/main" val="4192144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318068"/>
            <a:ext cx="10829363" cy="113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I</a:t>
            </a:r>
            <a:r>
              <a:rPr kumimoji="0" lang="vi-VN" altLang="vi-VN" sz="32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I</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Giải thích sự khác nhau về hình dạng nhìn thấy của Mặt Trăng (các pha của Mặt Trăng):</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53: MẶT TRĂNG</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731140" y="2455817"/>
            <a:ext cx="10663981" cy="1754326"/>
          </a:xfrm>
          <a:prstGeom prst="rect">
            <a:avLst/>
          </a:prstGeom>
        </p:spPr>
        <p:txBody>
          <a:bodyPr wrap="square">
            <a:spAutoFit/>
          </a:bodyPr>
          <a:lstStyle/>
          <a:p>
            <a:pPr algn="just">
              <a:lnSpc>
                <a:spcPct val="120000"/>
              </a:lnSpc>
            </a:pP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Hình</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dạng</a:t>
            </a:r>
            <a:r>
              <a:rPr lang="en-US" sz="3000" b="1" dirty="0">
                <a:solidFill>
                  <a:schemeClr val="bg1"/>
                </a:solidFill>
                <a:latin typeface="Arial" panose="020B0604020202020204" pitchFamily="34" charset="0"/>
                <a:cs typeface="Arial" panose="020B0604020202020204" pitchFamily="34" charset="0"/>
              </a:rPr>
              <a:t> </a:t>
            </a:r>
            <a:r>
              <a:rPr lang="vi-VN" sz="3000" b="1" dirty="0">
                <a:solidFill>
                  <a:schemeClr val="bg1"/>
                </a:solidFill>
                <a:latin typeface="Arial" panose="020B0604020202020204" pitchFamily="34" charset="0"/>
                <a:cs typeface="Arial" panose="020B0604020202020204" pitchFamily="34" charset="0"/>
              </a:rPr>
              <a:t>của </a:t>
            </a:r>
            <a:r>
              <a:rPr lang="en-US" sz="3000" b="1" dirty="0" err="1">
                <a:solidFill>
                  <a:schemeClr val="bg1"/>
                </a:solidFill>
                <a:latin typeface="Arial" panose="020B0604020202020204" pitchFamily="34" charset="0"/>
                <a:cs typeface="Arial" panose="020B0604020202020204" pitchFamily="34" charset="0"/>
              </a:rPr>
              <a:t>Mặt</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Trăng</a:t>
            </a:r>
            <a:r>
              <a:rPr lang="en-US" sz="3000" b="1" dirty="0">
                <a:solidFill>
                  <a:schemeClr val="bg1"/>
                </a:solidFill>
                <a:latin typeface="Arial" panose="020B0604020202020204" pitchFamily="34" charset="0"/>
                <a:cs typeface="Arial" panose="020B0604020202020204" pitchFamily="34" charset="0"/>
              </a:rPr>
              <a:t> </a:t>
            </a:r>
            <a:r>
              <a:rPr lang="vi-VN" sz="3000" b="1" dirty="0">
                <a:solidFill>
                  <a:schemeClr val="bg1"/>
                </a:solidFill>
                <a:latin typeface="Arial" panose="020B0604020202020204" pitchFamily="34" charset="0"/>
                <a:cs typeface="Arial" panose="020B0604020202020204" pitchFamily="34" charset="0"/>
              </a:rPr>
              <a:t>mà ta nhìn thấy thay đổi khi nó di chuyển trong quỹ đạo bởi vì ta thấy nó ở các góc nhìn khác nhau.</a:t>
            </a:r>
            <a:endParaRPr lang="en-US" sz="3000" b="1" i="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58732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63040" y="304801"/>
            <a:ext cx="10123714" cy="584775"/>
          </a:xfrm>
          <a:prstGeom prst="rect">
            <a:avLst/>
          </a:prstGeom>
        </p:spPr>
        <p:txBody>
          <a:bodyPr wrap="square">
            <a:spAutoFit/>
          </a:bodyPr>
          <a:lstStyle/>
          <a:p>
            <a:r>
              <a:rPr lang="vi-VN" sz="3200" b="1" dirty="0">
                <a:solidFill>
                  <a:srgbClr val="FF0000"/>
                </a:solidFill>
                <a:latin typeface="Times New Roman" pitchFamily="18" charset="0"/>
                <a:cs typeface="Times New Roman" pitchFamily="18" charset="0"/>
              </a:rPr>
              <a:t>MÔ HÌNH QUAN SÁT CÁC PHA CỦA MẶT TRĂNG</a:t>
            </a:r>
            <a:endParaRPr lang="en-US" sz="3200" dirty="0">
              <a:solidFill>
                <a:srgbClr val="FF0000"/>
              </a:solidFill>
              <a:latin typeface="Times New Roman" pitchFamily="18" charset="0"/>
              <a:cs typeface="Times New Roman" pitchFamily="18" charset="0"/>
            </a:endParaRPr>
          </a:p>
        </p:txBody>
      </p:sp>
      <p:sp>
        <p:nvSpPr>
          <p:cNvPr id="4" name="Rectangle 3"/>
          <p:cNvSpPr/>
          <p:nvPr/>
        </p:nvSpPr>
        <p:spPr>
          <a:xfrm>
            <a:off x="498567" y="878691"/>
            <a:ext cx="3379451" cy="523220"/>
          </a:xfrm>
          <a:prstGeom prst="rect">
            <a:avLst/>
          </a:prstGeom>
        </p:spPr>
        <p:txBody>
          <a:bodyPr wrap="none">
            <a:spAutoFit/>
          </a:bodyPr>
          <a:lstStyle/>
          <a:p>
            <a:r>
              <a:rPr lang="vi-VN" sz="2800" b="1" dirty="0">
                <a:solidFill>
                  <a:srgbClr val="000066"/>
                </a:solidFill>
                <a:latin typeface="Times New Roman" pitchFamily="18" charset="0"/>
                <a:cs typeface="Times New Roman" pitchFamily="18" charset="0"/>
              </a:rPr>
              <a:t>1/ </a:t>
            </a:r>
            <a:r>
              <a:rPr lang="en-US" sz="2800" b="1" dirty="0" err="1">
                <a:solidFill>
                  <a:srgbClr val="000066"/>
                </a:solidFill>
                <a:latin typeface="Times New Roman" pitchFamily="18" charset="0"/>
                <a:cs typeface="Times New Roman" pitchFamily="18" charset="0"/>
              </a:rPr>
              <a:t>Dụng</a:t>
            </a:r>
            <a:r>
              <a:rPr lang="en-US" sz="2800" b="1" dirty="0">
                <a:solidFill>
                  <a:srgbClr val="000066"/>
                </a:solidFill>
                <a:latin typeface="Times New Roman" pitchFamily="18" charset="0"/>
                <a:cs typeface="Times New Roman" pitchFamily="18" charset="0"/>
              </a:rPr>
              <a:t> </a:t>
            </a:r>
            <a:r>
              <a:rPr lang="en-US" sz="2800" b="1" dirty="0" err="1">
                <a:solidFill>
                  <a:srgbClr val="000066"/>
                </a:solidFill>
                <a:latin typeface="Times New Roman" pitchFamily="18" charset="0"/>
                <a:cs typeface="Times New Roman" pitchFamily="18" charset="0"/>
              </a:rPr>
              <a:t>cụ</a:t>
            </a:r>
            <a:r>
              <a:rPr lang="en-US" sz="2800" b="1" dirty="0">
                <a:solidFill>
                  <a:srgbClr val="000066"/>
                </a:solidFill>
                <a:latin typeface="Times New Roman" pitchFamily="18" charset="0"/>
                <a:cs typeface="Times New Roman" pitchFamily="18" charset="0"/>
              </a:rPr>
              <a:t> </a:t>
            </a:r>
            <a:r>
              <a:rPr lang="en-US" sz="2800" b="1" dirty="0" err="1">
                <a:solidFill>
                  <a:srgbClr val="000066"/>
                </a:solidFill>
                <a:latin typeface="Times New Roman" pitchFamily="18" charset="0"/>
                <a:cs typeface="Times New Roman" pitchFamily="18" charset="0"/>
              </a:rPr>
              <a:t>cần</a:t>
            </a:r>
            <a:r>
              <a:rPr lang="en-US" sz="2800" b="1" dirty="0">
                <a:solidFill>
                  <a:srgbClr val="000066"/>
                </a:solidFill>
                <a:latin typeface="Times New Roman" pitchFamily="18" charset="0"/>
                <a:cs typeface="Times New Roman" pitchFamily="18" charset="0"/>
              </a:rPr>
              <a:t> </a:t>
            </a:r>
            <a:r>
              <a:rPr lang="en-US" sz="2800" b="1" dirty="0" err="1">
                <a:solidFill>
                  <a:srgbClr val="000066"/>
                </a:solidFill>
                <a:latin typeface="Times New Roman" pitchFamily="18" charset="0"/>
                <a:cs typeface="Times New Roman" pitchFamily="18" charset="0"/>
              </a:rPr>
              <a:t>thiết</a:t>
            </a:r>
            <a:r>
              <a:rPr lang="en-US" sz="2800" b="1" dirty="0">
                <a:solidFill>
                  <a:srgbClr val="000066"/>
                </a:solidFill>
                <a:latin typeface="Times New Roman" pitchFamily="18" charset="0"/>
                <a:cs typeface="Times New Roman" pitchFamily="18" charset="0"/>
              </a:rPr>
              <a:t>:</a:t>
            </a:r>
          </a:p>
        </p:txBody>
      </p:sp>
      <p:sp>
        <p:nvSpPr>
          <p:cNvPr id="5" name="Rectangle 4"/>
          <p:cNvSpPr/>
          <p:nvPr/>
        </p:nvSpPr>
        <p:spPr>
          <a:xfrm>
            <a:off x="600892" y="1496080"/>
            <a:ext cx="6897188" cy="1815882"/>
          </a:xfrm>
          <a:prstGeom prst="rect">
            <a:avLst/>
          </a:prstGeom>
        </p:spPr>
        <p:txBody>
          <a:bodyPr wrap="square">
            <a:spAutoFit/>
          </a:bodyPr>
          <a:lstStyle/>
          <a:p>
            <a:r>
              <a:rPr lang="vi-VN" sz="2800" dirty="0">
                <a:latin typeface="Times New Roman" pitchFamily="18" charset="0"/>
                <a:cs typeface="Times New Roman" pitchFamily="18" charset="0"/>
              </a:rPr>
              <a:t>- Một, vài tắm bìa các-tông (làm buồng tối).</a:t>
            </a:r>
          </a:p>
          <a:p>
            <a:r>
              <a:rPr lang="vi-VN" sz="2800" dirty="0">
                <a:latin typeface="Times New Roman" pitchFamily="18" charset="0"/>
                <a:cs typeface="Times New Roman" pitchFamily="18" charset="0"/>
              </a:rPr>
              <a:t>- Một quả bóng nhỏ (làm Mặt Trăng).</a:t>
            </a:r>
          </a:p>
          <a:p>
            <a:r>
              <a:rPr lang="vi-VN" sz="2800" dirty="0">
                <a:latin typeface="Times New Roman" pitchFamily="18" charset="0"/>
                <a:cs typeface="Times New Roman" pitchFamily="18" charset="0"/>
              </a:rPr>
              <a:t>- Một đèn pin (làm Mặt Trời).</a:t>
            </a:r>
          </a:p>
          <a:p>
            <a:r>
              <a:rPr lang="vi-VN" sz="2800" dirty="0">
                <a:latin typeface="Times New Roman" pitchFamily="18" charset="0"/>
                <a:cs typeface="Times New Roman" pitchFamily="18" charset="0"/>
              </a:rPr>
              <a:t>- Băng dính, kéo, sợi dây treo.</a:t>
            </a:r>
          </a:p>
        </p:txBody>
      </p:sp>
      <p:pic>
        <p:nvPicPr>
          <p:cNvPr id="29698" name="Picture 2" descr="Sử dụng mô hình quan sát các pha của Mặt Trăng Hình 53.4 | VietJack.com"/>
          <p:cNvPicPr>
            <a:picLocks noChangeAspect="1" noChangeArrowheads="1"/>
          </p:cNvPicPr>
          <p:nvPr/>
        </p:nvPicPr>
        <p:blipFill>
          <a:blip r:embed="rId2"/>
          <a:srcRect/>
          <a:stretch>
            <a:fillRect/>
          </a:stretch>
        </p:blipFill>
        <p:spPr bwMode="auto">
          <a:xfrm>
            <a:off x="7820297" y="1496079"/>
            <a:ext cx="4114800" cy="4708777"/>
          </a:xfrm>
          <a:prstGeom prst="rect">
            <a:avLst/>
          </a:prstGeom>
          <a:noFill/>
        </p:spPr>
      </p:pic>
      <p:sp>
        <p:nvSpPr>
          <p:cNvPr id="7" name="Rectangle 6"/>
          <p:cNvSpPr/>
          <p:nvPr/>
        </p:nvSpPr>
        <p:spPr>
          <a:xfrm>
            <a:off x="574764" y="3311962"/>
            <a:ext cx="6570617" cy="523220"/>
          </a:xfrm>
          <a:prstGeom prst="rect">
            <a:avLst/>
          </a:prstGeom>
        </p:spPr>
        <p:txBody>
          <a:bodyPr wrap="square">
            <a:spAutoFit/>
          </a:bodyPr>
          <a:lstStyle/>
          <a:p>
            <a:r>
              <a:rPr lang="vi-VN" sz="2800" b="1" dirty="0">
                <a:solidFill>
                  <a:srgbClr val="000066"/>
                </a:solidFill>
                <a:latin typeface="Times New Roman" pitchFamily="18" charset="0"/>
                <a:cs typeface="Times New Roman" pitchFamily="18" charset="0"/>
              </a:rPr>
              <a:t>2/ Chế tạo: (hình vẽ)</a:t>
            </a:r>
            <a:endParaRPr lang="en-US" sz="2800" b="1" dirty="0">
              <a:solidFill>
                <a:srgbClr val="000066"/>
              </a:solidFill>
              <a:latin typeface="Times New Roman" pitchFamily="18" charset="0"/>
              <a:cs typeface="Times New Roman" pitchFamily="18" charset="0"/>
            </a:endParaRPr>
          </a:p>
        </p:txBody>
      </p:sp>
      <p:sp>
        <p:nvSpPr>
          <p:cNvPr id="9" name="Rectangle 8"/>
          <p:cNvSpPr/>
          <p:nvPr/>
        </p:nvSpPr>
        <p:spPr>
          <a:xfrm>
            <a:off x="600889" y="3850467"/>
            <a:ext cx="2495007" cy="523220"/>
          </a:xfrm>
          <a:prstGeom prst="rect">
            <a:avLst/>
          </a:prstGeom>
        </p:spPr>
        <p:txBody>
          <a:bodyPr wrap="square">
            <a:spAutoFit/>
          </a:bodyPr>
          <a:lstStyle/>
          <a:p>
            <a:r>
              <a:rPr lang="vi-VN" sz="2800" b="1" dirty="0">
                <a:solidFill>
                  <a:srgbClr val="000066"/>
                </a:solidFill>
                <a:latin typeface="Times New Roman" pitchFamily="18" charset="0"/>
                <a:cs typeface="Times New Roman" pitchFamily="18" charset="0"/>
              </a:rPr>
              <a:t>3/ </a:t>
            </a:r>
            <a:r>
              <a:rPr lang="en-US" sz="2800" b="1" dirty="0" err="1">
                <a:solidFill>
                  <a:srgbClr val="000066"/>
                </a:solidFill>
                <a:latin typeface="Times New Roman" pitchFamily="18" charset="0"/>
                <a:cs typeface="Times New Roman" pitchFamily="18" charset="0"/>
              </a:rPr>
              <a:t>Quan</a:t>
            </a:r>
            <a:r>
              <a:rPr lang="en-US" sz="2800" b="1" dirty="0">
                <a:solidFill>
                  <a:srgbClr val="000066"/>
                </a:solidFill>
                <a:latin typeface="Times New Roman" pitchFamily="18" charset="0"/>
                <a:cs typeface="Times New Roman" pitchFamily="18" charset="0"/>
              </a:rPr>
              <a:t> </a:t>
            </a:r>
            <a:r>
              <a:rPr lang="en-US" sz="2800" b="1" dirty="0" err="1">
                <a:solidFill>
                  <a:srgbClr val="000066"/>
                </a:solidFill>
                <a:latin typeface="Times New Roman" pitchFamily="18" charset="0"/>
                <a:cs typeface="Times New Roman" pitchFamily="18" charset="0"/>
              </a:rPr>
              <a:t>sát</a:t>
            </a:r>
            <a:r>
              <a:rPr lang="vi-VN" sz="2800" b="1" dirty="0">
                <a:solidFill>
                  <a:srgbClr val="000066"/>
                </a:solidFill>
                <a:latin typeface="Times New Roman" pitchFamily="18" charset="0"/>
                <a:cs typeface="Times New Roman" pitchFamily="18" charset="0"/>
              </a:rPr>
              <a:t>:</a:t>
            </a:r>
            <a:endParaRPr lang="en-US" sz="2800" b="1" dirty="0">
              <a:solidFill>
                <a:srgbClr val="000066"/>
              </a:solidFill>
              <a:latin typeface="Times New Roman" pitchFamily="18" charset="0"/>
              <a:cs typeface="Times New Roman" pitchFamily="18" charset="0"/>
            </a:endParaRPr>
          </a:p>
        </p:txBody>
      </p:sp>
      <p:sp>
        <p:nvSpPr>
          <p:cNvPr id="10" name="Rectangle 9"/>
          <p:cNvSpPr/>
          <p:nvPr/>
        </p:nvSpPr>
        <p:spPr>
          <a:xfrm>
            <a:off x="600889" y="4435346"/>
            <a:ext cx="6714309" cy="1384995"/>
          </a:xfrm>
          <a:prstGeom prst="rect">
            <a:avLst/>
          </a:prstGeom>
        </p:spPr>
        <p:txBody>
          <a:bodyPr wrap="square">
            <a:spAutoFit/>
          </a:bodyPr>
          <a:lstStyle/>
          <a:p>
            <a:pPr algn="just"/>
            <a:r>
              <a:rPr lang="vi-VN" sz="2800" dirty="0">
                <a:latin typeface="Times New Roman" pitchFamily="18" charset="0"/>
                <a:cs typeface="Times New Roman" pitchFamily="18" charset="0"/>
              </a:rPr>
              <a:t>Vẽ sơ đồ vị trí của Mặt Trời, Trái Đất, Mặt Trăng ứng với trường hợp nhìn thấy bán nguyệt.</a:t>
            </a:r>
          </a:p>
        </p:txBody>
      </p:sp>
    </p:spTree>
    <p:extLst>
      <p:ext uri="{BB962C8B-B14F-4D97-AF65-F5344CB8AC3E}">
        <p14:creationId xmlns:p14="http://schemas.microsoft.com/office/powerpoint/2010/main" val="1145289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plus(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slide(fromBottom)">
                                      <p:cBhvr>
                                        <p:cTn id="12" dur="500"/>
                                        <p:tgtEl>
                                          <p:spTgt spid="5">
                                            <p:txEl>
                                              <p:pRg st="0" end="0"/>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slide(fromBottom)">
                                      <p:cBhvr>
                                        <p:cTn id="15" dur="500"/>
                                        <p:tgtEl>
                                          <p:spTgt spid="5">
                                            <p:txEl>
                                              <p:pRg st="1" end="1"/>
                                            </p:txEl>
                                          </p:spTgt>
                                        </p:tgtEl>
                                      </p:cBhvr>
                                    </p:animEffect>
                                  </p:childTnLst>
                                </p:cTn>
                              </p:par>
                              <p:par>
                                <p:cTn id="16" presetID="12" presetClass="entr" presetSubtype="4"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slide(fromBottom)">
                                      <p:cBhvr>
                                        <p:cTn id="18" dur="500"/>
                                        <p:tgtEl>
                                          <p:spTgt spid="5">
                                            <p:txEl>
                                              <p:pRg st="2" end="2"/>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slide(fromBottom)">
                                      <p:cBhvr>
                                        <p:cTn id="21" dur="500"/>
                                        <p:tgtEl>
                                          <p:spTgt spid="5">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3" presetClass="entr" presetSubtype="16"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plus(in)">
                                      <p:cBhvr>
                                        <p:cTn id="26" dur="2000"/>
                                        <p:tgtEl>
                                          <p:spTgt spid="7">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29698"/>
                                        </p:tgtEl>
                                        <p:attrNameLst>
                                          <p:attrName>style.visibility</p:attrName>
                                        </p:attrNameLst>
                                      </p:cBhvr>
                                      <p:to>
                                        <p:strVal val="visible"/>
                                      </p:to>
                                    </p:set>
                                    <p:animEffect transition="in" filter="slide(fromBottom)">
                                      <p:cBhvr>
                                        <p:cTn id="31" dur="500"/>
                                        <p:tgtEl>
                                          <p:spTgt spid="29698"/>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6" fill="hold"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barn(inHorizontal)">
                                      <p:cBhvr>
                                        <p:cTn id="36" dur="500"/>
                                        <p:tgtEl>
                                          <p:spTgt spid="9">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7"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0" fill="hold"/>
                                        <p:tgtEl>
                                          <p:spTgt spid="10"/>
                                        </p:tgtEl>
                                        <p:attrNameLst>
                                          <p:attrName>ppt_x</p:attrName>
                                        </p:attrNameLst>
                                      </p:cBhvr>
                                      <p:tavLst>
                                        <p:tav tm="0">
                                          <p:val>
                                            <p:strVal val="#ppt_x"/>
                                          </p:val>
                                        </p:tav>
                                        <p:tav tm="100000">
                                          <p:val>
                                            <p:strVal val="#ppt_x"/>
                                          </p:val>
                                        </p:tav>
                                      </p:tavLst>
                                    </p:anim>
                                    <p:anim calcmode="lin" valueType="num">
                                      <p:cBhvr additive="base">
                                        <p:cTn id="42" dur="5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50421" y="744582"/>
            <a:ext cx="8543109" cy="5538651"/>
          </a:xfrm>
          <a:prstGeom prst="rect">
            <a:avLst/>
          </a:prstGeom>
        </p:spPr>
      </p:pic>
    </p:spTree>
    <p:extLst>
      <p:ext uri="{BB962C8B-B14F-4D97-AF65-F5344CB8AC3E}">
        <p14:creationId xmlns:p14="http://schemas.microsoft.com/office/powerpoint/2010/main" val="8845624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669741"/>
          </a:xfrm>
          <a:prstGeom prst="rect">
            <a:avLst/>
          </a:prstGeom>
        </p:spPr>
      </p:pic>
    </p:spTree>
    <p:extLst>
      <p:ext uri="{BB962C8B-B14F-4D97-AF65-F5344CB8AC3E}">
        <p14:creationId xmlns:p14="http://schemas.microsoft.com/office/powerpoint/2010/main" val="1541555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31806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Mặt</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Trăng và các hình dạng nhìn thấy:</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53</a:t>
            </a:r>
            <a:r>
              <a:rPr lang="vi-VN" altLang="vi-VN" sz="3200" b="1" dirty="0">
                <a:solidFill>
                  <a:srgbClr val="FFFF00"/>
                </a:solidFill>
                <a:latin typeface="Arial" panose="020B0604020202020204" pitchFamily="34" charset="0"/>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MẶT</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TRĂNG</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4"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813832" y="1959429"/>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lang="vi-VN" altLang="vi-VN" sz="3200" b="1" i="1" dirty="0">
                <a:solidFill>
                  <a:srgbClr val="FFFF00"/>
                </a:solidFill>
                <a:latin typeface="Arial" panose="020B0604020202020204" pitchFamily="34" charset="0"/>
                <a:cs typeface="Arial" panose="020B0604020202020204" pitchFamily="34" charset="0"/>
              </a:rPr>
              <a:t>1</a:t>
            </a:r>
            <a:r>
              <a:rPr kumimoji="0" lang="en-US" altLang="vi-VN" sz="3200" b="1" i="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 </a:t>
            </a:r>
            <a:r>
              <a:rPr kumimoji="0" lang="vi-VN" altLang="vi-VN" sz="3200" b="1" i="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Mặt</a:t>
            </a:r>
            <a:r>
              <a:rPr kumimoji="0" lang="vi-VN" altLang="vi-VN" sz="3200" b="1" i="1" u="none" strike="noStrike" kern="1200" cap="none" spc="0" normalizeH="0" noProof="0" dirty="0">
                <a:ln>
                  <a:noFill/>
                </a:ln>
                <a:solidFill>
                  <a:srgbClr val="FFFF00"/>
                </a:solidFill>
                <a:effectLst/>
                <a:uLnTx/>
                <a:uFillTx/>
                <a:latin typeface="Arial" panose="020B0604020202020204" pitchFamily="34" charset="0"/>
                <a:cs typeface="Arial" panose="020B0604020202020204" pitchFamily="34" charset="0"/>
              </a:rPr>
              <a:t> Trăng:</a:t>
            </a:r>
            <a:endParaRPr kumimoji="0" lang="en-US" altLang="vi-VN" sz="3200" b="1" i="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94517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barn(inVertical)">
                                      <p:cBhvr>
                                        <p:cTn id="7" dur="500"/>
                                        <p:tgtEl>
                                          <p:spTgt spid="583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7949" y="1155434"/>
            <a:ext cx="11254051" cy="553998"/>
          </a:xfrm>
          <a:prstGeom prst="rect">
            <a:avLst/>
          </a:prstGeom>
        </p:spPr>
        <p:txBody>
          <a:bodyPr wrap="square">
            <a:spAutoFit/>
          </a:bodyPr>
          <a:lstStyle/>
          <a:p>
            <a:pPr algn="just"/>
            <a:r>
              <a:rPr lang="vi-VN" sz="3000" b="1" u="sng" dirty="0">
                <a:solidFill>
                  <a:srgbClr val="000066"/>
                </a:solidFill>
                <a:latin typeface="Times New Roman" pitchFamily="18" charset="0"/>
                <a:cs typeface="Times New Roman" pitchFamily="18" charset="0"/>
              </a:rPr>
              <a:t>Câu 1:</a:t>
            </a:r>
            <a:r>
              <a:rPr lang="vi-VN" sz="3000" b="1" dirty="0">
                <a:latin typeface="Times New Roman" pitchFamily="18" charset="0"/>
                <a:cs typeface="Times New Roman" pitchFamily="18" charset="0"/>
              </a:rPr>
              <a:t> </a:t>
            </a:r>
            <a:r>
              <a:rPr lang="vi-VN" sz="3000" b="1" dirty="0">
                <a:solidFill>
                  <a:srgbClr val="000066"/>
                </a:solidFill>
                <a:latin typeface="Times New Roman" pitchFamily="18" charset="0"/>
                <a:cs typeface="Times New Roman" pitchFamily="18" charset="0"/>
              </a:rPr>
              <a:t>Xác định Đúng hoặc Sai:</a:t>
            </a:r>
          </a:p>
        </p:txBody>
      </p:sp>
      <p:graphicFrame>
        <p:nvGraphicFramePr>
          <p:cNvPr id="6" name="Table 5"/>
          <p:cNvGraphicFramePr>
            <a:graphicFrameLocks noGrp="1"/>
          </p:cNvGraphicFramePr>
          <p:nvPr>
            <p:extLst>
              <p:ext uri="{D42A27DB-BD31-4B8C-83A1-F6EECF244321}">
                <p14:modId xmlns:p14="http://schemas.microsoft.com/office/powerpoint/2010/main" val="466194846"/>
              </p:ext>
            </p:extLst>
          </p:nvPr>
        </p:nvGraphicFramePr>
        <p:xfrm>
          <a:off x="1166066" y="1821301"/>
          <a:ext cx="9729397" cy="4470400"/>
        </p:xfrm>
        <a:graphic>
          <a:graphicData uri="http://schemas.openxmlformats.org/drawingml/2006/table">
            <a:tbl>
              <a:tblPr firstRow="1" bandRow="1">
                <a:tableStyleId>{5940675A-B579-460E-94D1-54222C63F5DA}</a:tableStyleId>
              </a:tblPr>
              <a:tblGrid>
                <a:gridCol w="1071883">
                  <a:extLst>
                    <a:ext uri="{9D8B030D-6E8A-4147-A177-3AD203B41FA5}">
                      <a16:colId xmlns:a16="http://schemas.microsoft.com/office/drawing/2014/main" val="20000"/>
                    </a:ext>
                  </a:extLst>
                </a:gridCol>
                <a:gridCol w="7270243">
                  <a:extLst>
                    <a:ext uri="{9D8B030D-6E8A-4147-A177-3AD203B41FA5}">
                      <a16:colId xmlns:a16="http://schemas.microsoft.com/office/drawing/2014/main" val="20001"/>
                    </a:ext>
                  </a:extLst>
                </a:gridCol>
                <a:gridCol w="1387271">
                  <a:extLst>
                    <a:ext uri="{9D8B030D-6E8A-4147-A177-3AD203B41FA5}">
                      <a16:colId xmlns:a16="http://schemas.microsoft.com/office/drawing/2014/main" val="20002"/>
                    </a:ext>
                  </a:extLst>
                </a:gridCol>
              </a:tblGrid>
              <a:tr h="817880">
                <a:tc>
                  <a:txBody>
                    <a:bodyPr/>
                    <a:lstStyle/>
                    <a:p>
                      <a:pPr algn="ctr"/>
                      <a:r>
                        <a:rPr lang="vi-VN" sz="2400" b="1" dirty="0">
                          <a:latin typeface="Arial" panose="020B0604020202020204" pitchFamily="34" charset="0"/>
                          <a:cs typeface="Arial" panose="020B0604020202020204" pitchFamily="34" charset="0"/>
                        </a:rPr>
                        <a:t>STT</a:t>
                      </a:r>
                      <a:endParaRPr lang="en-US" sz="2400" b="1" dirty="0">
                        <a:latin typeface="Arial" panose="020B0604020202020204" pitchFamily="34" charset="0"/>
                        <a:cs typeface="Arial" panose="020B0604020202020204" pitchFamily="34" charset="0"/>
                      </a:endParaRPr>
                    </a:p>
                  </a:txBody>
                  <a:tcPr anchor="ctr"/>
                </a:tc>
                <a:tc>
                  <a:txBody>
                    <a:bodyPr/>
                    <a:lstStyle/>
                    <a:p>
                      <a:pPr algn="ctr"/>
                      <a:r>
                        <a:rPr lang="vi-VN" sz="2400" b="1" dirty="0">
                          <a:latin typeface="Arial" panose="020B0604020202020204" pitchFamily="34" charset="0"/>
                          <a:cs typeface="Arial" panose="020B0604020202020204" pitchFamily="34" charset="0"/>
                        </a:rPr>
                        <a:t>Nói</a:t>
                      </a:r>
                      <a:r>
                        <a:rPr lang="vi-VN" sz="2400" b="1" baseline="0" dirty="0">
                          <a:latin typeface="Arial" panose="020B0604020202020204" pitchFamily="34" charset="0"/>
                          <a:cs typeface="Arial" panose="020B0604020202020204" pitchFamily="34" charset="0"/>
                        </a:rPr>
                        <a:t> về mặt trăng </a:t>
                      </a:r>
                      <a:endParaRPr lang="en-US" sz="2400" b="1" dirty="0">
                        <a:latin typeface="Arial" panose="020B0604020202020204" pitchFamily="34" charset="0"/>
                        <a:cs typeface="Arial" panose="020B0604020202020204" pitchFamily="34" charset="0"/>
                      </a:endParaRPr>
                    </a:p>
                  </a:txBody>
                  <a:tcPr anchor="ctr"/>
                </a:tc>
                <a:tc>
                  <a:txBody>
                    <a:bodyPr/>
                    <a:lstStyle/>
                    <a:p>
                      <a:pPr algn="ctr"/>
                      <a:r>
                        <a:rPr lang="vi-VN" sz="2400" b="1" dirty="0">
                          <a:latin typeface="Arial" panose="020B0604020202020204" pitchFamily="34" charset="0"/>
                          <a:cs typeface="Arial" panose="020B0604020202020204" pitchFamily="34" charset="0"/>
                        </a:rPr>
                        <a:t>Đ/S</a:t>
                      </a:r>
                      <a:endParaRPr lang="en-US" sz="24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817880">
                <a:tc>
                  <a:txBody>
                    <a:bodyPr/>
                    <a:lstStyle/>
                    <a:p>
                      <a:pPr algn="ctr"/>
                      <a:r>
                        <a:rPr lang="vi-VN" sz="2400" b="1" dirty="0">
                          <a:latin typeface="Arial" panose="020B0604020202020204" pitchFamily="34" charset="0"/>
                          <a:cs typeface="Arial" panose="020B0604020202020204" pitchFamily="34" charset="0"/>
                        </a:rPr>
                        <a:t>1</a:t>
                      </a:r>
                      <a:endParaRPr lang="en-US" sz="2400" b="1" dirty="0">
                        <a:latin typeface="Arial" panose="020B0604020202020204" pitchFamily="34" charset="0"/>
                        <a:cs typeface="Arial" panose="020B0604020202020204" pitchFamily="34" charset="0"/>
                      </a:endParaRPr>
                    </a:p>
                  </a:txBody>
                  <a:tcPr/>
                </a:tc>
                <a:tc>
                  <a:txBody>
                    <a:bodyPr/>
                    <a:lstStyle/>
                    <a:p>
                      <a:r>
                        <a:rPr lang="vi-VN" sz="2400" b="1" kern="1200" dirty="0">
                          <a:latin typeface="Arial" panose="020B0604020202020204" pitchFamily="34" charset="0"/>
                          <a:cs typeface="Arial" panose="020B0604020202020204" pitchFamily="34" charset="0"/>
                        </a:rPr>
                        <a:t>Mặt trăng là một ngôi sao quay quanh Trái Đất.</a:t>
                      </a:r>
                      <a:endParaRPr lang="en-US" sz="2400" b="1" dirty="0">
                        <a:latin typeface="Arial" panose="020B0604020202020204" pitchFamily="34" charset="0"/>
                        <a:cs typeface="Arial" panose="020B0604020202020204" pitchFamily="34" charset="0"/>
                      </a:endParaRPr>
                    </a:p>
                  </a:txBody>
                  <a:tcPr/>
                </a:tc>
                <a:tc>
                  <a:txBody>
                    <a:bodyPr/>
                    <a:lstStyle/>
                    <a:p>
                      <a:pPr algn="ctr"/>
                      <a:endParaRPr lang="en-US"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817880">
                <a:tc>
                  <a:txBody>
                    <a:bodyPr/>
                    <a:lstStyle/>
                    <a:p>
                      <a:pPr algn="ctr"/>
                      <a:r>
                        <a:rPr lang="vi-VN" sz="2400" b="1" dirty="0">
                          <a:latin typeface="Arial" panose="020B0604020202020204" pitchFamily="34" charset="0"/>
                          <a:cs typeface="Arial" panose="020B0604020202020204" pitchFamily="34" charset="0"/>
                        </a:rPr>
                        <a:t>2</a:t>
                      </a:r>
                      <a:endParaRPr lang="en-US" sz="2400" b="1" dirty="0">
                        <a:latin typeface="Arial" panose="020B0604020202020204" pitchFamily="34" charset="0"/>
                        <a:cs typeface="Arial" panose="020B0604020202020204" pitchFamily="34" charset="0"/>
                      </a:endParaRPr>
                    </a:p>
                  </a:txBody>
                  <a:tcPr/>
                </a:tc>
                <a:tc>
                  <a:txBody>
                    <a:bodyPr/>
                    <a:lstStyle/>
                    <a:p>
                      <a:r>
                        <a:rPr lang="vi-VN" sz="2400" b="1" kern="1200" dirty="0">
                          <a:latin typeface="Arial" panose="020B0604020202020204" pitchFamily="34" charset="0"/>
                          <a:cs typeface="Arial" panose="020B0604020202020204" pitchFamily="34" charset="0"/>
                        </a:rPr>
                        <a:t>Chỉ có một nửa Mặt Trăng luôn được Mặt Trời chiếu sáng.</a:t>
                      </a:r>
                      <a:endParaRPr lang="en-US" sz="2400" b="1" dirty="0">
                        <a:latin typeface="Arial" panose="020B0604020202020204" pitchFamily="34" charset="0"/>
                        <a:cs typeface="Arial" panose="020B0604020202020204" pitchFamily="34" charset="0"/>
                      </a:endParaRPr>
                    </a:p>
                  </a:txBody>
                  <a:tcPr/>
                </a:tc>
                <a:tc>
                  <a:txBody>
                    <a:bodyPr/>
                    <a:lstStyle/>
                    <a:p>
                      <a:pPr algn="ctr"/>
                      <a:endParaRPr lang="en-US"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817880">
                <a:tc>
                  <a:txBody>
                    <a:bodyPr/>
                    <a:lstStyle/>
                    <a:p>
                      <a:pPr algn="ctr"/>
                      <a:r>
                        <a:rPr lang="vi-VN" sz="2400" b="1" dirty="0">
                          <a:latin typeface="Arial" panose="020B0604020202020204" pitchFamily="34" charset="0"/>
                          <a:cs typeface="Arial" panose="020B0604020202020204" pitchFamily="34" charset="0"/>
                        </a:rPr>
                        <a:t>3</a:t>
                      </a:r>
                      <a:endParaRPr lang="en-US" sz="2400" b="1" dirty="0">
                        <a:latin typeface="Arial" panose="020B0604020202020204" pitchFamily="34" charset="0"/>
                        <a:cs typeface="Arial" panose="020B0604020202020204" pitchFamily="34" charset="0"/>
                      </a:endParaRPr>
                    </a:p>
                  </a:txBody>
                  <a:tcPr/>
                </a:tc>
                <a:tc>
                  <a:txBody>
                    <a:bodyPr/>
                    <a:lstStyle/>
                    <a:p>
                      <a:r>
                        <a:rPr lang="vi-VN" sz="2400" b="1" kern="1200" dirty="0">
                          <a:latin typeface="Arial" panose="020B0604020202020204" pitchFamily="34" charset="0"/>
                          <a:cs typeface="Arial" panose="020B0604020202020204" pitchFamily="34" charset="0"/>
                        </a:rPr>
                        <a:t>Nhìn thấy Trăng tròn khi vị trí của Mặt trời, Trái đất, Mặt Trăng theo thứ tự: Mặt Trời- Mặt Trăng- Trái Đất.</a:t>
                      </a:r>
                      <a:endParaRPr lang="en-US" sz="2400" b="1" dirty="0">
                        <a:latin typeface="Arial" panose="020B0604020202020204" pitchFamily="34" charset="0"/>
                        <a:cs typeface="Arial" panose="020B0604020202020204" pitchFamily="34" charset="0"/>
                      </a:endParaRPr>
                    </a:p>
                  </a:txBody>
                  <a:tcPr/>
                </a:tc>
                <a:tc>
                  <a:txBody>
                    <a:bodyPr/>
                    <a:lstStyle/>
                    <a:p>
                      <a:pPr algn="ctr"/>
                      <a:endParaRPr lang="en-US"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817880">
                <a:tc>
                  <a:txBody>
                    <a:bodyPr/>
                    <a:lstStyle/>
                    <a:p>
                      <a:pPr algn="ctr"/>
                      <a:r>
                        <a:rPr lang="vi-VN" sz="2400" b="1" dirty="0">
                          <a:latin typeface="Arial" panose="020B0604020202020204" pitchFamily="34" charset="0"/>
                          <a:cs typeface="Arial" panose="020B0604020202020204" pitchFamily="34" charset="0"/>
                        </a:rPr>
                        <a:t>4</a:t>
                      </a:r>
                      <a:endParaRPr lang="en-US" sz="2400" b="1" dirty="0">
                        <a:latin typeface="Arial" panose="020B0604020202020204" pitchFamily="34" charset="0"/>
                        <a:cs typeface="Arial" panose="020B0604020202020204" pitchFamily="34" charset="0"/>
                      </a:endParaRPr>
                    </a:p>
                  </a:txBody>
                  <a:tcPr/>
                </a:tc>
                <a:tc>
                  <a:txBody>
                    <a:bodyPr/>
                    <a:lstStyle/>
                    <a:p>
                      <a:r>
                        <a:rPr lang="vi-VN" sz="2400" b="1" kern="1200" dirty="0">
                          <a:latin typeface="Arial" panose="020B0604020202020204" pitchFamily="34" charset="0"/>
                          <a:cs typeface="Arial" panose="020B0604020202020204" pitchFamily="34" charset="0"/>
                        </a:rPr>
                        <a:t>Mặt Trăng là vệ tinh tự nhiên duy nhất của Trái Đất.</a:t>
                      </a:r>
                      <a:endParaRPr lang="en-US" sz="2400" b="1" dirty="0">
                        <a:latin typeface="Arial" panose="020B0604020202020204" pitchFamily="34" charset="0"/>
                        <a:cs typeface="Arial" panose="020B0604020202020204" pitchFamily="34" charset="0"/>
                      </a:endParaRPr>
                    </a:p>
                  </a:txBody>
                  <a:tcPr/>
                </a:tc>
                <a:tc>
                  <a:txBody>
                    <a:bodyPr/>
                    <a:lstStyle/>
                    <a:p>
                      <a:pPr algn="ctr"/>
                      <a:endParaRPr lang="en-US"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bl>
          </a:graphicData>
        </a:graphic>
      </p:graphicFrame>
      <p:sp>
        <p:nvSpPr>
          <p:cNvPr id="7" name="Rectangle 6"/>
          <p:cNvSpPr/>
          <p:nvPr/>
        </p:nvSpPr>
        <p:spPr>
          <a:xfrm>
            <a:off x="9751945" y="2757985"/>
            <a:ext cx="811441" cy="954107"/>
          </a:xfrm>
          <a:prstGeom prst="rect">
            <a:avLst/>
          </a:prstGeom>
        </p:spPr>
        <p:txBody>
          <a:bodyPr wrap="square">
            <a:spAutoFit/>
          </a:bodyPr>
          <a:lstStyle/>
          <a:p>
            <a:pPr algn="ctr"/>
            <a:r>
              <a:rPr lang="en-US" sz="2800" b="1" dirty="0" err="1">
                <a:solidFill>
                  <a:srgbClr val="FF0000"/>
                </a:solidFill>
                <a:latin typeface="Arial" panose="020B0604020202020204" pitchFamily="34" charset="0"/>
                <a:cs typeface="Arial" panose="020B0604020202020204" pitchFamily="34" charset="0"/>
              </a:rPr>
              <a:t>Sai</a:t>
            </a:r>
            <a:r>
              <a:rPr lang="en-US" sz="2800" b="1" dirty="0">
                <a:solidFill>
                  <a:srgbClr val="FF0000"/>
                </a:solidFill>
                <a:latin typeface="Arial" panose="020B0604020202020204" pitchFamily="34" charset="0"/>
                <a:cs typeface="Arial" panose="020B0604020202020204" pitchFamily="34" charset="0"/>
              </a:rPr>
              <a:t> </a:t>
            </a:r>
          </a:p>
        </p:txBody>
      </p:sp>
      <p:sp>
        <p:nvSpPr>
          <p:cNvPr id="8" name="Rectangle 7"/>
          <p:cNvSpPr/>
          <p:nvPr/>
        </p:nvSpPr>
        <p:spPr>
          <a:xfrm>
            <a:off x="9746336" y="3532398"/>
            <a:ext cx="822661" cy="523220"/>
          </a:xfrm>
          <a:prstGeom prst="rect">
            <a:avLst/>
          </a:prstGeom>
        </p:spPr>
        <p:txBody>
          <a:bodyPr wrap="none">
            <a:spAutoFit/>
          </a:bodyPr>
          <a:lstStyle/>
          <a:p>
            <a:pPr algn="ctr"/>
            <a:r>
              <a:rPr lang="en-US" sz="2800" b="1" dirty="0" err="1">
                <a:solidFill>
                  <a:srgbClr val="FF0000"/>
                </a:solidFill>
                <a:latin typeface="Arial" panose="020B0604020202020204" pitchFamily="34" charset="0"/>
                <a:cs typeface="Arial" panose="020B0604020202020204" pitchFamily="34" charset="0"/>
              </a:rPr>
              <a:t>Sai</a:t>
            </a:r>
            <a:r>
              <a:rPr lang="en-US" sz="2800" b="1" dirty="0">
                <a:solidFill>
                  <a:srgbClr val="FF0000"/>
                </a:solidFill>
                <a:latin typeface="Arial" panose="020B0604020202020204" pitchFamily="34" charset="0"/>
                <a:cs typeface="Arial" panose="020B0604020202020204" pitchFamily="34" charset="0"/>
              </a:rPr>
              <a:t> </a:t>
            </a:r>
          </a:p>
        </p:txBody>
      </p:sp>
      <p:sp>
        <p:nvSpPr>
          <p:cNvPr id="9" name="Rectangle 8"/>
          <p:cNvSpPr/>
          <p:nvPr/>
        </p:nvSpPr>
        <p:spPr>
          <a:xfrm>
            <a:off x="9746335" y="4491104"/>
            <a:ext cx="822661" cy="523220"/>
          </a:xfrm>
          <a:prstGeom prst="rect">
            <a:avLst/>
          </a:prstGeom>
        </p:spPr>
        <p:txBody>
          <a:bodyPr wrap="none">
            <a:spAutoFit/>
          </a:bodyPr>
          <a:lstStyle/>
          <a:p>
            <a:pPr algn="ctr"/>
            <a:r>
              <a:rPr lang="en-US" sz="2800" b="1" dirty="0" err="1">
                <a:solidFill>
                  <a:srgbClr val="FF0000"/>
                </a:solidFill>
                <a:latin typeface="Arial" panose="020B0604020202020204" pitchFamily="34" charset="0"/>
                <a:cs typeface="Arial" panose="020B0604020202020204" pitchFamily="34" charset="0"/>
              </a:rPr>
              <a:t>Sai</a:t>
            </a:r>
            <a:r>
              <a:rPr lang="en-US" sz="2800" b="1" dirty="0">
                <a:solidFill>
                  <a:srgbClr val="FF0000"/>
                </a:solidFill>
                <a:latin typeface="Arial" panose="020B0604020202020204" pitchFamily="34" charset="0"/>
                <a:cs typeface="Arial" panose="020B0604020202020204" pitchFamily="34" charset="0"/>
              </a:rPr>
              <a:t> </a:t>
            </a:r>
          </a:p>
        </p:txBody>
      </p:sp>
      <p:sp>
        <p:nvSpPr>
          <p:cNvPr id="10" name="Rectangle 9"/>
          <p:cNvSpPr/>
          <p:nvPr/>
        </p:nvSpPr>
        <p:spPr>
          <a:xfrm>
            <a:off x="9694493" y="5571181"/>
            <a:ext cx="1202573" cy="523220"/>
          </a:xfrm>
          <a:prstGeom prst="rect">
            <a:avLst/>
          </a:prstGeom>
        </p:spPr>
        <p:txBody>
          <a:bodyPr wrap="none">
            <a:spAutoFit/>
          </a:bodyPr>
          <a:lstStyle/>
          <a:p>
            <a:pPr algn="ctr"/>
            <a:r>
              <a:rPr lang="vi-VN" sz="2800" b="1" dirty="0">
                <a:solidFill>
                  <a:srgbClr val="FF0000"/>
                </a:solidFill>
                <a:latin typeface="Arial" panose="020B0604020202020204" pitchFamily="34" charset="0"/>
                <a:cs typeface="Arial" panose="020B0604020202020204" pitchFamily="34" charset="0"/>
              </a:rPr>
              <a:t>Đúng</a:t>
            </a:r>
            <a:r>
              <a:rPr lang="en-US" sz="2800" b="1" dirty="0">
                <a:solidFill>
                  <a:srgbClr val="FF0000"/>
                </a:solidFill>
                <a:latin typeface="Arial" panose="020B0604020202020204" pitchFamily="34" charset="0"/>
                <a:cs typeface="Arial" panose="020B0604020202020204" pitchFamily="34" charset="0"/>
              </a:rPr>
              <a:t> </a:t>
            </a:r>
          </a:p>
        </p:txBody>
      </p:sp>
      <p:sp>
        <p:nvSpPr>
          <p:cNvPr id="11" name="Rectangle 10"/>
          <p:cNvSpPr/>
          <p:nvPr/>
        </p:nvSpPr>
        <p:spPr>
          <a:xfrm>
            <a:off x="968907" y="386377"/>
            <a:ext cx="10123714" cy="646331"/>
          </a:xfrm>
          <a:prstGeom prst="rect">
            <a:avLst/>
          </a:prstGeom>
        </p:spPr>
        <p:txBody>
          <a:bodyPr wrap="square">
            <a:spAutoFit/>
          </a:bodyPr>
          <a:lstStyle/>
          <a:p>
            <a:pPr algn="ctr"/>
            <a:r>
              <a:rPr lang="vi-VN" sz="3600" b="1" dirty="0">
                <a:solidFill>
                  <a:srgbClr val="FF0000"/>
                </a:solidFill>
                <a:latin typeface="Times New Roman" pitchFamily="18" charset="0"/>
                <a:cs typeface="Times New Roman" pitchFamily="18" charset="0"/>
              </a:rPr>
              <a:t>LUYỆN TẬP</a:t>
            </a:r>
            <a:endParaRPr lang="en-US" sz="36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38116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516" y="966392"/>
            <a:ext cx="10977350" cy="2246769"/>
          </a:xfrm>
          <a:prstGeom prst="rect">
            <a:avLst/>
          </a:prstGeom>
        </p:spPr>
        <p:txBody>
          <a:bodyPr wrap="square">
            <a:spAutoFit/>
          </a:bodyPr>
          <a:lstStyle/>
          <a:p>
            <a:r>
              <a:rPr lang="vi-VN" sz="2800" b="1" u="sng" dirty="0">
                <a:solidFill>
                  <a:srgbClr val="000066"/>
                </a:solidFill>
                <a:latin typeface="Times New Roman" pitchFamily="18" charset="0"/>
                <a:cs typeface="Times New Roman" pitchFamily="18" charset="0"/>
              </a:rPr>
              <a:t>Câu 2</a:t>
            </a:r>
            <a:r>
              <a:rPr lang="vi-VN" sz="2800" b="1" dirty="0">
                <a:solidFill>
                  <a:srgbClr val="000066"/>
                </a:solidFill>
                <a:latin typeface="Times New Roman" pitchFamily="18" charset="0"/>
                <a:cs typeface="Times New Roman" pitchFamily="18" charset="0"/>
              </a:rPr>
              <a:t>: Ban đêm nhìn thấy Mặt Trăng vì:</a:t>
            </a:r>
          </a:p>
          <a:p>
            <a:r>
              <a:rPr lang="vi-VN" sz="2800" b="1" dirty="0">
                <a:latin typeface="Times New Roman" pitchFamily="18" charset="0"/>
                <a:cs typeface="Times New Roman" pitchFamily="18" charset="0"/>
              </a:rPr>
              <a:t>  A. Mặt Trăng phát ra ánh sáng.</a:t>
            </a:r>
          </a:p>
          <a:p>
            <a:r>
              <a:rPr lang="vi-VN" sz="2800" b="1" dirty="0">
                <a:latin typeface="Times New Roman" pitchFamily="18" charset="0"/>
                <a:cs typeface="Times New Roman" pitchFamily="18" charset="0"/>
              </a:rPr>
              <a:t>  B. Mặt Trăng phản chiếu ánh sáng Mặt Trời.</a:t>
            </a:r>
          </a:p>
          <a:p>
            <a:r>
              <a:rPr lang="vi-VN" sz="2800" b="1" dirty="0">
                <a:latin typeface="Times New Roman" pitchFamily="18" charset="0"/>
                <a:cs typeface="Times New Roman" pitchFamily="18" charset="0"/>
              </a:rPr>
              <a:t>  C. Mặt Trăng là một ngôi sao.</a:t>
            </a:r>
          </a:p>
          <a:p>
            <a:r>
              <a:rPr lang="vi-VN" sz="2800" b="1" dirty="0">
                <a:latin typeface="Times New Roman" pitchFamily="18" charset="0"/>
                <a:cs typeface="Times New Roman" pitchFamily="18" charset="0"/>
              </a:rPr>
              <a:t>  D. Mặt Trăng là vệ tinh của Trái Đất.</a:t>
            </a:r>
          </a:p>
        </p:txBody>
      </p:sp>
      <p:sp>
        <p:nvSpPr>
          <p:cNvPr id="5" name="Oval 4"/>
          <p:cNvSpPr/>
          <p:nvPr/>
        </p:nvSpPr>
        <p:spPr>
          <a:xfrm>
            <a:off x="677838" y="1787802"/>
            <a:ext cx="609600" cy="609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solidFill>
                  <a:srgbClr val="FF0000"/>
                </a:solidFill>
                <a:latin typeface="Times New Roman" pitchFamily="18" charset="0"/>
                <a:cs typeface="Times New Roman" pitchFamily="18" charset="0"/>
              </a:rPr>
              <a:t>B</a:t>
            </a:r>
            <a:endParaRPr lang="en-US" sz="2800" b="1" dirty="0">
              <a:solidFill>
                <a:srgbClr val="FF0000"/>
              </a:solidFill>
              <a:latin typeface="Times New Roman" pitchFamily="18" charset="0"/>
              <a:cs typeface="Times New Roman" pitchFamily="18" charset="0"/>
            </a:endParaRPr>
          </a:p>
        </p:txBody>
      </p:sp>
      <p:sp>
        <p:nvSpPr>
          <p:cNvPr id="6" name="Rectangle 5"/>
          <p:cNvSpPr/>
          <p:nvPr/>
        </p:nvSpPr>
        <p:spPr>
          <a:xfrm>
            <a:off x="677838" y="3353306"/>
            <a:ext cx="11100179" cy="2677656"/>
          </a:xfrm>
          <a:prstGeom prst="rect">
            <a:avLst/>
          </a:prstGeom>
        </p:spPr>
        <p:txBody>
          <a:bodyPr wrap="square">
            <a:spAutoFit/>
          </a:bodyPr>
          <a:lstStyle/>
          <a:p>
            <a:r>
              <a:rPr lang="vi-VN" sz="2800" b="1" u="sng" dirty="0">
                <a:solidFill>
                  <a:srgbClr val="000066"/>
                </a:solidFill>
                <a:latin typeface="Times New Roman" pitchFamily="18" charset="0"/>
                <a:cs typeface="Times New Roman" pitchFamily="18" charset="0"/>
              </a:rPr>
              <a:t>Câu 3:</a:t>
            </a:r>
            <a:r>
              <a:rPr lang="vi-VN" sz="2800" b="1" dirty="0">
                <a:solidFill>
                  <a:srgbClr val="000066"/>
                </a:solidFill>
                <a:latin typeface="Times New Roman" pitchFamily="18" charset="0"/>
                <a:cs typeface="Times New Roman" pitchFamily="18" charset="0"/>
              </a:rPr>
              <a:t> Ta nhìn thấy các hình dạng khác nhau của Mặt Trăng vì:</a:t>
            </a:r>
          </a:p>
          <a:p>
            <a:r>
              <a:rPr lang="vi-VN" sz="2800" b="1" dirty="0">
                <a:latin typeface="Times New Roman" pitchFamily="18" charset="0"/>
                <a:cs typeface="Times New Roman" pitchFamily="18" charset="0"/>
              </a:rPr>
              <a:t>A. Mặt Trăng thay đổi hình dạng liên tục.</a:t>
            </a:r>
          </a:p>
          <a:p>
            <a:r>
              <a:rPr lang="vi-VN" sz="2800" b="1" dirty="0">
                <a:latin typeface="Times New Roman" pitchFamily="18" charset="0"/>
                <a:cs typeface="Times New Roman" pitchFamily="18" charset="0"/>
              </a:rPr>
              <a:t>B. Mặt Trăng thay đối độ sáng liên tục.</a:t>
            </a:r>
          </a:p>
          <a:p>
            <a:r>
              <a:rPr lang="vi-VN" sz="2800" b="1" dirty="0">
                <a:latin typeface="Times New Roman" pitchFamily="18" charset="0"/>
                <a:cs typeface="Times New Roman" pitchFamily="18" charset="0"/>
              </a:rPr>
              <a:t>C. Ở mặt đất, ta thấy các phần khác nhau của Mặt Trăng được chiếu sáng bởi Mặt Trời.</a:t>
            </a:r>
          </a:p>
          <a:p>
            <a:r>
              <a:rPr lang="vi-VN" sz="2800" b="1" dirty="0">
                <a:latin typeface="Times New Roman" pitchFamily="18" charset="0"/>
                <a:cs typeface="Times New Roman" pitchFamily="18" charset="0"/>
              </a:rPr>
              <a:t>D. Trái Đất tự quay quanh trục của nó liên tục.</a:t>
            </a:r>
          </a:p>
        </p:txBody>
      </p:sp>
      <p:sp>
        <p:nvSpPr>
          <p:cNvPr id="7" name="Oval 6"/>
          <p:cNvSpPr/>
          <p:nvPr/>
        </p:nvSpPr>
        <p:spPr>
          <a:xfrm>
            <a:off x="609516" y="4655514"/>
            <a:ext cx="609600" cy="609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solidFill>
                  <a:srgbClr val="FF0000"/>
                </a:solidFill>
                <a:latin typeface="Times New Roman" pitchFamily="18" charset="0"/>
                <a:cs typeface="Times New Roman" pitchFamily="18" charset="0"/>
              </a:rPr>
              <a:t>C</a:t>
            </a:r>
            <a:endParaRPr lang="en-US" sz="2800" b="1" dirty="0">
              <a:solidFill>
                <a:srgbClr val="FF0000"/>
              </a:solidFill>
              <a:latin typeface="Times New Roman" pitchFamily="18" charset="0"/>
              <a:cs typeface="Times New Roman" pitchFamily="18" charset="0"/>
            </a:endParaRPr>
          </a:p>
        </p:txBody>
      </p:sp>
      <p:sp>
        <p:nvSpPr>
          <p:cNvPr id="8" name="Rectangle 7"/>
          <p:cNvSpPr/>
          <p:nvPr/>
        </p:nvSpPr>
        <p:spPr>
          <a:xfrm>
            <a:off x="914316" y="249988"/>
            <a:ext cx="10123714" cy="646331"/>
          </a:xfrm>
          <a:prstGeom prst="rect">
            <a:avLst/>
          </a:prstGeom>
        </p:spPr>
        <p:txBody>
          <a:bodyPr wrap="square">
            <a:spAutoFit/>
          </a:bodyPr>
          <a:lstStyle/>
          <a:p>
            <a:pPr algn="ctr"/>
            <a:r>
              <a:rPr lang="vi-VN" sz="3600" b="1" dirty="0">
                <a:solidFill>
                  <a:srgbClr val="FF0000"/>
                </a:solidFill>
                <a:latin typeface="Times New Roman" pitchFamily="18" charset="0"/>
                <a:cs typeface="Times New Roman" pitchFamily="18" charset="0"/>
              </a:rPr>
              <a:t>LUYỆN TẬP</a:t>
            </a:r>
            <a:endParaRPr lang="en-US" sz="36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8594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plus(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plus(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plus(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0085" y="1195129"/>
            <a:ext cx="10586041" cy="2246769"/>
          </a:xfrm>
          <a:prstGeom prst="rect">
            <a:avLst/>
          </a:prstGeom>
          <a:noFill/>
        </p:spPr>
        <p:txBody>
          <a:bodyPr wrap="square" rtlCol="0">
            <a:spAutoFit/>
          </a:bodyPr>
          <a:lstStyle/>
          <a:p>
            <a:pPr algn="just"/>
            <a:r>
              <a:rPr lang="vi-VN" sz="2800" b="1" u="sng" dirty="0">
                <a:solidFill>
                  <a:srgbClr val="000066"/>
                </a:solidFill>
                <a:latin typeface="Arial" panose="020B0604020202020204" pitchFamily="34" charset="0"/>
                <a:cs typeface="Arial" panose="020B0604020202020204" pitchFamily="34" charset="0"/>
              </a:rPr>
              <a:t>Câu 4:</a:t>
            </a:r>
            <a:r>
              <a:rPr lang="vi-VN" sz="2800" b="1" dirty="0">
                <a:solidFill>
                  <a:srgbClr val="000066"/>
                </a:solidFill>
                <a:latin typeface="Arial" panose="020B0604020202020204" pitchFamily="34" charset="0"/>
                <a:cs typeface="Arial" panose="020B0604020202020204" pitchFamily="34" charset="0"/>
              </a:rPr>
              <a:t> Ta nhìn thấy Mặt Trăng vì:</a:t>
            </a:r>
          </a:p>
          <a:p>
            <a:pPr algn="just"/>
            <a:r>
              <a:rPr lang="vi-VN" sz="2800" b="1" dirty="0">
                <a:latin typeface="Arial" panose="020B0604020202020204" pitchFamily="34" charset="0"/>
                <a:cs typeface="Arial" panose="020B0604020202020204" pitchFamily="34" charset="0"/>
              </a:rPr>
              <a:t>A. Ánh sáng Mặt Trời chiếu vào mắt ta</a:t>
            </a:r>
          </a:p>
          <a:p>
            <a:pPr algn="just"/>
            <a:r>
              <a:rPr lang="vi-VN" sz="2800" b="1" dirty="0">
                <a:latin typeface="Arial" panose="020B0604020202020204" pitchFamily="34" charset="0"/>
                <a:cs typeface="Arial" panose="020B0604020202020204" pitchFamily="34" charset="0"/>
              </a:rPr>
              <a:t>B. Mặt Trăng phản xạ ánh sáng Mặt Trời chiếu vào mắt ta</a:t>
            </a:r>
          </a:p>
          <a:p>
            <a:pPr algn="just"/>
            <a:r>
              <a:rPr lang="vi-VN" sz="2800" b="1" dirty="0">
                <a:latin typeface="Arial" panose="020B0604020202020204" pitchFamily="34" charset="0"/>
                <a:cs typeface="Arial" panose="020B0604020202020204" pitchFamily="34" charset="0"/>
              </a:rPr>
              <a:t>C. Mặt Trời chiếu sáng toàn bộ Trái Đất.</a:t>
            </a:r>
          </a:p>
          <a:p>
            <a:pPr algn="just"/>
            <a:r>
              <a:rPr lang="vi-VN" sz="2800" b="1" dirty="0">
                <a:latin typeface="Arial" panose="020B0604020202020204" pitchFamily="34" charset="0"/>
                <a:cs typeface="Arial" panose="020B0604020202020204" pitchFamily="34" charset="0"/>
              </a:rPr>
              <a:t>D. Cả 3 nguyên nhân trên</a:t>
            </a:r>
          </a:p>
        </p:txBody>
      </p:sp>
      <p:sp>
        <p:nvSpPr>
          <p:cNvPr id="3" name="Rectangle 2"/>
          <p:cNvSpPr/>
          <p:nvPr/>
        </p:nvSpPr>
        <p:spPr>
          <a:xfrm>
            <a:off x="870085" y="475326"/>
            <a:ext cx="10123714" cy="646331"/>
          </a:xfrm>
          <a:prstGeom prst="rect">
            <a:avLst/>
          </a:prstGeom>
        </p:spPr>
        <p:txBody>
          <a:bodyPr wrap="square">
            <a:spAutoFit/>
          </a:bodyPr>
          <a:lstStyle/>
          <a:p>
            <a:pPr algn="ctr"/>
            <a:r>
              <a:rPr lang="vi-VN" sz="3600" b="1" dirty="0">
                <a:solidFill>
                  <a:srgbClr val="FF0000"/>
                </a:solidFill>
                <a:latin typeface="Times New Roman" pitchFamily="18" charset="0"/>
                <a:cs typeface="Times New Roman" pitchFamily="18" charset="0"/>
              </a:rPr>
              <a:t>LUYỆN TẬP</a:t>
            </a:r>
            <a:endParaRPr lang="en-US" sz="3600" dirty="0">
              <a:solidFill>
                <a:srgbClr val="FF0000"/>
              </a:solidFill>
              <a:latin typeface="Times New Roman" pitchFamily="18" charset="0"/>
              <a:cs typeface="Times New Roman" pitchFamily="18" charset="0"/>
            </a:endParaRPr>
          </a:p>
        </p:txBody>
      </p:sp>
      <p:sp>
        <p:nvSpPr>
          <p:cNvPr id="4" name="Rectangle 3"/>
          <p:cNvSpPr/>
          <p:nvPr/>
        </p:nvSpPr>
        <p:spPr>
          <a:xfrm>
            <a:off x="827964" y="3588842"/>
            <a:ext cx="10890997" cy="1384995"/>
          </a:xfrm>
          <a:prstGeom prst="rect">
            <a:avLst/>
          </a:prstGeom>
        </p:spPr>
        <p:txBody>
          <a:bodyPr wrap="square">
            <a:spAutoFit/>
          </a:bodyPr>
          <a:lstStyle/>
          <a:p>
            <a:r>
              <a:rPr lang="en-US" sz="2800" b="1" u="sng" dirty="0" err="1">
                <a:solidFill>
                  <a:srgbClr val="000066"/>
                </a:solidFill>
                <a:latin typeface="Arial" panose="020B0604020202020204" pitchFamily="34" charset="0"/>
                <a:cs typeface="Arial" panose="020B0604020202020204" pitchFamily="34" charset="0"/>
              </a:rPr>
              <a:t>Câu</a:t>
            </a:r>
            <a:r>
              <a:rPr lang="en-US" sz="2800" b="1" u="sng" dirty="0">
                <a:solidFill>
                  <a:srgbClr val="000066"/>
                </a:solidFill>
                <a:latin typeface="Arial" panose="020B0604020202020204" pitchFamily="34" charset="0"/>
                <a:cs typeface="Arial" panose="020B0604020202020204" pitchFamily="34" charset="0"/>
              </a:rPr>
              <a:t> </a:t>
            </a:r>
            <a:r>
              <a:rPr lang="vi-VN" sz="2800" b="1" u="sng" dirty="0">
                <a:solidFill>
                  <a:srgbClr val="000066"/>
                </a:solidFill>
                <a:latin typeface="Arial" panose="020B0604020202020204" pitchFamily="34" charset="0"/>
                <a:cs typeface="Arial" panose="020B0604020202020204" pitchFamily="34" charset="0"/>
              </a:rPr>
              <a:t>5</a:t>
            </a:r>
            <a:r>
              <a:rPr lang="en-US" sz="2800" b="1" u="sng" dirty="0">
                <a:solidFill>
                  <a:srgbClr val="000066"/>
                </a:solidFill>
                <a:latin typeface="Arial" panose="020B0604020202020204" pitchFamily="34" charset="0"/>
                <a:cs typeface="Arial" panose="020B0604020202020204" pitchFamily="34" charset="0"/>
              </a:rPr>
              <a:t>:</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Giữa</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hai</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lần</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không</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Trăng</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liên</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tiếp</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cách</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nhau</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bao</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nhiêu</a:t>
            </a:r>
            <a:r>
              <a:rPr lang="en-US" sz="2800" b="1" dirty="0">
                <a:solidFill>
                  <a:srgbClr val="000066"/>
                </a:solidFill>
                <a:latin typeface="Arial" panose="020B0604020202020204" pitchFamily="34" charset="0"/>
                <a:cs typeface="Arial" panose="020B0604020202020204" pitchFamily="34" charset="0"/>
              </a:rPr>
              <a:t> </a:t>
            </a:r>
            <a:r>
              <a:rPr lang="en-US" sz="2800" b="1" dirty="0" err="1">
                <a:solidFill>
                  <a:srgbClr val="000066"/>
                </a:solidFill>
                <a:latin typeface="Arial" panose="020B0604020202020204" pitchFamily="34" charset="0"/>
                <a:cs typeface="Arial" panose="020B0604020202020204" pitchFamily="34" charset="0"/>
              </a:rPr>
              <a:t>tuần</a:t>
            </a:r>
            <a:r>
              <a:rPr lang="en-US" sz="2800" b="1" dirty="0">
                <a:solidFill>
                  <a:srgbClr val="000066"/>
                </a:solidFill>
                <a:latin typeface="Arial" panose="020B0604020202020204" pitchFamily="34" charset="0"/>
                <a:cs typeface="Arial" panose="020B0604020202020204" pitchFamily="34" charset="0"/>
              </a:rPr>
              <a:t>?</a:t>
            </a:r>
            <a:r>
              <a:rPr lang="en-US" sz="2800" b="1" dirty="0">
                <a:latin typeface="Arial" panose="020B0604020202020204" pitchFamily="34" charset="0"/>
                <a:cs typeface="Arial" panose="020B0604020202020204" pitchFamily="34" charset="0"/>
              </a:rPr>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A. 2 </a:t>
            </a:r>
            <a:r>
              <a:rPr lang="en-US" sz="2800" b="1" dirty="0" err="1">
                <a:latin typeface="Arial" panose="020B0604020202020204" pitchFamily="34" charset="0"/>
                <a:cs typeface="Arial" panose="020B0604020202020204" pitchFamily="34" charset="0"/>
              </a:rPr>
              <a:t>tuần</a:t>
            </a:r>
            <a:r>
              <a:rPr lang="vi-VN" sz="2800" b="1"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B. 3 </a:t>
            </a:r>
            <a:r>
              <a:rPr lang="en-US" sz="2800" b="1" dirty="0" err="1">
                <a:latin typeface="Arial" panose="020B0604020202020204" pitchFamily="34" charset="0"/>
                <a:cs typeface="Arial" panose="020B0604020202020204" pitchFamily="34" charset="0"/>
              </a:rPr>
              <a:t>tuần</a:t>
            </a:r>
            <a:r>
              <a:rPr lang="vi-VN" sz="2800" b="1"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C. 4 </a:t>
            </a:r>
            <a:r>
              <a:rPr lang="en-US" sz="2800" b="1" dirty="0" err="1">
                <a:latin typeface="Arial" panose="020B0604020202020204" pitchFamily="34" charset="0"/>
                <a:cs typeface="Arial" panose="020B0604020202020204" pitchFamily="34" charset="0"/>
              </a:rPr>
              <a:t>tuần</a:t>
            </a:r>
            <a:r>
              <a:rPr lang="vi-VN" sz="2800" b="1"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D. 1 </a:t>
            </a:r>
            <a:r>
              <a:rPr lang="en-US" sz="2800" b="1" dirty="0" err="1">
                <a:latin typeface="Arial" panose="020B0604020202020204" pitchFamily="34" charset="0"/>
                <a:cs typeface="Arial" panose="020B0604020202020204" pitchFamily="34" charset="0"/>
              </a:rPr>
              <a:t>tuần</a:t>
            </a:r>
            <a:endParaRPr lang="en-US" sz="2800" b="1" dirty="0">
              <a:latin typeface="Arial" panose="020B0604020202020204" pitchFamily="34" charset="0"/>
              <a:cs typeface="Arial" panose="020B0604020202020204" pitchFamily="34" charset="0"/>
            </a:endParaRPr>
          </a:p>
        </p:txBody>
      </p:sp>
      <p:sp>
        <p:nvSpPr>
          <p:cNvPr id="5" name="Oval 4"/>
          <p:cNvSpPr/>
          <p:nvPr/>
        </p:nvSpPr>
        <p:spPr>
          <a:xfrm>
            <a:off x="827963" y="2088107"/>
            <a:ext cx="550461" cy="5322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solidFill>
                  <a:srgbClr val="FF0000"/>
                </a:solidFill>
                <a:latin typeface="Times New Roman" pitchFamily="18" charset="0"/>
                <a:cs typeface="Times New Roman" pitchFamily="18" charset="0"/>
              </a:rPr>
              <a:t>B</a:t>
            </a:r>
            <a:endParaRPr lang="en-US" sz="2800" b="1" dirty="0">
              <a:solidFill>
                <a:srgbClr val="FF0000"/>
              </a:solidFill>
              <a:latin typeface="Times New Roman" pitchFamily="18" charset="0"/>
              <a:cs typeface="Times New Roman" pitchFamily="18" charset="0"/>
            </a:endParaRPr>
          </a:p>
        </p:txBody>
      </p:sp>
      <p:sp>
        <p:nvSpPr>
          <p:cNvPr id="6" name="Oval 5"/>
          <p:cNvSpPr/>
          <p:nvPr/>
        </p:nvSpPr>
        <p:spPr>
          <a:xfrm>
            <a:off x="6260993" y="4420836"/>
            <a:ext cx="550461" cy="5322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solidFill>
                  <a:srgbClr val="FF0000"/>
                </a:solidFill>
                <a:latin typeface="Times New Roman" pitchFamily="18" charset="0"/>
                <a:cs typeface="Times New Roman" pitchFamily="18" charset="0"/>
              </a:rPr>
              <a:t>C</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85242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plus(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plus(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7796" y="1029868"/>
            <a:ext cx="11259403" cy="5607882"/>
          </a:xfrm>
          <a:prstGeom prst="rect">
            <a:avLst/>
          </a:prstGeom>
          <a:noFill/>
        </p:spPr>
        <p:txBody>
          <a:bodyPr wrap="square" rtlCol="0">
            <a:spAutoFit/>
          </a:bodyPr>
          <a:lstStyle/>
          <a:p>
            <a:pPr>
              <a:lnSpc>
                <a:spcPct val="110000"/>
              </a:lnSpc>
            </a:pPr>
            <a:r>
              <a:rPr lang="vi-VN" sz="2800" b="1" u="sng" dirty="0">
                <a:solidFill>
                  <a:srgbClr val="000066"/>
                </a:solidFill>
                <a:latin typeface="Arial" panose="020B0604020202020204" pitchFamily="34" charset="0"/>
                <a:cs typeface="Arial" panose="020B0604020202020204" pitchFamily="34" charset="0"/>
              </a:rPr>
              <a:t>Câu 6:</a:t>
            </a:r>
            <a:r>
              <a:rPr lang="vi-VN" sz="2800" b="1" dirty="0">
                <a:solidFill>
                  <a:srgbClr val="000066"/>
                </a:solidFill>
                <a:latin typeface="Arial" panose="020B0604020202020204" pitchFamily="34" charset="0"/>
                <a:cs typeface="Arial" panose="020B0604020202020204" pitchFamily="34" charset="0"/>
              </a:rPr>
              <a:t> Chúng ta nhìn thấy Trăng tròn khi:</a:t>
            </a:r>
            <a:endParaRPr lang="vi-VN" sz="2800" dirty="0">
              <a:solidFill>
                <a:srgbClr val="000066"/>
              </a:solidFill>
              <a:latin typeface="Arial" panose="020B0604020202020204" pitchFamily="34" charset="0"/>
              <a:cs typeface="Arial" panose="020B0604020202020204" pitchFamily="34" charset="0"/>
            </a:endParaRPr>
          </a:p>
          <a:p>
            <a:pPr>
              <a:lnSpc>
                <a:spcPct val="110000"/>
              </a:lnSpc>
            </a:pPr>
            <a:r>
              <a:rPr lang="vi-VN" sz="2600" b="1" dirty="0">
                <a:latin typeface="Arial" panose="020B0604020202020204" pitchFamily="34" charset="0"/>
                <a:cs typeface="Arial" panose="020B0604020202020204" pitchFamily="34" charset="0"/>
              </a:rPr>
              <a:t>A. Một nửa phần được chiếu sáng của Mặt Trăng hướng về Trái Đất.</a:t>
            </a:r>
          </a:p>
          <a:p>
            <a:pPr>
              <a:lnSpc>
                <a:spcPct val="110000"/>
              </a:lnSpc>
            </a:pPr>
            <a:r>
              <a:rPr lang="vi-VN" sz="2600" b="1" dirty="0">
                <a:latin typeface="Arial" panose="020B0604020202020204" pitchFamily="34" charset="0"/>
                <a:cs typeface="Arial" panose="020B0604020202020204" pitchFamily="34" charset="0"/>
              </a:rPr>
              <a:t>B. Toàn bộ phần được chiếu sáng của Mặt Trăng hướng về Trái Đất.</a:t>
            </a:r>
          </a:p>
          <a:p>
            <a:pPr>
              <a:lnSpc>
                <a:spcPct val="110000"/>
              </a:lnSpc>
            </a:pPr>
            <a:r>
              <a:rPr lang="vi-VN" sz="2600" b="1" dirty="0">
                <a:latin typeface="Arial" panose="020B0604020202020204" pitchFamily="34" charset="0"/>
                <a:cs typeface="Arial" panose="020B0604020202020204" pitchFamily="34" charset="0"/>
              </a:rPr>
              <a:t>C. Toàn bộ Mặt Trăng được Mặt Trời chiếu sáng.</a:t>
            </a:r>
          </a:p>
          <a:p>
            <a:pPr>
              <a:lnSpc>
                <a:spcPct val="110000"/>
              </a:lnSpc>
            </a:pPr>
            <a:r>
              <a:rPr lang="vi-VN" sz="2600" b="1" dirty="0">
                <a:latin typeface="Arial" panose="020B0604020202020204" pitchFamily="34" charset="0"/>
                <a:cs typeface="Arial" panose="020B0604020202020204" pitchFamily="34" charset="0"/>
              </a:rPr>
              <a:t>D. Mặt Trăng ở khoảng giữa Trái Đất và Mặt Trời.</a:t>
            </a:r>
          </a:p>
          <a:p>
            <a:pPr>
              <a:lnSpc>
                <a:spcPct val="110000"/>
              </a:lnSpc>
            </a:pPr>
            <a:r>
              <a:rPr lang="vi-VN" sz="2800" b="1" u="sng" dirty="0">
                <a:solidFill>
                  <a:srgbClr val="000066"/>
                </a:solidFill>
                <a:latin typeface="Arial" panose="020B0604020202020204" pitchFamily="34" charset="0"/>
                <a:cs typeface="Arial" panose="020B0604020202020204" pitchFamily="34" charset="0"/>
              </a:rPr>
              <a:t>Câu 7:</a:t>
            </a:r>
            <a:r>
              <a:rPr lang="vi-VN" sz="2800" b="1" dirty="0">
                <a:solidFill>
                  <a:srgbClr val="000066"/>
                </a:solidFill>
                <a:latin typeface="Arial" panose="020B0604020202020204" pitchFamily="34" charset="0"/>
                <a:cs typeface="Arial" panose="020B0604020202020204" pitchFamily="34" charset="0"/>
              </a:rPr>
              <a:t> Quan sát hình và cho biết, tên gọi tương ứng với pha của Mặt Trăng?</a:t>
            </a:r>
            <a:endParaRPr lang="vi-VN" sz="2800" dirty="0">
              <a:solidFill>
                <a:srgbClr val="000066"/>
              </a:solidFill>
              <a:latin typeface="Arial" panose="020B0604020202020204" pitchFamily="34" charset="0"/>
              <a:cs typeface="Arial" panose="020B0604020202020204" pitchFamily="34" charset="0"/>
            </a:endParaRPr>
          </a:p>
          <a:p>
            <a:pPr>
              <a:lnSpc>
                <a:spcPct val="110000"/>
              </a:lnSpc>
            </a:pPr>
            <a:r>
              <a:rPr lang="vi-VN" sz="2800" b="1" dirty="0">
                <a:latin typeface="Arial" panose="020B0604020202020204" pitchFamily="34" charset="0"/>
                <a:cs typeface="Arial" panose="020B0604020202020204" pitchFamily="34" charset="0"/>
              </a:rPr>
              <a:t>A. Trăng khuyết đầu tháng</a:t>
            </a:r>
          </a:p>
          <a:p>
            <a:pPr>
              <a:lnSpc>
                <a:spcPct val="110000"/>
              </a:lnSpc>
            </a:pPr>
            <a:r>
              <a:rPr lang="vi-VN" sz="2800" b="1" dirty="0">
                <a:latin typeface="Arial" panose="020B0604020202020204" pitchFamily="34" charset="0"/>
                <a:cs typeface="Arial" panose="020B0604020202020204" pitchFamily="34" charset="0"/>
              </a:rPr>
              <a:t>B. Trăng khuyết cuối tháng</a:t>
            </a:r>
          </a:p>
          <a:p>
            <a:pPr>
              <a:lnSpc>
                <a:spcPct val="110000"/>
              </a:lnSpc>
            </a:pPr>
            <a:r>
              <a:rPr lang="vi-VN" sz="2800" b="1" dirty="0">
                <a:latin typeface="Arial" panose="020B0604020202020204" pitchFamily="34" charset="0"/>
                <a:cs typeface="Arial" panose="020B0604020202020204" pitchFamily="34" charset="0"/>
              </a:rPr>
              <a:t>C. Trăng bán nguyệt cuối tháng </a:t>
            </a:r>
          </a:p>
          <a:p>
            <a:pPr>
              <a:lnSpc>
                <a:spcPct val="110000"/>
              </a:lnSpc>
            </a:pPr>
            <a:r>
              <a:rPr lang="vi-VN" sz="2800" b="1" dirty="0">
                <a:latin typeface="Arial" panose="020B0604020202020204" pitchFamily="34" charset="0"/>
                <a:cs typeface="Arial" panose="020B0604020202020204" pitchFamily="34" charset="0"/>
              </a:rPr>
              <a:t>D. Trăng bán nguyệt đầu tháng</a:t>
            </a:r>
          </a:p>
          <a:p>
            <a:pPr>
              <a:lnSpc>
                <a:spcPct val="110000"/>
              </a:lnSpc>
            </a:pPr>
            <a:endParaRPr lang="vi-VN" sz="2800"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4973" y="4129988"/>
            <a:ext cx="2293716" cy="1820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552732" y="1897039"/>
            <a:ext cx="550461" cy="5322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solidFill>
                  <a:srgbClr val="FF0000"/>
                </a:solidFill>
                <a:latin typeface="Times New Roman" pitchFamily="18" charset="0"/>
                <a:cs typeface="Times New Roman" pitchFamily="18" charset="0"/>
              </a:rPr>
              <a:t>B</a:t>
            </a:r>
            <a:endParaRPr lang="en-US" sz="2800" b="1" dirty="0">
              <a:solidFill>
                <a:srgbClr val="FF0000"/>
              </a:solidFill>
              <a:latin typeface="Times New Roman" pitchFamily="18" charset="0"/>
              <a:cs typeface="Times New Roman" pitchFamily="18" charset="0"/>
            </a:endParaRPr>
          </a:p>
        </p:txBody>
      </p:sp>
      <p:sp>
        <p:nvSpPr>
          <p:cNvPr id="5" name="Rectangle 4"/>
          <p:cNvSpPr/>
          <p:nvPr/>
        </p:nvSpPr>
        <p:spPr>
          <a:xfrm>
            <a:off x="827963" y="339451"/>
            <a:ext cx="10123714" cy="646331"/>
          </a:xfrm>
          <a:prstGeom prst="rect">
            <a:avLst/>
          </a:prstGeom>
        </p:spPr>
        <p:txBody>
          <a:bodyPr wrap="square">
            <a:spAutoFit/>
          </a:bodyPr>
          <a:lstStyle/>
          <a:p>
            <a:pPr algn="ctr"/>
            <a:r>
              <a:rPr lang="vi-VN" sz="3600" b="1" dirty="0">
                <a:solidFill>
                  <a:srgbClr val="FF0000"/>
                </a:solidFill>
                <a:latin typeface="Times New Roman" pitchFamily="18" charset="0"/>
                <a:cs typeface="Times New Roman" pitchFamily="18" charset="0"/>
              </a:rPr>
              <a:t>LUYỆN TẬP</a:t>
            </a:r>
            <a:endParaRPr lang="en-US" sz="3600" dirty="0">
              <a:solidFill>
                <a:srgbClr val="FF0000"/>
              </a:solidFill>
              <a:latin typeface="Times New Roman" pitchFamily="18" charset="0"/>
              <a:cs typeface="Times New Roman" pitchFamily="18" charset="0"/>
            </a:endParaRPr>
          </a:p>
        </p:txBody>
      </p:sp>
      <p:sp>
        <p:nvSpPr>
          <p:cNvPr id="6" name="Oval 5"/>
          <p:cNvSpPr/>
          <p:nvPr/>
        </p:nvSpPr>
        <p:spPr>
          <a:xfrm>
            <a:off x="552732" y="5144167"/>
            <a:ext cx="550461" cy="5322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solidFill>
                  <a:srgbClr val="FF0000"/>
                </a:solidFill>
                <a:latin typeface="Times New Roman" pitchFamily="18" charset="0"/>
                <a:cs typeface="Times New Roman" pitchFamily="18" charset="0"/>
              </a:rPr>
              <a:t>C</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145213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plus(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5613" y="790572"/>
            <a:ext cx="11050517" cy="2893100"/>
          </a:xfrm>
          <a:prstGeom prst="rect">
            <a:avLst/>
          </a:prstGeom>
          <a:noFill/>
        </p:spPr>
        <p:txBody>
          <a:bodyPr wrap="square" rtlCol="0">
            <a:spAutoFit/>
          </a:bodyPr>
          <a:lstStyle/>
          <a:p>
            <a:pPr algn="just"/>
            <a:r>
              <a:rPr lang="vi-VN" sz="2600" b="1" u="sng" dirty="0">
                <a:solidFill>
                  <a:srgbClr val="000066"/>
                </a:solidFill>
                <a:latin typeface="Arial" panose="020B0604020202020204" pitchFamily="34" charset="0"/>
                <a:cs typeface="Arial" panose="020B0604020202020204" pitchFamily="34" charset="0"/>
              </a:rPr>
              <a:t>Câu 8:</a:t>
            </a:r>
            <a:r>
              <a:rPr lang="vi-VN" sz="2600" b="1" dirty="0">
                <a:solidFill>
                  <a:srgbClr val="000066"/>
                </a:solidFill>
                <a:latin typeface="Arial" panose="020B0604020202020204" pitchFamily="34" charset="0"/>
                <a:cs typeface="Arial" panose="020B0604020202020204" pitchFamily="34" charset="0"/>
              </a:rPr>
              <a:t> Chọn từ thích hợp điền vào chỗ trống trong câu sau:</a:t>
            </a:r>
          </a:p>
          <a:p>
            <a:pPr algn="ctr"/>
            <a:r>
              <a:rPr lang="vi-VN" sz="2600" b="1" i="1" dirty="0">
                <a:solidFill>
                  <a:srgbClr val="000066"/>
                </a:solidFill>
                <a:latin typeface="Arial" panose="020B0604020202020204" pitchFamily="34" charset="0"/>
                <a:cs typeface="Arial" panose="020B0604020202020204" pitchFamily="34" charset="0"/>
              </a:rPr>
              <a:t>“Hình dạng nhìn thấy của (1) ….  là phần bề mặt của Mặt Trăng hướng về (2) … được ….. chiếu sáng”.</a:t>
            </a:r>
          </a:p>
          <a:p>
            <a:pPr algn="just"/>
            <a:r>
              <a:rPr lang="vi-VN" sz="2600" b="1" dirty="0">
                <a:latin typeface="Arial" panose="020B0604020202020204" pitchFamily="34" charset="0"/>
                <a:cs typeface="Arial" panose="020B0604020202020204" pitchFamily="34" charset="0"/>
              </a:rPr>
              <a:t>A. (1) Mặt Trăng, (2) Trái Đất, (3) Mặt Trời.</a:t>
            </a:r>
          </a:p>
          <a:p>
            <a:pPr algn="just"/>
            <a:r>
              <a:rPr lang="vi-VN" sz="2600" b="1" dirty="0">
                <a:latin typeface="Arial" panose="020B0604020202020204" pitchFamily="34" charset="0"/>
                <a:cs typeface="Arial" panose="020B0604020202020204" pitchFamily="34" charset="0"/>
              </a:rPr>
              <a:t>B. (1) Mặt Trăng, (2) Mặt Trăng, (3) Mặt Trời.</a:t>
            </a:r>
          </a:p>
          <a:p>
            <a:pPr algn="just"/>
            <a:r>
              <a:rPr lang="vi-VN" sz="2600" b="1" dirty="0">
                <a:latin typeface="Arial" panose="020B0604020202020204" pitchFamily="34" charset="0"/>
                <a:cs typeface="Arial" panose="020B0604020202020204" pitchFamily="34" charset="0"/>
              </a:rPr>
              <a:t>C. (1) Mặt Trăng, (2) Mặt Trời, (3) Mặt Trời.</a:t>
            </a:r>
          </a:p>
          <a:p>
            <a:pPr algn="just"/>
            <a:r>
              <a:rPr lang="vi-VN" sz="2600" b="1" dirty="0">
                <a:latin typeface="Arial" panose="020B0604020202020204" pitchFamily="34" charset="0"/>
                <a:cs typeface="Arial" panose="020B0604020202020204" pitchFamily="34" charset="0"/>
              </a:rPr>
              <a:t>D. (1) Mặt Trời, (2) Trái Đất, (3) Mặt Trăng.</a:t>
            </a:r>
          </a:p>
        </p:txBody>
      </p:sp>
      <p:sp>
        <p:nvSpPr>
          <p:cNvPr id="3" name="Oval 2"/>
          <p:cNvSpPr/>
          <p:nvPr/>
        </p:nvSpPr>
        <p:spPr>
          <a:xfrm>
            <a:off x="552732" y="1897039"/>
            <a:ext cx="550461" cy="5322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solidFill>
                  <a:srgbClr val="FF0000"/>
                </a:solidFill>
                <a:latin typeface="Times New Roman" pitchFamily="18" charset="0"/>
                <a:cs typeface="Times New Roman" pitchFamily="18" charset="0"/>
              </a:rPr>
              <a:t>A</a:t>
            </a:r>
            <a:endParaRPr lang="en-US" sz="2800" b="1" dirty="0">
              <a:solidFill>
                <a:srgbClr val="FF0000"/>
              </a:solidFill>
              <a:latin typeface="Times New Roman" pitchFamily="18" charset="0"/>
              <a:cs typeface="Times New Roman" pitchFamily="18" charset="0"/>
            </a:endParaRPr>
          </a:p>
        </p:txBody>
      </p:sp>
      <p:sp>
        <p:nvSpPr>
          <p:cNvPr id="4" name="Rectangle 3"/>
          <p:cNvSpPr/>
          <p:nvPr/>
        </p:nvSpPr>
        <p:spPr>
          <a:xfrm>
            <a:off x="645612" y="3774476"/>
            <a:ext cx="11050517" cy="2677656"/>
          </a:xfrm>
          <a:prstGeom prst="rect">
            <a:avLst/>
          </a:prstGeom>
        </p:spPr>
        <p:txBody>
          <a:bodyPr wrap="square">
            <a:spAutoFit/>
          </a:bodyPr>
          <a:lstStyle/>
          <a:p>
            <a:r>
              <a:rPr lang="vi-VN" sz="2700" b="1" u="sng" dirty="0">
                <a:solidFill>
                  <a:srgbClr val="000066"/>
                </a:solidFill>
                <a:latin typeface="Arial" panose="020B0604020202020204" pitchFamily="34" charset="0"/>
                <a:cs typeface="Arial" panose="020B0604020202020204" pitchFamily="34" charset="0"/>
              </a:rPr>
              <a:t>Câu 9:</a:t>
            </a:r>
            <a:r>
              <a:rPr lang="vi-VN" sz="2700" b="1" dirty="0">
                <a:solidFill>
                  <a:srgbClr val="000066"/>
                </a:solidFill>
                <a:latin typeface="Arial" panose="020B0604020202020204" pitchFamily="34" charset="0"/>
                <a:cs typeface="Arial" panose="020B0604020202020204" pitchFamily="34" charset="0"/>
              </a:rPr>
              <a:t> Ta nhìn thấy các hình dạng khác nhau của Mặt Trăng vì:</a:t>
            </a:r>
          </a:p>
          <a:p>
            <a:r>
              <a:rPr lang="vi-VN" sz="2700" b="1" dirty="0">
                <a:latin typeface="Arial" panose="020B0604020202020204" pitchFamily="34" charset="0"/>
                <a:cs typeface="Arial" panose="020B0604020202020204" pitchFamily="34" charset="0"/>
              </a:rPr>
              <a:t>A. Mặt Trăng thay đổi hình dạng liên tục.</a:t>
            </a:r>
          </a:p>
          <a:p>
            <a:r>
              <a:rPr lang="vi-VN" sz="2700" b="1" dirty="0">
                <a:latin typeface="Arial" panose="020B0604020202020204" pitchFamily="34" charset="0"/>
                <a:cs typeface="Arial" panose="020B0604020202020204" pitchFamily="34" charset="0"/>
              </a:rPr>
              <a:t>B. Mặt Trăng thay đổi độ sáng liên tục.</a:t>
            </a:r>
          </a:p>
          <a:p>
            <a:r>
              <a:rPr lang="vi-VN" sz="2700" b="1" dirty="0">
                <a:latin typeface="Arial" panose="020B0604020202020204" pitchFamily="34" charset="0"/>
                <a:cs typeface="Arial" panose="020B0604020202020204" pitchFamily="34" charset="0"/>
              </a:rPr>
              <a:t>C. ở mặt đất, ta thấy các phần khác nhau của Mặt Trăng được chiếu sáng bởi Mặt Trời.</a:t>
            </a:r>
          </a:p>
          <a:p>
            <a:r>
              <a:rPr lang="vi-VN" sz="2700" b="1" dirty="0">
                <a:latin typeface="Arial" panose="020B0604020202020204" pitchFamily="34" charset="0"/>
                <a:cs typeface="Arial" panose="020B0604020202020204" pitchFamily="34" charset="0"/>
              </a:rPr>
              <a:t>D. Trái Đất tự quay quanh trục của nó liên tục.</a:t>
            </a:r>
          </a:p>
        </p:txBody>
      </p:sp>
      <p:sp>
        <p:nvSpPr>
          <p:cNvPr id="5" name="Oval 4"/>
          <p:cNvSpPr/>
          <p:nvPr/>
        </p:nvSpPr>
        <p:spPr>
          <a:xfrm>
            <a:off x="552731" y="5028846"/>
            <a:ext cx="550461" cy="5322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solidFill>
                  <a:srgbClr val="FF0000"/>
                </a:solidFill>
                <a:latin typeface="Times New Roman" pitchFamily="18" charset="0"/>
                <a:cs typeface="Times New Roman" pitchFamily="18" charset="0"/>
              </a:rPr>
              <a:t>C</a:t>
            </a:r>
            <a:endParaRPr lang="en-US" sz="2800" b="1" dirty="0">
              <a:solidFill>
                <a:srgbClr val="FF0000"/>
              </a:solidFill>
              <a:latin typeface="Times New Roman" pitchFamily="18" charset="0"/>
              <a:cs typeface="Times New Roman" pitchFamily="18" charset="0"/>
            </a:endParaRPr>
          </a:p>
        </p:txBody>
      </p:sp>
      <p:sp>
        <p:nvSpPr>
          <p:cNvPr id="6" name="Rectangle 5"/>
          <p:cNvSpPr/>
          <p:nvPr/>
        </p:nvSpPr>
        <p:spPr>
          <a:xfrm>
            <a:off x="827961" y="144241"/>
            <a:ext cx="10123714" cy="646331"/>
          </a:xfrm>
          <a:prstGeom prst="rect">
            <a:avLst/>
          </a:prstGeom>
        </p:spPr>
        <p:txBody>
          <a:bodyPr wrap="square">
            <a:spAutoFit/>
          </a:bodyPr>
          <a:lstStyle/>
          <a:p>
            <a:pPr algn="ctr"/>
            <a:r>
              <a:rPr lang="vi-VN" sz="3600" b="1" dirty="0">
                <a:solidFill>
                  <a:srgbClr val="FF0000"/>
                </a:solidFill>
                <a:latin typeface="Times New Roman" pitchFamily="18" charset="0"/>
                <a:cs typeface="Times New Roman" pitchFamily="18" charset="0"/>
              </a:rPr>
              <a:t>LUYỆN TẬP</a:t>
            </a:r>
            <a:endParaRPr lang="en-US" sz="36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89549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plus(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plus(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24458" y="166835"/>
            <a:ext cx="2933816" cy="707886"/>
          </a:xfrm>
          <a:prstGeom prst="rect">
            <a:avLst/>
          </a:prstGeom>
        </p:spPr>
        <p:txBody>
          <a:bodyPr wrap="none">
            <a:spAutoFit/>
          </a:bodyPr>
          <a:lstStyle/>
          <a:p>
            <a:pPr algn="ctr"/>
            <a:r>
              <a:rPr lang="en-US" sz="4000" b="1" dirty="0">
                <a:solidFill>
                  <a:srgbClr val="FF0000"/>
                </a:solidFill>
                <a:latin typeface="Times New Roman" pitchFamily="18" charset="0"/>
                <a:cs typeface="Times New Roman" pitchFamily="18" charset="0"/>
              </a:rPr>
              <a:t>VẬN DỤNG</a:t>
            </a:r>
          </a:p>
        </p:txBody>
      </p:sp>
      <p:sp>
        <p:nvSpPr>
          <p:cNvPr id="5" name="Rectangle 4"/>
          <p:cNvSpPr/>
          <p:nvPr/>
        </p:nvSpPr>
        <p:spPr>
          <a:xfrm>
            <a:off x="632345" y="874721"/>
            <a:ext cx="11145673" cy="1015663"/>
          </a:xfrm>
          <a:prstGeom prst="rect">
            <a:avLst/>
          </a:prstGeom>
        </p:spPr>
        <p:txBody>
          <a:bodyPr wrap="square">
            <a:spAutoFit/>
          </a:bodyPr>
          <a:lstStyle/>
          <a:p>
            <a:pPr algn="just"/>
            <a:r>
              <a:rPr lang="vi-VN" sz="3000" b="1" dirty="0">
                <a:latin typeface="Times New Roman" pitchFamily="18" charset="0"/>
                <a:cs typeface="Times New Roman" pitchFamily="18" charset="0"/>
              </a:rPr>
              <a:t>Dựa vào hình dạng nhìn thấy của Mặt Trăng để dự đoán ngày âm lịch trong tháng.</a:t>
            </a:r>
            <a:endParaRPr lang="en-US" sz="3000" b="1" dirty="0">
              <a:latin typeface="Times New Roman" pitchFamily="18" charset="0"/>
              <a:cs typeface="Times New Roman" pitchFamily="18" charset="0"/>
            </a:endParaRPr>
          </a:p>
        </p:txBody>
      </p:sp>
      <p:pic>
        <p:nvPicPr>
          <p:cNvPr id="32770" name="Picture 2" descr="Lý giải vì sao mặt trăng lại phát sáng - MVietQ"/>
          <p:cNvPicPr>
            <a:picLocks noChangeAspect="1" noChangeArrowheads="1"/>
          </p:cNvPicPr>
          <p:nvPr/>
        </p:nvPicPr>
        <p:blipFill>
          <a:blip r:embed="rId2"/>
          <a:srcRect/>
          <a:stretch>
            <a:fillRect/>
          </a:stretch>
        </p:blipFill>
        <p:spPr bwMode="auto">
          <a:xfrm>
            <a:off x="632346" y="2117450"/>
            <a:ext cx="5823046" cy="2924260"/>
          </a:xfrm>
          <a:prstGeom prst="rect">
            <a:avLst/>
          </a:prstGeom>
          <a:noFill/>
        </p:spPr>
      </p:pic>
      <p:sp>
        <p:nvSpPr>
          <p:cNvPr id="7" name="Rectangle 6"/>
          <p:cNvSpPr/>
          <p:nvPr/>
        </p:nvSpPr>
        <p:spPr>
          <a:xfrm>
            <a:off x="6782938" y="1905772"/>
            <a:ext cx="4995080" cy="1384995"/>
          </a:xfrm>
          <a:prstGeom prst="rect">
            <a:avLst/>
          </a:prstGeom>
        </p:spPr>
        <p:txBody>
          <a:bodyPr wrap="square">
            <a:spAutoFit/>
          </a:bodyPr>
          <a:lstStyle/>
          <a:p>
            <a:pPr algn="just"/>
            <a:r>
              <a:rPr lang="vi-VN" sz="2800" b="1" dirty="0">
                <a:latin typeface="Times New Roman" pitchFamily="18" charset="0"/>
                <a:cs typeface="Times New Roman" pitchFamily="18" charset="0"/>
              </a:rPr>
              <a:t>- Nhìn thấy hình dạng </a:t>
            </a:r>
            <a:r>
              <a:rPr lang="vi-VN" sz="2800" b="1" dirty="0">
                <a:solidFill>
                  <a:srgbClr val="FF0000"/>
                </a:solidFill>
                <a:latin typeface="Times New Roman" pitchFamily="18" charset="0"/>
                <a:cs typeface="Times New Roman" pitchFamily="18" charset="0"/>
              </a:rPr>
              <a:t>Trăng tròn</a:t>
            </a:r>
            <a:r>
              <a:rPr lang="vi-VN" sz="2800" b="1" dirty="0">
                <a:latin typeface="Times New Roman" pitchFamily="18" charset="0"/>
                <a:cs typeface="Times New Roman" pitchFamily="18" charset="0"/>
              </a:rPr>
              <a:t>: ta đoán là </a:t>
            </a:r>
            <a:r>
              <a:rPr lang="vi-VN" sz="2800" b="1" dirty="0">
                <a:solidFill>
                  <a:srgbClr val="FF0000"/>
                </a:solidFill>
                <a:latin typeface="Times New Roman" pitchFamily="18" charset="0"/>
                <a:cs typeface="Times New Roman" pitchFamily="18" charset="0"/>
              </a:rPr>
              <a:t>ngày rằm </a:t>
            </a:r>
            <a:r>
              <a:rPr lang="vi-VN" sz="2800" b="1" dirty="0">
                <a:latin typeface="Times New Roman" pitchFamily="18" charset="0"/>
                <a:cs typeface="Times New Roman" pitchFamily="18" charset="0"/>
              </a:rPr>
              <a:t>(giữa tháng).</a:t>
            </a:r>
            <a:endParaRPr lang="en-US" sz="2800" b="1" dirty="0">
              <a:latin typeface="Times New Roman" pitchFamily="18" charset="0"/>
              <a:cs typeface="Times New Roman" pitchFamily="18" charset="0"/>
            </a:endParaRPr>
          </a:p>
        </p:txBody>
      </p:sp>
      <p:sp>
        <p:nvSpPr>
          <p:cNvPr id="6" name="Rectangle 5"/>
          <p:cNvSpPr/>
          <p:nvPr/>
        </p:nvSpPr>
        <p:spPr>
          <a:xfrm>
            <a:off x="6782937" y="3306155"/>
            <a:ext cx="5104263" cy="1384995"/>
          </a:xfrm>
          <a:prstGeom prst="rect">
            <a:avLst/>
          </a:prstGeom>
        </p:spPr>
        <p:txBody>
          <a:bodyPr wrap="square">
            <a:spAutoFit/>
          </a:bodyPr>
          <a:lstStyle/>
          <a:p>
            <a:pPr algn="just"/>
            <a:r>
              <a:rPr lang="vi-VN" sz="2800" b="1" dirty="0">
                <a:latin typeface="Times New Roman" pitchFamily="18" charset="0"/>
                <a:cs typeface="Times New Roman" pitchFamily="18" charset="0"/>
              </a:rPr>
              <a:t>- Nhìn thấy hình dạng </a:t>
            </a:r>
            <a:r>
              <a:rPr lang="vi-VN" sz="2800" b="1" dirty="0">
                <a:solidFill>
                  <a:srgbClr val="FF0000"/>
                </a:solidFill>
                <a:latin typeface="Times New Roman" pitchFamily="18" charset="0"/>
                <a:cs typeface="Times New Roman" pitchFamily="18" charset="0"/>
              </a:rPr>
              <a:t>không Trăng</a:t>
            </a:r>
            <a:r>
              <a:rPr lang="vi-VN" sz="2800" b="1" dirty="0">
                <a:latin typeface="Times New Roman" pitchFamily="18" charset="0"/>
                <a:cs typeface="Times New Roman" pitchFamily="18" charset="0"/>
              </a:rPr>
              <a:t> ta đoán là ngày mồng 1 (đầu tháng).</a:t>
            </a:r>
            <a:endParaRPr lang="en-US" sz="2800" b="1" dirty="0">
              <a:latin typeface="Times New Roman" pitchFamily="18" charset="0"/>
              <a:cs typeface="Times New Roman" pitchFamily="18" charset="0"/>
            </a:endParaRPr>
          </a:p>
        </p:txBody>
      </p:sp>
      <p:sp>
        <p:nvSpPr>
          <p:cNvPr id="8" name="Rectangle 7"/>
          <p:cNvSpPr/>
          <p:nvPr/>
        </p:nvSpPr>
        <p:spPr>
          <a:xfrm>
            <a:off x="6782937" y="4722580"/>
            <a:ext cx="5104263" cy="1384995"/>
          </a:xfrm>
          <a:prstGeom prst="rect">
            <a:avLst/>
          </a:prstGeom>
        </p:spPr>
        <p:txBody>
          <a:bodyPr wrap="square">
            <a:spAutoFit/>
          </a:bodyPr>
          <a:lstStyle/>
          <a:p>
            <a:pPr algn="just"/>
            <a:r>
              <a:rPr lang="vi-VN" sz="2800" b="1" dirty="0">
                <a:latin typeface="Times New Roman" pitchFamily="18" charset="0"/>
                <a:cs typeface="Times New Roman" pitchFamily="18" charset="0"/>
              </a:rPr>
              <a:t>- Nhìn thấy hình dạng </a:t>
            </a:r>
            <a:r>
              <a:rPr lang="vi-VN" sz="2800" b="1" dirty="0">
                <a:solidFill>
                  <a:srgbClr val="FF0000"/>
                </a:solidFill>
                <a:latin typeface="Times New Roman" pitchFamily="18" charset="0"/>
                <a:cs typeface="Times New Roman" pitchFamily="18" charset="0"/>
              </a:rPr>
              <a:t>Trăng khuyết</a:t>
            </a:r>
            <a:r>
              <a:rPr lang="vi-VN" sz="2800" b="1" dirty="0">
                <a:latin typeface="Times New Roman" pitchFamily="18" charset="0"/>
                <a:cs typeface="Times New Roman" pitchFamily="18" charset="0"/>
              </a:rPr>
              <a:t> </a:t>
            </a:r>
            <a:r>
              <a:rPr lang="vi-VN" sz="2800" b="1" dirty="0">
                <a:solidFill>
                  <a:srgbClr val="FF0000"/>
                </a:solidFill>
                <a:latin typeface="Times New Roman" pitchFamily="18" charset="0"/>
                <a:cs typeface="Times New Roman" pitchFamily="18" charset="0"/>
              </a:rPr>
              <a:t>có khả năng tròn dần </a:t>
            </a:r>
            <a:r>
              <a:rPr lang="vi-VN" sz="2800" b="1" dirty="0">
                <a:latin typeface="Times New Roman" pitchFamily="18" charset="0"/>
                <a:cs typeface="Times New Roman" pitchFamily="18" charset="0"/>
              </a:rPr>
              <a:t>là ngày đầu nửa tháng.</a:t>
            </a:r>
            <a:endParaRPr lang="en-US" sz="2800" b="1" dirty="0">
              <a:latin typeface="Times New Roman" pitchFamily="18" charset="0"/>
              <a:cs typeface="Times New Roman" pitchFamily="18" charset="0"/>
            </a:endParaRPr>
          </a:p>
        </p:txBody>
      </p:sp>
      <p:sp>
        <p:nvSpPr>
          <p:cNvPr id="9" name="Rectangle 8"/>
          <p:cNvSpPr/>
          <p:nvPr/>
        </p:nvSpPr>
        <p:spPr>
          <a:xfrm>
            <a:off x="514065" y="5145946"/>
            <a:ext cx="5941327" cy="1384995"/>
          </a:xfrm>
          <a:prstGeom prst="rect">
            <a:avLst/>
          </a:prstGeom>
        </p:spPr>
        <p:txBody>
          <a:bodyPr wrap="square">
            <a:spAutoFit/>
          </a:bodyPr>
          <a:lstStyle/>
          <a:p>
            <a:r>
              <a:rPr lang="vi-VN" sz="2800" b="1" dirty="0">
                <a:latin typeface="Times New Roman" pitchFamily="18" charset="0"/>
                <a:cs typeface="Times New Roman" pitchFamily="18" charset="0"/>
              </a:rPr>
              <a:t>- Nhìn thấy hình dạng </a:t>
            </a:r>
            <a:r>
              <a:rPr lang="vi-VN" sz="2800" b="1" dirty="0">
                <a:solidFill>
                  <a:srgbClr val="FF0000"/>
                </a:solidFill>
                <a:latin typeface="Times New Roman" pitchFamily="18" charset="0"/>
                <a:cs typeface="Times New Roman" pitchFamily="18" charset="0"/>
              </a:rPr>
              <a:t>Trăng khuyết có khả năng khuyết dần</a:t>
            </a:r>
            <a:r>
              <a:rPr lang="vi-VN" sz="2800" b="1" dirty="0">
                <a:latin typeface="Times New Roman" pitchFamily="18" charset="0"/>
                <a:cs typeface="Times New Roman" pitchFamily="18" charset="0"/>
              </a:rPr>
              <a:t> nữa là ngày đầu cuối tháng</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374724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3" presetClass="entr" presetSubtype="16"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plus(in)">
                                      <p:cBhvr>
                                        <p:cTn id="25"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ackgroundRemoval t="5134" b="84152" l="4082" r="99629"/>
                    </a14:imgEffect>
                  </a14:imgLayer>
                </a14:imgProps>
              </a:ext>
              <a:ext uri="{28A0092B-C50C-407E-A947-70E740481C1C}">
                <a14:useLocalDpi xmlns:a14="http://schemas.microsoft.com/office/drawing/2010/main" val="0"/>
              </a:ext>
            </a:extLst>
          </a:blip>
          <a:stretch>
            <a:fillRect/>
          </a:stretch>
        </p:blipFill>
        <p:spPr>
          <a:xfrm>
            <a:off x="0" y="931964"/>
            <a:ext cx="5995749" cy="4983480"/>
          </a:xfrm>
          <a:prstGeom prst="rect">
            <a:avLst/>
          </a:prstGeom>
        </p:spPr>
      </p:pic>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9983" b="97074" l="9896" r="84245"/>
                    </a14:imgEffect>
                  </a14:imgLayer>
                </a14:imgProps>
              </a:ext>
              <a:ext uri="{28A0092B-C50C-407E-A947-70E740481C1C}">
                <a14:useLocalDpi xmlns:a14="http://schemas.microsoft.com/office/drawing/2010/main" val="0"/>
              </a:ext>
            </a:extLst>
          </a:blip>
          <a:stretch>
            <a:fillRect/>
          </a:stretch>
        </p:blipFill>
        <p:spPr>
          <a:xfrm>
            <a:off x="5792549" y="1079940"/>
            <a:ext cx="6196251" cy="4687528"/>
          </a:xfrm>
          <a:prstGeom prst="rect">
            <a:avLst/>
          </a:prstGeom>
        </p:spPr>
      </p:pic>
    </p:spTree>
    <p:extLst>
      <p:ext uri="{BB962C8B-B14F-4D97-AF65-F5344CB8AC3E}">
        <p14:creationId xmlns:p14="http://schemas.microsoft.com/office/powerpoint/2010/main" val="245172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97038" y="723331"/>
            <a:ext cx="7637060" cy="707886"/>
          </a:xfrm>
          <a:prstGeom prst="rect">
            <a:avLst/>
          </a:prstGeom>
          <a:noFill/>
        </p:spPr>
        <p:txBody>
          <a:bodyPr wrap="square" lIns="91440" tIns="45720" rIns="91440" bIns="45720">
            <a:spAutoFit/>
          </a:bodyPr>
          <a:lstStyle/>
          <a:p>
            <a:pPr algn="ctr"/>
            <a:r>
              <a:rPr lang="vi-VN" sz="4000" b="1" dirty="0">
                <a:ln w="18000">
                  <a:solidFill>
                    <a:schemeClr val="accent2">
                      <a:satMod val="140000"/>
                    </a:schemeClr>
                  </a:solidFill>
                  <a:prstDash val="solid"/>
                  <a:miter lim="800000"/>
                </a:ln>
                <a:solidFill>
                  <a:srgbClr val="C00000"/>
                </a:solidFill>
                <a:latin typeface="+mj-lt"/>
              </a:rPr>
              <a:t>HƯỚNG DẪN VỀ NHÀ</a:t>
            </a:r>
            <a:endParaRPr lang="en-US" sz="4000" b="1" dirty="0">
              <a:ln w="18000">
                <a:solidFill>
                  <a:schemeClr val="accent2">
                    <a:satMod val="140000"/>
                  </a:schemeClr>
                </a:solidFill>
                <a:prstDash val="solid"/>
                <a:miter lim="800000"/>
              </a:ln>
              <a:solidFill>
                <a:srgbClr val="C00000"/>
              </a:solidFill>
              <a:latin typeface="+mj-lt"/>
            </a:endParaRPr>
          </a:p>
        </p:txBody>
      </p:sp>
      <p:sp>
        <p:nvSpPr>
          <p:cNvPr id="5" name="Rectangle 4"/>
          <p:cNvSpPr/>
          <p:nvPr/>
        </p:nvSpPr>
        <p:spPr>
          <a:xfrm>
            <a:off x="1523999" y="1752600"/>
            <a:ext cx="10062949" cy="1569660"/>
          </a:xfrm>
          <a:prstGeom prst="rect">
            <a:avLst/>
          </a:prstGeom>
        </p:spPr>
        <p:txBody>
          <a:bodyPr wrap="square">
            <a:spAutoFit/>
          </a:bodyPr>
          <a:lstStyle/>
          <a:p>
            <a:pPr>
              <a:buFontTx/>
              <a:buChar char="-"/>
            </a:pPr>
            <a:r>
              <a:rPr lang="vi-VN" altLang="en-US" sz="3200" b="1" dirty="0">
                <a:latin typeface="Times New Roman" panose="02020603050405020304" pitchFamily="18" charset="0"/>
              </a:rPr>
              <a:t> </a:t>
            </a:r>
            <a:r>
              <a:rPr lang="en-US" altLang="en-US" sz="3200" b="1" dirty="0" err="1">
                <a:latin typeface="Times New Roman" panose="02020603050405020304" pitchFamily="18" charset="0"/>
              </a:rPr>
              <a:t>Học</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bài</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theo</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nội</a:t>
            </a:r>
            <a:r>
              <a:rPr lang="en-US" altLang="en-US" sz="3200" b="1" dirty="0">
                <a:latin typeface="Times New Roman" panose="02020603050405020304" pitchFamily="18" charset="0"/>
              </a:rPr>
              <a:t> dung </a:t>
            </a:r>
            <a:r>
              <a:rPr lang="en-US" altLang="en-US" sz="3200" b="1" dirty="0" err="1">
                <a:latin typeface="Times New Roman" panose="02020603050405020304" pitchFamily="18" charset="0"/>
              </a:rPr>
              <a:t>vở</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ghi</a:t>
            </a:r>
            <a:endParaRPr lang="en-US" altLang="en-US" sz="3200" b="1" dirty="0">
              <a:latin typeface="Times New Roman" panose="02020603050405020304" pitchFamily="18" charset="0"/>
            </a:endParaRPr>
          </a:p>
          <a:p>
            <a:r>
              <a:rPr lang="vi-VN" altLang="en-US" sz="3200" b="1" dirty="0">
                <a:latin typeface="Times New Roman" panose="02020603050405020304" pitchFamily="18" charset="0"/>
              </a:rPr>
              <a:t>- Đọc mục “Em có biết?”</a:t>
            </a:r>
            <a:endParaRPr lang="en-US" altLang="en-US" sz="3200" b="1" dirty="0">
              <a:latin typeface="Times New Roman" panose="02020603050405020304" pitchFamily="18" charset="0"/>
            </a:endParaRPr>
          </a:p>
          <a:p>
            <a:pPr>
              <a:buFontTx/>
              <a:buChar char="-"/>
            </a:pPr>
            <a:r>
              <a:rPr lang="vi-VN" altLang="en-US" sz="3200" b="1" dirty="0">
                <a:latin typeface="Times New Roman" panose="02020603050405020304" pitchFamily="18" charset="0"/>
              </a:rPr>
              <a:t> </a:t>
            </a:r>
            <a:r>
              <a:rPr lang="en-US" altLang="en-US" sz="3200" b="1" dirty="0" err="1">
                <a:latin typeface="Times New Roman" panose="02020603050405020304" pitchFamily="18" charset="0"/>
              </a:rPr>
              <a:t>Đọc</a:t>
            </a:r>
            <a:r>
              <a:rPr lang="en-US" altLang="en-US" sz="3200" b="1" dirty="0">
                <a:latin typeface="Times New Roman" panose="02020603050405020304" pitchFamily="18" charset="0"/>
              </a:rPr>
              <a:t> </a:t>
            </a:r>
            <a:r>
              <a:rPr lang="vi-VN" altLang="en-US" sz="3200" b="1" dirty="0">
                <a:latin typeface="Times New Roman" panose="02020603050405020304" pitchFamily="18" charset="0"/>
              </a:rPr>
              <a:t>và tìm hiểu </a:t>
            </a:r>
            <a:r>
              <a:rPr lang="en-US" altLang="en-US" sz="3200" b="1" dirty="0" err="1">
                <a:latin typeface="Times New Roman" panose="02020603050405020304" pitchFamily="18" charset="0"/>
              </a:rPr>
              <a:t>trước</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bài</a:t>
            </a:r>
            <a:r>
              <a:rPr lang="vi-VN" altLang="en-US" sz="3200" b="1" dirty="0">
                <a:latin typeface="Times New Roman" panose="02020603050405020304" pitchFamily="18" charset="0"/>
              </a:rPr>
              <a:t> mới. Bài</a:t>
            </a:r>
            <a:r>
              <a:rPr lang="en-US" altLang="en-US" sz="3200" b="1" dirty="0">
                <a:latin typeface="Times New Roman" panose="02020603050405020304" pitchFamily="18" charset="0"/>
              </a:rPr>
              <a:t> </a:t>
            </a:r>
            <a:r>
              <a:rPr lang="vi-VN" sz="3200" dirty="0">
                <a:latin typeface="Times New Roman" pitchFamily="18" charset="0"/>
                <a:cs typeface="Times New Roman" pitchFamily="18" charset="0"/>
              </a:rPr>
              <a:t>5</a:t>
            </a:r>
            <a:r>
              <a:rPr lang="vi-VN" sz="3200" b="1" dirty="0">
                <a:latin typeface="Times New Roman" panose="02020603050405020304" pitchFamily="18" charset="0"/>
                <a:cs typeface="Times New Roman" pitchFamily="18" charset="0"/>
              </a:rPr>
              <a:t>4</a:t>
            </a:r>
            <a:r>
              <a:rPr lang="en-US" altLang="en-US" sz="3200" b="1" dirty="0">
                <a:latin typeface="Times New Roman" panose="02020603050405020304" pitchFamily="18" charset="0"/>
              </a:rPr>
              <a:t>:</a:t>
            </a:r>
            <a:r>
              <a:rPr lang="vi-VN" altLang="en-US" sz="3200" b="1" dirty="0">
                <a:latin typeface="Times New Roman" panose="02020603050405020304" pitchFamily="18" charset="0"/>
              </a:rPr>
              <a:t> Hệ mặt trời </a:t>
            </a:r>
            <a:endParaRPr lang="en-US" altLang="en-US" sz="3200" b="1" dirty="0">
              <a:latin typeface="Times New Roman" panose="02020603050405020304" pitchFamily="18" charset="0"/>
            </a:endParaRPr>
          </a:p>
        </p:txBody>
      </p:sp>
    </p:spTree>
    <p:extLst>
      <p:ext uri="{BB962C8B-B14F-4D97-AF65-F5344CB8AC3E}">
        <p14:creationId xmlns:p14="http://schemas.microsoft.com/office/powerpoint/2010/main" val="2370299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66956" y="1866692"/>
            <a:ext cx="10841421" cy="3711785"/>
          </a:xfrm>
          <a:prstGeom prst="rect">
            <a:avLst/>
          </a:prstGeom>
        </p:spPr>
        <p:txBody>
          <a:bodyPr wrap="square">
            <a:spAutoFit/>
          </a:bodyPr>
          <a:lstStyle/>
          <a:p>
            <a:pPr algn="just">
              <a:lnSpc>
                <a:spcPct val="120000"/>
              </a:lnSpc>
            </a:pPr>
            <a:r>
              <a:rPr lang="vi-VN" sz="2800" b="1" u="sng" dirty="0">
                <a:solidFill>
                  <a:srgbClr val="221466"/>
                </a:solidFill>
                <a:latin typeface="Arial" panose="020B0604020202020204" pitchFamily="34" charset="0"/>
                <a:cs typeface="Arial" panose="020B0604020202020204" pitchFamily="34" charset="0"/>
              </a:rPr>
              <a:t>Nhiệm vụ</a:t>
            </a:r>
            <a:r>
              <a:rPr lang="vi-VN" sz="2800" b="1" dirty="0">
                <a:solidFill>
                  <a:srgbClr val="221466"/>
                </a:solidFill>
                <a:latin typeface="Arial" panose="020B0604020202020204" pitchFamily="34" charset="0"/>
                <a:cs typeface="Arial" panose="020B0604020202020204" pitchFamily="34" charset="0"/>
              </a:rPr>
              <a:t>: Thảo luận nhóm trả lời các câu hỏi sau:</a:t>
            </a:r>
          </a:p>
          <a:p>
            <a:pPr algn="just">
              <a:lnSpc>
                <a:spcPct val="120000"/>
              </a:lnSpc>
            </a:pPr>
            <a:r>
              <a:rPr lang="vi-VN" sz="2800" b="1" i="1" dirty="0">
                <a:solidFill>
                  <a:srgbClr val="221466"/>
                </a:solidFill>
                <a:latin typeface="Arial" panose="020B0604020202020204" pitchFamily="34" charset="0"/>
                <a:cs typeface="Arial" panose="020B0604020202020204" pitchFamily="34" charset="0"/>
              </a:rPr>
              <a:t>1/ Đặc điểm hình dạng của Mặt Trăng?</a:t>
            </a:r>
            <a:endParaRPr lang="en-US" sz="2800" b="1" i="1" dirty="0">
              <a:solidFill>
                <a:srgbClr val="221466"/>
              </a:solidFill>
              <a:latin typeface="Arial" panose="020B0604020202020204" pitchFamily="34" charset="0"/>
              <a:cs typeface="Arial" panose="020B0604020202020204" pitchFamily="34" charset="0"/>
            </a:endParaRPr>
          </a:p>
          <a:p>
            <a:pPr algn="just">
              <a:lnSpc>
                <a:spcPct val="120000"/>
              </a:lnSpc>
            </a:pPr>
            <a:r>
              <a:rPr lang="vi-VN" sz="2800" b="1" i="1" dirty="0">
                <a:solidFill>
                  <a:srgbClr val="221466"/>
                </a:solidFill>
                <a:latin typeface="Arial" panose="020B0604020202020204" pitchFamily="34" charset="0"/>
                <a:cs typeface="Arial" panose="020B0604020202020204" pitchFamily="34" charset="0"/>
              </a:rPr>
              <a:t>2/ Đặc điểm chuyển động của Mặt Trăng ngoài vũ trụ?</a:t>
            </a:r>
            <a:endParaRPr lang="en-US" sz="2800" b="1" i="1" dirty="0">
              <a:solidFill>
                <a:srgbClr val="221466"/>
              </a:solidFill>
              <a:latin typeface="Arial" panose="020B0604020202020204" pitchFamily="34" charset="0"/>
              <a:cs typeface="Arial" panose="020B0604020202020204" pitchFamily="34" charset="0"/>
            </a:endParaRPr>
          </a:p>
          <a:p>
            <a:pPr algn="just">
              <a:lnSpc>
                <a:spcPct val="120000"/>
              </a:lnSpc>
            </a:pPr>
            <a:r>
              <a:rPr lang="vi-VN" sz="2800" b="1" i="1" dirty="0">
                <a:solidFill>
                  <a:srgbClr val="221466"/>
                </a:solidFill>
                <a:latin typeface="Arial" panose="020B0604020202020204" pitchFamily="34" charset="0"/>
                <a:cs typeface="Arial" panose="020B0604020202020204" pitchFamily="34" charset="0"/>
              </a:rPr>
              <a:t>3/ Phân loại Mặt Trăng thuộc nhóm sao, hành tinh hay vệ tinh?</a:t>
            </a:r>
            <a:endParaRPr lang="en-US" sz="2800" b="1" i="1" dirty="0">
              <a:solidFill>
                <a:srgbClr val="221466"/>
              </a:solidFill>
              <a:latin typeface="Arial" panose="020B0604020202020204" pitchFamily="34" charset="0"/>
              <a:cs typeface="Arial" panose="020B0604020202020204" pitchFamily="34" charset="0"/>
            </a:endParaRPr>
          </a:p>
          <a:p>
            <a:pPr algn="just">
              <a:lnSpc>
                <a:spcPct val="120000"/>
              </a:lnSpc>
            </a:pPr>
            <a:r>
              <a:rPr lang="vi-VN" sz="2800" b="1" i="1" dirty="0">
                <a:solidFill>
                  <a:srgbClr val="221466"/>
                </a:solidFill>
                <a:latin typeface="Arial" panose="020B0604020202020204" pitchFamily="34" charset="0"/>
                <a:cs typeface="Arial" panose="020B0604020202020204" pitchFamily="34" charset="0"/>
              </a:rPr>
              <a:t>4/ Tại sao ta nhìn thấy được Mặt Trăng?</a:t>
            </a:r>
            <a:endParaRPr lang="en-US" sz="2800" b="1" i="1" dirty="0">
              <a:solidFill>
                <a:srgbClr val="221466"/>
              </a:solidFill>
              <a:latin typeface="Arial" panose="020B0604020202020204" pitchFamily="34" charset="0"/>
              <a:cs typeface="Arial" panose="020B0604020202020204" pitchFamily="34" charset="0"/>
            </a:endParaRPr>
          </a:p>
          <a:p>
            <a:pPr algn="just">
              <a:lnSpc>
                <a:spcPct val="120000"/>
              </a:lnSpc>
            </a:pPr>
            <a:r>
              <a:rPr lang="vi-VN" sz="2800" b="1" i="1" dirty="0">
                <a:solidFill>
                  <a:srgbClr val="221466"/>
                </a:solidFill>
                <a:latin typeface="Arial" panose="020B0604020202020204" pitchFamily="34" charset="0"/>
                <a:cs typeface="Arial" panose="020B0604020202020204" pitchFamily="34" charset="0"/>
              </a:rPr>
              <a:t>5/ Tại sao ta chỉ có thể nhìn thấy một nửa hình dạng của Mặt Trăng?</a:t>
            </a:r>
            <a:endParaRPr lang="en-US" sz="2800" b="1" i="1" dirty="0">
              <a:solidFill>
                <a:srgbClr val="221466"/>
              </a:solidFill>
              <a:latin typeface="Arial" panose="020B0604020202020204" pitchFamily="34" charset="0"/>
              <a:cs typeface="Arial" panose="020B0604020202020204" pitchFamily="34" charset="0"/>
            </a:endParaRPr>
          </a:p>
        </p:txBody>
      </p:sp>
      <p:sp>
        <p:nvSpPr>
          <p:cNvPr id="4" name="Rounded Rectangle 3"/>
          <p:cNvSpPr/>
          <p:nvPr/>
        </p:nvSpPr>
        <p:spPr>
          <a:xfrm>
            <a:off x="2403566" y="368295"/>
            <a:ext cx="6309359" cy="105643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HOẠT ĐỘNG NHÓM ĐÔI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 phút)</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3" name="Đồng hồ đếm ngược 3 phút - 3 Minutes_Tri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51534" y="171477"/>
            <a:ext cx="2042217" cy="1148748"/>
          </a:xfrm>
          <a:prstGeom prst="rect">
            <a:avLst/>
          </a:prstGeom>
        </p:spPr>
      </p:pic>
    </p:spTree>
    <p:extLst>
      <p:ext uri="{BB962C8B-B14F-4D97-AF65-F5344CB8AC3E}">
        <p14:creationId xmlns:p14="http://schemas.microsoft.com/office/powerpoint/2010/main" val="41659659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62453" y="403652"/>
            <a:ext cx="10841421" cy="6124754"/>
          </a:xfrm>
          <a:prstGeom prst="rect">
            <a:avLst/>
          </a:prstGeom>
        </p:spPr>
        <p:txBody>
          <a:bodyPr wrap="square">
            <a:spAutoFit/>
          </a:bodyPr>
          <a:lstStyle/>
          <a:p>
            <a:pPr algn="just">
              <a:lnSpc>
                <a:spcPct val="120000"/>
              </a:lnSpc>
            </a:pPr>
            <a:r>
              <a:rPr lang="vi-VN" sz="2800" b="1" i="1" dirty="0">
                <a:solidFill>
                  <a:srgbClr val="FF0000"/>
                </a:solidFill>
                <a:latin typeface="Arial" panose="020B0604020202020204" pitchFamily="34" charset="0"/>
                <a:cs typeface="Arial" panose="020B0604020202020204" pitchFamily="34" charset="0"/>
              </a:rPr>
              <a:t>1/ Đặc điểm hình dạng của Mặt Trăng?</a:t>
            </a:r>
          </a:p>
          <a:p>
            <a:pPr algn="just">
              <a:lnSpc>
                <a:spcPct val="120000"/>
              </a:lnSpc>
            </a:pPr>
            <a:r>
              <a:rPr lang="vi-VN" sz="2800" b="1" dirty="0">
                <a:solidFill>
                  <a:srgbClr val="221466"/>
                </a:solidFill>
                <a:latin typeface="Arial" panose="020B0604020202020204" pitchFamily="34" charset="0"/>
                <a:cs typeface="Arial" panose="020B0604020202020204" pitchFamily="34" charset="0"/>
              </a:rPr>
              <a:t>=&gt; Hình cầu</a:t>
            </a:r>
            <a:endParaRPr lang="en-US" sz="2800" b="1" dirty="0">
              <a:solidFill>
                <a:srgbClr val="221466"/>
              </a:solidFill>
              <a:latin typeface="Arial" panose="020B0604020202020204" pitchFamily="34" charset="0"/>
              <a:cs typeface="Arial" panose="020B0604020202020204" pitchFamily="34" charset="0"/>
            </a:endParaRPr>
          </a:p>
          <a:p>
            <a:pPr algn="just">
              <a:lnSpc>
                <a:spcPct val="120000"/>
              </a:lnSpc>
            </a:pPr>
            <a:r>
              <a:rPr lang="vi-VN" sz="2800" b="1" i="1" dirty="0">
                <a:solidFill>
                  <a:srgbClr val="FF0000"/>
                </a:solidFill>
                <a:latin typeface="Arial" panose="020B0604020202020204" pitchFamily="34" charset="0"/>
                <a:cs typeface="Arial" panose="020B0604020202020204" pitchFamily="34" charset="0"/>
              </a:rPr>
              <a:t>2/ Đặc điểm chuyển động của Mặt Trăng ngoài vũ trụ?</a:t>
            </a:r>
          </a:p>
          <a:p>
            <a:pPr algn="just">
              <a:lnSpc>
                <a:spcPct val="120000"/>
              </a:lnSpc>
            </a:pPr>
            <a:r>
              <a:rPr lang="vi-VN" sz="2800" b="1" dirty="0">
                <a:solidFill>
                  <a:srgbClr val="221466"/>
                </a:solidFill>
                <a:cs typeface="Arial" panose="020B0604020202020204" pitchFamily="34" charset="0"/>
              </a:rPr>
              <a:t>=&gt; Mặt Trăng chuyển động xung quanh Trái Đất</a:t>
            </a:r>
            <a:endParaRPr lang="en-US" sz="2800" b="1" i="1" dirty="0">
              <a:solidFill>
                <a:srgbClr val="FF0000"/>
              </a:solidFill>
              <a:latin typeface="Arial" panose="020B0604020202020204" pitchFamily="34" charset="0"/>
              <a:cs typeface="Arial" panose="020B0604020202020204" pitchFamily="34" charset="0"/>
            </a:endParaRPr>
          </a:p>
          <a:p>
            <a:pPr algn="just">
              <a:lnSpc>
                <a:spcPct val="120000"/>
              </a:lnSpc>
            </a:pPr>
            <a:r>
              <a:rPr lang="vi-VN" sz="2800" b="1" i="1" dirty="0">
                <a:solidFill>
                  <a:srgbClr val="FF0000"/>
                </a:solidFill>
                <a:latin typeface="Arial" panose="020B0604020202020204" pitchFamily="34" charset="0"/>
                <a:cs typeface="Arial" panose="020B0604020202020204" pitchFamily="34" charset="0"/>
              </a:rPr>
              <a:t>3/ Phân loại Mặt Trăng thuộc nhóm sao, hành tinh hay vệ tinh?</a:t>
            </a:r>
          </a:p>
          <a:p>
            <a:pPr algn="just">
              <a:lnSpc>
                <a:spcPct val="120000"/>
              </a:lnSpc>
            </a:pPr>
            <a:r>
              <a:rPr lang="vi-VN" sz="2800" b="1" dirty="0">
                <a:solidFill>
                  <a:srgbClr val="221466"/>
                </a:solidFill>
                <a:cs typeface="Arial" panose="020B0604020202020204" pitchFamily="34" charset="0"/>
              </a:rPr>
              <a:t>=&gt; Mặt Trăng là vật thể k tự phát sáng → Vệ tinh</a:t>
            </a:r>
            <a:endParaRPr lang="en-US" sz="2800" b="1" i="1" dirty="0">
              <a:solidFill>
                <a:srgbClr val="FF0000"/>
              </a:solidFill>
              <a:latin typeface="Arial" panose="020B0604020202020204" pitchFamily="34" charset="0"/>
              <a:cs typeface="Arial" panose="020B0604020202020204" pitchFamily="34" charset="0"/>
            </a:endParaRPr>
          </a:p>
          <a:p>
            <a:pPr algn="just">
              <a:lnSpc>
                <a:spcPct val="120000"/>
              </a:lnSpc>
            </a:pPr>
            <a:r>
              <a:rPr lang="vi-VN" sz="2800" b="1" i="1" dirty="0">
                <a:solidFill>
                  <a:srgbClr val="FF0000"/>
                </a:solidFill>
                <a:latin typeface="Arial" panose="020B0604020202020204" pitchFamily="34" charset="0"/>
                <a:cs typeface="Arial" panose="020B0604020202020204" pitchFamily="34" charset="0"/>
              </a:rPr>
              <a:t>4/ Tại sao ta nhìn thấy được Mặt Trăng?</a:t>
            </a:r>
          </a:p>
          <a:p>
            <a:pPr algn="just">
              <a:lnSpc>
                <a:spcPct val="120000"/>
              </a:lnSpc>
            </a:pPr>
            <a:r>
              <a:rPr lang="vi-VN" sz="2800" b="1" dirty="0">
                <a:solidFill>
                  <a:srgbClr val="221466"/>
                </a:solidFill>
                <a:cs typeface="Arial" panose="020B0604020202020204" pitchFamily="34" charset="0"/>
              </a:rPr>
              <a:t>=&gt; Vì Mặt Trăng phản chiếu ánh sáng Mặt Trời chiếu vào nó</a:t>
            </a:r>
            <a:endParaRPr lang="en-US" sz="2800" b="1" i="1" dirty="0">
              <a:solidFill>
                <a:srgbClr val="FF0000"/>
              </a:solidFill>
              <a:latin typeface="Arial" panose="020B0604020202020204" pitchFamily="34" charset="0"/>
              <a:cs typeface="Arial" panose="020B0604020202020204" pitchFamily="34" charset="0"/>
            </a:endParaRPr>
          </a:p>
          <a:p>
            <a:pPr algn="just">
              <a:lnSpc>
                <a:spcPct val="120000"/>
              </a:lnSpc>
            </a:pPr>
            <a:r>
              <a:rPr lang="vi-VN" sz="2800" b="1" i="1" dirty="0">
                <a:solidFill>
                  <a:srgbClr val="FF0000"/>
                </a:solidFill>
                <a:latin typeface="Arial" panose="020B0604020202020204" pitchFamily="34" charset="0"/>
                <a:cs typeface="Arial" panose="020B0604020202020204" pitchFamily="34" charset="0"/>
              </a:rPr>
              <a:t>5/ Tại sao ta chỉ có thể nhìn thấy một nửa hình dạng của Mặt Trăng?</a:t>
            </a:r>
          </a:p>
          <a:p>
            <a:pPr algn="just"/>
            <a:r>
              <a:rPr lang="vi-VN" sz="2800" b="1" dirty="0">
                <a:solidFill>
                  <a:srgbClr val="221466"/>
                </a:solidFill>
                <a:cs typeface="Arial" panose="020B0604020202020204" pitchFamily="34" charset="0"/>
              </a:rPr>
              <a:t>=&gt; Vì c</a:t>
            </a:r>
            <a:r>
              <a:rPr lang="vi-VN" sz="2800" b="1" dirty="0">
                <a:solidFill>
                  <a:srgbClr val="221466"/>
                </a:solidFill>
                <a:latin typeface="Arial" panose="020B0604020202020204" pitchFamily="34" charset="0"/>
                <a:cs typeface="Arial" panose="020B0604020202020204" pitchFamily="34" charset="0"/>
              </a:rPr>
              <a:t>hỉ có một nửa Mặt Trăng được Mặt Trời chiếu sáng, nửa còn lại nằm trong bóng tối.</a:t>
            </a:r>
            <a:endParaRPr lang="en-US" sz="2800" b="1" dirty="0">
              <a:solidFill>
                <a:srgbClr val="2214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6114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arn(inVertic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3" end="3"/>
                                            </p:txEl>
                                          </p:spTgt>
                                        </p:tgtEl>
                                        <p:attrNameLst>
                                          <p:attrName>style.visibility</p:attrName>
                                        </p:attrNameLst>
                                      </p:cBhvr>
                                      <p:to>
                                        <p:strVal val="visible"/>
                                      </p:to>
                                    </p:set>
                                    <p:animEffect transition="in" filter="barn(inVertical)">
                                      <p:cBhvr>
                                        <p:cTn id="12" dur="500"/>
                                        <p:tgtEl>
                                          <p:spTgt spid="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animEffect transition="in" filter="barn(inVertical)">
                                      <p:cBhvr>
                                        <p:cTn id="17" dur="500"/>
                                        <p:tgtEl>
                                          <p:spTgt spid="8">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7" end="7"/>
                                            </p:txEl>
                                          </p:spTgt>
                                        </p:tgtEl>
                                        <p:attrNameLst>
                                          <p:attrName>style.visibility</p:attrName>
                                        </p:attrNameLst>
                                      </p:cBhvr>
                                      <p:to>
                                        <p:strVal val="visible"/>
                                      </p:to>
                                    </p:set>
                                    <p:animEffect transition="in" filter="barn(inVertical)">
                                      <p:cBhvr>
                                        <p:cTn id="22" dur="500"/>
                                        <p:tgtEl>
                                          <p:spTgt spid="8">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9" end="9"/>
                                            </p:txEl>
                                          </p:spTgt>
                                        </p:tgtEl>
                                        <p:attrNameLst>
                                          <p:attrName>style.visibility</p:attrName>
                                        </p:attrNameLst>
                                      </p:cBhvr>
                                      <p:to>
                                        <p:strVal val="visible"/>
                                      </p:to>
                                    </p:set>
                                    <p:animEffect transition="in" filter="barn(inVertical)">
                                      <p:cBhvr>
                                        <p:cTn id="27" dur="5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49642"/>
          <a:stretch/>
        </p:blipFill>
        <p:spPr>
          <a:xfrm rot="16200000">
            <a:off x="5470104" y="2885263"/>
            <a:ext cx="1514003" cy="2943223"/>
          </a:xfrm>
          <a:prstGeom prst="rect">
            <a:avLst/>
          </a:prstGeom>
        </p:spPr>
      </p:pic>
      <p:sp>
        <p:nvSpPr>
          <p:cNvPr id="5" name="Oval 4"/>
          <p:cNvSpPr/>
          <p:nvPr/>
        </p:nvSpPr>
        <p:spPr>
          <a:xfrm>
            <a:off x="3047999" y="2774021"/>
            <a:ext cx="5994400" cy="1787237"/>
          </a:xfrm>
          <a:prstGeom prst="ellipse">
            <a:avLst/>
          </a:prstGeom>
          <a:noFill/>
          <a:ln w="317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cstate="print">
            <a:extLst>
              <a:ext uri="{BEBA8EAE-BF5A-486C-A8C5-ECC9F3942E4B}">
                <a14:imgProps xmlns:a14="http://schemas.microsoft.com/office/drawing/2010/main">
                  <a14:imgLayer r:embed="rId4">
                    <a14:imgEffect>
                      <a14:backgroundRemoval t="0" b="99750" l="10000" r="90000"/>
                    </a14:imgEffect>
                  </a14:imgLayer>
                </a14:imgProps>
              </a:ext>
              <a:ext uri="{28A0092B-C50C-407E-A947-70E740481C1C}">
                <a14:useLocalDpi xmlns:a14="http://schemas.microsoft.com/office/drawing/2010/main" val="0"/>
              </a:ext>
            </a:extLst>
          </a:blip>
          <a:stretch>
            <a:fillRect/>
          </a:stretch>
        </p:blipFill>
        <p:spPr>
          <a:xfrm>
            <a:off x="8388213" y="3328475"/>
            <a:ext cx="1060587" cy="662868"/>
          </a:xfrm>
          <a:prstGeom prst="rect">
            <a:avLst/>
          </a:prstGeom>
        </p:spPr>
      </p:pic>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51204" r="1892"/>
          <a:stretch/>
        </p:blipFill>
        <p:spPr>
          <a:xfrm rot="16200000">
            <a:off x="5522020" y="1423174"/>
            <a:ext cx="1410172" cy="2943223"/>
          </a:xfrm>
          <a:prstGeom prst="rect">
            <a:avLst/>
          </a:prstGeom>
        </p:spPr>
      </p:pic>
      <p:sp>
        <p:nvSpPr>
          <p:cNvPr id="11" name="TextBox 10"/>
          <p:cNvSpPr txBox="1"/>
          <p:nvPr/>
        </p:nvSpPr>
        <p:spPr>
          <a:xfrm>
            <a:off x="7210697" y="853619"/>
            <a:ext cx="4435124" cy="523220"/>
          </a:xfrm>
          <a:prstGeom prst="rect">
            <a:avLst/>
          </a:prstGeom>
          <a:solidFill>
            <a:srgbClr val="0070C0"/>
          </a:solidFill>
          <a:ln>
            <a:solidFill>
              <a:schemeClr val="accent1"/>
            </a:solidFill>
          </a:ln>
        </p:spPr>
        <p:txBody>
          <a:bodyPr wrap="square" rtlCol="0">
            <a:spAutoFit/>
          </a:bodyPr>
          <a:lstStyle/>
          <a:p>
            <a:r>
              <a:rPr lang="en-US" sz="2800" b="1" dirty="0">
                <a:solidFill>
                  <a:schemeClr val="bg1"/>
                </a:solidFill>
                <a:latin typeface="Arial" panose="020B0604020202020204" pitchFamily="34" charset="0"/>
                <a:cs typeface="Arial" panose="020B0604020202020204" pitchFamily="34" charset="0"/>
              </a:rPr>
              <a:t>THỜI GIAN: 27,32 NGÀY </a:t>
            </a:r>
          </a:p>
        </p:txBody>
      </p:sp>
      <p:sp>
        <p:nvSpPr>
          <p:cNvPr id="13" name="TextBox 12"/>
          <p:cNvSpPr txBox="1"/>
          <p:nvPr/>
        </p:nvSpPr>
        <p:spPr>
          <a:xfrm>
            <a:off x="859961" y="853619"/>
            <a:ext cx="3791029" cy="523220"/>
          </a:xfrm>
          <a:prstGeom prst="rect">
            <a:avLst/>
          </a:prstGeom>
          <a:solidFill>
            <a:srgbClr val="0070C0"/>
          </a:solidFill>
          <a:ln>
            <a:solidFill>
              <a:schemeClr val="accent1"/>
            </a:solidFill>
          </a:ln>
        </p:spPr>
        <p:txBody>
          <a:bodyPr wrap="square" rtlCol="0">
            <a:spAutoFit/>
          </a:bodyPr>
          <a:lstStyle/>
          <a:p>
            <a:pPr algn="ctr"/>
            <a:r>
              <a:rPr lang="en-US" sz="2800" b="1" dirty="0">
                <a:solidFill>
                  <a:schemeClr val="bg1"/>
                </a:solidFill>
                <a:latin typeface="Arial" panose="020B0604020202020204" pitchFamily="34" charset="0"/>
                <a:cs typeface="Arial" panose="020B0604020202020204" pitchFamily="34" charset="0"/>
              </a:rPr>
              <a:t>QUỸ ĐẠO: ELIP</a:t>
            </a:r>
          </a:p>
        </p:txBody>
      </p:sp>
      <p:sp>
        <p:nvSpPr>
          <p:cNvPr id="14" name="TextBox 13"/>
          <p:cNvSpPr txBox="1"/>
          <p:nvPr/>
        </p:nvSpPr>
        <p:spPr>
          <a:xfrm>
            <a:off x="859961" y="5462673"/>
            <a:ext cx="3791029" cy="954107"/>
          </a:xfrm>
          <a:prstGeom prst="rect">
            <a:avLst/>
          </a:prstGeom>
          <a:solidFill>
            <a:srgbClr val="0070C0"/>
          </a:solidFill>
          <a:ln>
            <a:solidFill>
              <a:schemeClr val="accent1"/>
            </a:solidFill>
          </a:ln>
        </p:spPr>
        <p:txBody>
          <a:bodyPr wrap="square" rtlCol="0">
            <a:spAutoFit/>
          </a:bodyPr>
          <a:lstStyle/>
          <a:p>
            <a:pPr algn="ctr"/>
            <a:r>
              <a:rPr lang="en-US" sz="2800" b="1" dirty="0">
                <a:solidFill>
                  <a:schemeClr val="bg1"/>
                </a:solidFill>
                <a:latin typeface="Arial" panose="020B0604020202020204" pitchFamily="34" charset="0"/>
                <a:cs typeface="Arial" panose="020B0604020202020204" pitchFamily="34" charset="0"/>
              </a:rPr>
              <a:t>KHÔNG TỰ PHÁT SÁNG</a:t>
            </a:r>
          </a:p>
        </p:txBody>
      </p:sp>
      <p:sp>
        <p:nvSpPr>
          <p:cNvPr id="15" name="TextBox 14"/>
          <p:cNvSpPr txBox="1"/>
          <p:nvPr/>
        </p:nvSpPr>
        <p:spPr>
          <a:xfrm>
            <a:off x="7854792" y="5663759"/>
            <a:ext cx="3791029" cy="523220"/>
          </a:xfrm>
          <a:prstGeom prst="rect">
            <a:avLst/>
          </a:prstGeom>
          <a:solidFill>
            <a:srgbClr val="0070C0"/>
          </a:solidFill>
          <a:ln>
            <a:solidFill>
              <a:schemeClr val="accent1"/>
            </a:solidFill>
          </a:ln>
        </p:spPr>
        <p:txBody>
          <a:bodyPr wrap="square" rtlCol="0">
            <a:spAutoFit/>
          </a:bodyPr>
          <a:lstStyle/>
          <a:p>
            <a:pPr algn="ctr"/>
            <a:r>
              <a:rPr lang="en-US" sz="2800" b="1" dirty="0">
                <a:solidFill>
                  <a:schemeClr val="bg1"/>
                </a:solidFill>
                <a:latin typeface="Arial" panose="020B0604020202020204" pitchFamily="34" charset="0"/>
                <a:cs typeface="Arial" panose="020B0604020202020204" pitchFamily="34" charset="0"/>
              </a:rPr>
              <a:t>VỆ TINH</a:t>
            </a:r>
          </a:p>
        </p:txBody>
      </p:sp>
    </p:spTree>
    <p:extLst>
      <p:ext uri="{BB962C8B-B14F-4D97-AF65-F5344CB8AC3E}">
        <p14:creationId xmlns:p14="http://schemas.microsoft.com/office/powerpoint/2010/main" val="34543109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path" presetSubtype="0" repeatCount="indefinite" fill="hold" nodeType="clickEffect">
                                  <p:stCondLst>
                                    <p:cond delay="0"/>
                                  </p:stCondLst>
                                  <p:childTnLst>
                                    <p:animMotion origin="layout" path="M -0.23581 -0.12916 C -0.10026 -0.12916 0.01016 -0.07129 0.01016 0.00093 C 0.01016 0.07223 -0.10026 0.13149 -0.23581 0.13149 C -0.37161 0.13149 -0.48151 0.07223 -0.48151 0.00093 C -0.48151 -0.07129 -0.37161 -0.12916 -0.23581 -0.12916 Z " pathEditMode="relative" rAng="0" ptsTypes="AAAAA">
                                      <p:cBhvr>
                                        <p:cTn id="6" dur="5000" fill="hold"/>
                                        <p:tgtEl>
                                          <p:spTgt spid="3"/>
                                        </p:tgtEl>
                                        <p:attrNameLst>
                                          <p:attrName>ppt_x</p:attrName>
                                          <p:attrName>ppt_y</p:attrName>
                                        </p:attrNameLst>
                                      </p:cBhvr>
                                      <p:rCtr x="13" y="13032"/>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87786" y="536253"/>
            <a:ext cx="8529043" cy="4505334"/>
          </a:xfrm>
          <a:prstGeom prst="rect">
            <a:avLst/>
          </a:prstGeom>
        </p:spPr>
      </p:pic>
      <p:sp>
        <p:nvSpPr>
          <p:cNvPr id="5" name="Rectangle 4"/>
          <p:cNvSpPr/>
          <p:nvPr/>
        </p:nvSpPr>
        <p:spPr>
          <a:xfrm>
            <a:off x="2166828" y="5332817"/>
            <a:ext cx="7231339" cy="561885"/>
          </a:xfrm>
          <a:prstGeom prst="rect">
            <a:avLst/>
          </a:prstGeom>
        </p:spPr>
        <p:txBody>
          <a:bodyPr wrap="none">
            <a:spAutoFit/>
          </a:bodyPr>
          <a:lstStyle/>
          <a:p>
            <a:pPr algn="just">
              <a:lnSpc>
                <a:spcPct val="120000"/>
              </a:lnSpc>
            </a:pPr>
            <a:r>
              <a:rPr lang="vi-VN" sz="2800" b="1" dirty="0">
                <a:solidFill>
                  <a:srgbClr val="FF0000"/>
                </a:solidFill>
                <a:latin typeface="Arial" panose="020B0604020202020204" pitchFamily="34" charset="0"/>
                <a:cs typeface="Arial" panose="020B0604020202020204" pitchFamily="34" charset="0"/>
              </a:rPr>
              <a:t>Hình 53.1: Mặt Trời – Mặt Trăng – Trái Đất</a:t>
            </a:r>
          </a:p>
        </p:txBody>
      </p:sp>
    </p:spTree>
    <p:extLst>
      <p:ext uri="{BB962C8B-B14F-4D97-AF65-F5344CB8AC3E}">
        <p14:creationId xmlns:p14="http://schemas.microsoft.com/office/powerpoint/2010/main" val="1910285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31806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Mặt Trăng và các hình dạng nhìn thấy:</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53: MẶT TRĂNG</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4"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813832" y="1959429"/>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vi-VN"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1</a:t>
            </a:r>
            <a:r>
              <a:rPr kumimoji="0" lang="en-US"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Mặt Trăng:</a:t>
            </a:r>
            <a:endParaRPr kumimoji="0" lang="en-US" altLang="vi-VN" sz="3200" b="1" i="1"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813832" y="2670714"/>
            <a:ext cx="10829363" cy="2580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lang="vi-VN" altLang="vi-VN" sz="3000" b="1" dirty="0">
                <a:solidFill>
                  <a:schemeClr val="bg1"/>
                </a:solidFill>
                <a:latin typeface="Arial" panose="020B0604020202020204" pitchFamily="34" charset="0"/>
                <a:cs typeface="Arial" panose="020B0604020202020204" pitchFamily="34" charset="0"/>
              </a:rPr>
              <a:t>- </a:t>
            </a:r>
            <a:r>
              <a:rPr kumimoji="0" lang="vi-VN" altLang="vi-VN" sz="30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Mặt Trăng</a:t>
            </a:r>
            <a:r>
              <a:rPr kumimoji="0" lang="vi-VN" altLang="vi-VN" sz="30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là vệ tinh tự nhiên duy nhất của Trái Đất</a:t>
            </a:r>
          </a:p>
          <a:p>
            <a:pPr marL="0" marR="0" lvl="0" indent="0" algn="just" defTabSz="684213" rtl="0" eaLnBrk="1" fontAlgn="base" latinLnBrk="0" hangingPunct="1">
              <a:lnSpc>
                <a:spcPct val="100000"/>
              </a:lnSpc>
              <a:spcBef>
                <a:spcPct val="0"/>
              </a:spcBef>
              <a:spcAft>
                <a:spcPct val="0"/>
              </a:spcAft>
              <a:buClrTx/>
              <a:buSzTx/>
              <a:buFontTx/>
              <a:buNone/>
              <a:tabLst/>
              <a:defRPr/>
            </a:pPr>
            <a:r>
              <a:rPr kumimoji="0" lang="vi-VN" altLang="vi-VN" sz="30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Chúng</a:t>
            </a:r>
            <a:r>
              <a:rPr kumimoji="0" lang="vi-VN" altLang="vi-VN" sz="30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ta nhìn thấy Mặt Trăng do nó phản chiếu ánh sáng Mặt Trời.</a:t>
            </a:r>
          </a:p>
          <a:p>
            <a:pPr algn="just">
              <a:buNone/>
            </a:pPr>
            <a:r>
              <a:rPr kumimoji="0" lang="vi-VN" altLang="vi-VN" sz="30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lang="vi-VN" sz="3200" b="1" dirty="0">
                <a:solidFill>
                  <a:schemeClr val="bg1"/>
                </a:solidFill>
                <a:latin typeface="Arial" panose="020B0604020202020204" pitchFamily="34" charset="0"/>
                <a:cs typeface="Arial" panose="020B0604020202020204" pitchFamily="34" charset="0"/>
              </a:rPr>
              <a:t>Mặt Trăng có dạng hình cầu nên lúc nào cũng chỉ có một nửa Mặt Trăng được Mặt Trời chiếu sáng.</a:t>
            </a:r>
          </a:p>
        </p:txBody>
      </p:sp>
    </p:spTree>
    <p:extLst>
      <p:ext uri="{BB962C8B-B14F-4D97-AF65-F5344CB8AC3E}">
        <p14:creationId xmlns:p14="http://schemas.microsoft.com/office/powerpoint/2010/main" val="370421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998" y="903343"/>
            <a:ext cx="3791477" cy="376936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1915" y="1225521"/>
            <a:ext cx="3610085" cy="3610085"/>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475" y="903343"/>
            <a:ext cx="4328159" cy="4174384"/>
          </a:xfrm>
          <a:prstGeom prst="rect">
            <a:avLst/>
          </a:prstGeom>
        </p:spPr>
      </p:pic>
      <p:sp>
        <p:nvSpPr>
          <p:cNvPr id="5" name="TextBox 4"/>
          <p:cNvSpPr txBox="1"/>
          <p:nvPr/>
        </p:nvSpPr>
        <p:spPr>
          <a:xfrm>
            <a:off x="8290634" y="5245147"/>
            <a:ext cx="3771378" cy="523220"/>
          </a:xfrm>
          <a:prstGeom prst="rect">
            <a:avLst/>
          </a:prstGeom>
          <a:solidFill>
            <a:srgbClr val="0070C0"/>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KHÔNG NHÌN THẤY</a:t>
            </a:r>
          </a:p>
        </p:txBody>
      </p:sp>
      <p:sp>
        <p:nvSpPr>
          <p:cNvPr id="6" name="TextBox 5"/>
          <p:cNvSpPr txBox="1"/>
          <p:nvPr/>
        </p:nvSpPr>
        <p:spPr>
          <a:xfrm>
            <a:off x="4454854" y="5245147"/>
            <a:ext cx="3296035" cy="523220"/>
          </a:xfrm>
          <a:prstGeom prst="rect">
            <a:avLst/>
          </a:prstGeom>
          <a:solidFill>
            <a:srgbClr val="0070C0"/>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NHÌN THẤY</a:t>
            </a:r>
          </a:p>
        </p:txBody>
      </p:sp>
      <p:sp>
        <p:nvSpPr>
          <p:cNvPr id="7" name="TextBox 6"/>
          <p:cNvSpPr txBox="1"/>
          <p:nvPr/>
        </p:nvSpPr>
        <p:spPr>
          <a:xfrm>
            <a:off x="987876" y="5245147"/>
            <a:ext cx="2571142" cy="523220"/>
          </a:xfrm>
          <a:prstGeom prst="rect">
            <a:avLst/>
          </a:prstGeom>
          <a:solidFill>
            <a:srgbClr val="0070C0"/>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BỀ MẶT</a:t>
            </a:r>
          </a:p>
        </p:txBody>
      </p:sp>
    </p:spTree>
    <p:extLst>
      <p:ext uri="{BB962C8B-B14F-4D97-AF65-F5344CB8AC3E}">
        <p14:creationId xmlns:p14="http://schemas.microsoft.com/office/powerpoint/2010/main" val="28574830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NKNOELEADERBOARD" val="-335368749"/>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595</TotalTime>
  <Words>1463</Words>
  <Application>Microsoft Office PowerPoint</Application>
  <PresentationFormat>Widescreen</PresentationFormat>
  <Paragraphs>178</Paragraphs>
  <Slides>37</Slides>
  <Notes>1</Notes>
  <HiddenSlides>0</HiddenSlides>
  <MMClips>2</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37</vt:i4>
      </vt:variant>
    </vt:vector>
  </HeadingPairs>
  <TitlesOfParts>
    <vt:vector size="46" baseType="lpstr">
      <vt:lpstr>Arial</vt:lpstr>
      <vt:lpstr>Calibri</vt:lpstr>
      <vt:lpstr>Calibri Light</vt:lpstr>
      <vt:lpstr>Times New Roman</vt:lpstr>
      <vt:lpstr>Office Theme</vt:lpstr>
      <vt:lpstr>1_Office Theme</vt:lpstr>
      <vt:lpstr>2_Office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77</cp:revision>
  <dcterms:created xsi:type="dcterms:W3CDTF">2021-04-26T18:03:09Z</dcterms:created>
  <dcterms:modified xsi:type="dcterms:W3CDTF">2024-02-21T09:10:17Z</dcterms:modified>
</cp:coreProperties>
</file>