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wav" ContentType="audio/x-wav"/>
  <Default Extension="wdp" ContentType="image/vnd.ms-photo"/>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 id="2147483780" r:id="rId2"/>
    <p:sldMasterId id="2147483792" r:id="rId3"/>
  </p:sldMasterIdLst>
  <p:notesMasterIdLst>
    <p:notesMasterId r:id="rId52"/>
  </p:notesMasterIdLst>
  <p:sldIdLst>
    <p:sldId id="358" r:id="rId4"/>
    <p:sldId id="279" r:id="rId5"/>
    <p:sldId id="282" r:id="rId6"/>
    <p:sldId id="284" r:id="rId7"/>
    <p:sldId id="286" r:id="rId8"/>
    <p:sldId id="287" r:id="rId9"/>
    <p:sldId id="288" r:id="rId10"/>
    <p:sldId id="291" r:id="rId11"/>
    <p:sldId id="292" r:id="rId12"/>
    <p:sldId id="277" r:id="rId13"/>
    <p:sldId id="278" r:id="rId14"/>
    <p:sldId id="293" r:id="rId15"/>
    <p:sldId id="297" r:id="rId16"/>
    <p:sldId id="298" r:id="rId17"/>
    <p:sldId id="305" r:id="rId18"/>
    <p:sldId id="306" r:id="rId19"/>
    <p:sldId id="309" r:id="rId20"/>
    <p:sldId id="312" r:id="rId21"/>
    <p:sldId id="299" r:id="rId22"/>
    <p:sldId id="300" r:id="rId23"/>
    <p:sldId id="317" r:id="rId24"/>
    <p:sldId id="318" r:id="rId25"/>
    <p:sldId id="319" r:id="rId26"/>
    <p:sldId id="320" r:id="rId27"/>
    <p:sldId id="303" r:id="rId28"/>
    <p:sldId id="357" r:id="rId29"/>
    <p:sldId id="321" r:id="rId30"/>
    <p:sldId id="296" r:id="rId31"/>
    <p:sldId id="323" r:id="rId32"/>
    <p:sldId id="326" r:id="rId33"/>
    <p:sldId id="328" r:id="rId34"/>
    <p:sldId id="330" r:id="rId35"/>
    <p:sldId id="332" r:id="rId36"/>
    <p:sldId id="356" r:id="rId37"/>
    <p:sldId id="334" r:id="rId38"/>
    <p:sldId id="335" r:id="rId39"/>
    <p:sldId id="336" r:id="rId40"/>
    <p:sldId id="339" r:id="rId41"/>
    <p:sldId id="340" r:id="rId42"/>
    <p:sldId id="341" r:id="rId43"/>
    <p:sldId id="345" r:id="rId44"/>
    <p:sldId id="342" r:id="rId45"/>
    <p:sldId id="343" r:id="rId46"/>
    <p:sldId id="344" r:id="rId47"/>
    <p:sldId id="351" r:id="rId48"/>
    <p:sldId id="352" r:id="rId49"/>
    <p:sldId id="353" r:id="rId50"/>
    <p:sldId id="35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3311"/>
    <a:srgbClr val="D9F1FD"/>
    <a:srgbClr val="08699F"/>
    <a:srgbClr val="99C3EE"/>
    <a:srgbClr val="98EFC7"/>
    <a:srgbClr val="FFEB89"/>
    <a:srgbClr val="FFAABE"/>
    <a:srgbClr val="96BB7D"/>
    <a:srgbClr val="194E48"/>
    <a:srgbClr val="6841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4923EB-392E-40AF-A502-FAF6751C94F4}"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415E94-F506-4F3D-96D4-076F97436ABB}" type="slidenum">
              <a:rPr lang="en-US" smtClean="0"/>
              <a:t>‹#›</a:t>
            </a:fld>
            <a:endParaRPr lang="en-US"/>
          </a:p>
        </p:txBody>
      </p:sp>
    </p:spTree>
    <p:extLst>
      <p:ext uri="{BB962C8B-B14F-4D97-AF65-F5344CB8AC3E}">
        <p14:creationId xmlns:p14="http://schemas.microsoft.com/office/powerpoint/2010/main" val="3457572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57"/>
        <p:cNvGrpSpPr/>
        <p:nvPr/>
      </p:nvGrpSpPr>
      <p:grpSpPr>
        <a:xfrm>
          <a:off x="0" y="0"/>
          <a:ext cx="0" cy="0"/>
          <a:chOff x="0" y="0"/>
          <a:chExt cx="0" cy="0"/>
        </a:xfrm>
      </p:grpSpPr>
      <p:sp>
        <p:nvSpPr>
          <p:cNvPr id="23858" name="Google Shape;23858;g13439ac0590_3_95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59" name="Google Shape;23859;g13439ac0590_3_95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073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12"/>
        <p:cNvGrpSpPr/>
        <p:nvPr/>
      </p:nvGrpSpPr>
      <p:grpSpPr>
        <a:xfrm>
          <a:off x="0" y="0"/>
          <a:ext cx="0" cy="0"/>
          <a:chOff x="0" y="0"/>
          <a:chExt cx="0" cy="0"/>
        </a:xfrm>
      </p:grpSpPr>
      <p:sp>
        <p:nvSpPr>
          <p:cNvPr id="23813" name="Google Shape;23813;gd1bf8d60a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14" name="Google Shape;23814;gd1bf8d60a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63051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31"/>
        <p:cNvGrpSpPr/>
        <p:nvPr/>
      </p:nvGrpSpPr>
      <p:grpSpPr>
        <a:xfrm>
          <a:off x="0" y="0"/>
          <a:ext cx="0" cy="0"/>
          <a:chOff x="0" y="0"/>
          <a:chExt cx="0" cy="0"/>
        </a:xfrm>
      </p:grpSpPr>
      <p:sp>
        <p:nvSpPr>
          <p:cNvPr id="23832" name="Google Shape;23832;g1344e5f6a03_0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33" name="Google Shape;23833;g1344e5f6a03_0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5620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61"/>
        <p:cNvGrpSpPr/>
        <p:nvPr/>
      </p:nvGrpSpPr>
      <p:grpSpPr>
        <a:xfrm>
          <a:off x="0" y="0"/>
          <a:ext cx="0" cy="0"/>
          <a:chOff x="0" y="0"/>
          <a:chExt cx="0" cy="0"/>
        </a:xfrm>
      </p:grpSpPr>
      <p:sp>
        <p:nvSpPr>
          <p:cNvPr id="24662" name="Google Shape;24662;g13439ac0590_3_10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63" name="Google Shape;24663;g13439ac0590_3_10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20166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2"/>
        <p:cNvGrpSpPr/>
        <p:nvPr/>
      </p:nvGrpSpPr>
      <p:grpSpPr>
        <a:xfrm>
          <a:off x="0" y="0"/>
          <a:ext cx="0" cy="0"/>
          <a:chOff x="0" y="0"/>
          <a:chExt cx="0" cy="0"/>
        </a:xfrm>
      </p:grpSpPr>
      <p:sp>
        <p:nvSpPr>
          <p:cNvPr id="1223" name="Google Shape;1223;gefa5cab20f_0_3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4" name="Google Shape;1224;gefa5cab20f_0_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86057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24"/>
        <p:cNvGrpSpPr/>
        <p:nvPr/>
      </p:nvGrpSpPr>
      <p:grpSpPr>
        <a:xfrm>
          <a:off x="0" y="0"/>
          <a:ext cx="0" cy="0"/>
          <a:chOff x="0" y="0"/>
          <a:chExt cx="0" cy="0"/>
        </a:xfrm>
      </p:grpSpPr>
      <p:sp>
        <p:nvSpPr>
          <p:cNvPr id="23925" name="Google Shape;23925;g13433ea20d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26" name="Google Shape;23926;g13433ea20d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7659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72"/>
        <p:cNvGrpSpPr/>
        <p:nvPr/>
      </p:nvGrpSpPr>
      <p:grpSpPr>
        <a:xfrm>
          <a:off x="0" y="0"/>
          <a:ext cx="0" cy="0"/>
          <a:chOff x="0" y="0"/>
          <a:chExt cx="0" cy="0"/>
        </a:xfrm>
      </p:grpSpPr>
      <p:sp>
        <p:nvSpPr>
          <p:cNvPr id="24273" name="Google Shape;24273;g13439ac0590_3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74" name="Google Shape;24274;g13439ac0590_3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9537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1"/>
        <p:cNvGrpSpPr/>
        <p:nvPr/>
      </p:nvGrpSpPr>
      <p:grpSpPr>
        <a:xfrm>
          <a:off x="0" y="0"/>
          <a:ext cx="0" cy="0"/>
          <a:chOff x="0" y="0"/>
          <a:chExt cx="0" cy="0"/>
        </a:xfrm>
      </p:grpSpPr>
      <p:sp>
        <p:nvSpPr>
          <p:cNvPr id="1542" name="Google Shape;1542;gefa5cab20f_0_19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3" name="Google Shape;1543;gefa5cab20f_0_19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7682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1"/>
        <p:cNvGrpSpPr/>
        <p:nvPr/>
      </p:nvGrpSpPr>
      <p:grpSpPr>
        <a:xfrm>
          <a:off x="0" y="0"/>
          <a:ext cx="0" cy="0"/>
          <a:chOff x="0" y="0"/>
          <a:chExt cx="0" cy="0"/>
        </a:xfrm>
      </p:grpSpPr>
      <p:sp>
        <p:nvSpPr>
          <p:cNvPr id="1542" name="Google Shape;1542;gefa5cab20f_0_19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3" name="Google Shape;1543;gefa5cab20f_0_19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5790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46"/>
        <p:cNvGrpSpPr/>
        <p:nvPr/>
      </p:nvGrpSpPr>
      <p:grpSpPr>
        <a:xfrm>
          <a:off x="0" y="0"/>
          <a:ext cx="0" cy="0"/>
          <a:chOff x="0" y="0"/>
          <a:chExt cx="0" cy="0"/>
        </a:xfrm>
      </p:grpSpPr>
      <p:sp>
        <p:nvSpPr>
          <p:cNvPr id="24547" name="Google Shape;24547;gd1bf8d60a4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48" name="Google Shape;24548;gd1bf8d60a4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4291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27"/>
        <p:cNvGrpSpPr/>
        <p:nvPr/>
      </p:nvGrpSpPr>
      <p:grpSpPr>
        <a:xfrm>
          <a:off x="0" y="0"/>
          <a:ext cx="0" cy="0"/>
          <a:chOff x="0" y="0"/>
          <a:chExt cx="0" cy="0"/>
        </a:xfrm>
      </p:grpSpPr>
      <p:sp>
        <p:nvSpPr>
          <p:cNvPr id="24828" name="Google Shape;24828;gd1bf8d60a4_0_2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29" name="Google Shape;24829;gd1bf8d60a4_0_2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89963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90"/>
        <p:cNvGrpSpPr/>
        <p:nvPr/>
      </p:nvGrpSpPr>
      <p:grpSpPr>
        <a:xfrm>
          <a:off x="0" y="0"/>
          <a:ext cx="0" cy="0"/>
          <a:chOff x="0" y="0"/>
          <a:chExt cx="0" cy="0"/>
        </a:xfrm>
      </p:grpSpPr>
      <p:sp>
        <p:nvSpPr>
          <p:cNvPr id="24491" name="Google Shape;24491;gd1bf8d60a4_0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92" name="Google Shape;24492;gd1bf8d60a4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58555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C77B47-7513-4993-A90E-1E7E9EF134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1966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39"/>
        <p:cNvGrpSpPr/>
        <p:nvPr/>
      </p:nvGrpSpPr>
      <p:grpSpPr>
        <a:xfrm>
          <a:off x="0" y="0"/>
          <a:ext cx="0" cy="0"/>
          <a:chOff x="0" y="0"/>
          <a:chExt cx="0" cy="0"/>
        </a:xfrm>
      </p:grpSpPr>
      <p:sp>
        <p:nvSpPr>
          <p:cNvPr id="24340" name="Google Shape;24340;g13439ac0590_3_13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41" name="Google Shape;24341;g13439ac0590_3_13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573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61"/>
        <p:cNvGrpSpPr/>
        <p:nvPr/>
      </p:nvGrpSpPr>
      <p:grpSpPr>
        <a:xfrm>
          <a:off x="0" y="0"/>
          <a:ext cx="0" cy="0"/>
          <a:chOff x="0" y="0"/>
          <a:chExt cx="0" cy="0"/>
        </a:xfrm>
      </p:grpSpPr>
      <p:sp>
        <p:nvSpPr>
          <p:cNvPr id="24662" name="Google Shape;24662;g13439ac0590_3_10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63" name="Google Shape;24663;g13439ac0590_3_10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30038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39"/>
        <p:cNvGrpSpPr/>
        <p:nvPr/>
      </p:nvGrpSpPr>
      <p:grpSpPr>
        <a:xfrm>
          <a:off x="0" y="0"/>
          <a:ext cx="0" cy="0"/>
          <a:chOff x="0" y="0"/>
          <a:chExt cx="0" cy="0"/>
        </a:xfrm>
      </p:grpSpPr>
      <p:sp>
        <p:nvSpPr>
          <p:cNvPr id="24340" name="Google Shape;24340;g13439ac0590_3_13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41" name="Google Shape;24341;g13439ac0590_3_13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47044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6"/>
        <p:cNvGrpSpPr/>
        <p:nvPr/>
      </p:nvGrpSpPr>
      <p:grpSpPr>
        <a:xfrm>
          <a:off x="0" y="0"/>
          <a:ext cx="0" cy="0"/>
          <a:chOff x="0" y="0"/>
          <a:chExt cx="0" cy="0"/>
        </a:xfrm>
      </p:grpSpPr>
      <p:sp>
        <p:nvSpPr>
          <p:cNvPr id="24227" name="Google Shape;24227;gd1bf8d60a4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8" name="Google Shape;24228;gd1bf8d60a4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54735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https://www.youtube.com/watch?v=0CYC6VILlIA</a:t>
            </a:r>
          </a:p>
        </p:txBody>
      </p:sp>
      <p:sp>
        <p:nvSpPr>
          <p:cNvPr id="4" name="Slide Number Placeholder 3"/>
          <p:cNvSpPr>
            <a:spLocks noGrp="1"/>
          </p:cNvSpPr>
          <p:nvPr>
            <p:ph type="sldNum" sz="quarter" idx="10"/>
          </p:nvPr>
        </p:nvSpPr>
        <p:spPr/>
        <p:txBody>
          <a:bodyPr/>
          <a:lstStyle/>
          <a:p>
            <a:fld id="{00415E94-F506-4F3D-96D4-076F97436ABB}" type="slidenum">
              <a:rPr lang="en-US" smtClean="0"/>
              <a:t>31</a:t>
            </a:fld>
            <a:endParaRPr lang="en-US"/>
          </a:p>
        </p:txBody>
      </p:sp>
    </p:spTree>
    <p:extLst>
      <p:ext uri="{BB962C8B-B14F-4D97-AF65-F5344CB8AC3E}">
        <p14:creationId xmlns:p14="http://schemas.microsoft.com/office/powerpoint/2010/main" val="22613568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6"/>
        <p:cNvGrpSpPr/>
        <p:nvPr/>
      </p:nvGrpSpPr>
      <p:grpSpPr>
        <a:xfrm>
          <a:off x="0" y="0"/>
          <a:ext cx="0" cy="0"/>
          <a:chOff x="0" y="0"/>
          <a:chExt cx="0" cy="0"/>
        </a:xfrm>
      </p:grpSpPr>
      <p:sp>
        <p:nvSpPr>
          <p:cNvPr id="24227" name="Google Shape;24227;gd1bf8d60a4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8" name="Google Shape;24228;gd1bf8d60a4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83986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6"/>
        <p:cNvGrpSpPr/>
        <p:nvPr/>
      </p:nvGrpSpPr>
      <p:grpSpPr>
        <a:xfrm>
          <a:off x="0" y="0"/>
          <a:ext cx="0" cy="0"/>
          <a:chOff x="0" y="0"/>
          <a:chExt cx="0" cy="0"/>
        </a:xfrm>
      </p:grpSpPr>
      <p:sp>
        <p:nvSpPr>
          <p:cNvPr id="24227" name="Google Shape;24227;gd1bf8d60a4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8" name="Google Shape;24228;gd1bf8d60a4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027049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6"/>
        <p:cNvGrpSpPr/>
        <p:nvPr/>
      </p:nvGrpSpPr>
      <p:grpSpPr>
        <a:xfrm>
          <a:off x="0" y="0"/>
          <a:ext cx="0" cy="0"/>
          <a:chOff x="0" y="0"/>
          <a:chExt cx="0" cy="0"/>
        </a:xfrm>
      </p:grpSpPr>
      <p:sp>
        <p:nvSpPr>
          <p:cNvPr id="24227" name="Google Shape;24227;gd1bf8d60a4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8" name="Google Shape;24228;gd1bf8d60a4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857919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6"/>
        <p:cNvGrpSpPr/>
        <p:nvPr/>
      </p:nvGrpSpPr>
      <p:grpSpPr>
        <a:xfrm>
          <a:off x="0" y="0"/>
          <a:ext cx="0" cy="0"/>
          <a:chOff x="0" y="0"/>
          <a:chExt cx="0" cy="0"/>
        </a:xfrm>
      </p:grpSpPr>
      <p:sp>
        <p:nvSpPr>
          <p:cNvPr id="24227" name="Google Shape;24227;gd1bf8d60a4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8" name="Google Shape;24228;gd1bf8d60a4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10887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0" y="0"/>
            <a:ext cx="12205600" cy="7066400"/>
            <a:chOff x="0" y="0"/>
            <a:chExt cx="9154200" cy="5299800"/>
          </a:xfrm>
        </p:grpSpPr>
        <p:sp>
          <p:nvSpPr>
            <p:cNvPr id="10" name="Google Shape;10;p2"/>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 name="Google Shape;12;p2"/>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 name="Google Shape;16;p2"/>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 name="Google Shape;30;p2"/>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 name="Google Shape;40;p2"/>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 name="Google Shape;52;p2"/>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 name="Google Shape;53;p2"/>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2"/>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 name="Google Shape;60;p2"/>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2"/>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2"/>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 name="Google Shape;77;p2"/>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2"/>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2"/>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2"/>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2"/>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2"/>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2"/>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2"/>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2"/>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2"/>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2"/>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 name="Google Shape;88;p2"/>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 name="Google Shape;89;p2"/>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2"/>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2"/>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2"/>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2"/>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2"/>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2"/>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2"/>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2"/>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2"/>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2"/>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2"/>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2"/>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2"/>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2"/>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2"/>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2"/>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2"/>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2"/>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2"/>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2"/>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2"/>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2"/>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2"/>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2"/>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2"/>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2"/>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2"/>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2"/>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2"/>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2"/>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2"/>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2"/>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2"/>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2"/>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2"/>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2"/>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2"/>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2"/>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2"/>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2"/>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2"/>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2"/>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2"/>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2"/>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2"/>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2"/>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2"/>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2"/>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2"/>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2"/>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2"/>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2"/>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2"/>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2"/>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2"/>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 name="Google Shape;145;p2"/>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 name="Google Shape;146;p2"/>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 name="Google Shape;147;p2"/>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2"/>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2"/>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2"/>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2"/>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2"/>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2"/>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 name="Google Shape;154;p2"/>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 name="Google Shape;155;p2"/>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 name="Google Shape;156;p2"/>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2"/>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2"/>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2"/>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2"/>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2"/>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2"/>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2"/>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 name="Google Shape;164;p2"/>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 name="Google Shape;165;p2"/>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2"/>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 name="Google Shape;167;p2"/>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 name="Google Shape;168;p2"/>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 name="Google Shape;169;p2"/>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 name="Google Shape;170;p2"/>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 name="Google Shape;171;p2"/>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 name="Google Shape;172;p2"/>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 name="Google Shape;173;p2"/>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 name="Google Shape;174;p2"/>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 name="Google Shape;175;p2"/>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 name="Google Shape;176;p2"/>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 name="Google Shape;177;p2"/>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 name="Google Shape;178;p2"/>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 name="Google Shape;179;p2"/>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 name="Google Shape;180;p2"/>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 name="Google Shape;181;p2"/>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2"/>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2"/>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2"/>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 name="Google Shape;185;p2"/>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2"/>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2"/>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2"/>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2"/>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2"/>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2"/>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2"/>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2"/>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2"/>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2"/>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2"/>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2"/>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 name="Google Shape;198;p2"/>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 name="Google Shape;199;p2"/>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2"/>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2"/>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2"/>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2"/>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 name="Google Shape;204;p2"/>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2"/>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2"/>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2"/>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2"/>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2"/>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 name="Google Shape;210;p2"/>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 name="Google Shape;211;p2"/>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 name="Google Shape;212;p2"/>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2"/>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 name="Google Shape;214;p2"/>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 name="Google Shape;215;p2"/>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 name="Google Shape;216;p2"/>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 name="Google Shape;217;p2"/>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 name="Google Shape;218;p2"/>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 name="Google Shape;219;p2"/>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2"/>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 name="Google Shape;221;p2"/>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2"/>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2"/>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2"/>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2"/>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2"/>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 name="Google Shape;227;p2"/>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2"/>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2"/>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2"/>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2"/>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2"/>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2"/>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2"/>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 name="Google Shape;235;p2"/>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 name="Google Shape;236;p2"/>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2"/>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2"/>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2"/>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2"/>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2"/>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2"/>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2"/>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 name="Google Shape;244;p2"/>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 name="Google Shape;245;p2"/>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 name="Google Shape;246;p2"/>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 name="Google Shape;247;p2"/>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2"/>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 name="Google Shape;249;p2"/>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 name="Google Shape;250;p2"/>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2"/>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2"/>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2"/>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 name="Google Shape;254;p2"/>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2"/>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2"/>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2"/>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2"/>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 name="Google Shape;259;p2"/>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2"/>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2"/>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2"/>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2"/>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2"/>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2"/>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2"/>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 name="Google Shape;267;p2"/>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 name="Google Shape;268;p2"/>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2"/>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2"/>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2"/>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2"/>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2"/>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2"/>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2"/>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2"/>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2"/>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2"/>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2"/>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2"/>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 name="Google Shape;281;p2"/>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 name="Google Shape;282;p2"/>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2"/>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2"/>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 name="Google Shape;285;p2"/>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2"/>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2"/>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 name="Google Shape;288;p2"/>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2"/>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 name="Google Shape;290;p2"/>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 name="Google Shape;291;p2"/>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 name="Google Shape;292;p2"/>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2"/>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 name="Google Shape;294;p2"/>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2"/>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2"/>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2"/>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2"/>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2"/>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 name="Google Shape;300;p2"/>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 name="Google Shape;301;p2"/>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2"/>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2"/>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2"/>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2"/>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2"/>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2"/>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2"/>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 name="Google Shape;309;p2"/>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 name="Google Shape;310;p2"/>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2"/>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2"/>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2"/>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2"/>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2"/>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2"/>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2"/>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2"/>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 name="Google Shape;319;p2"/>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 name="Google Shape;320;p2"/>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2"/>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2"/>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2"/>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2"/>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2"/>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2"/>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 name="Google Shape;327;p2"/>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2"/>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2"/>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2"/>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2"/>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2"/>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2"/>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2"/>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2"/>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 name="Google Shape;336;p2"/>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2"/>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 name="Google Shape;338;p2"/>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 name="Google Shape;339;p2"/>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 name="Google Shape;340;p2"/>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2"/>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2"/>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2"/>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2"/>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2"/>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2"/>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2"/>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2"/>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2"/>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2"/>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 name="Google Shape;351;p2"/>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 name="Google Shape;352;p2"/>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 name="Google Shape;353;p2"/>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 name="Google Shape;354;p2"/>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 name="Google Shape;355;p2"/>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 name="Google Shape;356;p2"/>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2"/>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2"/>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2"/>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 name="Google Shape;360;p2"/>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 name="Google Shape;361;p2"/>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 name="Google Shape;362;p2"/>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2"/>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2"/>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2"/>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2"/>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 name="Google Shape;367;p2"/>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 name="Google Shape;368;p2"/>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 name="Google Shape;369;p2"/>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2"/>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2"/>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2"/>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2"/>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 name="Google Shape;374;p2"/>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 name="Google Shape;375;p2"/>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 name="Google Shape;376;p2"/>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 name="Google Shape;377;p2"/>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 name="Google Shape;378;p2"/>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 name="Google Shape;379;p2"/>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 name="Google Shape;380;p2"/>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 name="Google Shape;381;p2"/>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 name="Google Shape;382;p2"/>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2"/>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2"/>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 name="Google Shape;385;p2"/>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 name="Google Shape;386;p2"/>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 name="Google Shape;387;p2"/>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 name="Google Shape;388;p2"/>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 name="Google Shape;389;p2"/>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 name="Google Shape;390;p2"/>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 name="Google Shape;391;p2"/>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 name="Google Shape;392;p2"/>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 name="Google Shape;393;p2"/>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2"/>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2"/>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 name="Google Shape;396;p2"/>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 name="Google Shape;397;p2"/>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 name="Google Shape;398;p2"/>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 name="Google Shape;399;p2"/>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 name="Google Shape;400;p2"/>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 name="Google Shape;401;p2"/>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2"/>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 name="Google Shape;403;p2"/>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 name="Google Shape;404;p2"/>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2"/>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2"/>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2"/>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2"/>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2"/>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2"/>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2"/>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2"/>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2"/>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2"/>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2"/>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2"/>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 name="Google Shape;417;p2"/>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 name="Google Shape;418;p2"/>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 name="Google Shape;419;p2"/>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2"/>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 name="Google Shape;421;p2"/>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 name="Google Shape;422;p2"/>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2"/>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2"/>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2"/>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2"/>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2"/>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2"/>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2"/>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 name="Google Shape;430;p2"/>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 name="Google Shape;431;p2"/>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 name="Google Shape;432;p2"/>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 name="Google Shape;433;p2"/>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 name="Google Shape;434;p2"/>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 name="Google Shape;435;p2"/>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 name="Google Shape;436;p2"/>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 name="Google Shape;437;p2"/>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 name="Google Shape;438;p2"/>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 name="Google Shape;439;p2"/>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 name="Google Shape;440;p2"/>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 name="Google Shape;441;p2"/>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 name="Google Shape;442;p2"/>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 name="Google Shape;443;p2"/>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 name="Google Shape;444;p2"/>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 name="Google Shape;445;p2"/>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 name="Google Shape;446;p2"/>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 name="Google Shape;447;p2"/>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 name="Google Shape;448;p2"/>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2"/>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 name="Google Shape;450;p2"/>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 name="Google Shape;451;p2"/>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 name="Google Shape;452;p2"/>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 name="Google Shape;453;p2"/>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 name="Google Shape;454;p2"/>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 name="Google Shape;455;p2"/>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 name="Google Shape;456;p2"/>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 name="Google Shape;457;p2"/>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 name="Google Shape;458;p2"/>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 name="Google Shape;459;p2"/>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 name="Google Shape;460;p2"/>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 name="Google Shape;461;p2"/>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 name="Google Shape;462;p2"/>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 name="Google Shape;463;p2"/>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 name="Google Shape;464;p2"/>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 name="Google Shape;465;p2"/>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 name="Google Shape;466;p2"/>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2"/>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2"/>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2"/>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2"/>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2"/>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 name="Google Shape;472;p2"/>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2"/>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2"/>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 name="Google Shape;475;p2"/>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 name="Google Shape;476;p2"/>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 name="Google Shape;477;p2"/>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 name="Google Shape;478;p2"/>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 name="Google Shape;479;p2"/>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 name="Google Shape;480;p2"/>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 name="Google Shape;481;p2"/>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 name="Google Shape;482;p2"/>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2"/>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2"/>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2"/>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2"/>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2"/>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2"/>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2"/>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2"/>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2"/>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2"/>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2"/>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2"/>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2"/>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2"/>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2"/>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2"/>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2"/>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2"/>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 name="Google Shape;501;p2"/>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 name="Google Shape;502;p2"/>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 name="Google Shape;503;p2"/>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 name="Google Shape;504;p2"/>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 name="Google Shape;505;p2"/>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 name="Google Shape;506;p2"/>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 name="Google Shape;507;p2"/>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 name="Google Shape;508;p2"/>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 name="Google Shape;509;p2"/>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2"/>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 name="Google Shape;511;p2"/>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2"/>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 name="Google Shape;513;p2"/>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 name="Google Shape;514;p2"/>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2"/>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2"/>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 name="Google Shape;517;p2"/>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2"/>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2"/>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2"/>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2"/>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2"/>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 name="Google Shape;523;p2"/>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 name="Google Shape;524;p2"/>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2"/>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 name="Google Shape;526;p2"/>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2"/>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 name="Google Shape;528;p2"/>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 name="Google Shape;529;p2"/>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 name="Google Shape;530;p2"/>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 name="Google Shape;531;p2"/>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 name="Google Shape;532;p2"/>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 name="Google Shape;533;p2"/>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2"/>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 name="Google Shape;535;p2"/>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 name="Google Shape;536;p2"/>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 name="Google Shape;537;p2"/>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 name="Google Shape;538;p2"/>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 name="Google Shape;539;p2"/>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 name="Google Shape;540;p2"/>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 name="Google Shape;541;p2"/>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 name="Google Shape;542;p2"/>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 name="Google Shape;543;p2"/>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 name="Google Shape;544;p2"/>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 name="Google Shape;545;p2"/>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 name="Google Shape;546;p2"/>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 name="Google Shape;547;p2"/>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 name="Google Shape;548;p2"/>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 name="Google Shape;549;p2"/>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 name="Google Shape;550;p2"/>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 name="Google Shape;551;p2"/>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2"/>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2"/>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2"/>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2"/>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2"/>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2"/>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2"/>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 name="Google Shape;559;p2"/>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 name="Google Shape;560;p2"/>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2"/>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2"/>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2"/>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2"/>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2"/>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 name="Google Shape;566;p2"/>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2"/>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2"/>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2"/>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 name="Google Shape;570;p2"/>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 name="Google Shape;571;p2"/>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2"/>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 name="Google Shape;573;p2"/>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 name="Google Shape;574;p2"/>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2"/>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2"/>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2"/>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2"/>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2"/>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2"/>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2"/>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 name="Google Shape;582;p2"/>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 name="Google Shape;583;p2"/>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 name="Google Shape;584;p2"/>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2"/>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2"/>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 name="Google Shape;587;p2"/>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2"/>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2"/>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 name="Google Shape;590;p2"/>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 name="Google Shape;591;p2"/>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2" name="Google Shape;592;p2"/>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2"/>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2"/>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2"/>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2"/>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2"/>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2"/>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2"/>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2"/>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2"/>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2" name="Google Shape;602;p2"/>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3" name="Google Shape;603;p2"/>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4" name="Google Shape;604;p2"/>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2"/>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2"/>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2"/>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8" name="Google Shape;608;p2"/>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9" name="Google Shape;609;p2"/>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2"/>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1" name="Google Shape;611;p2"/>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2" name="Google Shape;612;p2"/>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3" name="Google Shape;613;p2"/>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4" name="Google Shape;614;p2"/>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5" name="Google Shape;615;p2"/>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6" name="Google Shape;616;p2"/>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2"/>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2"/>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2"/>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2"/>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2"/>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2"/>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3" name="Google Shape;623;p2"/>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4" name="Google Shape;624;p2"/>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2"/>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2"/>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7" name="Google Shape;627;p2"/>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8" name="Google Shape;628;p2"/>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9" name="Google Shape;629;p2"/>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2"/>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2"/>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2"/>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2"/>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2"/>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2"/>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2"/>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2"/>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8" name="Google Shape;638;p2"/>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9" name="Google Shape;639;p2"/>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0" name="Google Shape;640;p2"/>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1" name="Google Shape;641;p2"/>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2" name="Google Shape;642;p2"/>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2"/>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4" name="Google Shape;644;p2"/>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5" name="Google Shape;645;p2"/>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6" name="Google Shape;646;p2"/>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2"/>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2"/>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9" name="Google Shape;649;p2"/>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0" name="Google Shape;650;p2"/>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1" name="Google Shape;651;p2"/>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2" name="Google Shape;652;p2"/>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2"/>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4" name="Google Shape;654;p2"/>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2"/>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6" name="Google Shape;656;p2"/>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7" name="Google Shape;657;p2"/>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2"/>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2"/>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0" name="Google Shape;660;p2"/>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1" name="Google Shape;661;p2"/>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2"/>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2"/>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4" name="Google Shape;664;p2"/>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2"/>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6" name="Google Shape;666;p2"/>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7" name="Google Shape;667;p2"/>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8" name="Google Shape;668;p2"/>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9" name="Google Shape;669;p2"/>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0" name="Google Shape;670;p2"/>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1" name="Google Shape;671;p2"/>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2" name="Google Shape;672;p2"/>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2"/>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2"/>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2"/>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2"/>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2"/>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2"/>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2"/>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2"/>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 name="Google Shape;681;p2"/>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2"/>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 name="Google Shape;683;p2"/>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 name="Google Shape;684;p2"/>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 name="Google Shape;685;p2"/>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 name="Google Shape;686;p2"/>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 name="Google Shape;687;p2"/>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 name="Google Shape;688;p2"/>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 name="Google Shape;689;p2"/>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 name="Google Shape;690;p2"/>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2"/>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2"/>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2"/>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2"/>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 name="Google Shape;695;p2"/>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 name="Google Shape;696;p2"/>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 name="Google Shape;697;p2"/>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 name="Google Shape;698;p2"/>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 name="Google Shape;699;p2"/>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 name="Google Shape;700;p2"/>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 name="Google Shape;701;p2"/>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 name="Google Shape;702;p2"/>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 name="Google Shape;703;p2"/>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 name="Google Shape;704;p2"/>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 name="Google Shape;705;p2"/>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 name="Google Shape;706;p2"/>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 name="Google Shape;707;p2"/>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 name="Google Shape;708;p2"/>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 name="Google Shape;709;p2"/>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 name="Google Shape;710;p2"/>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 name="Google Shape;711;p2"/>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 name="Google Shape;712;p2"/>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 name="Google Shape;713;p2"/>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 name="Google Shape;714;p2"/>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 name="Google Shape;715;p2"/>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 name="Google Shape;716;p2"/>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 name="Google Shape;717;p2"/>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 name="Google Shape;718;p2"/>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 name="Google Shape;719;p2"/>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 name="Google Shape;720;p2"/>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 name="Google Shape;721;p2"/>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 name="Google Shape;722;p2"/>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 name="Google Shape;723;p2"/>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 name="Google Shape;724;p2"/>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 name="Google Shape;725;p2"/>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 name="Google Shape;726;p2"/>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 name="Google Shape;727;p2"/>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 name="Google Shape;728;p2"/>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 name="Google Shape;729;p2"/>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 name="Google Shape;730;p2"/>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 name="Google Shape;731;p2"/>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 name="Google Shape;732;p2"/>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 name="Google Shape;733;p2"/>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 name="Google Shape;734;p2"/>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 name="Google Shape;735;p2"/>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 name="Google Shape;736;p2"/>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 name="Google Shape;737;p2"/>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 name="Google Shape;738;p2"/>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 name="Google Shape;739;p2"/>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 name="Google Shape;740;p2"/>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 name="Google Shape;741;p2"/>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 name="Google Shape;742;p2"/>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 name="Google Shape;743;p2"/>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 name="Google Shape;744;p2"/>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 name="Google Shape;745;p2"/>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 name="Google Shape;746;p2"/>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2"/>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 name="Google Shape;748;p2"/>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 name="Google Shape;749;p2"/>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 name="Google Shape;750;p2"/>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2"/>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2"/>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 name="Google Shape;753;p2"/>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 name="Google Shape;754;p2"/>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2"/>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 name="Google Shape;756;p2"/>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2"/>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 name="Google Shape;758;p2"/>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 name="Google Shape;759;p2"/>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 name="Google Shape;760;p2"/>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 name="Google Shape;761;p2"/>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 name="Google Shape;762;p2"/>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 name="Google Shape;763;p2"/>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 name="Google Shape;764;p2"/>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 name="Google Shape;765;p2"/>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 name="Google Shape;766;p2"/>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 name="Google Shape;767;p2"/>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 name="Google Shape;768;p2"/>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 name="Google Shape;769;p2"/>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 name="Google Shape;770;p2"/>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 name="Google Shape;771;p2"/>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 name="Google Shape;772;p2"/>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 name="Google Shape;773;p2"/>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 name="Google Shape;774;p2"/>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2"/>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2"/>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2"/>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 name="Google Shape;778;p2"/>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 name="Google Shape;779;p2"/>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 name="Google Shape;780;p2"/>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 name="Google Shape;781;p2"/>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 name="Google Shape;782;p2"/>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 name="Google Shape;783;p2"/>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 name="Google Shape;784;p2"/>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2"/>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2"/>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 name="Google Shape;787;p2"/>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 name="Google Shape;788;p2"/>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2"/>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2"/>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2"/>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2"/>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2"/>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2"/>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2"/>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2"/>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2"/>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2"/>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2"/>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2"/>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2"/>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2"/>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2"/>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2"/>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2"/>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2"/>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2"/>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 name="Google Shape;808;p2"/>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 name="Google Shape;809;p2"/>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 name="Google Shape;810;p2"/>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 name="Google Shape;811;p2"/>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 name="Google Shape;812;p2"/>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2"/>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2"/>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2"/>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 name="Google Shape;816;p2"/>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 name="Google Shape;817;p2"/>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2"/>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2"/>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2"/>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2"/>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2"/>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2"/>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2"/>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2"/>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2"/>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2"/>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2"/>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2"/>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2"/>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2"/>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2"/>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2"/>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2"/>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2"/>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2"/>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2"/>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2"/>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2"/>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2"/>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2"/>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2"/>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2"/>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2"/>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2"/>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6" name="Google Shape;846;p2"/>
          <p:cNvSpPr txBox="1">
            <a:spLocks noGrp="1"/>
          </p:cNvSpPr>
          <p:nvPr>
            <p:ph type="ctrTitle"/>
          </p:nvPr>
        </p:nvSpPr>
        <p:spPr>
          <a:xfrm>
            <a:off x="1808300" y="1070500"/>
            <a:ext cx="8575600" cy="1909600"/>
          </a:xfrm>
          <a:prstGeom prst="rect">
            <a:avLst/>
          </a:prstGeom>
        </p:spPr>
        <p:txBody>
          <a:bodyPr spcFirstLastPara="1" wrap="square" lIns="91425" tIns="91425" rIns="91425" bIns="91425" anchor="t" anchorCtr="0">
            <a:noAutofit/>
          </a:bodyPr>
          <a:lstStyle>
            <a:lvl1pPr lvl="0" algn="ctr">
              <a:spcBef>
                <a:spcPts val="0"/>
              </a:spcBef>
              <a:spcAft>
                <a:spcPts val="0"/>
              </a:spcAft>
              <a:buClr>
                <a:srgbClr val="191919"/>
              </a:buClr>
              <a:buSzPts val="5200"/>
              <a:buNone/>
              <a:defRPr sz="11333"/>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847" name="Google Shape;847;p2"/>
          <p:cNvSpPr txBox="1">
            <a:spLocks noGrp="1"/>
          </p:cNvSpPr>
          <p:nvPr>
            <p:ph type="subTitle" idx="1"/>
          </p:nvPr>
        </p:nvSpPr>
        <p:spPr>
          <a:xfrm rot="135646">
            <a:off x="2628131" y="4634565"/>
            <a:ext cx="6935799" cy="634500"/>
          </a:xfrm>
          <a:prstGeom prst="rect">
            <a:avLst/>
          </a:prstGeom>
          <a:solidFill>
            <a:schemeClr val="lt2"/>
          </a:solidFill>
          <a:effectLst>
            <a:outerShdw dist="66675" dir="2820000" algn="bl" rotWithShape="0">
              <a:schemeClr val="dk1">
                <a:alpha val="12000"/>
              </a:schemeClr>
            </a:outerShdw>
          </a:effectLst>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a:latin typeface="Fira Code"/>
                <a:ea typeface="Fira Code"/>
                <a:cs typeface="Fira Code"/>
                <a:sym typeface="Fira Code"/>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83366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848"/>
        <p:cNvGrpSpPr/>
        <p:nvPr/>
      </p:nvGrpSpPr>
      <p:grpSpPr>
        <a:xfrm>
          <a:off x="0" y="0"/>
          <a:ext cx="0" cy="0"/>
          <a:chOff x="0" y="0"/>
          <a:chExt cx="0" cy="0"/>
        </a:xfrm>
      </p:grpSpPr>
      <p:grpSp>
        <p:nvGrpSpPr>
          <p:cNvPr id="849" name="Google Shape;849;p3"/>
          <p:cNvGrpSpPr/>
          <p:nvPr/>
        </p:nvGrpSpPr>
        <p:grpSpPr>
          <a:xfrm>
            <a:off x="0" y="0"/>
            <a:ext cx="12205600" cy="7066400"/>
            <a:chOff x="0" y="0"/>
            <a:chExt cx="9154200" cy="5299800"/>
          </a:xfrm>
        </p:grpSpPr>
        <p:sp>
          <p:nvSpPr>
            <p:cNvPr id="850" name="Google Shape;850;p3"/>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 name="Google Shape;851;p3"/>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 name="Google Shape;852;p3"/>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 name="Google Shape;853;p3"/>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 name="Google Shape;854;p3"/>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3"/>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3"/>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 name="Google Shape;857;p3"/>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 name="Google Shape;858;p3"/>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3"/>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 name="Google Shape;860;p3"/>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 name="Google Shape;861;p3"/>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 name="Google Shape;862;p3"/>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 name="Google Shape;863;p3"/>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 name="Google Shape;864;p3"/>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3"/>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3"/>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3"/>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3"/>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3"/>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3"/>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3"/>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3"/>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3"/>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3"/>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3"/>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 name="Google Shape;876;p3"/>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3"/>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3"/>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3"/>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3"/>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3"/>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3"/>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3"/>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3"/>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 name="Google Shape;885;p3"/>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 name="Google Shape;886;p3"/>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3"/>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3"/>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 name="Google Shape;889;p3"/>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3"/>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3"/>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3"/>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3"/>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3"/>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3"/>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3"/>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 name="Google Shape;897;p3"/>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 name="Google Shape;898;p3"/>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 name="Google Shape;899;p3"/>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 name="Google Shape;900;p3"/>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 name="Google Shape;901;p3"/>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 name="Google Shape;902;p3"/>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 name="Google Shape;903;p3"/>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 name="Google Shape;904;p3"/>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 name="Google Shape;905;p3"/>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 name="Google Shape;906;p3"/>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 name="Google Shape;907;p3"/>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 name="Google Shape;908;p3"/>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 name="Google Shape;909;p3"/>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 name="Google Shape;910;p3"/>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 name="Google Shape;911;p3"/>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 name="Google Shape;912;p3"/>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 name="Google Shape;913;p3"/>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 name="Google Shape;914;p3"/>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 name="Google Shape;915;p3"/>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 name="Google Shape;916;p3"/>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 name="Google Shape;917;p3"/>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 name="Google Shape;918;p3"/>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 name="Google Shape;919;p3"/>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 name="Google Shape;920;p3"/>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 name="Google Shape;921;p3"/>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 name="Google Shape;922;p3"/>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 name="Google Shape;923;p3"/>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 name="Google Shape;924;p3"/>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 name="Google Shape;925;p3"/>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 name="Google Shape;926;p3"/>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 name="Google Shape;927;p3"/>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 name="Google Shape;928;p3"/>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 name="Google Shape;929;p3"/>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 name="Google Shape;930;p3"/>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 name="Google Shape;931;p3"/>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2" name="Google Shape;932;p3"/>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3"/>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3"/>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 name="Google Shape;935;p3"/>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3"/>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3"/>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3"/>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3"/>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3"/>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3"/>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3"/>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3"/>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3"/>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3"/>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3"/>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3"/>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3"/>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3"/>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3"/>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3"/>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3"/>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3"/>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3"/>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3"/>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3"/>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3"/>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3"/>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3"/>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3"/>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 name="Google Shape;961;p3"/>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 name="Google Shape;962;p3"/>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 name="Google Shape;963;p3"/>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3"/>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3"/>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3"/>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 name="Google Shape;967;p3"/>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 name="Google Shape;968;p3"/>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3"/>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3"/>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 name="Google Shape;971;p3"/>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 name="Google Shape;972;p3"/>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 name="Google Shape;973;p3"/>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3"/>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3"/>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 name="Google Shape;976;p3"/>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 name="Google Shape;977;p3"/>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3"/>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3"/>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3"/>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3"/>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3"/>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3"/>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 name="Google Shape;984;p3"/>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 name="Google Shape;985;p3"/>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 name="Google Shape;986;p3"/>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 name="Google Shape;987;p3"/>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 name="Google Shape;988;p3"/>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 name="Google Shape;989;p3"/>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 name="Google Shape;990;p3"/>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 name="Google Shape;991;p3"/>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 name="Google Shape;992;p3"/>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 name="Google Shape;993;p3"/>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 name="Google Shape;994;p3"/>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3"/>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 name="Google Shape;996;p3"/>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 name="Google Shape;997;p3"/>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 name="Google Shape;998;p3"/>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 name="Google Shape;999;p3"/>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3"/>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 name="Google Shape;1001;p3"/>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 name="Google Shape;1002;p3"/>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 name="Google Shape;1003;p3"/>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 name="Google Shape;1004;p3"/>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 name="Google Shape;1005;p3"/>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 name="Google Shape;1006;p3"/>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 name="Google Shape;1007;p3"/>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 name="Google Shape;1008;p3"/>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3"/>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 name="Google Shape;1010;p3"/>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 name="Google Shape;1011;p3"/>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 name="Google Shape;1012;p3"/>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 name="Google Shape;1013;p3"/>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 name="Google Shape;1014;p3"/>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 name="Google Shape;1015;p3"/>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 name="Google Shape;1016;p3"/>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 name="Google Shape;1017;p3"/>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3"/>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 name="Google Shape;1019;p3"/>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 name="Google Shape;1020;p3"/>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 name="Google Shape;1021;p3"/>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 name="Google Shape;1022;p3"/>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 name="Google Shape;1023;p3"/>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3"/>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3"/>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3"/>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3"/>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3"/>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3"/>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 name="Google Shape;1030;p3"/>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 name="Google Shape;1031;p3"/>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3"/>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 name="Google Shape;1033;p3"/>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 name="Google Shape;1034;p3"/>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 name="Google Shape;1035;p3"/>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 name="Google Shape;1036;p3"/>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 name="Google Shape;1037;p3"/>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 name="Google Shape;1038;p3"/>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 name="Google Shape;1039;p3"/>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 name="Google Shape;1040;p3"/>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 name="Google Shape;1041;p3"/>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 name="Google Shape;1042;p3"/>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 name="Google Shape;1043;p3"/>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 name="Google Shape;1044;p3"/>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 name="Google Shape;1045;p3"/>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 name="Google Shape;1046;p3"/>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 name="Google Shape;1047;p3"/>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 name="Google Shape;1048;p3"/>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 name="Google Shape;1049;p3"/>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 name="Google Shape;1050;p3"/>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 name="Google Shape;1051;p3"/>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 name="Google Shape;1052;p3"/>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 name="Google Shape;1053;p3"/>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 name="Google Shape;1054;p3"/>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 name="Google Shape;1055;p3"/>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 name="Google Shape;1056;p3"/>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 name="Google Shape;1057;p3"/>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 name="Google Shape;1058;p3"/>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 name="Google Shape;1059;p3"/>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 name="Google Shape;1060;p3"/>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 name="Google Shape;1061;p3"/>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 name="Google Shape;1062;p3"/>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 name="Google Shape;1063;p3"/>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 name="Google Shape;1064;p3"/>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 name="Google Shape;1065;p3"/>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 name="Google Shape;1066;p3"/>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 name="Google Shape;1067;p3"/>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 name="Google Shape;1068;p3"/>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 name="Google Shape;1069;p3"/>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 name="Google Shape;1070;p3"/>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 name="Google Shape;1071;p3"/>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 name="Google Shape;1072;p3"/>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 name="Google Shape;1073;p3"/>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 name="Google Shape;1074;p3"/>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 name="Google Shape;1075;p3"/>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 name="Google Shape;1076;p3"/>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 name="Google Shape;1077;p3"/>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 name="Google Shape;1078;p3"/>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 name="Google Shape;1079;p3"/>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 name="Google Shape;1080;p3"/>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 name="Google Shape;1081;p3"/>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 name="Google Shape;1082;p3"/>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 name="Google Shape;1083;p3"/>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 name="Google Shape;1084;p3"/>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 name="Google Shape;1085;p3"/>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 name="Google Shape;1086;p3"/>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 name="Google Shape;1087;p3"/>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 name="Google Shape;1088;p3"/>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 name="Google Shape;1089;p3"/>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 name="Google Shape;1090;p3"/>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 name="Google Shape;1091;p3"/>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 name="Google Shape;1092;p3"/>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 name="Google Shape;1093;p3"/>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 name="Google Shape;1094;p3"/>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 name="Google Shape;1095;p3"/>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 name="Google Shape;1096;p3"/>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 name="Google Shape;1097;p3"/>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 name="Google Shape;1098;p3"/>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 name="Google Shape;1099;p3"/>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 name="Google Shape;1100;p3"/>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1" name="Google Shape;1101;p3"/>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 name="Google Shape;1102;p3"/>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 name="Google Shape;1103;p3"/>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 name="Google Shape;1104;p3"/>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 name="Google Shape;1105;p3"/>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 name="Google Shape;1106;p3"/>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 name="Google Shape;1107;p3"/>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 name="Google Shape;1108;p3"/>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3"/>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 name="Google Shape;1110;p3"/>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 name="Google Shape;1111;p3"/>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3"/>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3"/>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 name="Google Shape;1114;p3"/>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 name="Google Shape;1115;p3"/>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 name="Google Shape;1116;p3"/>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3"/>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3"/>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3"/>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3"/>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3"/>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3"/>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3"/>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 name="Google Shape;1124;p3"/>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 name="Google Shape;1125;p3"/>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 name="Google Shape;1126;p3"/>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 name="Google Shape;1127;p3"/>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3"/>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3"/>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3"/>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3"/>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3"/>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3"/>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3"/>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3"/>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3"/>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3"/>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 name="Google Shape;1138;p3"/>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 name="Google Shape;1139;p3"/>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3"/>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3"/>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3"/>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 name="Google Shape;1143;p3"/>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 name="Google Shape;1144;p3"/>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 name="Google Shape;1145;p3"/>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 name="Google Shape;1146;p3"/>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3"/>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3"/>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3"/>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 name="Google Shape;1150;p3"/>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3"/>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3"/>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3"/>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3"/>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3"/>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3"/>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3"/>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 name="Google Shape;1158;p3"/>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 name="Google Shape;1159;p3"/>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 name="Google Shape;1160;p3"/>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 name="Google Shape;1161;p3"/>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3"/>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3"/>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3"/>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 name="Google Shape;1165;p3"/>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 name="Google Shape;1166;p3"/>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 name="Google Shape;1167;p3"/>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3"/>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3"/>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3"/>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3"/>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 name="Google Shape;1172;p3"/>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 name="Google Shape;1173;p3"/>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 name="Google Shape;1174;p3"/>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 name="Google Shape;1175;p3"/>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 name="Google Shape;1176;p3"/>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 name="Google Shape;1177;p3"/>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 name="Google Shape;1178;p3"/>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 name="Google Shape;1179;p3"/>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 name="Google Shape;1180;p3"/>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 name="Google Shape;1181;p3"/>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 name="Google Shape;1182;p3"/>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 name="Google Shape;1183;p3"/>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 name="Google Shape;1184;p3"/>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 name="Google Shape;1185;p3"/>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6" name="Google Shape;1186;p3"/>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7" name="Google Shape;1187;p3"/>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8" name="Google Shape;1188;p3"/>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9" name="Google Shape;1189;p3"/>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3"/>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1" name="Google Shape;1191;p3"/>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2" name="Google Shape;1192;p3"/>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3" name="Google Shape;1193;p3"/>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4" name="Google Shape;1194;p3"/>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5" name="Google Shape;1195;p3"/>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3"/>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3"/>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3"/>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3"/>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3"/>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3"/>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3"/>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3"/>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4" name="Google Shape;1204;p3"/>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3"/>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3"/>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3"/>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3"/>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3"/>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3"/>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1" name="Google Shape;1211;p3"/>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2" name="Google Shape;1212;p3"/>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3" name="Google Shape;1213;p3"/>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4" name="Google Shape;1214;p3"/>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5" name="Google Shape;1215;p3"/>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6" name="Google Shape;1216;p3"/>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3"/>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3"/>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3"/>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3"/>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3"/>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3"/>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3"/>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3"/>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3"/>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3"/>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7" name="Google Shape;1227;p3"/>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8" name="Google Shape;1228;p3"/>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9" name="Google Shape;1229;p3"/>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0" name="Google Shape;1230;p3"/>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1" name="Google Shape;1231;p3"/>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2" name="Google Shape;1232;p3"/>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3" name="Google Shape;1233;p3"/>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4" name="Google Shape;1234;p3"/>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5" name="Google Shape;1235;p3"/>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6" name="Google Shape;1236;p3"/>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7" name="Google Shape;1237;p3"/>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8" name="Google Shape;1238;p3"/>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9" name="Google Shape;1239;p3"/>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0" name="Google Shape;1240;p3"/>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1" name="Google Shape;1241;p3"/>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2" name="Google Shape;1242;p3"/>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3" name="Google Shape;1243;p3"/>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4" name="Google Shape;1244;p3"/>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5" name="Google Shape;1245;p3"/>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6" name="Google Shape;1246;p3"/>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7" name="Google Shape;1247;p3"/>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8" name="Google Shape;1248;p3"/>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9" name="Google Shape;1249;p3"/>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0" name="Google Shape;1250;p3"/>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1" name="Google Shape;1251;p3"/>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2" name="Google Shape;1252;p3"/>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3" name="Google Shape;1253;p3"/>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4" name="Google Shape;1254;p3"/>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5" name="Google Shape;1255;p3"/>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6" name="Google Shape;1256;p3"/>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7" name="Google Shape;1257;p3"/>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8" name="Google Shape;1258;p3"/>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9" name="Google Shape;1259;p3"/>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0" name="Google Shape;1260;p3"/>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3"/>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3"/>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3"/>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3"/>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5" name="Google Shape;1265;p3"/>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6" name="Google Shape;1266;p3"/>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7" name="Google Shape;1267;p3"/>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8" name="Google Shape;1268;p3"/>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9" name="Google Shape;1269;p3"/>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0" name="Google Shape;1270;p3"/>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 name="Google Shape;1271;p3"/>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 name="Google Shape;1272;p3"/>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 name="Google Shape;1273;p3"/>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 name="Google Shape;1274;p3"/>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 name="Google Shape;1275;p3"/>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 name="Google Shape;1276;p3"/>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 name="Google Shape;1277;p3"/>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 name="Google Shape;1278;p3"/>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 name="Google Shape;1279;p3"/>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 name="Google Shape;1280;p3"/>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 name="Google Shape;1281;p3"/>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 name="Google Shape;1282;p3"/>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 name="Google Shape;1283;p3"/>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 name="Google Shape;1284;p3"/>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 name="Google Shape;1285;p3"/>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 name="Google Shape;1286;p3"/>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 name="Google Shape;1287;p3"/>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 name="Google Shape;1288;p3"/>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 name="Google Shape;1289;p3"/>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 name="Google Shape;1290;p3"/>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 name="Google Shape;1291;p3"/>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 name="Google Shape;1292;p3"/>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 name="Google Shape;1293;p3"/>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 name="Google Shape;1294;p3"/>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 name="Google Shape;1295;p3"/>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 name="Google Shape;1296;p3"/>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 name="Google Shape;1297;p3"/>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 name="Google Shape;1298;p3"/>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 name="Google Shape;1299;p3"/>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 name="Google Shape;1300;p3"/>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 name="Google Shape;1301;p3"/>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 name="Google Shape;1302;p3"/>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 name="Google Shape;1303;p3"/>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 name="Google Shape;1304;p3"/>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 name="Google Shape;1305;p3"/>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 name="Google Shape;1306;p3"/>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 name="Google Shape;1307;p3"/>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 name="Google Shape;1308;p3"/>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 name="Google Shape;1309;p3"/>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 name="Google Shape;1310;p3"/>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 name="Google Shape;1311;p3"/>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 name="Google Shape;1312;p3"/>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 name="Google Shape;1313;p3"/>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 name="Google Shape;1314;p3"/>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 name="Google Shape;1315;p3"/>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 name="Google Shape;1316;p3"/>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 name="Google Shape;1317;p3"/>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 name="Google Shape;1318;p3"/>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 name="Google Shape;1319;p3"/>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 name="Google Shape;1320;p3"/>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 name="Google Shape;1321;p3"/>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 name="Google Shape;1322;p3"/>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 name="Google Shape;1323;p3"/>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 name="Google Shape;1324;p3"/>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 name="Google Shape;1325;p3"/>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 name="Google Shape;1326;p3"/>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 name="Google Shape;1327;p3"/>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 name="Google Shape;1328;p3"/>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 name="Google Shape;1329;p3"/>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 name="Google Shape;1330;p3"/>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 name="Google Shape;1331;p3"/>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 name="Google Shape;1332;p3"/>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 name="Google Shape;1333;p3"/>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 name="Google Shape;1334;p3"/>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 name="Google Shape;1335;p3"/>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 name="Google Shape;1336;p3"/>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 name="Google Shape;1337;p3"/>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 name="Google Shape;1338;p3"/>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 name="Google Shape;1339;p3"/>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 name="Google Shape;1340;p3"/>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 name="Google Shape;1341;p3"/>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 name="Google Shape;1342;p3"/>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 name="Google Shape;1343;p3"/>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 name="Google Shape;1344;p3"/>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 name="Google Shape;1345;p3"/>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 name="Google Shape;1346;p3"/>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 name="Google Shape;1347;p3"/>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 name="Google Shape;1348;p3"/>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 name="Google Shape;1349;p3"/>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 name="Google Shape;1350;p3"/>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 name="Google Shape;1351;p3"/>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 name="Google Shape;1352;p3"/>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 name="Google Shape;1353;p3"/>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4" name="Google Shape;1354;p3"/>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5" name="Google Shape;1355;p3"/>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6" name="Google Shape;1356;p3"/>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7" name="Google Shape;1357;p3"/>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8" name="Google Shape;1358;p3"/>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9" name="Google Shape;1359;p3"/>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0" name="Google Shape;1360;p3"/>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1" name="Google Shape;1361;p3"/>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2" name="Google Shape;1362;p3"/>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3" name="Google Shape;1363;p3"/>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4" name="Google Shape;1364;p3"/>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5" name="Google Shape;1365;p3"/>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6" name="Google Shape;1366;p3"/>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7" name="Google Shape;1367;p3"/>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8" name="Google Shape;1368;p3"/>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9" name="Google Shape;1369;p3"/>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0" name="Google Shape;1370;p3"/>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1" name="Google Shape;1371;p3"/>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2" name="Google Shape;1372;p3"/>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3" name="Google Shape;1373;p3"/>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4" name="Google Shape;1374;p3"/>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5" name="Google Shape;1375;p3"/>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6" name="Google Shape;1376;p3"/>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7" name="Google Shape;1377;p3"/>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8" name="Google Shape;1378;p3"/>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9" name="Google Shape;1379;p3"/>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0" name="Google Shape;1380;p3"/>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1" name="Google Shape;1381;p3"/>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2" name="Google Shape;1382;p3"/>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3" name="Google Shape;1383;p3"/>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4" name="Google Shape;1384;p3"/>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5" name="Google Shape;1385;p3"/>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6" name="Google Shape;1386;p3"/>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7" name="Google Shape;1387;p3"/>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8" name="Google Shape;1388;p3"/>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9" name="Google Shape;1389;p3"/>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0" name="Google Shape;1390;p3"/>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1" name="Google Shape;1391;p3"/>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2" name="Google Shape;1392;p3"/>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3" name="Google Shape;1393;p3"/>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4" name="Google Shape;1394;p3"/>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5" name="Google Shape;1395;p3"/>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6" name="Google Shape;1396;p3"/>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7" name="Google Shape;1397;p3"/>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8" name="Google Shape;1398;p3"/>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9" name="Google Shape;1399;p3"/>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0" name="Google Shape;1400;p3"/>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1" name="Google Shape;1401;p3"/>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2" name="Google Shape;1402;p3"/>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3" name="Google Shape;1403;p3"/>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4" name="Google Shape;1404;p3"/>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5" name="Google Shape;1405;p3"/>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6" name="Google Shape;1406;p3"/>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7" name="Google Shape;1407;p3"/>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8" name="Google Shape;1408;p3"/>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9" name="Google Shape;1409;p3"/>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0" name="Google Shape;1410;p3"/>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1" name="Google Shape;1411;p3"/>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2" name="Google Shape;1412;p3"/>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3" name="Google Shape;1413;p3"/>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4" name="Google Shape;1414;p3"/>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5" name="Google Shape;1415;p3"/>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6" name="Google Shape;1416;p3"/>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7" name="Google Shape;1417;p3"/>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8" name="Google Shape;1418;p3"/>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9" name="Google Shape;1419;p3"/>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0" name="Google Shape;1420;p3"/>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1" name="Google Shape;1421;p3"/>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2" name="Google Shape;1422;p3"/>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3" name="Google Shape;1423;p3"/>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4" name="Google Shape;1424;p3"/>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5" name="Google Shape;1425;p3"/>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6" name="Google Shape;1426;p3"/>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7" name="Google Shape;1427;p3"/>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8" name="Google Shape;1428;p3"/>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9" name="Google Shape;1429;p3"/>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0" name="Google Shape;1430;p3"/>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1" name="Google Shape;1431;p3"/>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2" name="Google Shape;1432;p3"/>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3" name="Google Shape;1433;p3"/>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4" name="Google Shape;1434;p3"/>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5" name="Google Shape;1435;p3"/>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6" name="Google Shape;1436;p3"/>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7" name="Google Shape;1437;p3"/>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8" name="Google Shape;1438;p3"/>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9" name="Google Shape;1439;p3"/>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0" name="Google Shape;1440;p3"/>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 name="Google Shape;1441;p3"/>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 name="Google Shape;1442;p3"/>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 name="Google Shape;1443;p3"/>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 name="Google Shape;1444;p3"/>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 name="Google Shape;1445;p3"/>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 name="Google Shape;1446;p3"/>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 name="Google Shape;1447;p3"/>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 name="Google Shape;1448;p3"/>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 name="Google Shape;1449;p3"/>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 name="Google Shape;1450;p3"/>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 name="Google Shape;1451;p3"/>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 name="Google Shape;1452;p3"/>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 name="Google Shape;1453;p3"/>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 name="Google Shape;1454;p3"/>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 name="Google Shape;1455;p3"/>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 name="Google Shape;1456;p3"/>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 name="Google Shape;1457;p3"/>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 name="Google Shape;1458;p3"/>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 name="Google Shape;1459;p3"/>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 name="Google Shape;1460;p3"/>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 name="Google Shape;1461;p3"/>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 name="Google Shape;1462;p3"/>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 name="Google Shape;1463;p3"/>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 name="Google Shape;1464;p3"/>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 name="Google Shape;1465;p3"/>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 name="Google Shape;1466;p3"/>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 name="Google Shape;1467;p3"/>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 name="Google Shape;1468;p3"/>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 name="Google Shape;1469;p3"/>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 name="Google Shape;1470;p3"/>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 name="Google Shape;1471;p3"/>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 name="Google Shape;1472;p3"/>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 name="Google Shape;1473;p3"/>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 name="Google Shape;1474;p3"/>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 name="Google Shape;1475;p3"/>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 name="Google Shape;1476;p3"/>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 name="Google Shape;1477;p3"/>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 name="Google Shape;1478;p3"/>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 name="Google Shape;1479;p3"/>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 name="Google Shape;1480;p3"/>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 name="Google Shape;1481;p3"/>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 name="Google Shape;1482;p3"/>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 name="Google Shape;1483;p3"/>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 name="Google Shape;1484;p3"/>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 name="Google Shape;1485;p3"/>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 name="Google Shape;1486;p3"/>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 name="Google Shape;1487;p3"/>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 name="Google Shape;1488;p3"/>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 name="Google Shape;1489;p3"/>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 name="Google Shape;1490;p3"/>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 name="Google Shape;1491;p3"/>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 name="Google Shape;1492;p3"/>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 name="Google Shape;1493;p3"/>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 name="Google Shape;1494;p3"/>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 name="Google Shape;1495;p3"/>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 name="Google Shape;1496;p3"/>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 name="Google Shape;1497;p3"/>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 name="Google Shape;1498;p3"/>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 name="Google Shape;1499;p3"/>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 name="Google Shape;1500;p3"/>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 name="Google Shape;1501;p3"/>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 name="Google Shape;1502;p3"/>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 name="Google Shape;1503;p3"/>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 name="Google Shape;1504;p3"/>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 name="Google Shape;1505;p3"/>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 name="Google Shape;1506;p3"/>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 name="Google Shape;1507;p3"/>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 name="Google Shape;1508;p3"/>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 name="Google Shape;1509;p3"/>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 name="Google Shape;1510;p3"/>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 name="Google Shape;1511;p3"/>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 name="Google Shape;1512;p3"/>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 name="Google Shape;1513;p3"/>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 name="Google Shape;1514;p3"/>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 name="Google Shape;1515;p3"/>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 name="Google Shape;1516;p3"/>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 name="Google Shape;1517;p3"/>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 name="Google Shape;1518;p3"/>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 name="Google Shape;1519;p3"/>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 name="Google Shape;1520;p3"/>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 name="Google Shape;1521;p3"/>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 name="Google Shape;1522;p3"/>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 name="Google Shape;1523;p3"/>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 name="Google Shape;1524;p3"/>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5" name="Google Shape;1525;p3"/>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 name="Google Shape;1526;p3"/>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 name="Google Shape;1527;p3"/>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 name="Google Shape;1528;p3"/>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 name="Google Shape;1529;p3"/>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 name="Google Shape;1530;p3"/>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 name="Google Shape;1531;p3"/>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 name="Google Shape;1532;p3"/>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 name="Google Shape;1533;p3"/>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 name="Google Shape;1534;p3"/>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 name="Google Shape;1535;p3"/>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 name="Google Shape;1536;p3"/>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 name="Google Shape;1537;p3"/>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 name="Google Shape;1538;p3"/>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 name="Google Shape;1539;p3"/>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 name="Google Shape;1540;p3"/>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 name="Google Shape;1541;p3"/>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 name="Google Shape;1542;p3"/>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 name="Google Shape;1543;p3"/>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 name="Google Shape;1544;p3"/>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 name="Google Shape;1545;p3"/>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 name="Google Shape;1546;p3"/>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 name="Google Shape;1547;p3"/>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 name="Google Shape;1548;p3"/>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 name="Google Shape;1549;p3"/>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 name="Google Shape;1550;p3"/>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 name="Google Shape;1551;p3"/>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 name="Google Shape;1552;p3"/>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 name="Google Shape;1553;p3"/>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 name="Google Shape;1554;p3"/>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 name="Google Shape;1555;p3"/>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 name="Google Shape;1556;p3"/>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 name="Google Shape;1557;p3"/>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 name="Google Shape;1558;p3"/>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 name="Google Shape;1559;p3"/>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 name="Google Shape;1560;p3"/>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 name="Google Shape;1561;p3"/>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 name="Google Shape;1562;p3"/>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 name="Google Shape;1563;p3"/>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 name="Google Shape;1564;p3"/>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 name="Google Shape;1565;p3"/>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 name="Google Shape;1566;p3"/>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 name="Google Shape;1567;p3"/>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 name="Google Shape;1568;p3"/>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 name="Google Shape;1569;p3"/>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 name="Google Shape;1570;p3"/>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 name="Google Shape;1571;p3"/>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 name="Google Shape;1572;p3"/>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 name="Google Shape;1573;p3"/>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 name="Google Shape;1574;p3"/>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 name="Google Shape;1575;p3"/>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 name="Google Shape;1576;p3"/>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 name="Google Shape;1577;p3"/>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 name="Google Shape;1578;p3"/>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 name="Google Shape;1579;p3"/>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 name="Google Shape;1580;p3"/>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 name="Google Shape;1581;p3"/>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 name="Google Shape;1582;p3"/>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 name="Google Shape;1583;p3"/>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 name="Google Shape;1584;p3"/>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 name="Google Shape;1585;p3"/>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 name="Google Shape;1586;p3"/>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 name="Google Shape;1587;p3"/>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 name="Google Shape;1588;p3"/>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 name="Google Shape;1589;p3"/>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 name="Google Shape;1590;p3"/>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 name="Google Shape;1591;p3"/>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 name="Google Shape;1592;p3"/>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 name="Google Shape;1593;p3"/>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 name="Google Shape;1594;p3"/>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 name="Google Shape;1595;p3"/>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 name="Google Shape;1596;p3"/>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 name="Google Shape;1597;p3"/>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 name="Google Shape;1598;p3"/>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 name="Google Shape;1599;p3"/>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 name="Google Shape;1600;p3"/>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 name="Google Shape;1601;p3"/>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 name="Google Shape;1602;p3"/>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 name="Google Shape;1603;p3"/>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 name="Google Shape;1604;p3"/>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 name="Google Shape;1605;p3"/>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 name="Google Shape;1606;p3"/>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 name="Google Shape;1607;p3"/>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 name="Google Shape;1608;p3"/>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 name="Google Shape;1609;p3"/>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0" name="Google Shape;1610;p3"/>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1" name="Google Shape;1611;p3"/>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 name="Google Shape;1612;p3"/>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 name="Google Shape;1613;p3"/>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 name="Google Shape;1614;p3"/>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 name="Google Shape;1615;p3"/>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 name="Google Shape;1616;p3"/>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 name="Google Shape;1617;p3"/>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 name="Google Shape;1618;p3"/>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 name="Google Shape;1619;p3"/>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 name="Google Shape;1620;p3"/>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 name="Google Shape;1621;p3"/>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 name="Google Shape;1622;p3"/>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 name="Google Shape;1623;p3"/>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 name="Google Shape;1624;p3"/>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 name="Google Shape;1625;p3"/>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 name="Google Shape;1626;p3"/>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 name="Google Shape;1627;p3"/>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 name="Google Shape;1628;p3"/>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 name="Google Shape;1629;p3"/>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 name="Google Shape;1630;p3"/>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 name="Google Shape;1631;p3"/>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 name="Google Shape;1632;p3"/>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 name="Google Shape;1633;p3"/>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 name="Google Shape;1634;p3"/>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 name="Google Shape;1635;p3"/>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 name="Google Shape;1636;p3"/>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 name="Google Shape;1637;p3"/>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 name="Google Shape;1638;p3"/>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 name="Google Shape;1639;p3"/>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 name="Google Shape;1640;p3"/>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 name="Google Shape;1641;p3"/>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 name="Google Shape;1642;p3"/>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 name="Google Shape;1643;p3"/>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 name="Google Shape;1644;p3"/>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 name="Google Shape;1645;p3"/>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 name="Google Shape;1646;p3"/>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 name="Google Shape;1647;p3"/>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 name="Google Shape;1648;p3"/>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 name="Google Shape;1649;p3"/>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 name="Google Shape;1650;p3"/>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 name="Google Shape;1651;p3"/>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 name="Google Shape;1652;p3"/>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 name="Google Shape;1653;p3"/>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 name="Google Shape;1654;p3"/>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 name="Google Shape;1655;p3"/>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 name="Google Shape;1656;p3"/>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 name="Google Shape;1657;p3"/>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 name="Google Shape;1658;p3"/>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 name="Google Shape;1659;p3"/>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 name="Google Shape;1660;p3"/>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 name="Google Shape;1661;p3"/>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 name="Google Shape;1662;p3"/>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 name="Google Shape;1663;p3"/>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 name="Google Shape;1664;p3"/>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 name="Google Shape;1665;p3"/>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 name="Google Shape;1666;p3"/>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 name="Google Shape;1667;p3"/>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 name="Google Shape;1668;p3"/>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 name="Google Shape;1669;p3"/>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 name="Google Shape;1670;p3"/>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 name="Google Shape;1671;p3"/>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 name="Google Shape;1672;p3"/>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 name="Google Shape;1673;p3"/>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 name="Google Shape;1674;p3"/>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 name="Google Shape;1675;p3"/>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 name="Google Shape;1676;p3"/>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 name="Google Shape;1677;p3"/>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 name="Google Shape;1678;p3"/>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 name="Google Shape;1679;p3"/>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 name="Google Shape;1680;p3"/>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 name="Google Shape;1681;p3"/>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 name="Google Shape;1682;p3"/>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 name="Google Shape;1683;p3"/>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 name="Google Shape;1684;p3"/>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 name="Google Shape;1685;p3"/>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86" name="Google Shape;1686;p3"/>
          <p:cNvSpPr txBox="1">
            <a:spLocks noGrp="1"/>
          </p:cNvSpPr>
          <p:nvPr>
            <p:ph type="title"/>
          </p:nvPr>
        </p:nvSpPr>
        <p:spPr>
          <a:xfrm>
            <a:off x="2717600" y="3041705"/>
            <a:ext cx="6756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92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687" name="Google Shape;1687;p3"/>
          <p:cNvSpPr txBox="1">
            <a:spLocks noGrp="1"/>
          </p:cNvSpPr>
          <p:nvPr>
            <p:ph type="title" idx="2" hasCustomPrompt="1"/>
          </p:nvPr>
        </p:nvSpPr>
        <p:spPr>
          <a:xfrm>
            <a:off x="5139200" y="843300"/>
            <a:ext cx="1913600" cy="188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6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1688" name="Google Shape;1688;p3"/>
          <p:cNvSpPr txBox="1">
            <a:spLocks noGrp="1"/>
          </p:cNvSpPr>
          <p:nvPr>
            <p:ph type="subTitle" idx="1"/>
          </p:nvPr>
        </p:nvSpPr>
        <p:spPr>
          <a:xfrm rot="-125374">
            <a:off x="3243705" y="4769820"/>
            <a:ext cx="5704593" cy="653227"/>
          </a:xfrm>
          <a:prstGeom prst="rect">
            <a:avLst/>
          </a:prstGeom>
          <a:solidFill>
            <a:schemeClr val="lt2"/>
          </a:solidFill>
          <a:effectLst>
            <a:outerShdw dist="66675" dir="2760000" algn="bl" rotWithShape="0">
              <a:schemeClr val="dk1">
                <a:alpha val="12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12087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89"/>
        <p:cNvGrpSpPr/>
        <p:nvPr/>
      </p:nvGrpSpPr>
      <p:grpSpPr>
        <a:xfrm>
          <a:off x="0" y="0"/>
          <a:ext cx="0" cy="0"/>
          <a:chOff x="0" y="0"/>
          <a:chExt cx="0" cy="0"/>
        </a:xfrm>
      </p:grpSpPr>
      <p:grpSp>
        <p:nvGrpSpPr>
          <p:cNvPr id="1690" name="Google Shape;1690;p4"/>
          <p:cNvGrpSpPr/>
          <p:nvPr/>
        </p:nvGrpSpPr>
        <p:grpSpPr>
          <a:xfrm>
            <a:off x="0" y="0"/>
            <a:ext cx="12205600" cy="7066400"/>
            <a:chOff x="0" y="0"/>
            <a:chExt cx="9154200" cy="5299800"/>
          </a:xfrm>
        </p:grpSpPr>
        <p:sp>
          <p:nvSpPr>
            <p:cNvPr id="1691" name="Google Shape;1691;p4"/>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 name="Google Shape;1692;p4"/>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 name="Google Shape;1693;p4"/>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 name="Google Shape;1694;p4"/>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 name="Google Shape;1695;p4"/>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6" name="Google Shape;1696;p4"/>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 name="Google Shape;1697;p4"/>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 name="Google Shape;1698;p4"/>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 name="Google Shape;1699;p4"/>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 name="Google Shape;1700;p4"/>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 name="Google Shape;1701;p4"/>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 name="Google Shape;1702;p4"/>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 name="Google Shape;1703;p4"/>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 name="Google Shape;1704;p4"/>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 name="Google Shape;1705;p4"/>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 name="Google Shape;1706;p4"/>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 name="Google Shape;1707;p4"/>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 name="Google Shape;1708;p4"/>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 name="Google Shape;1709;p4"/>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 name="Google Shape;1710;p4"/>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 name="Google Shape;1711;p4"/>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 name="Google Shape;1712;p4"/>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 name="Google Shape;1713;p4"/>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 name="Google Shape;1714;p4"/>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 name="Google Shape;1715;p4"/>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 name="Google Shape;1716;p4"/>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 name="Google Shape;1717;p4"/>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 name="Google Shape;1718;p4"/>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 name="Google Shape;1719;p4"/>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 name="Google Shape;1720;p4"/>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 name="Google Shape;1721;p4"/>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 name="Google Shape;1722;p4"/>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 name="Google Shape;1723;p4"/>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 name="Google Shape;1724;p4"/>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 name="Google Shape;1725;p4"/>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 name="Google Shape;1726;p4"/>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 name="Google Shape;1727;p4"/>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 name="Google Shape;1728;p4"/>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 name="Google Shape;1729;p4"/>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 name="Google Shape;1730;p4"/>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 name="Google Shape;1731;p4"/>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 name="Google Shape;1732;p4"/>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 name="Google Shape;1733;p4"/>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 name="Google Shape;1734;p4"/>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 name="Google Shape;1735;p4"/>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 name="Google Shape;1736;p4"/>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 name="Google Shape;1737;p4"/>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 name="Google Shape;1738;p4"/>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 name="Google Shape;1739;p4"/>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 name="Google Shape;1740;p4"/>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 name="Google Shape;1741;p4"/>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 name="Google Shape;1742;p4"/>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 name="Google Shape;1743;p4"/>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 name="Google Shape;1744;p4"/>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 name="Google Shape;1745;p4"/>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 name="Google Shape;1746;p4"/>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 name="Google Shape;1747;p4"/>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 name="Google Shape;1748;p4"/>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 name="Google Shape;1749;p4"/>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 name="Google Shape;1750;p4"/>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 name="Google Shape;1751;p4"/>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 name="Google Shape;1752;p4"/>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 name="Google Shape;1753;p4"/>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 name="Google Shape;1754;p4"/>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 name="Google Shape;1755;p4"/>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 name="Google Shape;1756;p4"/>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 name="Google Shape;1757;p4"/>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 name="Google Shape;1758;p4"/>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 name="Google Shape;1759;p4"/>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 name="Google Shape;1760;p4"/>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 name="Google Shape;1761;p4"/>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 name="Google Shape;1762;p4"/>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 name="Google Shape;1763;p4"/>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 name="Google Shape;1764;p4"/>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 name="Google Shape;1765;p4"/>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 name="Google Shape;1766;p4"/>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 name="Google Shape;1767;p4"/>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 name="Google Shape;1768;p4"/>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 name="Google Shape;1769;p4"/>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 name="Google Shape;1770;p4"/>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 name="Google Shape;1771;p4"/>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 name="Google Shape;1772;p4"/>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 name="Google Shape;1773;p4"/>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 name="Google Shape;1774;p4"/>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 name="Google Shape;1775;p4"/>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 name="Google Shape;1776;p4"/>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 name="Google Shape;1777;p4"/>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 name="Google Shape;1778;p4"/>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 name="Google Shape;1779;p4"/>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 name="Google Shape;1780;p4"/>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1" name="Google Shape;1781;p4"/>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 name="Google Shape;1782;p4"/>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 name="Google Shape;1783;p4"/>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 name="Google Shape;1784;p4"/>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 name="Google Shape;1785;p4"/>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 name="Google Shape;1786;p4"/>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 name="Google Shape;1787;p4"/>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 name="Google Shape;1788;p4"/>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 name="Google Shape;1789;p4"/>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 name="Google Shape;1790;p4"/>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 name="Google Shape;1791;p4"/>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 name="Google Shape;1792;p4"/>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 name="Google Shape;1793;p4"/>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 name="Google Shape;1794;p4"/>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 name="Google Shape;1795;p4"/>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 name="Google Shape;1796;p4"/>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 name="Google Shape;1797;p4"/>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 name="Google Shape;1798;p4"/>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 name="Google Shape;1799;p4"/>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 name="Google Shape;1800;p4"/>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 name="Google Shape;1801;p4"/>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 name="Google Shape;1802;p4"/>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 name="Google Shape;1803;p4"/>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 name="Google Shape;1804;p4"/>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 name="Google Shape;1805;p4"/>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 name="Google Shape;1806;p4"/>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 name="Google Shape;1807;p4"/>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 name="Google Shape;1808;p4"/>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 name="Google Shape;1809;p4"/>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 name="Google Shape;1810;p4"/>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 name="Google Shape;1811;p4"/>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 name="Google Shape;1812;p4"/>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 name="Google Shape;1813;p4"/>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 name="Google Shape;1814;p4"/>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 name="Google Shape;1815;p4"/>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 name="Google Shape;1816;p4"/>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 name="Google Shape;1817;p4"/>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 name="Google Shape;1818;p4"/>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 name="Google Shape;1819;p4"/>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 name="Google Shape;1820;p4"/>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 name="Google Shape;1821;p4"/>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 name="Google Shape;1822;p4"/>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 name="Google Shape;1823;p4"/>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 name="Google Shape;1824;p4"/>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 name="Google Shape;1825;p4"/>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 name="Google Shape;1826;p4"/>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 name="Google Shape;1827;p4"/>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 name="Google Shape;1828;p4"/>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 name="Google Shape;1829;p4"/>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 name="Google Shape;1830;p4"/>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 name="Google Shape;1831;p4"/>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 name="Google Shape;1832;p4"/>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 name="Google Shape;1833;p4"/>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 name="Google Shape;1834;p4"/>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 name="Google Shape;1835;p4"/>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 name="Google Shape;1836;p4"/>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 name="Google Shape;1837;p4"/>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 name="Google Shape;1838;p4"/>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 name="Google Shape;1839;p4"/>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 name="Google Shape;1840;p4"/>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 name="Google Shape;1841;p4"/>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 name="Google Shape;1842;p4"/>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 name="Google Shape;1843;p4"/>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 name="Google Shape;1844;p4"/>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 name="Google Shape;1845;p4"/>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 name="Google Shape;1846;p4"/>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 name="Google Shape;1847;p4"/>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 name="Google Shape;1848;p4"/>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 name="Google Shape;1849;p4"/>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 name="Google Shape;1850;p4"/>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 name="Google Shape;1851;p4"/>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 name="Google Shape;1852;p4"/>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 name="Google Shape;1853;p4"/>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 name="Google Shape;1854;p4"/>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 name="Google Shape;1855;p4"/>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 name="Google Shape;1856;p4"/>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 name="Google Shape;1857;p4"/>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 name="Google Shape;1858;p4"/>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 name="Google Shape;1859;p4"/>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 name="Google Shape;1860;p4"/>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 name="Google Shape;1861;p4"/>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 name="Google Shape;1862;p4"/>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 name="Google Shape;1863;p4"/>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 name="Google Shape;1864;p4"/>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 name="Google Shape;1865;p4"/>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 name="Google Shape;1866;p4"/>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 name="Google Shape;1867;p4"/>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 name="Google Shape;1868;p4"/>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 name="Google Shape;1869;p4"/>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 name="Google Shape;1870;p4"/>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 name="Google Shape;1871;p4"/>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 name="Google Shape;1872;p4"/>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 name="Google Shape;1873;p4"/>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 name="Google Shape;1874;p4"/>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 name="Google Shape;1875;p4"/>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 name="Google Shape;1876;p4"/>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 name="Google Shape;1877;p4"/>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 name="Google Shape;1878;p4"/>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 name="Google Shape;1879;p4"/>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 name="Google Shape;1880;p4"/>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 name="Google Shape;1881;p4"/>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 name="Google Shape;1882;p4"/>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 name="Google Shape;1883;p4"/>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 name="Google Shape;1884;p4"/>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 name="Google Shape;1885;p4"/>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 name="Google Shape;1886;p4"/>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 name="Google Shape;1887;p4"/>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 name="Google Shape;1888;p4"/>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 name="Google Shape;1889;p4"/>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 name="Google Shape;1890;p4"/>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 name="Google Shape;1891;p4"/>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 name="Google Shape;1892;p4"/>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 name="Google Shape;1893;p4"/>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 name="Google Shape;1894;p4"/>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 name="Google Shape;1895;p4"/>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 name="Google Shape;1896;p4"/>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 name="Google Shape;1897;p4"/>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 name="Google Shape;1898;p4"/>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 name="Google Shape;1899;p4"/>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 name="Google Shape;1900;p4"/>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 name="Google Shape;1901;p4"/>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 name="Google Shape;1902;p4"/>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 name="Google Shape;1903;p4"/>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 name="Google Shape;1904;p4"/>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 name="Google Shape;1905;p4"/>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 name="Google Shape;1906;p4"/>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 name="Google Shape;1907;p4"/>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 name="Google Shape;1908;p4"/>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 name="Google Shape;1909;p4"/>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 name="Google Shape;1910;p4"/>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 name="Google Shape;1911;p4"/>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 name="Google Shape;1912;p4"/>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 name="Google Shape;1913;p4"/>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 name="Google Shape;1914;p4"/>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 name="Google Shape;1915;p4"/>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 name="Google Shape;1916;p4"/>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 name="Google Shape;1917;p4"/>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 name="Google Shape;1918;p4"/>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 name="Google Shape;1919;p4"/>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 name="Google Shape;1920;p4"/>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 name="Google Shape;1921;p4"/>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 name="Google Shape;1922;p4"/>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 name="Google Shape;1923;p4"/>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 name="Google Shape;1924;p4"/>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 name="Google Shape;1925;p4"/>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 name="Google Shape;1926;p4"/>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 name="Google Shape;1927;p4"/>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 name="Google Shape;1928;p4"/>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 name="Google Shape;1929;p4"/>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 name="Google Shape;1930;p4"/>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 name="Google Shape;1931;p4"/>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 name="Google Shape;1932;p4"/>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 name="Google Shape;1933;p4"/>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 name="Google Shape;1934;p4"/>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 name="Google Shape;1935;p4"/>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 name="Google Shape;1936;p4"/>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 name="Google Shape;1937;p4"/>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 name="Google Shape;1938;p4"/>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 name="Google Shape;1939;p4"/>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 name="Google Shape;1940;p4"/>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 name="Google Shape;1941;p4"/>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 name="Google Shape;1942;p4"/>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 name="Google Shape;1943;p4"/>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 name="Google Shape;1944;p4"/>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 name="Google Shape;1945;p4"/>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 name="Google Shape;1946;p4"/>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 name="Google Shape;1947;p4"/>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 name="Google Shape;1948;p4"/>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 name="Google Shape;1949;p4"/>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0" name="Google Shape;1950;p4"/>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 name="Google Shape;1951;p4"/>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 name="Google Shape;1952;p4"/>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 name="Google Shape;1953;p4"/>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 name="Google Shape;1954;p4"/>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 name="Google Shape;1955;p4"/>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 name="Google Shape;1956;p4"/>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 name="Google Shape;1957;p4"/>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 name="Google Shape;1958;p4"/>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 name="Google Shape;1959;p4"/>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 name="Google Shape;1960;p4"/>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 name="Google Shape;1961;p4"/>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 name="Google Shape;1962;p4"/>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 name="Google Shape;1963;p4"/>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 name="Google Shape;1964;p4"/>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 name="Google Shape;1965;p4"/>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 name="Google Shape;1966;p4"/>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 name="Google Shape;1967;p4"/>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 name="Google Shape;1968;p4"/>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 name="Google Shape;1969;p4"/>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 name="Google Shape;1970;p4"/>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 name="Google Shape;1971;p4"/>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 name="Google Shape;1972;p4"/>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 name="Google Shape;1973;p4"/>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 name="Google Shape;1974;p4"/>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 name="Google Shape;1975;p4"/>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 name="Google Shape;1976;p4"/>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 name="Google Shape;1977;p4"/>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 name="Google Shape;1978;p4"/>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 name="Google Shape;1979;p4"/>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 name="Google Shape;1980;p4"/>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 name="Google Shape;1981;p4"/>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 name="Google Shape;1982;p4"/>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 name="Google Shape;1983;p4"/>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 name="Google Shape;1984;p4"/>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 name="Google Shape;1985;p4"/>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 name="Google Shape;1986;p4"/>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 name="Google Shape;1987;p4"/>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 name="Google Shape;1988;p4"/>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 name="Google Shape;1989;p4"/>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 name="Google Shape;1990;p4"/>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 name="Google Shape;1991;p4"/>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 name="Google Shape;1992;p4"/>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 name="Google Shape;1993;p4"/>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 name="Google Shape;1994;p4"/>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 name="Google Shape;1995;p4"/>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 name="Google Shape;1996;p4"/>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 name="Google Shape;1997;p4"/>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 name="Google Shape;1998;p4"/>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 name="Google Shape;1999;p4"/>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 name="Google Shape;2000;p4"/>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 name="Google Shape;2001;p4"/>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 name="Google Shape;2002;p4"/>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 name="Google Shape;2003;p4"/>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 name="Google Shape;2004;p4"/>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 name="Google Shape;2005;p4"/>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 name="Google Shape;2006;p4"/>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 name="Google Shape;2007;p4"/>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 name="Google Shape;2008;p4"/>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 name="Google Shape;2009;p4"/>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 name="Google Shape;2010;p4"/>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 name="Google Shape;2011;p4"/>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 name="Google Shape;2012;p4"/>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 name="Google Shape;2013;p4"/>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 name="Google Shape;2014;p4"/>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 name="Google Shape;2015;p4"/>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 name="Google Shape;2016;p4"/>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 name="Google Shape;2017;p4"/>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 name="Google Shape;2018;p4"/>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 name="Google Shape;2019;p4"/>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 name="Google Shape;2020;p4"/>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 name="Google Shape;2021;p4"/>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 name="Google Shape;2022;p4"/>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 name="Google Shape;2023;p4"/>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 name="Google Shape;2024;p4"/>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 name="Google Shape;2025;p4"/>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 name="Google Shape;2026;p4"/>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 name="Google Shape;2027;p4"/>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 name="Google Shape;2028;p4"/>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 name="Google Shape;2029;p4"/>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 name="Google Shape;2030;p4"/>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 name="Google Shape;2031;p4"/>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 name="Google Shape;2032;p4"/>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 name="Google Shape;2033;p4"/>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 name="Google Shape;2034;p4"/>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5" name="Google Shape;2035;p4"/>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 name="Google Shape;2036;p4"/>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 name="Google Shape;2037;p4"/>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 name="Google Shape;2038;p4"/>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 name="Google Shape;2039;p4"/>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 name="Google Shape;2040;p4"/>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 name="Google Shape;2041;p4"/>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 name="Google Shape;2042;p4"/>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 name="Google Shape;2043;p4"/>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 name="Google Shape;2044;p4"/>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 name="Google Shape;2045;p4"/>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 name="Google Shape;2046;p4"/>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 name="Google Shape;2047;p4"/>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 name="Google Shape;2048;p4"/>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 name="Google Shape;2049;p4"/>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 name="Google Shape;2050;p4"/>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 name="Google Shape;2051;p4"/>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 name="Google Shape;2052;p4"/>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 name="Google Shape;2053;p4"/>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 name="Google Shape;2054;p4"/>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 name="Google Shape;2055;p4"/>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 name="Google Shape;2056;p4"/>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 name="Google Shape;2057;p4"/>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 name="Google Shape;2058;p4"/>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 name="Google Shape;2059;p4"/>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 name="Google Shape;2060;p4"/>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 name="Google Shape;2061;p4"/>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 name="Google Shape;2062;p4"/>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 name="Google Shape;2063;p4"/>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 name="Google Shape;2064;p4"/>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 name="Google Shape;2065;p4"/>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 name="Google Shape;2066;p4"/>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 name="Google Shape;2067;p4"/>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 name="Google Shape;2068;p4"/>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 name="Google Shape;2069;p4"/>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 name="Google Shape;2070;p4"/>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 name="Google Shape;2071;p4"/>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 name="Google Shape;2072;p4"/>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 name="Google Shape;2073;p4"/>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 name="Google Shape;2074;p4"/>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 name="Google Shape;2075;p4"/>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 name="Google Shape;2076;p4"/>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 name="Google Shape;2077;p4"/>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 name="Google Shape;2078;p4"/>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 name="Google Shape;2079;p4"/>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 name="Google Shape;2080;p4"/>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4"/>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4"/>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4"/>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4"/>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4"/>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4"/>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4"/>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 name="Google Shape;2088;p4"/>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 name="Google Shape;2089;p4"/>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 name="Google Shape;2090;p4"/>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 name="Google Shape;2091;p4"/>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 name="Google Shape;2092;p4"/>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4"/>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4"/>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 name="Google Shape;2095;p4"/>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 name="Google Shape;2096;p4"/>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4"/>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4"/>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 name="Google Shape;2099;p4"/>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 name="Google Shape;2100;p4"/>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 name="Google Shape;2101;p4"/>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 name="Google Shape;2102;p4"/>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 name="Google Shape;2103;p4"/>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 name="Google Shape;2104;p4"/>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 name="Google Shape;2105;p4"/>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 name="Google Shape;2106;p4"/>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 name="Google Shape;2107;p4"/>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 name="Google Shape;2108;p4"/>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 name="Google Shape;2109;p4"/>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 name="Google Shape;2110;p4"/>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 name="Google Shape;2111;p4"/>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 name="Google Shape;2112;p4"/>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 name="Google Shape;2113;p4"/>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 name="Google Shape;2114;p4"/>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 name="Google Shape;2115;p4"/>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 name="Google Shape;2116;p4"/>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 name="Google Shape;2117;p4"/>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 name="Google Shape;2118;p4"/>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 name="Google Shape;2119;p4"/>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0" name="Google Shape;2120;p4"/>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 name="Google Shape;2121;p4"/>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 name="Google Shape;2122;p4"/>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 name="Google Shape;2123;p4"/>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 name="Google Shape;2124;p4"/>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 name="Google Shape;2125;p4"/>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 name="Google Shape;2126;p4"/>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 name="Google Shape;2127;p4"/>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 name="Google Shape;2128;p4"/>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 name="Google Shape;2129;p4"/>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 name="Google Shape;2130;p4"/>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 name="Google Shape;2131;p4"/>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 name="Google Shape;2132;p4"/>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 name="Google Shape;2133;p4"/>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 name="Google Shape;2134;p4"/>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 name="Google Shape;2135;p4"/>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 name="Google Shape;2136;p4"/>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 name="Google Shape;2137;p4"/>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 name="Google Shape;2138;p4"/>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 name="Google Shape;2139;p4"/>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 name="Google Shape;2140;p4"/>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 name="Google Shape;2141;p4"/>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 name="Google Shape;2142;p4"/>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 name="Google Shape;2143;p4"/>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 name="Google Shape;2144;p4"/>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 name="Google Shape;2145;p4"/>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 name="Google Shape;2146;p4"/>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 name="Google Shape;2147;p4"/>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 name="Google Shape;2148;p4"/>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 name="Google Shape;2149;p4"/>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 name="Google Shape;2150;p4"/>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 name="Google Shape;2151;p4"/>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 name="Google Shape;2152;p4"/>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 name="Google Shape;2153;p4"/>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 name="Google Shape;2154;p4"/>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 name="Google Shape;2155;p4"/>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 name="Google Shape;2156;p4"/>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 name="Google Shape;2157;p4"/>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 name="Google Shape;2158;p4"/>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 name="Google Shape;2159;p4"/>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 name="Google Shape;2160;p4"/>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 name="Google Shape;2161;p4"/>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 name="Google Shape;2162;p4"/>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 name="Google Shape;2163;p4"/>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 name="Google Shape;2164;p4"/>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 name="Google Shape;2165;p4"/>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 name="Google Shape;2166;p4"/>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 name="Google Shape;2167;p4"/>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 name="Google Shape;2168;p4"/>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 name="Google Shape;2169;p4"/>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 name="Google Shape;2170;p4"/>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 name="Google Shape;2171;p4"/>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 name="Google Shape;2172;p4"/>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 name="Google Shape;2173;p4"/>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 name="Google Shape;2174;p4"/>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 name="Google Shape;2175;p4"/>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 name="Google Shape;2176;p4"/>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 name="Google Shape;2177;p4"/>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 name="Google Shape;2178;p4"/>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 name="Google Shape;2179;p4"/>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 name="Google Shape;2180;p4"/>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 name="Google Shape;2181;p4"/>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 name="Google Shape;2182;p4"/>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 name="Google Shape;2183;p4"/>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 name="Google Shape;2184;p4"/>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 name="Google Shape;2185;p4"/>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 name="Google Shape;2186;p4"/>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 name="Google Shape;2187;p4"/>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 name="Google Shape;2188;p4"/>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 name="Google Shape;2189;p4"/>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 name="Google Shape;2190;p4"/>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 name="Google Shape;2191;p4"/>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 name="Google Shape;2192;p4"/>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 name="Google Shape;2193;p4"/>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 name="Google Shape;2194;p4"/>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 name="Google Shape;2195;p4"/>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 name="Google Shape;2196;p4"/>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 name="Google Shape;2197;p4"/>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 name="Google Shape;2198;p4"/>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 name="Google Shape;2199;p4"/>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 name="Google Shape;2200;p4"/>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 name="Google Shape;2201;p4"/>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 name="Google Shape;2202;p4"/>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 name="Google Shape;2203;p4"/>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 name="Google Shape;2204;p4"/>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 name="Google Shape;2205;p4"/>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 name="Google Shape;2206;p4"/>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 name="Google Shape;2207;p4"/>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 name="Google Shape;2208;p4"/>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 name="Google Shape;2209;p4"/>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 name="Google Shape;2210;p4"/>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 name="Google Shape;2211;p4"/>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 name="Google Shape;2212;p4"/>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 name="Google Shape;2213;p4"/>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 name="Google Shape;2214;p4"/>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 name="Google Shape;2215;p4"/>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 name="Google Shape;2216;p4"/>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 name="Google Shape;2217;p4"/>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 name="Google Shape;2218;p4"/>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 name="Google Shape;2219;p4"/>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 name="Google Shape;2220;p4"/>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 name="Google Shape;2221;p4"/>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 name="Google Shape;2222;p4"/>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 name="Google Shape;2223;p4"/>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 name="Google Shape;2224;p4"/>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 name="Google Shape;2225;p4"/>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 name="Google Shape;2226;p4"/>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 name="Google Shape;2227;p4"/>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 name="Google Shape;2228;p4"/>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 name="Google Shape;2229;p4"/>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 name="Google Shape;2230;p4"/>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 name="Google Shape;2231;p4"/>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 name="Google Shape;2232;p4"/>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 name="Google Shape;2233;p4"/>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 name="Google Shape;2234;p4"/>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 name="Google Shape;2235;p4"/>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 name="Google Shape;2236;p4"/>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 name="Google Shape;2237;p4"/>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 name="Google Shape;2238;p4"/>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 name="Google Shape;2239;p4"/>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 name="Google Shape;2240;p4"/>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 name="Google Shape;2241;p4"/>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 name="Google Shape;2242;p4"/>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 name="Google Shape;2243;p4"/>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 name="Google Shape;2244;p4"/>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 name="Google Shape;2245;p4"/>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 name="Google Shape;2246;p4"/>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 name="Google Shape;2247;p4"/>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 name="Google Shape;2248;p4"/>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 name="Google Shape;2249;p4"/>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 name="Google Shape;2250;p4"/>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 name="Google Shape;2251;p4"/>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 name="Google Shape;2252;p4"/>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 name="Google Shape;2253;p4"/>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 name="Google Shape;2254;p4"/>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 name="Google Shape;2255;p4"/>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 name="Google Shape;2256;p4"/>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 name="Google Shape;2257;p4"/>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 name="Google Shape;2258;p4"/>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 name="Google Shape;2259;p4"/>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 name="Google Shape;2260;p4"/>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 name="Google Shape;2261;p4"/>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 name="Google Shape;2262;p4"/>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 name="Google Shape;2263;p4"/>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 name="Google Shape;2264;p4"/>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 name="Google Shape;2265;p4"/>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 name="Google Shape;2266;p4"/>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 name="Google Shape;2267;p4"/>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 name="Google Shape;2268;p4"/>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 name="Google Shape;2269;p4"/>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 name="Google Shape;2270;p4"/>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 name="Google Shape;2271;p4"/>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 name="Google Shape;2272;p4"/>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 name="Google Shape;2273;p4"/>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 name="Google Shape;2274;p4"/>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 name="Google Shape;2275;p4"/>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 name="Google Shape;2276;p4"/>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 name="Google Shape;2277;p4"/>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 name="Google Shape;2278;p4"/>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 name="Google Shape;2279;p4"/>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 name="Google Shape;2280;p4"/>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 name="Google Shape;2281;p4"/>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 name="Google Shape;2282;p4"/>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 name="Google Shape;2283;p4"/>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 name="Google Shape;2284;p4"/>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 name="Google Shape;2285;p4"/>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 name="Google Shape;2286;p4"/>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 name="Google Shape;2287;p4"/>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 name="Google Shape;2288;p4"/>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9" name="Google Shape;2289;p4"/>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 name="Google Shape;2290;p4"/>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 name="Google Shape;2291;p4"/>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 name="Google Shape;2292;p4"/>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 name="Google Shape;2293;p4"/>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 name="Google Shape;2294;p4"/>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 name="Google Shape;2295;p4"/>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 name="Google Shape;2296;p4"/>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 name="Google Shape;2297;p4"/>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 name="Google Shape;2298;p4"/>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 name="Google Shape;2299;p4"/>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 name="Google Shape;2300;p4"/>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 name="Google Shape;2301;p4"/>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 name="Google Shape;2302;p4"/>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 name="Google Shape;2303;p4"/>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 name="Google Shape;2304;p4"/>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 name="Google Shape;2305;p4"/>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 name="Google Shape;2306;p4"/>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 name="Google Shape;2307;p4"/>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 name="Google Shape;2308;p4"/>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 name="Google Shape;2309;p4"/>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 name="Google Shape;2310;p4"/>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 name="Google Shape;2311;p4"/>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 name="Google Shape;2312;p4"/>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 name="Google Shape;2313;p4"/>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 name="Google Shape;2314;p4"/>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 name="Google Shape;2315;p4"/>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 name="Google Shape;2316;p4"/>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 name="Google Shape;2317;p4"/>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 name="Google Shape;2318;p4"/>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 name="Google Shape;2319;p4"/>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 name="Google Shape;2320;p4"/>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 name="Google Shape;2321;p4"/>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 name="Google Shape;2322;p4"/>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 name="Google Shape;2323;p4"/>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 name="Google Shape;2324;p4"/>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 name="Google Shape;2325;p4"/>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 name="Google Shape;2326;p4"/>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 name="Google Shape;2327;p4"/>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 name="Google Shape;2328;p4"/>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 name="Google Shape;2329;p4"/>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 name="Google Shape;2330;p4"/>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 name="Google Shape;2331;p4"/>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 name="Google Shape;2332;p4"/>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 name="Google Shape;2333;p4"/>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 name="Google Shape;2334;p4"/>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 name="Google Shape;2335;p4"/>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 name="Google Shape;2336;p4"/>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 name="Google Shape;2337;p4"/>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 name="Google Shape;2338;p4"/>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 name="Google Shape;2339;p4"/>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 name="Google Shape;2340;p4"/>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 name="Google Shape;2341;p4"/>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 name="Google Shape;2342;p4"/>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 name="Google Shape;2343;p4"/>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 name="Google Shape;2344;p4"/>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 name="Google Shape;2345;p4"/>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 name="Google Shape;2346;p4"/>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 name="Google Shape;2347;p4"/>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 name="Google Shape;2348;p4"/>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 name="Google Shape;2349;p4"/>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 name="Google Shape;2350;p4"/>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 name="Google Shape;2351;p4"/>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 name="Google Shape;2352;p4"/>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 name="Google Shape;2353;p4"/>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 name="Google Shape;2354;p4"/>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 name="Google Shape;2355;p4"/>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 name="Google Shape;2356;p4"/>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 name="Google Shape;2357;p4"/>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 name="Google Shape;2358;p4"/>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 name="Google Shape;2359;p4"/>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 name="Google Shape;2360;p4"/>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 name="Google Shape;2361;p4"/>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 name="Google Shape;2362;p4"/>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 name="Google Shape;2363;p4"/>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 name="Google Shape;2364;p4"/>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 name="Google Shape;2365;p4"/>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 name="Google Shape;2366;p4"/>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 name="Google Shape;2367;p4"/>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 name="Google Shape;2368;p4"/>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 name="Google Shape;2369;p4"/>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 name="Google Shape;2370;p4"/>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 name="Google Shape;2371;p4"/>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 name="Google Shape;2372;p4"/>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 name="Google Shape;2373;p4"/>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4" name="Google Shape;2374;p4"/>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5" name="Google Shape;2375;p4"/>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6" name="Google Shape;2376;p4"/>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7" name="Google Shape;2377;p4"/>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8" name="Google Shape;2378;p4"/>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9" name="Google Shape;2379;p4"/>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0" name="Google Shape;2380;p4"/>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1" name="Google Shape;2381;p4"/>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2" name="Google Shape;2382;p4"/>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3" name="Google Shape;2383;p4"/>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4" name="Google Shape;2384;p4"/>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5" name="Google Shape;2385;p4"/>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6" name="Google Shape;2386;p4"/>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7" name="Google Shape;2387;p4"/>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8" name="Google Shape;2388;p4"/>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9" name="Google Shape;2389;p4"/>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0" name="Google Shape;2390;p4"/>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1" name="Google Shape;2391;p4"/>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2" name="Google Shape;2392;p4"/>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3" name="Google Shape;2393;p4"/>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4" name="Google Shape;2394;p4"/>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5" name="Google Shape;2395;p4"/>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6" name="Google Shape;2396;p4"/>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7" name="Google Shape;2397;p4"/>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8" name="Google Shape;2398;p4"/>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9" name="Google Shape;2399;p4"/>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0" name="Google Shape;2400;p4"/>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1" name="Google Shape;2401;p4"/>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2" name="Google Shape;2402;p4"/>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3" name="Google Shape;2403;p4"/>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4" name="Google Shape;2404;p4"/>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5" name="Google Shape;2405;p4"/>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6" name="Google Shape;2406;p4"/>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7" name="Google Shape;2407;p4"/>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8" name="Google Shape;2408;p4"/>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9" name="Google Shape;2409;p4"/>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0" name="Google Shape;2410;p4"/>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1" name="Google Shape;2411;p4"/>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2" name="Google Shape;2412;p4"/>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3" name="Google Shape;2413;p4"/>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4" name="Google Shape;2414;p4"/>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5" name="Google Shape;2415;p4"/>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6" name="Google Shape;2416;p4"/>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7" name="Google Shape;2417;p4"/>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8" name="Google Shape;2418;p4"/>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9" name="Google Shape;2419;p4"/>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0" name="Google Shape;2420;p4"/>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1" name="Google Shape;2421;p4"/>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2" name="Google Shape;2422;p4"/>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3" name="Google Shape;2423;p4"/>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4" name="Google Shape;2424;p4"/>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5" name="Google Shape;2425;p4"/>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6" name="Google Shape;2426;p4"/>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7" name="Google Shape;2427;p4"/>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8" name="Google Shape;2428;p4"/>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9" name="Google Shape;2429;p4"/>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0" name="Google Shape;2430;p4"/>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1" name="Google Shape;2431;p4"/>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2" name="Google Shape;2432;p4"/>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3" name="Google Shape;2433;p4"/>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4" name="Google Shape;2434;p4"/>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5" name="Google Shape;2435;p4"/>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6" name="Google Shape;2436;p4"/>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7" name="Google Shape;2437;p4"/>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8" name="Google Shape;2438;p4"/>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9" name="Google Shape;2439;p4"/>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0" name="Google Shape;2440;p4"/>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1" name="Google Shape;2441;p4"/>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2" name="Google Shape;2442;p4"/>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3" name="Google Shape;2443;p4"/>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4" name="Google Shape;2444;p4"/>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5" name="Google Shape;2445;p4"/>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6" name="Google Shape;2446;p4"/>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7" name="Google Shape;2447;p4"/>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8" name="Google Shape;2448;p4"/>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9" name="Google Shape;2449;p4"/>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0" name="Google Shape;2450;p4"/>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1" name="Google Shape;2451;p4"/>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2" name="Google Shape;2452;p4"/>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3" name="Google Shape;2453;p4"/>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4" name="Google Shape;2454;p4"/>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5" name="Google Shape;2455;p4"/>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6" name="Google Shape;2456;p4"/>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7" name="Google Shape;2457;p4"/>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8" name="Google Shape;2458;p4"/>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9" name="Google Shape;2459;p4"/>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0" name="Google Shape;2460;p4"/>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1" name="Google Shape;2461;p4"/>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2" name="Google Shape;2462;p4"/>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3" name="Google Shape;2463;p4"/>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4" name="Google Shape;2464;p4"/>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5" name="Google Shape;2465;p4"/>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6" name="Google Shape;2466;p4"/>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7" name="Google Shape;2467;p4"/>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8" name="Google Shape;2468;p4"/>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9" name="Google Shape;2469;p4"/>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0" name="Google Shape;2470;p4"/>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1" name="Google Shape;2471;p4"/>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2" name="Google Shape;2472;p4"/>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3" name="Google Shape;2473;p4"/>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4" name="Google Shape;2474;p4"/>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5" name="Google Shape;2475;p4"/>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6" name="Google Shape;2476;p4"/>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7" name="Google Shape;2477;p4"/>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8" name="Google Shape;2478;p4"/>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9" name="Google Shape;2479;p4"/>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0" name="Google Shape;2480;p4"/>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1" name="Google Shape;2481;p4"/>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2" name="Google Shape;2482;p4"/>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3" name="Google Shape;2483;p4"/>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4" name="Google Shape;2484;p4"/>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5" name="Google Shape;2485;p4"/>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6" name="Google Shape;2486;p4"/>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7" name="Google Shape;2487;p4"/>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8" name="Google Shape;2488;p4"/>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9" name="Google Shape;2489;p4"/>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0" name="Google Shape;2490;p4"/>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1" name="Google Shape;2491;p4"/>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2" name="Google Shape;2492;p4"/>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3" name="Google Shape;2493;p4"/>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4" name="Google Shape;2494;p4"/>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5" name="Google Shape;2495;p4"/>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6" name="Google Shape;2496;p4"/>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7" name="Google Shape;2497;p4"/>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8" name="Google Shape;2498;p4"/>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9" name="Google Shape;2499;p4"/>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0" name="Google Shape;2500;p4"/>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1" name="Google Shape;2501;p4"/>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2" name="Google Shape;2502;p4"/>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3" name="Google Shape;2503;p4"/>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4" name="Google Shape;2504;p4"/>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5" name="Google Shape;2505;p4"/>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6" name="Google Shape;2506;p4"/>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7" name="Google Shape;2507;p4"/>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8" name="Google Shape;2508;p4"/>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9" name="Google Shape;2509;p4"/>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0" name="Google Shape;2510;p4"/>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1" name="Google Shape;2511;p4"/>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2" name="Google Shape;2512;p4"/>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3" name="Google Shape;2513;p4"/>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4" name="Google Shape;2514;p4"/>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5" name="Google Shape;2515;p4"/>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6" name="Google Shape;2516;p4"/>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7" name="Google Shape;2517;p4"/>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8" name="Google Shape;2518;p4"/>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9" name="Google Shape;2519;p4"/>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0" name="Google Shape;2520;p4"/>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1" name="Google Shape;2521;p4"/>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2" name="Google Shape;2522;p4"/>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3" name="Google Shape;2523;p4"/>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4" name="Google Shape;2524;p4"/>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5" name="Google Shape;2525;p4"/>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6" name="Google Shape;2526;p4"/>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27" name="Google Shape;2527;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528" name="Google Shape;2528;p4"/>
          <p:cNvSpPr txBox="1">
            <a:spLocks noGrp="1"/>
          </p:cNvSpPr>
          <p:nvPr>
            <p:ph type="body" idx="1"/>
          </p:nvPr>
        </p:nvSpPr>
        <p:spPr>
          <a:xfrm rot="-200">
            <a:off x="2461877" y="2063921"/>
            <a:ext cx="6889600" cy="34044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t" anchorCtr="0">
            <a:noAutofit/>
          </a:bodyPr>
          <a:lstStyle>
            <a:lvl1pPr marL="609585" lvl="0" indent="-423323" rtl="0">
              <a:lnSpc>
                <a:spcPct val="100000"/>
              </a:lnSpc>
              <a:spcBef>
                <a:spcPts val="0"/>
              </a:spcBef>
              <a:spcAft>
                <a:spcPts val="0"/>
              </a:spcAft>
              <a:buClr>
                <a:srgbClr val="595959"/>
              </a:buClr>
              <a:buSzPts val="1400"/>
              <a:buChar char="●"/>
              <a:defRPr>
                <a:solidFill>
                  <a:srgbClr val="434343"/>
                </a:solidFill>
              </a:defRPr>
            </a:lvl1pPr>
            <a:lvl2pPr marL="1219170" lvl="1" indent="-423323" rtl="0">
              <a:lnSpc>
                <a:spcPct val="115000"/>
              </a:lnSpc>
              <a:spcBef>
                <a:spcPts val="2133"/>
              </a:spcBef>
              <a:spcAft>
                <a:spcPts val="0"/>
              </a:spcAft>
              <a:buClr>
                <a:srgbClr val="595959"/>
              </a:buClr>
              <a:buSzPts val="1400"/>
              <a:buChar char="○"/>
              <a:defRPr>
                <a:solidFill>
                  <a:srgbClr val="434343"/>
                </a:solidFill>
              </a:defRPr>
            </a:lvl2pPr>
            <a:lvl3pPr marL="1828754" lvl="2" indent="-423323" rtl="0">
              <a:lnSpc>
                <a:spcPct val="115000"/>
              </a:lnSpc>
              <a:spcBef>
                <a:spcPts val="2133"/>
              </a:spcBef>
              <a:spcAft>
                <a:spcPts val="0"/>
              </a:spcAft>
              <a:buClr>
                <a:srgbClr val="595959"/>
              </a:buClr>
              <a:buSzPts val="1400"/>
              <a:buChar char="■"/>
              <a:defRPr>
                <a:solidFill>
                  <a:srgbClr val="434343"/>
                </a:solidFill>
              </a:defRPr>
            </a:lvl3pPr>
            <a:lvl4pPr marL="2438339" lvl="3" indent="-423323" rtl="0">
              <a:lnSpc>
                <a:spcPct val="115000"/>
              </a:lnSpc>
              <a:spcBef>
                <a:spcPts val="2133"/>
              </a:spcBef>
              <a:spcAft>
                <a:spcPts val="0"/>
              </a:spcAft>
              <a:buClr>
                <a:srgbClr val="595959"/>
              </a:buClr>
              <a:buSzPts val="1400"/>
              <a:buChar char="●"/>
              <a:defRPr>
                <a:solidFill>
                  <a:srgbClr val="434343"/>
                </a:solidFill>
              </a:defRPr>
            </a:lvl4pPr>
            <a:lvl5pPr marL="3047924" lvl="4" indent="-423323" rtl="0">
              <a:lnSpc>
                <a:spcPct val="115000"/>
              </a:lnSpc>
              <a:spcBef>
                <a:spcPts val="2133"/>
              </a:spcBef>
              <a:spcAft>
                <a:spcPts val="0"/>
              </a:spcAft>
              <a:buClr>
                <a:srgbClr val="595959"/>
              </a:buClr>
              <a:buSzPts val="1400"/>
              <a:buChar char="○"/>
              <a:defRPr>
                <a:solidFill>
                  <a:srgbClr val="434343"/>
                </a:solidFill>
              </a:defRPr>
            </a:lvl5pPr>
            <a:lvl6pPr marL="3657509" lvl="5" indent="-423323" rtl="0">
              <a:lnSpc>
                <a:spcPct val="115000"/>
              </a:lnSpc>
              <a:spcBef>
                <a:spcPts val="2133"/>
              </a:spcBef>
              <a:spcAft>
                <a:spcPts val="0"/>
              </a:spcAft>
              <a:buClr>
                <a:srgbClr val="595959"/>
              </a:buClr>
              <a:buSzPts val="1400"/>
              <a:buChar char="■"/>
              <a:defRPr>
                <a:solidFill>
                  <a:srgbClr val="434343"/>
                </a:solidFill>
              </a:defRPr>
            </a:lvl6pPr>
            <a:lvl7pPr marL="4267093" lvl="6" indent="-423323" rtl="0">
              <a:lnSpc>
                <a:spcPct val="115000"/>
              </a:lnSpc>
              <a:spcBef>
                <a:spcPts val="2133"/>
              </a:spcBef>
              <a:spcAft>
                <a:spcPts val="0"/>
              </a:spcAft>
              <a:buClr>
                <a:srgbClr val="595959"/>
              </a:buClr>
              <a:buSzPts val="1400"/>
              <a:buChar char="●"/>
              <a:defRPr>
                <a:solidFill>
                  <a:srgbClr val="434343"/>
                </a:solidFill>
              </a:defRPr>
            </a:lvl7pPr>
            <a:lvl8pPr marL="4876678" lvl="7" indent="-423323" rtl="0">
              <a:lnSpc>
                <a:spcPct val="115000"/>
              </a:lnSpc>
              <a:spcBef>
                <a:spcPts val="2133"/>
              </a:spcBef>
              <a:spcAft>
                <a:spcPts val="0"/>
              </a:spcAft>
              <a:buClr>
                <a:srgbClr val="595959"/>
              </a:buClr>
              <a:buSzPts val="1400"/>
              <a:buChar char="○"/>
              <a:defRPr>
                <a:solidFill>
                  <a:srgbClr val="434343"/>
                </a:solidFill>
              </a:defRPr>
            </a:lvl8pPr>
            <a:lvl9pPr marL="5486263" lvl="8" indent="-423323" rtl="0">
              <a:lnSpc>
                <a:spcPct val="115000"/>
              </a:lnSpc>
              <a:spcBef>
                <a:spcPts val="2133"/>
              </a:spcBef>
              <a:spcAft>
                <a:spcPts val="2133"/>
              </a:spcAft>
              <a:buClr>
                <a:srgbClr val="595959"/>
              </a:buClr>
              <a:buSzPts val="1400"/>
              <a:buChar char="■"/>
              <a:defRPr>
                <a:solidFill>
                  <a:srgbClr val="434343"/>
                </a:solidFill>
              </a:defRPr>
            </a:lvl9pPr>
          </a:lstStyle>
          <a:p>
            <a:endParaRPr/>
          </a:p>
        </p:txBody>
      </p:sp>
      <p:sp>
        <p:nvSpPr>
          <p:cNvPr id="2529" name="Google Shape;2529;p4"/>
          <p:cNvSpPr/>
          <p:nvPr/>
        </p:nvSpPr>
        <p:spPr>
          <a:xfrm rot="-5881814" flipH="1">
            <a:off x="689795" y="5935536"/>
            <a:ext cx="97355" cy="194709"/>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0" name="Google Shape;2530;p4"/>
          <p:cNvSpPr/>
          <p:nvPr/>
        </p:nvSpPr>
        <p:spPr>
          <a:xfrm rot="-8542426" flipH="1">
            <a:off x="1705651" y="6189778"/>
            <a:ext cx="96968" cy="194743"/>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1" name="Google Shape;2531;p4"/>
          <p:cNvSpPr/>
          <p:nvPr/>
        </p:nvSpPr>
        <p:spPr>
          <a:xfrm flipH="1">
            <a:off x="1037187" y="5029564"/>
            <a:ext cx="96800" cy="194800"/>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2" name="Google Shape;2532;p4"/>
          <p:cNvSpPr/>
          <p:nvPr/>
        </p:nvSpPr>
        <p:spPr>
          <a:xfrm rot="-8542426" flipH="1">
            <a:off x="11666217" y="1587078"/>
            <a:ext cx="96968" cy="194743"/>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3" name="Google Shape;2533;p4"/>
          <p:cNvSpPr/>
          <p:nvPr/>
        </p:nvSpPr>
        <p:spPr>
          <a:xfrm flipH="1">
            <a:off x="11377887" y="593364"/>
            <a:ext cx="96800" cy="194800"/>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34" name="Google Shape;2534;p4"/>
          <p:cNvSpPr/>
          <p:nvPr/>
        </p:nvSpPr>
        <p:spPr>
          <a:xfrm rot="6892449" flipH="1">
            <a:off x="11524187" y="6189727"/>
            <a:ext cx="96999" cy="194891"/>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1994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535"/>
        <p:cNvGrpSpPr/>
        <p:nvPr/>
      </p:nvGrpSpPr>
      <p:grpSpPr>
        <a:xfrm>
          <a:off x="0" y="0"/>
          <a:ext cx="0" cy="0"/>
          <a:chOff x="0" y="0"/>
          <a:chExt cx="0" cy="0"/>
        </a:xfrm>
      </p:grpSpPr>
      <p:grpSp>
        <p:nvGrpSpPr>
          <p:cNvPr id="2536" name="Google Shape;2536;p5"/>
          <p:cNvGrpSpPr/>
          <p:nvPr/>
        </p:nvGrpSpPr>
        <p:grpSpPr>
          <a:xfrm>
            <a:off x="0" y="0"/>
            <a:ext cx="12205600" cy="7066400"/>
            <a:chOff x="0" y="0"/>
            <a:chExt cx="9154200" cy="5299800"/>
          </a:xfrm>
        </p:grpSpPr>
        <p:sp>
          <p:nvSpPr>
            <p:cNvPr id="2537" name="Google Shape;2537;p5"/>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8" name="Google Shape;2538;p5"/>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9" name="Google Shape;2539;p5"/>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0" name="Google Shape;2540;p5"/>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1" name="Google Shape;2541;p5"/>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2" name="Google Shape;2542;p5"/>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3" name="Google Shape;2543;p5"/>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4" name="Google Shape;2544;p5"/>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5" name="Google Shape;2545;p5"/>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6" name="Google Shape;2546;p5"/>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7" name="Google Shape;2547;p5"/>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8" name="Google Shape;2548;p5"/>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9" name="Google Shape;2549;p5"/>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0" name="Google Shape;2550;p5"/>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1" name="Google Shape;2551;p5"/>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2" name="Google Shape;2552;p5"/>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3" name="Google Shape;2553;p5"/>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4" name="Google Shape;2554;p5"/>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5" name="Google Shape;2555;p5"/>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6" name="Google Shape;2556;p5"/>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7" name="Google Shape;2557;p5"/>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8" name="Google Shape;2558;p5"/>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9" name="Google Shape;2559;p5"/>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0" name="Google Shape;2560;p5"/>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1" name="Google Shape;2561;p5"/>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2" name="Google Shape;2562;p5"/>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3" name="Google Shape;2563;p5"/>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4" name="Google Shape;2564;p5"/>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5" name="Google Shape;2565;p5"/>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6" name="Google Shape;2566;p5"/>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7" name="Google Shape;2567;p5"/>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8" name="Google Shape;2568;p5"/>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9" name="Google Shape;2569;p5"/>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0" name="Google Shape;2570;p5"/>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1" name="Google Shape;2571;p5"/>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2" name="Google Shape;2572;p5"/>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3" name="Google Shape;2573;p5"/>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4" name="Google Shape;2574;p5"/>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5" name="Google Shape;2575;p5"/>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6" name="Google Shape;2576;p5"/>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7" name="Google Shape;2577;p5"/>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8" name="Google Shape;2578;p5"/>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9" name="Google Shape;2579;p5"/>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0" name="Google Shape;2580;p5"/>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1" name="Google Shape;2581;p5"/>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2" name="Google Shape;2582;p5"/>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3" name="Google Shape;2583;p5"/>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4" name="Google Shape;2584;p5"/>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5" name="Google Shape;2585;p5"/>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6" name="Google Shape;2586;p5"/>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7" name="Google Shape;2587;p5"/>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8" name="Google Shape;2588;p5"/>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9" name="Google Shape;2589;p5"/>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0" name="Google Shape;2590;p5"/>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1" name="Google Shape;2591;p5"/>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2" name="Google Shape;2592;p5"/>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3" name="Google Shape;2593;p5"/>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4" name="Google Shape;2594;p5"/>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5" name="Google Shape;2595;p5"/>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6" name="Google Shape;2596;p5"/>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7" name="Google Shape;2597;p5"/>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8" name="Google Shape;2598;p5"/>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9" name="Google Shape;2599;p5"/>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0" name="Google Shape;2600;p5"/>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1" name="Google Shape;2601;p5"/>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2" name="Google Shape;2602;p5"/>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3" name="Google Shape;2603;p5"/>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4" name="Google Shape;2604;p5"/>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5" name="Google Shape;2605;p5"/>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6" name="Google Shape;2606;p5"/>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7" name="Google Shape;2607;p5"/>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8" name="Google Shape;2608;p5"/>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9" name="Google Shape;2609;p5"/>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0" name="Google Shape;2610;p5"/>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1" name="Google Shape;2611;p5"/>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2" name="Google Shape;2612;p5"/>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3" name="Google Shape;2613;p5"/>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4" name="Google Shape;2614;p5"/>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5" name="Google Shape;2615;p5"/>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6" name="Google Shape;2616;p5"/>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7" name="Google Shape;2617;p5"/>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8" name="Google Shape;2618;p5"/>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9" name="Google Shape;2619;p5"/>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0" name="Google Shape;2620;p5"/>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1" name="Google Shape;2621;p5"/>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2" name="Google Shape;2622;p5"/>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3" name="Google Shape;2623;p5"/>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4" name="Google Shape;2624;p5"/>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5" name="Google Shape;2625;p5"/>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6" name="Google Shape;2626;p5"/>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7" name="Google Shape;2627;p5"/>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8" name="Google Shape;2628;p5"/>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9" name="Google Shape;2629;p5"/>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0" name="Google Shape;2630;p5"/>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1" name="Google Shape;2631;p5"/>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2" name="Google Shape;2632;p5"/>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3" name="Google Shape;2633;p5"/>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4" name="Google Shape;2634;p5"/>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5" name="Google Shape;2635;p5"/>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6" name="Google Shape;2636;p5"/>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7" name="Google Shape;2637;p5"/>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8" name="Google Shape;2638;p5"/>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9" name="Google Shape;2639;p5"/>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0" name="Google Shape;2640;p5"/>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1" name="Google Shape;2641;p5"/>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2" name="Google Shape;2642;p5"/>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3" name="Google Shape;2643;p5"/>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4" name="Google Shape;2644;p5"/>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5" name="Google Shape;2645;p5"/>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6" name="Google Shape;2646;p5"/>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7" name="Google Shape;2647;p5"/>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8" name="Google Shape;2648;p5"/>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9" name="Google Shape;2649;p5"/>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0" name="Google Shape;2650;p5"/>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1" name="Google Shape;2651;p5"/>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2" name="Google Shape;2652;p5"/>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3" name="Google Shape;2653;p5"/>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4" name="Google Shape;2654;p5"/>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5" name="Google Shape;2655;p5"/>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6" name="Google Shape;2656;p5"/>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7" name="Google Shape;2657;p5"/>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8" name="Google Shape;2658;p5"/>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9" name="Google Shape;2659;p5"/>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0" name="Google Shape;2660;p5"/>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1" name="Google Shape;2661;p5"/>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2" name="Google Shape;2662;p5"/>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3" name="Google Shape;2663;p5"/>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4" name="Google Shape;2664;p5"/>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5" name="Google Shape;2665;p5"/>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6" name="Google Shape;2666;p5"/>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7" name="Google Shape;2667;p5"/>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8" name="Google Shape;2668;p5"/>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9" name="Google Shape;2669;p5"/>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0" name="Google Shape;2670;p5"/>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1" name="Google Shape;2671;p5"/>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2" name="Google Shape;2672;p5"/>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3" name="Google Shape;2673;p5"/>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4" name="Google Shape;2674;p5"/>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5" name="Google Shape;2675;p5"/>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6" name="Google Shape;2676;p5"/>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7" name="Google Shape;2677;p5"/>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8" name="Google Shape;2678;p5"/>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9" name="Google Shape;2679;p5"/>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0" name="Google Shape;2680;p5"/>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1" name="Google Shape;2681;p5"/>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2" name="Google Shape;2682;p5"/>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3" name="Google Shape;2683;p5"/>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4" name="Google Shape;2684;p5"/>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5" name="Google Shape;2685;p5"/>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6" name="Google Shape;2686;p5"/>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7" name="Google Shape;2687;p5"/>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8" name="Google Shape;2688;p5"/>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9" name="Google Shape;2689;p5"/>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0" name="Google Shape;2690;p5"/>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1" name="Google Shape;2691;p5"/>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2" name="Google Shape;2692;p5"/>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3" name="Google Shape;2693;p5"/>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4" name="Google Shape;2694;p5"/>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5" name="Google Shape;2695;p5"/>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6" name="Google Shape;2696;p5"/>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7" name="Google Shape;2697;p5"/>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8" name="Google Shape;2698;p5"/>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9" name="Google Shape;2699;p5"/>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0" name="Google Shape;2700;p5"/>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1" name="Google Shape;2701;p5"/>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2" name="Google Shape;2702;p5"/>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3" name="Google Shape;2703;p5"/>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4" name="Google Shape;2704;p5"/>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5" name="Google Shape;2705;p5"/>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6" name="Google Shape;2706;p5"/>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7" name="Google Shape;2707;p5"/>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8" name="Google Shape;2708;p5"/>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9" name="Google Shape;2709;p5"/>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0" name="Google Shape;2710;p5"/>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1" name="Google Shape;2711;p5"/>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2" name="Google Shape;2712;p5"/>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3" name="Google Shape;2713;p5"/>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4" name="Google Shape;2714;p5"/>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5" name="Google Shape;2715;p5"/>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6" name="Google Shape;2716;p5"/>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7" name="Google Shape;2717;p5"/>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8" name="Google Shape;2718;p5"/>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9" name="Google Shape;2719;p5"/>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0" name="Google Shape;2720;p5"/>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1" name="Google Shape;2721;p5"/>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2" name="Google Shape;2722;p5"/>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3" name="Google Shape;2723;p5"/>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4" name="Google Shape;2724;p5"/>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5" name="Google Shape;2725;p5"/>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6" name="Google Shape;2726;p5"/>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7" name="Google Shape;2727;p5"/>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8" name="Google Shape;2728;p5"/>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9" name="Google Shape;2729;p5"/>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0" name="Google Shape;2730;p5"/>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1" name="Google Shape;2731;p5"/>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2" name="Google Shape;2732;p5"/>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3" name="Google Shape;2733;p5"/>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4" name="Google Shape;2734;p5"/>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5" name="Google Shape;2735;p5"/>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6" name="Google Shape;2736;p5"/>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7" name="Google Shape;2737;p5"/>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8" name="Google Shape;2738;p5"/>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9" name="Google Shape;2739;p5"/>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0" name="Google Shape;2740;p5"/>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1" name="Google Shape;2741;p5"/>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2" name="Google Shape;2742;p5"/>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3" name="Google Shape;2743;p5"/>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4" name="Google Shape;2744;p5"/>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5" name="Google Shape;2745;p5"/>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6" name="Google Shape;2746;p5"/>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7" name="Google Shape;2747;p5"/>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8" name="Google Shape;2748;p5"/>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9" name="Google Shape;2749;p5"/>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0" name="Google Shape;2750;p5"/>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1" name="Google Shape;2751;p5"/>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2" name="Google Shape;2752;p5"/>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3" name="Google Shape;2753;p5"/>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4" name="Google Shape;2754;p5"/>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5" name="Google Shape;2755;p5"/>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6" name="Google Shape;2756;p5"/>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7" name="Google Shape;2757;p5"/>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8" name="Google Shape;2758;p5"/>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9" name="Google Shape;2759;p5"/>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0" name="Google Shape;2760;p5"/>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1" name="Google Shape;2761;p5"/>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2" name="Google Shape;2762;p5"/>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3" name="Google Shape;2763;p5"/>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4" name="Google Shape;2764;p5"/>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5" name="Google Shape;2765;p5"/>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6" name="Google Shape;2766;p5"/>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7" name="Google Shape;2767;p5"/>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8" name="Google Shape;2768;p5"/>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9" name="Google Shape;2769;p5"/>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0" name="Google Shape;2770;p5"/>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1" name="Google Shape;2771;p5"/>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2" name="Google Shape;2772;p5"/>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3" name="Google Shape;2773;p5"/>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4" name="Google Shape;2774;p5"/>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5" name="Google Shape;2775;p5"/>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6" name="Google Shape;2776;p5"/>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7" name="Google Shape;2777;p5"/>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8" name="Google Shape;2778;p5"/>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9" name="Google Shape;2779;p5"/>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0" name="Google Shape;2780;p5"/>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1" name="Google Shape;2781;p5"/>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2" name="Google Shape;2782;p5"/>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3" name="Google Shape;2783;p5"/>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4" name="Google Shape;2784;p5"/>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5" name="Google Shape;2785;p5"/>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6" name="Google Shape;2786;p5"/>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7" name="Google Shape;2787;p5"/>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8" name="Google Shape;2788;p5"/>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9" name="Google Shape;2789;p5"/>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0" name="Google Shape;2790;p5"/>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1" name="Google Shape;2791;p5"/>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2" name="Google Shape;2792;p5"/>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3" name="Google Shape;2793;p5"/>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4" name="Google Shape;2794;p5"/>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5" name="Google Shape;2795;p5"/>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6" name="Google Shape;2796;p5"/>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7" name="Google Shape;2797;p5"/>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8" name="Google Shape;2798;p5"/>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9" name="Google Shape;2799;p5"/>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0" name="Google Shape;2800;p5"/>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1" name="Google Shape;2801;p5"/>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2" name="Google Shape;2802;p5"/>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3" name="Google Shape;2803;p5"/>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4" name="Google Shape;2804;p5"/>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5" name="Google Shape;2805;p5"/>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6" name="Google Shape;2806;p5"/>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7" name="Google Shape;2807;p5"/>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8" name="Google Shape;2808;p5"/>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9" name="Google Shape;2809;p5"/>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0" name="Google Shape;2810;p5"/>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1" name="Google Shape;2811;p5"/>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2" name="Google Shape;2812;p5"/>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3" name="Google Shape;2813;p5"/>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4" name="Google Shape;2814;p5"/>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5" name="Google Shape;2815;p5"/>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6" name="Google Shape;2816;p5"/>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7" name="Google Shape;2817;p5"/>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8" name="Google Shape;2818;p5"/>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9" name="Google Shape;2819;p5"/>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0" name="Google Shape;2820;p5"/>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1" name="Google Shape;2821;p5"/>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2" name="Google Shape;2822;p5"/>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3" name="Google Shape;2823;p5"/>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4" name="Google Shape;2824;p5"/>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5" name="Google Shape;2825;p5"/>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6" name="Google Shape;2826;p5"/>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7" name="Google Shape;2827;p5"/>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8" name="Google Shape;2828;p5"/>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9" name="Google Shape;2829;p5"/>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0" name="Google Shape;2830;p5"/>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1" name="Google Shape;2831;p5"/>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2" name="Google Shape;2832;p5"/>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3" name="Google Shape;2833;p5"/>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4" name="Google Shape;2834;p5"/>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5" name="Google Shape;2835;p5"/>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6" name="Google Shape;2836;p5"/>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7" name="Google Shape;2837;p5"/>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8" name="Google Shape;2838;p5"/>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9" name="Google Shape;2839;p5"/>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0" name="Google Shape;2840;p5"/>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1" name="Google Shape;2841;p5"/>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2" name="Google Shape;2842;p5"/>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3" name="Google Shape;2843;p5"/>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4" name="Google Shape;2844;p5"/>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5" name="Google Shape;2845;p5"/>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6" name="Google Shape;2846;p5"/>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7" name="Google Shape;2847;p5"/>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8" name="Google Shape;2848;p5"/>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9" name="Google Shape;2849;p5"/>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0" name="Google Shape;2850;p5"/>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1" name="Google Shape;2851;p5"/>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2" name="Google Shape;2852;p5"/>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3" name="Google Shape;2853;p5"/>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4" name="Google Shape;2854;p5"/>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5" name="Google Shape;2855;p5"/>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6" name="Google Shape;2856;p5"/>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7" name="Google Shape;2857;p5"/>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8" name="Google Shape;2858;p5"/>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9" name="Google Shape;2859;p5"/>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0" name="Google Shape;2860;p5"/>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1" name="Google Shape;2861;p5"/>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2" name="Google Shape;2862;p5"/>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3" name="Google Shape;2863;p5"/>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4" name="Google Shape;2864;p5"/>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5" name="Google Shape;2865;p5"/>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6" name="Google Shape;2866;p5"/>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7" name="Google Shape;2867;p5"/>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8" name="Google Shape;2868;p5"/>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9" name="Google Shape;2869;p5"/>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0" name="Google Shape;2870;p5"/>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1" name="Google Shape;2871;p5"/>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2" name="Google Shape;2872;p5"/>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3" name="Google Shape;2873;p5"/>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4" name="Google Shape;2874;p5"/>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5" name="Google Shape;2875;p5"/>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6" name="Google Shape;2876;p5"/>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7" name="Google Shape;2877;p5"/>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8" name="Google Shape;2878;p5"/>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9" name="Google Shape;2879;p5"/>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0" name="Google Shape;2880;p5"/>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1" name="Google Shape;2881;p5"/>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2" name="Google Shape;2882;p5"/>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3" name="Google Shape;2883;p5"/>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4" name="Google Shape;2884;p5"/>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5" name="Google Shape;2885;p5"/>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6" name="Google Shape;2886;p5"/>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7" name="Google Shape;2887;p5"/>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8" name="Google Shape;2888;p5"/>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9" name="Google Shape;2889;p5"/>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0" name="Google Shape;2890;p5"/>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1" name="Google Shape;2891;p5"/>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2" name="Google Shape;2892;p5"/>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3" name="Google Shape;2893;p5"/>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4" name="Google Shape;2894;p5"/>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5" name="Google Shape;2895;p5"/>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6" name="Google Shape;2896;p5"/>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7" name="Google Shape;2897;p5"/>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8" name="Google Shape;2898;p5"/>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9" name="Google Shape;2899;p5"/>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0" name="Google Shape;2900;p5"/>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1" name="Google Shape;2901;p5"/>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2" name="Google Shape;2902;p5"/>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3" name="Google Shape;2903;p5"/>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4" name="Google Shape;2904;p5"/>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5" name="Google Shape;2905;p5"/>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6" name="Google Shape;2906;p5"/>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7" name="Google Shape;2907;p5"/>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8" name="Google Shape;2908;p5"/>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9" name="Google Shape;2909;p5"/>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0" name="Google Shape;2910;p5"/>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1" name="Google Shape;2911;p5"/>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2" name="Google Shape;2912;p5"/>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3" name="Google Shape;2913;p5"/>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4" name="Google Shape;2914;p5"/>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5" name="Google Shape;2915;p5"/>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6" name="Google Shape;2916;p5"/>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7" name="Google Shape;2917;p5"/>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8" name="Google Shape;2918;p5"/>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9" name="Google Shape;2919;p5"/>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0" name="Google Shape;2920;p5"/>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1" name="Google Shape;2921;p5"/>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2" name="Google Shape;2922;p5"/>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3" name="Google Shape;2923;p5"/>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4" name="Google Shape;2924;p5"/>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5" name="Google Shape;2925;p5"/>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6" name="Google Shape;2926;p5"/>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7" name="Google Shape;2927;p5"/>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8" name="Google Shape;2928;p5"/>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9" name="Google Shape;2929;p5"/>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0" name="Google Shape;2930;p5"/>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1" name="Google Shape;2931;p5"/>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2" name="Google Shape;2932;p5"/>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3" name="Google Shape;2933;p5"/>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4" name="Google Shape;2934;p5"/>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5" name="Google Shape;2935;p5"/>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6" name="Google Shape;2936;p5"/>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7" name="Google Shape;2937;p5"/>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8" name="Google Shape;2938;p5"/>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9" name="Google Shape;2939;p5"/>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0" name="Google Shape;2940;p5"/>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1" name="Google Shape;2941;p5"/>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2" name="Google Shape;2942;p5"/>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3" name="Google Shape;2943;p5"/>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4" name="Google Shape;2944;p5"/>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5" name="Google Shape;2945;p5"/>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6" name="Google Shape;2946;p5"/>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7" name="Google Shape;2947;p5"/>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8" name="Google Shape;2948;p5"/>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9" name="Google Shape;2949;p5"/>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0" name="Google Shape;2950;p5"/>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1" name="Google Shape;2951;p5"/>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2" name="Google Shape;2952;p5"/>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3" name="Google Shape;2953;p5"/>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4" name="Google Shape;2954;p5"/>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5" name="Google Shape;2955;p5"/>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6" name="Google Shape;2956;p5"/>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7" name="Google Shape;2957;p5"/>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8" name="Google Shape;2958;p5"/>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9" name="Google Shape;2959;p5"/>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0" name="Google Shape;2960;p5"/>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1" name="Google Shape;2961;p5"/>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2" name="Google Shape;2962;p5"/>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3" name="Google Shape;2963;p5"/>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4" name="Google Shape;2964;p5"/>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5" name="Google Shape;2965;p5"/>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6" name="Google Shape;2966;p5"/>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7" name="Google Shape;2967;p5"/>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8" name="Google Shape;2968;p5"/>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9" name="Google Shape;2969;p5"/>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0" name="Google Shape;2970;p5"/>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1" name="Google Shape;2971;p5"/>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2" name="Google Shape;2972;p5"/>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3" name="Google Shape;2973;p5"/>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4" name="Google Shape;2974;p5"/>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5" name="Google Shape;2975;p5"/>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6" name="Google Shape;2976;p5"/>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7" name="Google Shape;2977;p5"/>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8" name="Google Shape;2978;p5"/>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9" name="Google Shape;2979;p5"/>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0" name="Google Shape;2980;p5"/>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1" name="Google Shape;2981;p5"/>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2" name="Google Shape;2982;p5"/>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3" name="Google Shape;2983;p5"/>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4" name="Google Shape;2984;p5"/>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5" name="Google Shape;2985;p5"/>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6" name="Google Shape;2986;p5"/>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7" name="Google Shape;2987;p5"/>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8" name="Google Shape;2988;p5"/>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9" name="Google Shape;2989;p5"/>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0" name="Google Shape;2990;p5"/>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1" name="Google Shape;2991;p5"/>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2" name="Google Shape;2992;p5"/>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3" name="Google Shape;2993;p5"/>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4" name="Google Shape;2994;p5"/>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5" name="Google Shape;2995;p5"/>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6" name="Google Shape;2996;p5"/>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7" name="Google Shape;2997;p5"/>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8" name="Google Shape;2998;p5"/>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9" name="Google Shape;2999;p5"/>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0" name="Google Shape;3000;p5"/>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1" name="Google Shape;3001;p5"/>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2" name="Google Shape;3002;p5"/>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3" name="Google Shape;3003;p5"/>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4" name="Google Shape;3004;p5"/>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5" name="Google Shape;3005;p5"/>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6" name="Google Shape;3006;p5"/>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7" name="Google Shape;3007;p5"/>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8" name="Google Shape;3008;p5"/>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9" name="Google Shape;3009;p5"/>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0" name="Google Shape;3010;p5"/>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1" name="Google Shape;3011;p5"/>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2" name="Google Shape;3012;p5"/>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3" name="Google Shape;3013;p5"/>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4" name="Google Shape;3014;p5"/>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5" name="Google Shape;3015;p5"/>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6" name="Google Shape;3016;p5"/>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7" name="Google Shape;3017;p5"/>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8" name="Google Shape;3018;p5"/>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9" name="Google Shape;3019;p5"/>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0" name="Google Shape;3020;p5"/>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1" name="Google Shape;3021;p5"/>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2" name="Google Shape;3022;p5"/>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3" name="Google Shape;3023;p5"/>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4" name="Google Shape;3024;p5"/>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5" name="Google Shape;3025;p5"/>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6" name="Google Shape;3026;p5"/>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7" name="Google Shape;3027;p5"/>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8" name="Google Shape;3028;p5"/>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9" name="Google Shape;3029;p5"/>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0" name="Google Shape;3030;p5"/>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1" name="Google Shape;3031;p5"/>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2" name="Google Shape;3032;p5"/>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3" name="Google Shape;3033;p5"/>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4" name="Google Shape;3034;p5"/>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5" name="Google Shape;3035;p5"/>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6" name="Google Shape;3036;p5"/>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7" name="Google Shape;3037;p5"/>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8" name="Google Shape;3038;p5"/>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9" name="Google Shape;3039;p5"/>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0" name="Google Shape;3040;p5"/>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1" name="Google Shape;3041;p5"/>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2" name="Google Shape;3042;p5"/>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3" name="Google Shape;3043;p5"/>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4" name="Google Shape;3044;p5"/>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5" name="Google Shape;3045;p5"/>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6" name="Google Shape;3046;p5"/>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7" name="Google Shape;3047;p5"/>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8" name="Google Shape;3048;p5"/>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9" name="Google Shape;3049;p5"/>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0" name="Google Shape;3050;p5"/>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1" name="Google Shape;3051;p5"/>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2" name="Google Shape;3052;p5"/>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3" name="Google Shape;3053;p5"/>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4" name="Google Shape;3054;p5"/>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5" name="Google Shape;3055;p5"/>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6" name="Google Shape;3056;p5"/>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7" name="Google Shape;3057;p5"/>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8" name="Google Shape;3058;p5"/>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9" name="Google Shape;3059;p5"/>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0" name="Google Shape;3060;p5"/>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1" name="Google Shape;3061;p5"/>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2" name="Google Shape;3062;p5"/>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3" name="Google Shape;3063;p5"/>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4" name="Google Shape;3064;p5"/>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5" name="Google Shape;3065;p5"/>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6" name="Google Shape;3066;p5"/>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7" name="Google Shape;3067;p5"/>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8" name="Google Shape;3068;p5"/>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9" name="Google Shape;3069;p5"/>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0" name="Google Shape;3070;p5"/>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1" name="Google Shape;3071;p5"/>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2" name="Google Shape;3072;p5"/>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3" name="Google Shape;3073;p5"/>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4" name="Google Shape;3074;p5"/>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5" name="Google Shape;3075;p5"/>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6" name="Google Shape;3076;p5"/>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7" name="Google Shape;3077;p5"/>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8" name="Google Shape;3078;p5"/>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9" name="Google Shape;3079;p5"/>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0" name="Google Shape;3080;p5"/>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1" name="Google Shape;3081;p5"/>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2" name="Google Shape;3082;p5"/>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3" name="Google Shape;3083;p5"/>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4" name="Google Shape;3084;p5"/>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5" name="Google Shape;3085;p5"/>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6" name="Google Shape;3086;p5"/>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7" name="Google Shape;3087;p5"/>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8" name="Google Shape;3088;p5"/>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9" name="Google Shape;3089;p5"/>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0" name="Google Shape;3090;p5"/>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1" name="Google Shape;3091;p5"/>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2" name="Google Shape;3092;p5"/>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3" name="Google Shape;3093;p5"/>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4" name="Google Shape;3094;p5"/>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5" name="Google Shape;3095;p5"/>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6" name="Google Shape;3096;p5"/>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7" name="Google Shape;3097;p5"/>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8" name="Google Shape;3098;p5"/>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9" name="Google Shape;3099;p5"/>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0" name="Google Shape;3100;p5"/>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1" name="Google Shape;3101;p5"/>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2" name="Google Shape;3102;p5"/>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3" name="Google Shape;3103;p5"/>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4" name="Google Shape;3104;p5"/>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5" name="Google Shape;3105;p5"/>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6" name="Google Shape;3106;p5"/>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7" name="Google Shape;3107;p5"/>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8" name="Google Shape;3108;p5"/>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9" name="Google Shape;3109;p5"/>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0" name="Google Shape;3110;p5"/>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1" name="Google Shape;3111;p5"/>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2" name="Google Shape;3112;p5"/>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3" name="Google Shape;3113;p5"/>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4" name="Google Shape;3114;p5"/>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5" name="Google Shape;3115;p5"/>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6" name="Google Shape;3116;p5"/>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7" name="Google Shape;3117;p5"/>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8" name="Google Shape;3118;p5"/>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9" name="Google Shape;3119;p5"/>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0" name="Google Shape;3120;p5"/>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1" name="Google Shape;3121;p5"/>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2" name="Google Shape;3122;p5"/>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3" name="Google Shape;3123;p5"/>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4" name="Google Shape;3124;p5"/>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5" name="Google Shape;3125;p5"/>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6" name="Google Shape;3126;p5"/>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7" name="Google Shape;3127;p5"/>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8" name="Google Shape;3128;p5"/>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9" name="Google Shape;3129;p5"/>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0" name="Google Shape;3130;p5"/>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1" name="Google Shape;3131;p5"/>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2" name="Google Shape;3132;p5"/>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3" name="Google Shape;3133;p5"/>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4" name="Google Shape;3134;p5"/>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5" name="Google Shape;3135;p5"/>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6" name="Google Shape;3136;p5"/>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7" name="Google Shape;3137;p5"/>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8" name="Google Shape;3138;p5"/>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9" name="Google Shape;3139;p5"/>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0" name="Google Shape;3140;p5"/>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1" name="Google Shape;3141;p5"/>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2" name="Google Shape;3142;p5"/>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3" name="Google Shape;3143;p5"/>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4" name="Google Shape;3144;p5"/>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5" name="Google Shape;3145;p5"/>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6" name="Google Shape;3146;p5"/>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7" name="Google Shape;3147;p5"/>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8" name="Google Shape;3148;p5"/>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9" name="Google Shape;3149;p5"/>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0" name="Google Shape;3150;p5"/>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1" name="Google Shape;3151;p5"/>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2" name="Google Shape;3152;p5"/>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3" name="Google Shape;3153;p5"/>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4" name="Google Shape;3154;p5"/>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5" name="Google Shape;3155;p5"/>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6" name="Google Shape;3156;p5"/>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7" name="Google Shape;3157;p5"/>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8" name="Google Shape;3158;p5"/>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9" name="Google Shape;3159;p5"/>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0" name="Google Shape;3160;p5"/>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1" name="Google Shape;3161;p5"/>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2" name="Google Shape;3162;p5"/>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3" name="Google Shape;3163;p5"/>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4" name="Google Shape;3164;p5"/>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5" name="Google Shape;3165;p5"/>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6" name="Google Shape;3166;p5"/>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7" name="Google Shape;3167;p5"/>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8" name="Google Shape;3168;p5"/>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9" name="Google Shape;3169;p5"/>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0" name="Google Shape;3170;p5"/>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1" name="Google Shape;3171;p5"/>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2" name="Google Shape;3172;p5"/>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3" name="Google Shape;3173;p5"/>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4" name="Google Shape;3174;p5"/>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5" name="Google Shape;3175;p5"/>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6" name="Google Shape;3176;p5"/>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7" name="Google Shape;3177;p5"/>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8" name="Google Shape;3178;p5"/>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9" name="Google Shape;3179;p5"/>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0" name="Google Shape;3180;p5"/>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1" name="Google Shape;3181;p5"/>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2" name="Google Shape;3182;p5"/>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3" name="Google Shape;3183;p5"/>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4" name="Google Shape;3184;p5"/>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5" name="Google Shape;3185;p5"/>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6" name="Google Shape;3186;p5"/>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7" name="Google Shape;3187;p5"/>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8" name="Google Shape;3188;p5"/>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9" name="Google Shape;3189;p5"/>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0" name="Google Shape;3190;p5"/>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1" name="Google Shape;3191;p5"/>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2" name="Google Shape;3192;p5"/>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3" name="Google Shape;3193;p5"/>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4" name="Google Shape;3194;p5"/>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5" name="Google Shape;3195;p5"/>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6" name="Google Shape;3196;p5"/>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7" name="Google Shape;3197;p5"/>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8" name="Google Shape;3198;p5"/>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9" name="Google Shape;3199;p5"/>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0" name="Google Shape;3200;p5"/>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1" name="Google Shape;3201;p5"/>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2" name="Google Shape;3202;p5"/>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3" name="Google Shape;3203;p5"/>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4" name="Google Shape;3204;p5"/>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5" name="Google Shape;3205;p5"/>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6" name="Google Shape;3206;p5"/>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7" name="Google Shape;3207;p5"/>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8" name="Google Shape;3208;p5"/>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9" name="Google Shape;3209;p5"/>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0" name="Google Shape;3210;p5"/>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1" name="Google Shape;3211;p5"/>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2" name="Google Shape;3212;p5"/>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3" name="Google Shape;3213;p5"/>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4" name="Google Shape;3214;p5"/>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5" name="Google Shape;3215;p5"/>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6" name="Google Shape;3216;p5"/>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7" name="Google Shape;3217;p5"/>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8" name="Google Shape;3218;p5"/>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9" name="Google Shape;3219;p5"/>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0" name="Google Shape;3220;p5"/>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1" name="Google Shape;3221;p5"/>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2" name="Google Shape;3222;p5"/>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3" name="Google Shape;3223;p5"/>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4" name="Google Shape;3224;p5"/>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5" name="Google Shape;3225;p5"/>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6" name="Google Shape;3226;p5"/>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7" name="Google Shape;3227;p5"/>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8" name="Google Shape;3228;p5"/>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9" name="Google Shape;3229;p5"/>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0" name="Google Shape;3230;p5"/>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1" name="Google Shape;3231;p5"/>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2" name="Google Shape;3232;p5"/>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3" name="Google Shape;3233;p5"/>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4" name="Google Shape;3234;p5"/>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5" name="Google Shape;3235;p5"/>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6" name="Google Shape;3236;p5"/>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7" name="Google Shape;3237;p5"/>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8" name="Google Shape;3238;p5"/>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9" name="Google Shape;3239;p5"/>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0" name="Google Shape;3240;p5"/>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1" name="Google Shape;3241;p5"/>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2" name="Google Shape;3242;p5"/>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3" name="Google Shape;3243;p5"/>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4" name="Google Shape;3244;p5"/>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5" name="Google Shape;3245;p5"/>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6" name="Google Shape;3246;p5"/>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7" name="Google Shape;3247;p5"/>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8" name="Google Shape;3248;p5"/>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9" name="Google Shape;3249;p5"/>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0" name="Google Shape;3250;p5"/>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1" name="Google Shape;3251;p5"/>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2" name="Google Shape;3252;p5"/>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3" name="Google Shape;3253;p5"/>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4" name="Google Shape;3254;p5"/>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5" name="Google Shape;3255;p5"/>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6" name="Google Shape;3256;p5"/>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7" name="Google Shape;3257;p5"/>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8" name="Google Shape;3258;p5"/>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9" name="Google Shape;3259;p5"/>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0" name="Google Shape;3260;p5"/>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1" name="Google Shape;3261;p5"/>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2" name="Google Shape;3262;p5"/>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3" name="Google Shape;3263;p5"/>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4" name="Google Shape;3264;p5"/>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5" name="Google Shape;3265;p5"/>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6" name="Google Shape;3266;p5"/>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7" name="Google Shape;3267;p5"/>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8" name="Google Shape;3268;p5"/>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9" name="Google Shape;3269;p5"/>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0" name="Google Shape;3270;p5"/>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1" name="Google Shape;3271;p5"/>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2" name="Google Shape;3272;p5"/>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3" name="Google Shape;3273;p5"/>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4" name="Google Shape;3274;p5"/>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5" name="Google Shape;3275;p5"/>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6" name="Google Shape;3276;p5"/>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7" name="Google Shape;3277;p5"/>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8" name="Google Shape;3278;p5"/>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9" name="Google Shape;3279;p5"/>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0" name="Google Shape;3280;p5"/>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1" name="Google Shape;3281;p5"/>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2" name="Google Shape;3282;p5"/>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3" name="Google Shape;3283;p5"/>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4" name="Google Shape;3284;p5"/>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5" name="Google Shape;3285;p5"/>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6" name="Google Shape;3286;p5"/>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7" name="Google Shape;3287;p5"/>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8" name="Google Shape;3288;p5"/>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9" name="Google Shape;3289;p5"/>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0" name="Google Shape;3290;p5"/>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1" name="Google Shape;3291;p5"/>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2" name="Google Shape;3292;p5"/>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3" name="Google Shape;3293;p5"/>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4" name="Google Shape;3294;p5"/>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5" name="Google Shape;3295;p5"/>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6" name="Google Shape;3296;p5"/>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7" name="Google Shape;3297;p5"/>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8" name="Google Shape;3298;p5"/>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9" name="Google Shape;3299;p5"/>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0" name="Google Shape;3300;p5"/>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1" name="Google Shape;3301;p5"/>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2" name="Google Shape;3302;p5"/>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3" name="Google Shape;3303;p5"/>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4" name="Google Shape;3304;p5"/>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5" name="Google Shape;3305;p5"/>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6" name="Google Shape;3306;p5"/>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7" name="Google Shape;3307;p5"/>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8" name="Google Shape;3308;p5"/>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9" name="Google Shape;3309;p5"/>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0" name="Google Shape;3310;p5"/>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1" name="Google Shape;3311;p5"/>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2" name="Google Shape;3312;p5"/>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3" name="Google Shape;3313;p5"/>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4" name="Google Shape;3314;p5"/>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5" name="Google Shape;3315;p5"/>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6" name="Google Shape;3316;p5"/>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7" name="Google Shape;3317;p5"/>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8" name="Google Shape;3318;p5"/>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9" name="Google Shape;3319;p5"/>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0" name="Google Shape;3320;p5"/>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1" name="Google Shape;3321;p5"/>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2" name="Google Shape;3322;p5"/>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3" name="Google Shape;3323;p5"/>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4" name="Google Shape;3324;p5"/>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5" name="Google Shape;3325;p5"/>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6" name="Google Shape;3326;p5"/>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7" name="Google Shape;3327;p5"/>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8" name="Google Shape;3328;p5"/>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9" name="Google Shape;3329;p5"/>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0" name="Google Shape;3330;p5"/>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1" name="Google Shape;3331;p5"/>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2" name="Google Shape;3332;p5"/>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3" name="Google Shape;3333;p5"/>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4" name="Google Shape;3334;p5"/>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5" name="Google Shape;3335;p5"/>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6" name="Google Shape;3336;p5"/>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7" name="Google Shape;3337;p5"/>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8" name="Google Shape;3338;p5"/>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9" name="Google Shape;3339;p5"/>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0" name="Google Shape;3340;p5"/>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1" name="Google Shape;3341;p5"/>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2" name="Google Shape;3342;p5"/>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3" name="Google Shape;3343;p5"/>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4" name="Google Shape;3344;p5"/>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5" name="Google Shape;3345;p5"/>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6" name="Google Shape;3346;p5"/>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7" name="Google Shape;3347;p5"/>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8" name="Google Shape;3348;p5"/>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9" name="Google Shape;3349;p5"/>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0" name="Google Shape;3350;p5"/>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1" name="Google Shape;3351;p5"/>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2" name="Google Shape;3352;p5"/>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3" name="Google Shape;3353;p5"/>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4" name="Google Shape;3354;p5"/>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5" name="Google Shape;3355;p5"/>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6" name="Google Shape;3356;p5"/>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7" name="Google Shape;3357;p5"/>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8" name="Google Shape;3358;p5"/>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9" name="Google Shape;3359;p5"/>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0" name="Google Shape;3360;p5"/>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1" name="Google Shape;3361;p5"/>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2" name="Google Shape;3362;p5"/>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3" name="Google Shape;3363;p5"/>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4" name="Google Shape;3364;p5"/>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5" name="Google Shape;3365;p5"/>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6" name="Google Shape;3366;p5"/>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7" name="Google Shape;3367;p5"/>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8" name="Google Shape;3368;p5"/>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9" name="Google Shape;3369;p5"/>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0" name="Google Shape;3370;p5"/>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1" name="Google Shape;3371;p5"/>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2" name="Google Shape;3372;p5"/>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373" name="Google Shape;3373;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374" name="Google Shape;3374;p5"/>
          <p:cNvSpPr txBox="1">
            <a:spLocks noGrp="1"/>
          </p:cNvSpPr>
          <p:nvPr>
            <p:ph type="title" idx="2"/>
          </p:nvPr>
        </p:nvSpPr>
        <p:spPr>
          <a:xfrm>
            <a:off x="2116600" y="2346875"/>
            <a:ext cx="3414000" cy="74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3333"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375" name="Google Shape;3375;p5"/>
          <p:cNvSpPr txBox="1">
            <a:spLocks noGrp="1"/>
          </p:cNvSpPr>
          <p:nvPr>
            <p:ph type="title" idx="3"/>
          </p:nvPr>
        </p:nvSpPr>
        <p:spPr>
          <a:xfrm>
            <a:off x="6625172" y="3424236"/>
            <a:ext cx="3414000" cy="74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3333"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376" name="Google Shape;3376;p5"/>
          <p:cNvSpPr txBox="1">
            <a:spLocks noGrp="1"/>
          </p:cNvSpPr>
          <p:nvPr>
            <p:ph type="subTitle" idx="1"/>
          </p:nvPr>
        </p:nvSpPr>
        <p:spPr>
          <a:xfrm>
            <a:off x="6625172" y="4068945"/>
            <a:ext cx="34140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3377" name="Google Shape;3377;p5"/>
          <p:cNvSpPr txBox="1">
            <a:spLocks noGrp="1"/>
          </p:cNvSpPr>
          <p:nvPr>
            <p:ph type="subTitle" idx="4"/>
          </p:nvPr>
        </p:nvSpPr>
        <p:spPr>
          <a:xfrm>
            <a:off x="2116600" y="2995081"/>
            <a:ext cx="34140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3378" name="Google Shape;3378;p5"/>
          <p:cNvSpPr/>
          <p:nvPr/>
        </p:nvSpPr>
        <p:spPr>
          <a:xfrm rot="9002992">
            <a:off x="617280" y="176261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79" name="Google Shape;3379;p5"/>
          <p:cNvSpPr/>
          <p:nvPr/>
        </p:nvSpPr>
        <p:spPr>
          <a:xfrm rot="6345070">
            <a:off x="844561" y="422650"/>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0" name="Google Shape;3380;p5"/>
          <p:cNvSpPr/>
          <p:nvPr/>
        </p:nvSpPr>
        <p:spPr>
          <a:xfrm rot="-7197008">
            <a:off x="1605754" y="1120072"/>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1" name="Google Shape;3381;p5"/>
          <p:cNvSpPr/>
          <p:nvPr/>
        </p:nvSpPr>
        <p:spPr>
          <a:xfrm rot="6345070">
            <a:off x="1256727" y="5262317"/>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2" name="Google Shape;3382;p5"/>
          <p:cNvSpPr/>
          <p:nvPr/>
        </p:nvSpPr>
        <p:spPr>
          <a:xfrm rot="9002992">
            <a:off x="617280" y="6155981"/>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3" name="Google Shape;3383;p5"/>
          <p:cNvSpPr/>
          <p:nvPr/>
        </p:nvSpPr>
        <p:spPr>
          <a:xfrm rot="-7197008">
            <a:off x="11566155" y="6002405"/>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4" name="Google Shape;3384;p5"/>
          <p:cNvSpPr/>
          <p:nvPr/>
        </p:nvSpPr>
        <p:spPr>
          <a:xfrm rot="-2569769">
            <a:off x="11597532" y="531401"/>
            <a:ext cx="97085" cy="19473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5" name="Google Shape;3385;p5"/>
          <p:cNvSpPr/>
          <p:nvPr/>
        </p:nvSpPr>
        <p:spPr>
          <a:xfrm rot="9002992">
            <a:off x="10360613" y="103771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86" name="Google Shape;3386;p5"/>
          <p:cNvSpPr/>
          <p:nvPr/>
        </p:nvSpPr>
        <p:spPr>
          <a:xfrm rot="9675998">
            <a:off x="11597447" y="1797800"/>
            <a:ext cx="97147" cy="19467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09447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387"/>
        <p:cNvGrpSpPr/>
        <p:nvPr/>
      </p:nvGrpSpPr>
      <p:grpSpPr>
        <a:xfrm>
          <a:off x="0" y="0"/>
          <a:ext cx="0" cy="0"/>
          <a:chOff x="0" y="0"/>
          <a:chExt cx="0" cy="0"/>
        </a:xfrm>
      </p:grpSpPr>
      <p:grpSp>
        <p:nvGrpSpPr>
          <p:cNvPr id="3388" name="Google Shape;3388;p6"/>
          <p:cNvGrpSpPr/>
          <p:nvPr/>
        </p:nvGrpSpPr>
        <p:grpSpPr>
          <a:xfrm>
            <a:off x="0" y="0"/>
            <a:ext cx="12205600" cy="7066400"/>
            <a:chOff x="0" y="0"/>
            <a:chExt cx="9154200" cy="5299800"/>
          </a:xfrm>
        </p:grpSpPr>
        <p:sp>
          <p:nvSpPr>
            <p:cNvPr id="3389" name="Google Shape;3389;p6"/>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0" name="Google Shape;3390;p6"/>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1" name="Google Shape;3391;p6"/>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2" name="Google Shape;3392;p6"/>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3" name="Google Shape;3393;p6"/>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4" name="Google Shape;3394;p6"/>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5" name="Google Shape;3395;p6"/>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6" name="Google Shape;3396;p6"/>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7" name="Google Shape;3397;p6"/>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8" name="Google Shape;3398;p6"/>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99" name="Google Shape;3399;p6"/>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0" name="Google Shape;3400;p6"/>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1" name="Google Shape;3401;p6"/>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2" name="Google Shape;3402;p6"/>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3" name="Google Shape;3403;p6"/>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4" name="Google Shape;3404;p6"/>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5" name="Google Shape;3405;p6"/>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6" name="Google Shape;3406;p6"/>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7" name="Google Shape;3407;p6"/>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8" name="Google Shape;3408;p6"/>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9" name="Google Shape;3409;p6"/>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0" name="Google Shape;3410;p6"/>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1" name="Google Shape;3411;p6"/>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2" name="Google Shape;3412;p6"/>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3" name="Google Shape;3413;p6"/>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4" name="Google Shape;3414;p6"/>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5" name="Google Shape;3415;p6"/>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6" name="Google Shape;3416;p6"/>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7" name="Google Shape;3417;p6"/>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8" name="Google Shape;3418;p6"/>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9" name="Google Shape;3419;p6"/>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0" name="Google Shape;3420;p6"/>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1" name="Google Shape;3421;p6"/>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2" name="Google Shape;3422;p6"/>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3" name="Google Shape;3423;p6"/>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4" name="Google Shape;3424;p6"/>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5" name="Google Shape;3425;p6"/>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6" name="Google Shape;3426;p6"/>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7" name="Google Shape;3427;p6"/>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8" name="Google Shape;3428;p6"/>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9" name="Google Shape;3429;p6"/>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0" name="Google Shape;3430;p6"/>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1" name="Google Shape;3431;p6"/>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2" name="Google Shape;3432;p6"/>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3" name="Google Shape;3433;p6"/>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4" name="Google Shape;3434;p6"/>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5" name="Google Shape;3435;p6"/>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6" name="Google Shape;3436;p6"/>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7" name="Google Shape;3437;p6"/>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8" name="Google Shape;3438;p6"/>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9" name="Google Shape;3439;p6"/>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0" name="Google Shape;3440;p6"/>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1" name="Google Shape;3441;p6"/>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2" name="Google Shape;3442;p6"/>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3" name="Google Shape;3443;p6"/>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4" name="Google Shape;3444;p6"/>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5" name="Google Shape;3445;p6"/>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6" name="Google Shape;3446;p6"/>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7" name="Google Shape;3447;p6"/>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8" name="Google Shape;3448;p6"/>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9" name="Google Shape;3449;p6"/>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0" name="Google Shape;3450;p6"/>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1" name="Google Shape;3451;p6"/>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2" name="Google Shape;3452;p6"/>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3" name="Google Shape;3453;p6"/>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4" name="Google Shape;3454;p6"/>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5" name="Google Shape;3455;p6"/>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6" name="Google Shape;3456;p6"/>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7" name="Google Shape;3457;p6"/>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8" name="Google Shape;3458;p6"/>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9" name="Google Shape;3459;p6"/>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0" name="Google Shape;3460;p6"/>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1" name="Google Shape;3461;p6"/>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2" name="Google Shape;3462;p6"/>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3" name="Google Shape;3463;p6"/>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4" name="Google Shape;3464;p6"/>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5" name="Google Shape;3465;p6"/>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6" name="Google Shape;3466;p6"/>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7" name="Google Shape;3467;p6"/>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8" name="Google Shape;3468;p6"/>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9" name="Google Shape;3469;p6"/>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0" name="Google Shape;3470;p6"/>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1" name="Google Shape;3471;p6"/>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2" name="Google Shape;3472;p6"/>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3" name="Google Shape;3473;p6"/>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4" name="Google Shape;3474;p6"/>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5" name="Google Shape;3475;p6"/>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6" name="Google Shape;3476;p6"/>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7" name="Google Shape;3477;p6"/>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8" name="Google Shape;3478;p6"/>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9" name="Google Shape;3479;p6"/>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0" name="Google Shape;3480;p6"/>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1" name="Google Shape;3481;p6"/>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2" name="Google Shape;3482;p6"/>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3" name="Google Shape;3483;p6"/>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4" name="Google Shape;3484;p6"/>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5" name="Google Shape;3485;p6"/>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6" name="Google Shape;3486;p6"/>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7" name="Google Shape;3487;p6"/>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8" name="Google Shape;3488;p6"/>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9" name="Google Shape;3489;p6"/>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0" name="Google Shape;3490;p6"/>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1" name="Google Shape;3491;p6"/>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2" name="Google Shape;3492;p6"/>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3" name="Google Shape;3493;p6"/>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4" name="Google Shape;3494;p6"/>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5" name="Google Shape;3495;p6"/>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6" name="Google Shape;3496;p6"/>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7" name="Google Shape;3497;p6"/>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8" name="Google Shape;3498;p6"/>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9" name="Google Shape;3499;p6"/>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0" name="Google Shape;3500;p6"/>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1" name="Google Shape;3501;p6"/>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2" name="Google Shape;3502;p6"/>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3" name="Google Shape;3503;p6"/>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4" name="Google Shape;3504;p6"/>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5" name="Google Shape;3505;p6"/>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6" name="Google Shape;3506;p6"/>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7" name="Google Shape;3507;p6"/>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8" name="Google Shape;3508;p6"/>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9" name="Google Shape;3509;p6"/>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0" name="Google Shape;3510;p6"/>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1" name="Google Shape;3511;p6"/>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2" name="Google Shape;3512;p6"/>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3" name="Google Shape;3513;p6"/>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4" name="Google Shape;3514;p6"/>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5" name="Google Shape;3515;p6"/>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6" name="Google Shape;3516;p6"/>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7" name="Google Shape;3517;p6"/>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8" name="Google Shape;3518;p6"/>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9" name="Google Shape;3519;p6"/>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0" name="Google Shape;3520;p6"/>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1" name="Google Shape;3521;p6"/>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2" name="Google Shape;3522;p6"/>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3" name="Google Shape;3523;p6"/>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4" name="Google Shape;3524;p6"/>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5" name="Google Shape;3525;p6"/>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6" name="Google Shape;3526;p6"/>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7" name="Google Shape;3527;p6"/>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8" name="Google Shape;3528;p6"/>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9" name="Google Shape;3529;p6"/>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0" name="Google Shape;3530;p6"/>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1" name="Google Shape;3531;p6"/>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2" name="Google Shape;3532;p6"/>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3" name="Google Shape;3533;p6"/>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4" name="Google Shape;3534;p6"/>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5" name="Google Shape;3535;p6"/>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6" name="Google Shape;3536;p6"/>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7" name="Google Shape;3537;p6"/>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8" name="Google Shape;3538;p6"/>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9" name="Google Shape;3539;p6"/>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0" name="Google Shape;3540;p6"/>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1" name="Google Shape;3541;p6"/>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2" name="Google Shape;3542;p6"/>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3" name="Google Shape;3543;p6"/>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4" name="Google Shape;3544;p6"/>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5" name="Google Shape;3545;p6"/>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6" name="Google Shape;3546;p6"/>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7" name="Google Shape;3547;p6"/>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8" name="Google Shape;3548;p6"/>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9" name="Google Shape;3549;p6"/>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0" name="Google Shape;3550;p6"/>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1" name="Google Shape;3551;p6"/>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2" name="Google Shape;3552;p6"/>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3" name="Google Shape;3553;p6"/>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4" name="Google Shape;3554;p6"/>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5" name="Google Shape;3555;p6"/>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6" name="Google Shape;3556;p6"/>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7" name="Google Shape;3557;p6"/>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8" name="Google Shape;3558;p6"/>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9" name="Google Shape;3559;p6"/>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0" name="Google Shape;3560;p6"/>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1" name="Google Shape;3561;p6"/>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2" name="Google Shape;3562;p6"/>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3" name="Google Shape;3563;p6"/>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4" name="Google Shape;3564;p6"/>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5" name="Google Shape;3565;p6"/>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6" name="Google Shape;3566;p6"/>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7" name="Google Shape;3567;p6"/>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8" name="Google Shape;3568;p6"/>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9" name="Google Shape;3569;p6"/>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0" name="Google Shape;3570;p6"/>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1" name="Google Shape;3571;p6"/>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2" name="Google Shape;3572;p6"/>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3" name="Google Shape;3573;p6"/>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4" name="Google Shape;3574;p6"/>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5" name="Google Shape;3575;p6"/>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6" name="Google Shape;3576;p6"/>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7" name="Google Shape;3577;p6"/>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8" name="Google Shape;3578;p6"/>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9" name="Google Shape;3579;p6"/>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0" name="Google Shape;3580;p6"/>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1" name="Google Shape;3581;p6"/>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2" name="Google Shape;3582;p6"/>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3" name="Google Shape;3583;p6"/>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4" name="Google Shape;3584;p6"/>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5" name="Google Shape;3585;p6"/>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6" name="Google Shape;3586;p6"/>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7" name="Google Shape;3587;p6"/>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8" name="Google Shape;3588;p6"/>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9" name="Google Shape;3589;p6"/>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0" name="Google Shape;3590;p6"/>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1" name="Google Shape;3591;p6"/>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2" name="Google Shape;3592;p6"/>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3" name="Google Shape;3593;p6"/>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4" name="Google Shape;3594;p6"/>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5" name="Google Shape;3595;p6"/>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6" name="Google Shape;3596;p6"/>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7" name="Google Shape;3597;p6"/>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8" name="Google Shape;3598;p6"/>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9" name="Google Shape;3599;p6"/>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0" name="Google Shape;3600;p6"/>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1" name="Google Shape;3601;p6"/>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2" name="Google Shape;3602;p6"/>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3" name="Google Shape;3603;p6"/>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4" name="Google Shape;3604;p6"/>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5" name="Google Shape;3605;p6"/>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6" name="Google Shape;3606;p6"/>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7" name="Google Shape;3607;p6"/>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8" name="Google Shape;3608;p6"/>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9" name="Google Shape;3609;p6"/>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0" name="Google Shape;3610;p6"/>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1" name="Google Shape;3611;p6"/>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2" name="Google Shape;3612;p6"/>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3" name="Google Shape;3613;p6"/>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4" name="Google Shape;3614;p6"/>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5" name="Google Shape;3615;p6"/>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6" name="Google Shape;3616;p6"/>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7" name="Google Shape;3617;p6"/>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8" name="Google Shape;3618;p6"/>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9" name="Google Shape;3619;p6"/>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0" name="Google Shape;3620;p6"/>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1" name="Google Shape;3621;p6"/>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2" name="Google Shape;3622;p6"/>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3" name="Google Shape;3623;p6"/>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4" name="Google Shape;3624;p6"/>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5" name="Google Shape;3625;p6"/>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6" name="Google Shape;3626;p6"/>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7" name="Google Shape;3627;p6"/>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8" name="Google Shape;3628;p6"/>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9" name="Google Shape;3629;p6"/>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0" name="Google Shape;3630;p6"/>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1" name="Google Shape;3631;p6"/>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2" name="Google Shape;3632;p6"/>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3" name="Google Shape;3633;p6"/>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4" name="Google Shape;3634;p6"/>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5" name="Google Shape;3635;p6"/>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6" name="Google Shape;3636;p6"/>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7" name="Google Shape;3637;p6"/>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8" name="Google Shape;3638;p6"/>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9" name="Google Shape;3639;p6"/>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0" name="Google Shape;3640;p6"/>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1" name="Google Shape;3641;p6"/>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2" name="Google Shape;3642;p6"/>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3" name="Google Shape;3643;p6"/>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4" name="Google Shape;3644;p6"/>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5" name="Google Shape;3645;p6"/>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6" name="Google Shape;3646;p6"/>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7" name="Google Shape;3647;p6"/>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8" name="Google Shape;3648;p6"/>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9" name="Google Shape;3649;p6"/>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0" name="Google Shape;3650;p6"/>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1" name="Google Shape;3651;p6"/>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2" name="Google Shape;3652;p6"/>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3" name="Google Shape;3653;p6"/>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4" name="Google Shape;3654;p6"/>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5" name="Google Shape;3655;p6"/>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6" name="Google Shape;3656;p6"/>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7" name="Google Shape;3657;p6"/>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8" name="Google Shape;3658;p6"/>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9" name="Google Shape;3659;p6"/>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0" name="Google Shape;3660;p6"/>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1" name="Google Shape;3661;p6"/>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2" name="Google Shape;3662;p6"/>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3" name="Google Shape;3663;p6"/>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4" name="Google Shape;3664;p6"/>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5" name="Google Shape;3665;p6"/>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6" name="Google Shape;3666;p6"/>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7" name="Google Shape;3667;p6"/>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8" name="Google Shape;3668;p6"/>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9" name="Google Shape;3669;p6"/>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0" name="Google Shape;3670;p6"/>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1" name="Google Shape;3671;p6"/>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2" name="Google Shape;3672;p6"/>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3" name="Google Shape;3673;p6"/>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4" name="Google Shape;3674;p6"/>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5" name="Google Shape;3675;p6"/>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6" name="Google Shape;3676;p6"/>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7" name="Google Shape;3677;p6"/>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8" name="Google Shape;3678;p6"/>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9" name="Google Shape;3679;p6"/>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0" name="Google Shape;3680;p6"/>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1" name="Google Shape;3681;p6"/>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2" name="Google Shape;3682;p6"/>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3" name="Google Shape;3683;p6"/>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4" name="Google Shape;3684;p6"/>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5" name="Google Shape;3685;p6"/>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6" name="Google Shape;3686;p6"/>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7" name="Google Shape;3687;p6"/>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8" name="Google Shape;3688;p6"/>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9" name="Google Shape;3689;p6"/>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0" name="Google Shape;3690;p6"/>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1" name="Google Shape;3691;p6"/>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2" name="Google Shape;3692;p6"/>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3" name="Google Shape;3693;p6"/>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4" name="Google Shape;3694;p6"/>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5" name="Google Shape;3695;p6"/>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6" name="Google Shape;3696;p6"/>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7" name="Google Shape;3697;p6"/>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8" name="Google Shape;3698;p6"/>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9" name="Google Shape;3699;p6"/>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0" name="Google Shape;3700;p6"/>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1" name="Google Shape;3701;p6"/>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2" name="Google Shape;3702;p6"/>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3" name="Google Shape;3703;p6"/>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4" name="Google Shape;3704;p6"/>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5" name="Google Shape;3705;p6"/>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6" name="Google Shape;3706;p6"/>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7" name="Google Shape;3707;p6"/>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8" name="Google Shape;3708;p6"/>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9" name="Google Shape;3709;p6"/>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0" name="Google Shape;3710;p6"/>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1" name="Google Shape;3711;p6"/>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2" name="Google Shape;3712;p6"/>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3" name="Google Shape;3713;p6"/>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4" name="Google Shape;3714;p6"/>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5" name="Google Shape;3715;p6"/>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6" name="Google Shape;3716;p6"/>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7" name="Google Shape;3717;p6"/>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8" name="Google Shape;3718;p6"/>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9" name="Google Shape;3719;p6"/>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0" name="Google Shape;3720;p6"/>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1" name="Google Shape;3721;p6"/>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2" name="Google Shape;3722;p6"/>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3" name="Google Shape;3723;p6"/>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4" name="Google Shape;3724;p6"/>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5" name="Google Shape;3725;p6"/>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6" name="Google Shape;3726;p6"/>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7" name="Google Shape;3727;p6"/>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8" name="Google Shape;3728;p6"/>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9" name="Google Shape;3729;p6"/>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0" name="Google Shape;3730;p6"/>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1" name="Google Shape;3731;p6"/>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2" name="Google Shape;3732;p6"/>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3" name="Google Shape;3733;p6"/>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4" name="Google Shape;3734;p6"/>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5" name="Google Shape;3735;p6"/>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6" name="Google Shape;3736;p6"/>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7" name="Google Shape;3737;p6"/>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8" name="Google Shape;3738;p6"/>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9" name="Google Shape;3739;p6"/>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0" name="Google Shape;3740;p6"/>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1" name="Google Shape;3741;p6"/>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2" name="Google Shape;3742;p6"/>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3" name="Google Shape;3743;p6"/>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4" name="Google Shape;3744;p6"/>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5" name="Google Shape;3745;p6"/>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6" name="Google Shape;3746;p6"/>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7" name="Google Shape;3747;p6"/>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8" name="Google Shape;3748;p6"/>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9" name="Google Shape;3749;p6"/>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0" name="Google Shape;3750;p6"/>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1" name="Google Shape;3751;p6"/>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2" name="Google Shape;3752;p6"/>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3" name="Google Shape;3753;p6"/>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4" name="Google Shape;3754;p6"/>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5" name="Google Shape;3755;p6"/>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6" name="Google Shape;3756;p6"/>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7" name="Google Shape;3757;p6"/>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8" name="Google Shape;3758;p6"/>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9" name="Google Shape;3759;p6"/>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0" name="Google Shape;3760;p6"/>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1" name="Google Shape;3761;p6"/>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2" name="Google Shape;3762;p6"/>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3" name="Google Shape;3763;p6"/>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4" name="Google Shape;3764;p6"/>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5" name="Google Shape;3765;p6"/>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6" name="Google Shape;3766;p6"/>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7" name="Google Shape;3767;p6"/>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8" name="Google Shape;3768;p6"/>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9" name="Google Shape;3769;p6"/>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0" name="Google Shape;3770;p6"/>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1" name="Google Shape;3771;p6"/>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2" name="Google Shape;3772;p6"/>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3" name="Google Shape;3773;p6"/>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4" name="Google Shape;3774;p6"/>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5" name="Google Shape;3775;p6"/>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6" name="Google Shape;3776;p6"/>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7" name="Google Shape;3777;p6"/>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8" name="Google Shape;3778;p6"/>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9" name="Google Shape;3779;p6"/>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0" name="Google Shape;3780;p6"/>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1" name="Google Shape;3781;p6"/>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2" name="Google Shape;3782;p6"/>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3" name="Google Shape;3783;p6"/>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4" name="Google Shape;3784;p6"/>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5" name="Google Shape;3785;p6"/>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6" name="Google Shape;3786;p6"/>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7" name="Google Shape;3787;p6"/>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8" name="Google Shape;3788;p6"/>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9" name="Google Shape;3789;p6"/>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0" name="Google Shape;3790;p6"/>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1" name="Google Shape;3791;p6"/>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2" name="Google Shape;3792;p6"/>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3" name="Google Shape;3793;p6"/>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4" name="Google Shape;3794;p6"/>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5" name="Google Shape;3795;p6"/>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6" name="Google Shape;3796;p6"/>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7" name="Google Shape;3797;p6"/>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8" name="Google Shape;3798;p6"/>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9" name="Google Shape;3799;p6"/>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0" name="Google Shape;3800;p6"/>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1" name="Google Shape;3801;p6"/>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2" name="Google Shape;3802;p6"/>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3" name="Google Shape;3803;p6"/>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4" name="Google Shape;3804;p6"/>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5" name="Google Shape;3805;p6"/>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6" name="Google Shape;3806;p6"/>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7" name="Google Shape;3807;p6"/>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8" name="Google Shape;3808;p6"/>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9" name="Google Shape;3809;p6"/>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0" name="Google Shape;3810;p6"/>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1" name="Google Shape;3811;p6"/>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2" name="Google Shape;3812;p6"/>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3" name="Google Shape;3813;p6"/>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4" name="Google Shape;3814;p6"/>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5" name="Google Shape;3815;p6"/>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6" name="Google Shape;3816;p6"/>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7" name="Google Shape;3817;p6"/>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8" name="Google Shape;3818;p6"/>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9" name="Google Shape;3819;p6"/>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0" name="Google Shape;3820;p6"/>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1" name="Google Shape;3821;p6"/>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2" name="Google Shape;3822;p6"/>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3" name="Google Shape;3823;p6"/>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4" name="Google Shape;3824;p6"/>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5" name="Google Shape;3825;p6"/>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6" name="Google Shape;3826;p6"/>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7" name="Google Shape;3827;p6"/>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8" name="Google Shape;3828;p6"/>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9" name="Google Shape;3829;p6"/>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0" name="Google Shape;3830;p6"/>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1" name="Google Shape;3831;p6"/>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2" name="Google Shape;3832;p6"/>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3" name="Google Shape;3833;p6"/>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4" name="Google Shape;3834;p6"/>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5" name="Google Shape;3835;p6"/>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6" name="Google Shape;3836;p6"/>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7" name="Google Shape;3837;p6"/>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8" name="Google Shape;3838;p6"/>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9" name="Google Shape;3839;p6"/>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0" name="Google Shape;3840;p6"/>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1" name="Google Shape;3841;p6"/>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2" name="Google Shape;3842;p6"/>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3" name="Google Shape;3843;p6"/>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4" name="Google Shape;3844;p6"/>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5" name="Google Shape;3845;p6"/>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6" name="Google Shape;3846;p6"/>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7" name="Google Shape;3847;p6"/>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8" name="Google Shape;3848;p6"/>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9" name="Google Shape;3849;p6"/>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0" name="Google Shape;3850;p6"/>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1" name="Google Shape;3851;p6"/>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2" name="Google Shape;3852;p6"/>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3" name="Google Shape;3853;p6"/>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4" name="Google Shape;3854;p6"/>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5" name="Google Shape;3855;p6"/>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6" name="Google Shape;3856;p6"/>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7" name="Google Shape;3857;p6"/>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8" name="Google Shape;3858;p6"/>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9" name="Google Shape;3859;p6"/>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0" name="Google Shape;3860;p6"/>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1" name="Google Shape;3861;p6"/>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2" name="Google Shape;3862;p6"/>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3" name="Google Shape;3863;p6"/>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4" name="Google Shape;3864;p6"/>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5" name="Google Shape;3865;p6"/>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6" name="Google Shape;3866;p6"/>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7" name="Google Shape;3867;p6"/>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8" name="Google Shape;3868;p6"/>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9" name="Google Shape;3869;p6"/>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0" name="Google Shape;3870;p6"/>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1" name="Google Shape;3871;p6"/>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2" name="Google Shape;3872;p6"/>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3" name="Google Shape;3873;p6"/>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4" name="Google Shape;3874;p6"/>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5" name="Google Shape;3875;p6"/>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6" name="Google Shape;3876;p6"/>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7" name="Google Shape;3877;p6"/>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8" name="Google Shape;3878;p6"/>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9" name="Google Shape;3879;p6"/>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0" name="Google Shape;3880;p6"/>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1" name="Google Shape;3881;p6"/>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2" name="Google Shape;3882;p6"/>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3" name="Google Shape;3883;p6"/>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4" name="Google Shape;3884;p6"/>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5" name="Google Shape;3885;p6"/>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6" name="Google Shape;3886;p6"/>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7" name="Google Shape;3887;p6"/>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8" name="Google Shape;3888;p6"/>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9" name="Google Shape;3889;p6"/>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0" name="Google Shape;3890;p6"/>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1" name="Google Shape;3891;p6"/>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2" name="Google Shape;3892;p6"/>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3" name="Google Shape;3893;p6"/>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4" name="Google Shape;3894;p6"/>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5" name="Google Shape;3895;p6"/>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6" name="Google Shape;3896;p6"/>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7" name="Google Shape;3897;p6"/>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8" name="Google Shape;3898;p6"/>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9" name="Google Shape;3899;p6"/>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0" name="Google Shape;3900;p6"/>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1" name="Google Shape;3901;p6"/>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2" name="Google Shape;3902;p6"/>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3" name="Google Shape;3903;p6"/>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4" name="Google Shape;3904;p6"/>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5" name="Google Shape;3905;p6"/>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6" name="Google Shape;3906;p6"/>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7" name="Google Shape;3907;p6"/>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8" name="Google Shape;3908;p6"/>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9" name="Google Shape;3909;p6"/>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0" name="Google Shape;3910;p6"/>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1" name="Google Shape;3911;p6"/>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2" name="Google Shape;3912;p6"/>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3" name="Google Shape;3913;p6"/>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4" name="Google Shape;3914;p6"/>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5" name="Google Shape;3915;p6"/>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6" name="Google Shape;3916;p6"/>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7" name="Google Shape;3917;p6"/>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8" name="Google Shape;3918;p6"/>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9" name="Google Shape;3919;p6"/>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0" name="Google Shape;3920;p6"/>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1" name="Google Shape;3921;p6"/>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2" name="Google Shape;3922;p6"/>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3" name="Google Shape;3923;p6"/>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4" name="Google Shape;3924;p6"/>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5" name="Google Shape;3925;p6"/>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6" name="Google Shape;3926;p6"/>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7" name="Google Shape;3927;p6"/>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8" name="Google Shape;3928;p6"/>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9" name="Google Shape;3929;p6"/>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0" name="Google Shape;3930;p6"/>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1" name="Google Shape;3931;p6"/>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2" name="Google Shape;3932;p6"/>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3" name="Google Shape;3933;p6"/>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4" name="Google Shape;3934;p6"/>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5" name="Google Shape;3935;p6"/>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6" name="Google Shape;3936;p6"/>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7" name="Google Shape;3937;p6"/>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8" name="Google Shape;3938;p6"/>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9" name="Google Shape;3939;p6"/>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0" name="Google Shape;3940;p6"/>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1" name="Google Shape;3941;p6"/>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2" name="Google Shape;3942;p6"/>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3" name="Google Shape;3943;p6"/>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4" name="Google Shape;3944;p6"/>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5" name="Google Shape;3945;p6"/>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6" name="Google Shape;3946;p6"/>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7" name="Google Shape;3947;p6"/>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8" name="Google Shape;3948;p6"/>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9" name="Google Shape;3949;p6"/>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0" name="Google Shape;3950;p6"/>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1" name="Google Shape;3951;p6"/>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2" name="Google Shape;3952;p6"/>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3" name="Google Shape;3953;p6"/>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4" name="Google Shape;3954;p6"/>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5" name="Google Shape;3955;p6"/>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6" name="Google Shape;3956;p6"/>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7" name="Google Shape;3957;p6"/>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8" name="Google Shape;3958;p6"/>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9" name="Google Shape;3959;p6"/>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0" name="Google Shape;3960;p6"/>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1" name="Google Shape;3961;p6"/>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2" name="Google Shape;3962;p6"/>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3" name="Google Shape;3963;p6"/>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4" name="Google Shape;3964;p6"/>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5" name="Google Shape;3965;p6"/>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6" name="Google Shape;3966;p6"/>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7" name="Google Shape;3967;p6"/>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8" name="Google Shape;3968;p6"/>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9" name="Google Shape;3969;p6"/>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0" name="Google Shape;3970;p6"/>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1" name="Google Shape;3971;p6"/>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2" name="Google Shape;3972;p6"/>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3" name="Google Shape;3973;p6"/>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4" name="Google Shape;3974;p6"/>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5" name="Google Shape;3975;p6"/>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6" name="Google Shape;3976;p6"/>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7" name="Google Shape;3977;p6"/>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8" name="Google Shape;3978;p6"/>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9" name="Google Shape;3979;p6"/>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0" name="Google Shape;3980;p6"/>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1" name="Google Shape;3981;p6"/>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2" name="Google Shape;3982;p6"/>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3" name="Google Shape;3983;p6"/>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4" name="Google Shape;3984;p6"/>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5" name="Google Shape;3985;p6"/>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6" name="Google Shape;3986;p6"/>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7" name="Google Shape;3987;p6"/>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8" name="Google Shape;3988;p6"/>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9" name="Google Shape;3989;p6"/>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0" name="Google Shape;3990;p6"/>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1" name="Google Shape;3991;p6"/>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2" name="Google Shape;3992;p6"/>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3" name="Google Shape;3993;p6"/>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4" name="Google Shape;3994;p6"/>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5" name="Google Shape;3995;p6"/>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6" name="Google Shape;3996;p6"/>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7" name="Google Shape;3997;p6"/>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8" name="Google Shape;3998;p6"/>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9" name="Google Shape;3999;p6"/>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0" name="Google Shape;4000;p6"/>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1" name="Google Shape;4001;p6"/>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2" name="Google Shape;4002;p6"/>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3" name="Google Shape;4003;p6"/>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4" name="Google Shape;4004;p6"/>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5" name="Google Shape;4005;p6"/>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6" name="Google Shape;4006;p6"/>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7" name="Google Shape;4007;p6"/>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8" name="Google Shape;4008;p6"/>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9" name="Google Shape;4009;p6"/>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0" name="Google Shape;4010;p6"/>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1" name="Google Shape;4011;p6"/>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2" name="Google Shape;4012;p6"/>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3" name="Google Shape;4013;p6"/>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4" name="Google Shape;4014;p6"/>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5" name="Google Shape;4015;p6"/>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6" name="Google Shape;4016;p6"/>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7" name="Google Shape;4017;p6"/>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8" name="Google Shape;4018;p6"/>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9" name="Google Shape;4019;p6"/>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0" name="Google Shape;4020;p6"/>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1" name="Google Shape;4021;p6"/>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2" name="Google Shape;4022;p6"/>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3" name="Google Shape;4023;p6"/>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4" name="Google Shape;4024;p6"/>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5" name="Google Shape;4025;p6"/>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6" name="Google Shape;4026;p6"/>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7" name="Google Shape;4027;p6"/>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8" name="Google Shape;4028;p6"/>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9" name="Google Shape;4029;p6"/>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0" name="Google Shape;4030;p6"/>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1" name="Google Shape;4031;p6"/>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2" name="Google Shape;4032;p6"/>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3" name="Google Shape;4033;p6"/>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4" name="Google Shape;4034;p6"/>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5" name="Google Shape;4035;p6"/>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6" name="Google Shape;4036;p6"/>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7" name="Google Shape;4037;p6"/>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8" name="Google Shape;4038;p6"/>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9" name="Google Shape;4039;p6"/>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0" name="Google Shape;4040;p6"/>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1" name="Google Shape;4041;p6"/>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2" name="Google Shape;4042;p6"/>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3" name="Google Shape;4043;p6"/>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4" name="Google Shape;4044;p6"/>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5" name="Google Shape;4045;p6"/>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6" name="Google Shape;4046;p6"/>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7" name="Google Shape;4047;p6"/>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8" name="Google Shape;4048;p6"/>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9" name="Google Shape;4049;p6"/>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0" name="Google Shape;4050;p6"/>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1" name="Google Shape;4051;p6"/>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2" name="Google Shape;4052;p6"/>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3" name="Google Shape;4053;p6"/>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4" name="Google Shape;4054;p6"/>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5" name="Google Shape;4055;p6"/>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6" name="Google Shape;4056;p6"/>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7" name="Google Shape;4057;p6"/>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8" name="Google Shape;4058;p6"/>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9" name="Google Shape;4059;p6"/>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0" name="Google Shape;4060;p6"/>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1" name="Google Shape;4061;p6"/>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2" name="Google Shape;4062;p6"/>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3" name="Google Shape;4063;p6"/>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4" name="Google Shape;4064;p6"/>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5" name="Google Shape;4065;p6"/>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6" name="Google Shape;4066;p6"/>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7" name="Google Shape;4067;p6"/>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8" name="Google Shape;4068;p6"/>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9" name="Google Shape;4069;p6"/>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0" name="Google Shape;4070;p6"/>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1" name="Google Shape;4071;p6"/>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2" name="Google Shape;4072;p6"/>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3" name="Google Shape;4073;p6"/>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4" name="Google Shape;4074;p6"/>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5" name="Google Shape;4075;p6"/>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6" name="Google Shape;4076;p6"/>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7" name="Google Shape;4077;p6"/>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8" name="Google Shape;4078;p6"/>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9" name="Google Shape;4079;p6"/>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0" name="Google Shape;4080;p6"/>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1" name="Google Shape;4081;p6"/>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2" name="Google Shape;4082;p6"/>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3" name="Google Shape;4083;p6"/>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4" name="Google Shape;4084;p6"/>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5" name="Google Shape;4085;p6"/>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6" name="Google Shape;4086;p6"/>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7" name="Google Shape;4087;p6"/>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8" name="Google Shape;4088;p6"/>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9" name="Google Shape;4089;p6"/>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0" name="Google Shape;4090;p6"/>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1" name="Google Shape;4091;p6"/>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2" name="Google Shape;4092;p6"/>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3" name="Google Shape;4093;p6"/>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4" name="Google Shape;4094;p6"/>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5" name="Google Shape;4095;p6"/>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6" name="Google Shape;4096;p6"/>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7" name="Google Shape;4097;p6"/>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8" name="Google Shape;4098;p6"/>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9" name="Google Shape;4099;p6"/>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0" name="Google Shape;4100;p6"/>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1" name="Google Shape;4101;p6"/>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2" name="Google Shape;4102;p6"/>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3" name="Google Shape;4103;p6"/>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4" name="Google Shape;4104;p6"/>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5" name="Google Shape;4105;p6"/>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6" name="Google Shape;4106;p6"/>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7" name="Google Shape;4107;p6"/>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8" name="Google Shape;4108;p6"/>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9" name="Google Shape;4109;p6"/>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0" name="Google Shape;4110;p6"/>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1" name="Google Shape;4111;p6"/>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2" name="Google Shape;4112;p6"/>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3" name="Google Shape;4113;p6"/>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4" name="Google Shape;4114;p6"/>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5" name="Google Shape;4115;p6"/>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6" name="Google Shape;4116;p6"/>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7" name="Google Shape;4117;p6"/>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8" name="Google Shape;4118;p6"/>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9" name="Google Shape;4119;p6"/>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0" name="Google Shape;4120;p6"/>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1" name="Google Shape;4121;p6"/>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2" name="Google Shape;4122;p6"/>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3" name="Google Shape;4123;p6"/>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4" name="Google Shape;4124;p6"/>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5" name="Google Shape;4125;p6"/>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6" name="Google Shape;4126;p6"/>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7" name="Google Shape;4127;p6"/>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8" name="Google Shape;4128;p6"/>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9" name="Google Shape;4129;p6"/>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0" name="Google Shape;4130;p6"/>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1" name="Google Shape;4131;p6"/>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2" name="Google Shape;4132;p6"/>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3" name="Google Shape;4133;p6"/>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4" name="Google Shape;4134;p6"/>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5" name="Google Shape;4135;p6"/>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6" name="Google Shape;4136;p6"/>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7" name="Google Shape;4137;p6"/>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8" name="Google Shape;4138;p6"/>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9" name="Google Shape;4139;p6"/>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0" name="Google Shape;4140;p6"/>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1" name="Google Shape;4141;p6"/>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2" name="Google Shape;4142;p6"/>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3" name="Google Shape;4143;p6"/>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4" name="Google Shape;4144;p6"/>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5" name="Google Shape;4145;p6"/>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6" name="Google Shape;4146;p6"/>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7" name="Google Shape;4147;p6"/>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8" name="Google Shape;4148;p6"/>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9" name="Google Shape;4149;p6"/>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0" name="Google Shape;4150;p6"/>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1" name="Google Shape;4151;p6"/>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2" name="Google Shape;4152;p6"/>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3" name="Google Shape;4153;p6"/>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4" name="Google Shape;4154;p6"/>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5" name="Google Shape;4155;p6"/>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6" name="Google Shape;4156;p6"/>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7" name="Google Shape;4157;p6"/>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8" name="Google Shape;4158;p6"/>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9" name="Google Shape;4159;p6"/>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0" name="Google Shape;4160;p6"/>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1" name="Google Shape;4161;p6"/>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2" name="Google Shape;4162;p6"/>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3" name="Google Shape;4163;p6"/>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4" name="Google Shape;4164;p6"/>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5" name="Google Shape;4165;p6"/>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6" name="Google Shape;4166;p6"/>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7" name="Google Shape;4167;p6"/>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8" name="Google Shape;4168;p6"/>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9" name="Google Shape;4169;p6"/>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0" name="Google Shape;4170;p6"/>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1" name="Google Shape;4171;p6"/>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2" name="Google Shape;4172;p6"/>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3" name="Google Shape;4173;p6"/>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4" name="Google Shape;4174;p6"/>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5" name="Google Shape;4175;p6"/>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6" name="Google Shape;4176;p6"/>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7" name="Google Shape;4177;p6"/>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8" name="Google Shape;4178;p6"/>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9" name="Google Shape;4179;p6"/>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0" name="Google Shape;4180;p6"/>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1" name="Google Shape;4181;p6"/>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2" name="Google Shape;4182;p6"/>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3" name="Google Shape;4183;p6"/>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4" name="Google Shape;4184;p6"/>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5" name="Google Shape;4185;p6"/>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6" name="Google Shape;4186;p6"/>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7" name="Google Shape;4187;p6"/>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8" name="Google Shape;4188;p6"/>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9" name="Google Shape;4189;p6"/>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0" name="Google Shape;4190;p6"/>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1" name="Google Shape;4191;p6"/>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2" name="Google Shape;4192;p6"/>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3" name="Google Shape;4193;p6"/>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4" name="Google Shape;4194;p6"/>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5" name="Google Shape;4195;p6"/>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6" name="Google Shape;4196;p6"/>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7" name="Google Shape;4197;p6"/>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8" name="Google Shape;4198;p6"/>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9" name="Google Shape;4199;p6"/>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0" name="Google Shape;4200;p6"/>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1" name="Google Shape;4201;p6"/>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2" name="Google Shape;4202;p6"/>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3" name="Google Shape;4203;p6"/>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4" name="Google Shape;4204;p6"/>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5" name="Google Shape;4205;p6"/>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6" name="Google Shape;4206;p6"/>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7" name="Google Shape;4207;p6"/>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8" name="Google Shape;4208;p6"/>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9" name="Google Shape;4209;p6"/>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0" name="Google Shape;4210;p6"/>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1" name="Google Shape;4211;p6"/>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2" name="Google Shape;4212;p6"/>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3" name="Google Shape;4213;p6"/>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4" name="Google Shape;4214;p6"/>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5" name="Google Shape;4215;p6"/>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6" name="Google Shape;4216;p6"/>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7" name="Google Shape;4217;p6"/>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8" name="Google Shape;4218;p6"/>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9" name="Google Shape;4219;p6"/>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0" name="Google Shape;4220;p6"/>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1" name="Google Shape;4221;p6"/>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2" name="Google Shape;4222;p6"/>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3" name="Google Shape;4223;p6"/>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4" name="Google Shape;4224;p6"/>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225" name="Google Shape;4225;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226" name="Google Shape;4226;p6"/>
          <p:cNvSpPr/>
          <p:nvPr/>
        </p:nvSpPr>
        <p:spPr>
          <a:xfrm rot="1797008">
            <a:off x="1879183" y="658554"/>
            <a:ext cx="96947" cy="19478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27" name="Google Shape;4227;p6"/>
          <p:cNvSpPr/>
          <p:nvPr/>
        </p:nvSpPr>
        <p:spPr>
          <a:xfrm rot="-1797008">
            <a:off x="308033" y="1693302"/>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28" name="Google Shape;4228;p6"/>
          <p:cNvSpPr/>
          <p:nvPr/>
        </p:nvSpPr>
        <p:spPr>
          <a:xfrm rot="3602992">
            <a:off x="661964" y="459350"/>
            <a:ext cx="96947" cy="194785"/>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29" name="Google Shape;4229;p6"/>
          <p:cNvSpPr/>
          <p:nvPr/>
        </p:nvSpPr>
        <p:spPr>
          <a:xfrm rot="1797008">
            <a:off x="11491983" y="525135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30" name="Google Shape;4230;p6"/>
          <p:cNvSpPr/>
          <p:nvPr/>
        </p:nvSpPr>
        <p:spPr>
          <a:xfrm rot="3602992">
            <a:off x="11028697" y="5997950"/>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231" name="Google Shape;4231;p6"/>
          <p:cNvSpPr/>
          <p:nvPr/>
        </p:nvSpPr>
        <p:spPr>
          <a:xfrm rot="-1797008">
            <a:off x="11673200" y="6354702"/>
            <a:ext cx="96947" cy="194785"/>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27937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232"/>
        <p:cNvGrpSpPr/>
        <p:nvPr/>
      </p:nvGrpSpPr>
      <p:grpSpPr>
        <a:xfrm>
          <a:off x="0" y="0"/>
          <a:ext cx="0" cy="0"/>
          <a:chOff x="0" y="0"/>
          <a:chExt cx="0" cy="0"/>
        </a:xfrm>
      </p:grpSpPr>
      <p:grpSp>
        <p:nvGrpSpPr>
          <p:cNvPr id="4233" name="Google Shape;4233;p7"/>
          <p:cNvGrpSpPr/>
          <p:nvPr/>
        </p:nvGrpSpPr>
        <p:grpSpPr>
          <a:xfrm>
            <a:off x="0" y="0"/>
            <a:ext cx="12205600" cy="7066400"/>
            <a:chOff x="0" y="0"/>
            <a:chExt cx="9154200" cy="5299800"/>
          </a:xfrm>
        </p:grpSpPr>
        <p:sp>
          <p:nvSpPr>
            <p:cNvPr id="4234" name="Google Shape;4234;p7"/>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5" name="Google Shape;4235;p7"/>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6" name="Google Shape;4236;p7"/>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7" name="Google Shape;4237;p7"/>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8" name="Google Shape;4238;p7"/>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9" name="Google Shape;4239;p7"/>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0" name="Google Shape;4240;p7"/>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1" name="Google Shape;4241;p7"/>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2" name="Google Shape;4242;p7"/>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3" name="Google Shape;4243;p7"/>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4" name="Google Shape;4244;p7"/>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5" name="Google Shape;4245;p7"/>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6" name="Google Shape;4246;p7"/>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7" name="Google Shape;4247;p7"/>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8" name="Google Shape;4248;p7"/>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9" name="Google Shape;4249;p7"/>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0" name="Google Shape;4250;p7"/>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1" name="Google Shape;4251;p7"/>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2" name="Google Shape;4252;p7"/>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3" name="Google Shape;4253;p7"/>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4" name="Google Shape;4254;p7"/>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5" name="Google Shape;4255;p7"/>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6" name="Google Shape;4256;p7"/>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7" name="Google Shape;4257;p7"/>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8" name="Google Shape;4258;p7"/>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9" name="Google Shape;4259;p7"/>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0" name="Google Shape;4260;p7"/>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1" name="Google Shape;4261;p7"/>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2" name="Google Shape;4262;p7"/>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3" name="Google Shape;4263;p7"/>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4" name="Google Shape;4264;p7"/>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5" name="Google Shape;4265;p7"/>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6" name="Google Shape;4266;p7"/>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7" name="Google Shape;4267;p7"/>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8" name="Google Shape;4268;p7"/>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9" name="Google Shape;4269;p7"/>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0" name="Google Shape;4270;p7"/>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1" name="Google Shape;4271;p7"/>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2" name="Google Shape;4272;p7"/>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3" name="Google Shape;4273;p7"/>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4" name="Google Shape;4274;p7"/>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5" name="Google Shape;4275;p7"/>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6" name="Google Shape;4276;p7"/>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7" name="Google Shape;4277;p7"/>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8" name="Google Shape;4278;p7"/>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9" name="Google Shape;4279;p7"/>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0" name="Google Shape;4280;p7"/>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1" name="Google Shape;4281;p7"/>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2" name="Google Shape;4282;p7"/>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3" name="Google Shape;4283;p7"/>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4" name="Google Shape;4284;p7"/>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5" name="Google Shape;4285;p7"/>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6" name="Google Shape;4286;p7"/>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7" name="Google Shape;4287;p7"/>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8" name="Google Shape;4288;p7"/>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9" name="Google Shape;4289;p7"/>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0" name="Google Shape;4290;p7"/>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1" name="Google Shape;4291;p7"/>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2" name="Google Shape;4292;p7"/>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3" name="Google Shape;4293;p7"/>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4" name="Google Shape;4294;p7"/>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5" name="Google Shape;4295;p7"/>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6" name="Google Shape;4296;p7"/>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7" name="Google Shape;4297;p7"/>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8" name="Google Shape;4298;p7"/>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9" name="Google Shape;4299;p7"/>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0" name="Google Shape;4300;p7"/>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1" name="Google Shape;4301;p7"/>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2" name="Google Shape;4302;p7"/>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3" name="Google Shape;4303;p7"/>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4" name="Google Shape;4304;p7"/>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5" name="Google Shape;4305;p7"/>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6" name="Google Shape;4306;p7"/>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7" name="Google Shape;4307;p7"/>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8" name="Google Shape;4308;p7"/>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9" name="Google Shape;4309;p7"/>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0" name="Google Shape;4310;p7"/>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1" name="Google Shape;4311;p7"/>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2" name="Google Shape;4312;p7"/>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3" name="Google Shape;4313;p7"/>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4" name="Google Shape;4314;p7"/>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5" name="Google Shape;4315;p7"/>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6" name="Google Shape;4316;p7"/>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7" name="Google Shape;4317;p7"/>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8" name="Google Shape;4318;p7"/>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9" name="Google Shape;4319;p7"/>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0" name="Google Shape;4320;p7"/>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1" name="Google Shape;4321;p7"/>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2" name="Google Shape;4322;p7"/>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3" name="Google Shape;4323;p7"/>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4" name="Google Shape;4324;p7"/>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5" name="Google Shape;4325;p7"/>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6" name="Google Shape;4326;p7"/>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7" name="Google Shape;4327;p7"/>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8" name="Google Shape;4328;p7"/>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9" name="Google Shape;4329;p7"/>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0" name="Google Shape;4330;p7"/>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1" name="Google Shape;4331;p7"/>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2" name="Google Shape;4332;p7"/>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3" name="Google Shape;4333;p7"/>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4" name="Google Shape;4334;p7"/>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5" name="Google Shape;4335;p7"/>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6" name="Google Shape;4336;p7"/>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7" name="Google Shape;4337;p7"/>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8" name="Google Shape;4338;p7"/>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9" name="Google Shape;4339;p7"/>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0" name="Google Shape;4340;p7"/>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1" name="Google Shape;4341;p7"/>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2" name="Google Shape;4342;p7"/>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3" name="Google Shape;4343;p7"/>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4" name="Google Shape;4344;p7"/>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5" name="Google Shape;4345;p7"/>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6" name="Google Shape;4346;p7"/>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7" name="Google Shape;4347;p7"/>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8" name="Google Shape;4348;p7"/>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9" name="Google Shape;4349;p7"/>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0" name="Google Shape;4350;p7"/>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1" name="Google Shape;4351;p7"/>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2" name="Google Shape;4352;p7"/>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3" name="Google Shape;4353;p7"/>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4" name="Google Shape;4354;p7"/>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5" name="Google Shape;4355;p7"/>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6" name="Google Shape;4356;p7"/>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7" name="Google Shape;4357;p7"/>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8" name="Google Shape;4358;p7"/>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9" name="Google Shape;4359;p7"/>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0" name="Google Shape;4360;p7"/>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1" name="Google Shape;4361;p7"/>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2" name="Google Shape;4362;p7"/>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3" name="Google Shape;4363;p7"/>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4" name="Google Shape;4364;p7"/>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5" name="Google Shape;4365;p7"/>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6" name="Google Shape;4366;p7"/>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7" name="Google Shape;4367;p7"/>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8" name="Google Shape;4368;p7"/>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9" name="Google Shape;4369;p7"/>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0" name="Google Shape;4370;p7"/>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1" name="Google Shape;4371;p7"/>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2" name="Google Shape;4372;p7"/>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3" name="Google Shape;4373;p7"/>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4" name="Google Shape;4374;p7"/>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5" name="Google Shape;4375;p7"/>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6" name="Google Shape;4376;p7"/>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7" name="Google Shape;4377;p7"/>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8" name="Google Shape;4378;p7"/>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9" name="Google Shape;4379;p7"/>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0" name="Google Shape;4380;p7"/>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1" name="Google Shape;4381;p7"/>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2" name="Google Shape;4382;p7"/>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3" name="Google Shape;4383;p7"/>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4" name="Google Shape;4384;p7"/>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5" name="Google Shape;4385;p7"/>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6" name="Google Shape;4386;p7"/>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7" name="Google Shape;4387;p7"/>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8" name="Google Shape;4388;p7"/>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9" name="Google Shape;4389;p7"/>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0" name="Google Shape;4390;p7"/>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1" name="Google Shape;4391;p7"/>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2" name="Google Shape;4392;p7"/>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3" name="Google Shape;4393;p7"/>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4" name="Google Shape;4394;p7"/>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5" name="Google Shape;4395;p7"/>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6" name="Google Shape;4396;p7"/>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7" name="Google Shape;4397;p7"/>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8" name="Google Shape;4398;p7"/>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9" name="Google Shape;4399;p7"/>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0" name="Google Shape;4400;p7"/>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1" name="Google Shape;4401;p7"/>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2" name="Google Shape;4402;p7"/>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3" name="Google Shape;4403;p7"/>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4" name="Google Shape;4404;p7"/>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5" name="Google Shape;4405;p7"/>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6" name="Google Shape;4406;p7"/>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7" name="Google Shape;4407;p7"/>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8" name="Google Shape;4408;p7"/>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9" name="Google Shape;4409;p7"/>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0" name="Google Shape;4410;p7"/>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1" name="Google Shape;4411;p7"/>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2" name="Google Shape;4412;p7"/>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3" name="Google Shape;4413;p7"/>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4" name="Google Shape;4414;p7"/>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5" name="Google Shape;4415;p7"/>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6" name="Google Shape;4416;p7"/>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7" name="Google Shape;4417;p7"/>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8" name="Google Shape;4418;p7"/>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9" name="Google Shape;4419;p7"/>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0" name="Google Shape;4420;p7"/>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1" name="Google Shape;4421;p7"/>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2" name="Google Shape;4422;p7"/>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3" name="Google Shape;4423;p7"/>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4" name="Google Shape;4424;p7"/>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5" name="Google Shape;4425;p7"/>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6" name="Google Shape;4426;p7"/>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7" name="Google Shape;4427;p7"/>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8" name="Google Shape;4428;p7"/>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9" name="Google Shape;4429;p7"/>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0" name="Google Shape;4430;p7"/>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1" name="Google Shape;4431;p7"/>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2" name="Google Shape;4432;p7"/>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3" name="Google Shape;4433;p7"/>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4" name="Google Shape;4434;p7"/>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5" name="Google Shape;4435;p7"/>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6" name="Google Shape;4436;p7"/>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7" name="Google Shape;4437;p7"/>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8" name="Google Shape;4438;p7"/>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9" name="Google Shape;4439;p7"/>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0" name="Google Shape;4440;p7"/>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1" name="Google Shape;4441;p7"/>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2" name="Google Shape;4442;p7"/>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3" name="Google Shape;4443;p7"/>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4" name="Google Shape;4444;p7"/>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5" name="Google Shape;4445;p7"/>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6" name="Google Shape;4446;p7"/>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7" name="Google Shape;4447;p7"/>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8" name="Google Shape;4448;p7"/>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9" name="Google Shape;4449;p7"/>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0" name="Google Shape;4450;p7"/>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1" name="Google Shape;4451;p7"/>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2" name="Google Shape;4452;p7"/>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3" name="Google Shape;4453;p7"/>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4" name="Google Shape;4454;p7"/>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5" name="Google Shape;4455;p7"/>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6" name="Google Shape;4456;p7"/>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7" name="Google Shape;4457;p7"/>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8" name="Google Shape;4458;p7"/>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9" name="Google Shape;4459;p7"/>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0" name="Google Shape;4460;p7"/>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1" name="Google Shape;4461;p7"/>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2" name="Google Shape;4462;p7"/>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3" name="Google Shape;4463;p7"/>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4" name="Google Shape;4464;p7"/>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5" name="Google Shape;4465;p7"/>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6" name="Google Shape;4466;p7"/>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7" name="Google Shape;4467;p7"/>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8" name="Google Shape;4468;p7"/>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9" name="Google Shape;4469;p7"/>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0" name="Google Shape;4470;p7"/>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1" name="Google Shape;4471;p7"/>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2" name="Google Shape;4472;p7"/>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3" name="Google Shape;4473;p7"/>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4" name="Google Shape;4474;p7"/>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5" name="Google Shape;4475;p7"/>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6" name="Google Shape;4476;p7"/>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7" name="Google Shape;4477;p7"/>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8" name="Google Shape;4478;p7"/>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9" name="Google Shape;4479;p7"/>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0" name="Google Shape;4480;p7"/>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1" name="Google Shape;4481;p7"/>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2" name="Google Shape;4482;p7"/>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3" name="Google Shape;4483;p7"/>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4" name="Google Shape;4484;p7"/>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5" name="Google Shape;4485;p7"/>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6" name="Google Shape;4486;p7"/>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7" name="Google Shape;4487;p7"/>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8" name="Google Shape;4488;p7"/>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9" name="Google Shape;4489;p7"/>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0" name="Google Shape;4490;p7"/>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1" name="Google Shape;4491;p7"/>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2" name="Google Shape;4492;p7"/>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3" name="Google Shape;4493;p7"/>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4" name="Google Shape;4494;p7"/>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5" name="Google Shape;4495;p7"/>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6" name="Google Shape;4496;p7"/>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7" name="Google Shape;4497;p7"/>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8" name="Google Shape;4498;p7"/>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9" name="Google Shape;4499;p7"/>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0" name="Google Shape;4500;p7"/>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1" name="Google Shape;4501;p7"/>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2" name="Google Shape;4502;p7"/>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3" name="Google Shape;4503;p7"/>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4" name="Google Shape;4504;p7"/>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5" name="Google Shape;4505;p7"/>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6" name="Google Shape;4506;p7"/>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7" name="Google Shape;4507;p7"/>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8" name="Google Shape;4508;p7"/>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9" name="Google Shape;4509;p7"/>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0" name="Google Shape;4510;p7"/>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1" name="Google Shape;4511;p7"/>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2" name="Google Shape;4512;p7"/>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3" name="Google Shape;4513;p7"/>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4" name="Google Shape;4514;p7"/>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5" name="Google Shape;4515;p7"/>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6" name="Google Shape;4516;p7"/>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7" name="Google Shape;4517;p7"/>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8" name="Google Shape;4518;p7"/>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9" name="Google Shape;4519;p7"/>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0" name="Google Shape;4520;p7"/>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1" name="Google Shape;4521;p7"/>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2" name="Google Shape;4522;p7"/>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3" name="Google Shape;4523;p7"/>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4" name="Google Shape;4524;p7"/>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5" name="Google Shape;4525;p7"/>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6" name="Google Shape;4526;p7"/>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7" name="Google Shape;4527;p7"/>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8" name="Google Shape;4528;p7"/>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9" name="Google Shape;4529;p7"/>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0" name="Google Shape;4530;p7"/>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1" name="Google Shape;4531;p7"/>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2" name="Google Shape;4532;p7"/>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3" name="Google Shape;4533;p7"/>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4" name="Google Shape;4534;p7"/>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5" name="Google Shape;4535;p7"/>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6" name="Google Shape;4536;p7"/>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7" name="Google Shape;4537;p7"/>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8" name="Google Shape;4538;p7"/>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9" name="Google Shape;4539;p7"/>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0" name="Google Shape;4540;p7"/>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1" name="Google Shape;4541;p7"/>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2" name="Google Shape;4542;p7"/>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3" name="Google Shape;4543;p7"/>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4" name="Google Shape;4544;p7"/>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5" name="Google Shape;4545;p7"/>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6" name="Google Shape;4546;p7"/>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7" name="Google Shape;4547;p7"/>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8" name="Google Shape;4548;p7"/>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9" name="Google Shape;4549;p7"/>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0" name="Google Shape;4550;p7"/>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1" name="Google Shape;4551;p7"/>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2" name="Google Shape;4552;p7"/>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3" name="Google Shape;4553;p7"/>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4" name="Google Shape;4554;p7"/>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5" name="Google Shape;4555;p7"/>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6" name="Google Shape;4556;p7"/>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7" name="Google Shape;4557;p7"/>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8" name="Google Shape;4558;p7"/>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9" name="Google Shape;4559;p7"/>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0" name="Google Shape;4560;p7"/>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1" name="Google Shape;4561;p7"/>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2" name="Google Shape;4562;p7"/>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3" name="Google Shape;4563;p7"/>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4" name="Google Shape;4564;p7"/>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5" name="Google Shape;4565;p7"/>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6" name="Google Shape;4566;p7"/>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7" name="Google Shape;4567;p7"/>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8" name="Google Shape;4568;p7"/>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9" name="Google Shape;4569;p7"/>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0" name="Google Shape;4570;p7"/>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1" name="Google Shape;4571;p7"/>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2" name="Google Shape;4572;p7"/>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3" name="Google Shape;4573;p7"/>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4" name="Google Shape;4574;p7"/>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5" name="Google Shape;4575;p7"/>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6" name="Google Shape;4576;p7"/>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7" name="Google Shape;4577;p7"/>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8" name="Google Shape;4578;p7"/>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9" name="Google Shape;4579;p7"/>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0" name="Google Shape;4580;p7"/>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1" name="Google Shape;4581;p7"/>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2" name="Google Shape;4582;p7"/>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3" name="Google Shape;4583;p7"/>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4" name="Google Shape;4584;p7"/>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5" name="Google Shape;4585;p7"/>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6" name="Google Shape;4586;p7"/>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7" name="Google Shape;4587;p7"/>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8" name="Google Shape;4588;p7"/>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89" name="Google Shape;4589;p7"/>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0" name="Google Shape;4590;p7"/>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1" name="Google Shape;4591;p7"/>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2" name="Google Shape;4592;p7"/>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3" name="Google Shape;4593;p7"/>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4" name="Google Shape;4594;p7"/>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5" name="Google Shape;4595;p7"/>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6" name="Google Shape;4596;p7"/>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7" name="Google Shape;4597;p7"/>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8" name="Google Shape;4598;p7"/>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99" name="Google Shape;4599;p7"/>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0" name="Google Shape;4600;p7"/>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1" name="Google Shape;4601;p7"/>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2" name="Google Shape;4602;p7"/>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3" name="Google Shape;4603;p7"/>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4" name="Google Shape;4604;p7"/>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5" name="Google Shape;4605;p7"/>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6" name="Google Shape;4606;p7"/>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7" name="Google Shape;4607;p7"/>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8" name="Google Shape;4608;p7"/>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9" name="Google Shape;4609;p7"/>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0" name="Google Shape;4610;p7"/>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1" name="Google Shape;4611;p7"/>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2" name="Google Shape;4612;p7"/>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3" name="Google Shape;4613;p7"/>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4" name="Google Shape;4614;p7"/>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5" name="Google Shape;4615;p7"/>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6" name="Google Shape;4616;p7"/>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7" name="Google Shape;4617;p7"/>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8" name="Google Shape;4618;p7"/>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9" name="Google Shape;4619;p7"/>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0" name="Google Shape;4620;p7"/>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1" name="Google Shape;4621;p7"/>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2" name="Google Shape;4622;p7"/>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3" name="Google Shape;4623;p7"/>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4" name="Google Shape;4624;p7"/>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5" name="Google Shape;4625;p7"/>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6" name="Google Shape;4626;p7"/>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7" name="Google Shape;4627;p7"/>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8" name="Google Shape;4628;p7"/>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9" name="Google Shape;4629;p7"/>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0" name="Google Shape;4630;p7"/>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1" name="Google Shape;4631;p7"/>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2" name="Google Shape;4632;p7"/>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3" name="Google Shape;4633;p7"/>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4" name="Google Shape;4634;p7"/>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5" name="Google Shape;4635;p7"/>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6" name="Google Shape;4636;p7"/>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7" name="Google Shape;4637;p7"/>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8" name="Google Shape;4638;p7"/>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9" name="Google Shape;4639;p7"/>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0" name="Google Shape;4640;p7"/>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1" name="Google Shape;4641;p7"/>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2" name="Google Shape;4642;p7"/>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3" name="Google Shape;4643;p7"/>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4" name="Google Shape;4644;p7"/>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5" name="Google Shape;4645;p7"/>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6" name="Google Shape;4646;p7"/>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7" name="Google Shape;4647;p7"/>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8" name="Google Shape;4648;p7"/>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9" name="Google Shape;4649;p7"/>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0" name="Google Shape;4650;p7"/>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1" name="Google Shape;4651;p7"/>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2" name="Google Shape;4652;p7"/>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3" name="Google Shape;4653;p7"/>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4" name="Google Shape;4654;p7"/>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5" name="Google Shape;4655;p7"/>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6" name="Google Shape;4656;p7"/>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7" name="Google Shape;4657;p7"/>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8" name="Google Shape;4658;p7"/>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9" name="Google Shape;4659;p7"/>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0" name="Google Shape;4660;p7"/>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1" name="Google Shape;4661;p7"/>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2" name="Google Shape;4662;p7"/>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3" name="Google Shape;4663;p7"/>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4" name="Google Shape;4664;p7"/>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5" name="Google Shape;4665;p7"/>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6" name="Google Shape;4666;p7"/>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7" name="Google Shape;4667;p7"/>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8" name="Google Shape;4668;p7"/>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9" name="Google Shape;4669;p7"/>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0" name="Google Shape;4670;p7"/>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1" name="Google Shape;4671;p7"/>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2" name="Google Shape;4672;p7"/>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3" name="Google Shape;4673;p7"/>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4" name="Google Shape;4674;p7"/>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5" name="Google Shape;4675;p7"/>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6" name="Google Shape;4676;p7"/>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7" name="Google Shape;4677;p7"/>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8" name="Google Shape;4678;p7"/>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9" name="Google Shape;4679;p7"/>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0" name="Google Shape;4680;p7"/>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1" name="Google Shape;4681;p7"/>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2" name="Google Shape;4682;p7"/>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3" name="Google Shape;4683;p7"/>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4" name="Google Shape;4684;p7"/>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5" name="Google Shape;4685;p7"/>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6" name="Google Shape;4686;p7"/>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7" name="Google Shape;4687;p7"/>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8" name="Google Shape;4688;p7"/>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9" name="Google Shape;4689;p7"/>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0" name="Google Shape;4690;p7"/>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1" name="Google Shape;4691;p7"/>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2" name="Google Shape;4692;p7"/>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3" name="Google Shape;4693;p7"/>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4" name="Google Shape;4694;p7"/>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5" name="Google Shape;4695;p7"/>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6" name="Google Shape;4696;p7"/>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7" name="Google Shape;4697;p7"/>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8" name="Google Shape;4698;p7"/>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9" name="Google Shape;4699;p7"/>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0" name="Google Shape;4700;p7"/>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1" name="Google Shape;4701;p7"/>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2" name="Google Shape;4702;p7"/>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3" name="Google Shape;4703;p7"/>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4" name="Google Shape;4704;p7"/>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5" name="Google Shape;4705;p7"/>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6" name="Google Shape;4706;p7"/>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7" name="Google Shape;4707;p7"/>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8" name="Google Shape;4708;p7"/>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9" name="Google Shape;4709;p7"/>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0" name="Google Shape;4710;p7"/>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1" name="Google Shape;4711;p7"/>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2" name="Google Shape;4712;p7"/>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3" name="Google Shape;4713;p7"/>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4" name="Google Shape;4714;p7"/>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5" name="Google Shape;4715;p7"/>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6" name="Google Shape;4716;p7"/>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7" name="Google Shape;4717;p7"/>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8" name="Google Shape;4718;p7"/>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9" name="Google Shape;4719;p7"/>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0" name="Google Shape;4720;p7"/>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1" name="Google Shape;4721;p7"/>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2" name="Google Shape;4722;p7"/>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3" name="Google Shape;4723;p7"/>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4" name="Google Shape;4724;p7"/>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5" name="Google Shape;4725;p7"/>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6" name="Google Shape;4726;p7"/>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7" name="Google Shape;4727;p7"/>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8" name="Google Shape;4728;p7"/>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9" name="Google Shape;4729;p7"/>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0" name="Google Shape;4730;p7"/>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1" name="Google Shape;4731;p7"/>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2" name="Google Shape;4732;p7"/>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3" name="Google Shape;4733;p7"/>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4" name="Google Shape;4734;p7"/>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5" name="Google Shape;4735;p7"/>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6" name="Google Shape;4736;p7"/>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7" name="Google Shape;4737;p7"/>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8" name="Google Shape;4738;p7"/>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9" name="Google Shape;4739;p7"/>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0" name="Google Shape;4740;p7"/>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1" name="Google Shape;4741;p7"/>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2" name="Google Shape;4742;p7"/>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3" name="Google Shape;4743;p7"/>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4" name="Google Shape;4744;p7"/>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5" name="Google Shape;4745;p7"/>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6" name="Google Shape;4746;p7"/>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7" name="Google Shape;4747;p7"/>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8" name="Google Shape;4748;p7"/>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9" name="Google Shape;4749;p7"/>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0" name="Google Shape;4750;p7"/>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1" name="Google Shape;4751;p7"/>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2" name="Google Shape;4752;p7"/>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3" name="Google Shape;4753;p7"/>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4" name="Google Shape;4754;p7"/>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5" name="Google Shape;4755;p7"/>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6" name="Google Shape;4756;p7"/>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7" name="Google Shape;4757;p7"/>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8" name="Google Shape;4758;p7"/>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9" name="Google Shape;4759;p7"/>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0" name="Google Shape;4760;p7"/>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1" name="Google Shape;4761;p7"/>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2" name="Google Shape;4762;p7"/>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3" name="Google Shape;4763;p7"/>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4" name="Google Shape;4764;p7"/>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5" name="Google Shape;4765;p7"/>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6" name="Google Shape;4766;p7"/>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7" name="Google Shape;4767;p7"/>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8" name="Google Shape;4768;p7"/>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9" name="Google Shape;4769;p7"/>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0" name="Google Shape;4770;p7"/>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1" name="Google Shape;4771;p7"/>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2" name="Google Shape;4772;p7"/>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3" name="Google Shape;4773;p7"/>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4" name="Google Shape;4774;p7"/>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5" name="Google Shape;4775;p7"/>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6" name="Google Shape;4776;p7"/>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7" name="Google Shape;4777;p7"/>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8" name="Google Shape;4778;p7"/>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9" name="Google Shape;4779;p7"/>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0" name="Google Shape;4780;p7"/>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1" name="Google Shape;4781;p7"/>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2" name="Google Shape;4782;p7"/>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3" name="Google Shape;4783;p7"/>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4" name="Google Shape;4784;p7"/>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5" name="Google Shape;4785;p7"/>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6" name="Google Shape;4786;p7"/>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7" name="Google Shape;4787;p7"/>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8" name="Google Shape;4788;p7"/>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9" name="Google Shape;4789;p7"/>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0" name="Google Shape;4790;p7"/>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1" name="Google Shape;4791;p7"/>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2" name="Google Shape;4792;p7"/>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3" name="Google Shape;4793;p7"/>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4" name="Google Shape;4794;p7"/>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5" name="Google Shape;4795;p7"/>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6" name="Google Shape;4796;p7"/>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7" name="Google Shape;4797;p7"/>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8" name="Google Shape;4798;p7"/>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9" name="Google Shape;4799;p7"/>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0" name="Google Shape;4800;p7"/>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1" name="Google Shape;4801;p7"/>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2" name="Google Shape;4802;p7"/>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3" name="Google Shape;4803;p7"/>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4" name="Google Shape;4804;p7"/>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5" name="Google Shape;4805;p7"/>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6" name="Google Shape;4806;p7"/>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7" name="Google Shape;4807;p7"/>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8" name="Google Shape;4808;p7"/>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9" name="Google Shape;4809;p7"/>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0" name="Google Shape;4810;p7"/>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1" name="Google Shape;4811;p7"/>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2" name="Google Shape;4812;p7"/>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3" name="Google Shape;4813;p7"/>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4" name="Google Shape;4814;p7"/>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5" name="Google Shape;4815;p7"/>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6" name="Google Shape;4816;p7"/>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7" name="Google Shape;4817;p7"/>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8" name="Google Shape;4818;p7"/>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9" name="Google Shape;4819;p7"/>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0" name="Google Shape;4820;p7"/>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1" name="Google Shape;4821;p7"/>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2" name="Google Shape;4822;p7"/>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3" name="Google Shape;4823;p7"/>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4" name="Google Shape;4824;p7"/>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5" name="Google Shape;4825;p7"/>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6" name="Google Shape;4826;p7"/>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7" name="Google Shape;4827;p7"/>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8" name="Google Shape;4828;p7"/>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9" name="Google Shape;4829;p7"/>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0" name="Google Shape;4830;p7"/>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1" name="Google Shape;4831;p7"/>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2" name="Google Shape;4832;p7"/>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3" name="Google Shape;4833;p7"/>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4" name="Google Shape;4834;p7"/>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5" name="Google Shape;4835;p7"/>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6" name="Google Shape;4836;p7"/>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7" name="Google Shape;4837;p7"/>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8" name="Google Shape;4838;p7"/>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9" name="Google Shape;4839;p7"/>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0" name="Google Shape;4840;p7"/>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1" name="Google Shape;4841;p7"/>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2" name="Google Shape;4842;p7"/>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3" name="Google Shape;4843;p7"/>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4" name="Google Shape;4844;p7"/>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5" name="Google Shape;4845;p7"/>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6" name="Google Shape;4846;p7"/>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7" name="Google Shape;4847;p7"/>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8" name="Google Shape;4848;p7"/>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9" name="Google Shape;4849;p7"/>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0" name="Google Shape;4850;p7"/>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1" name="Google Shape;4851;p7"/>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2" name="Google Shape;4852;p7"/>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3" name="Google Shape;4853;p7"/>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4" name="Google Shape;4854;p7"/>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5" name="Google Shape;4855;p7"/>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6" name="Google Shape;4856;p7"/>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7" name="Google Shape;4857;p7"/>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8" name="Google Shape;4858;p7"/>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9" name="Google Shape;4859;p7"/>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0" name="Google Shape;4860;p7"/>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1" name="Google Shape;4861;p7"/>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2" name="Google Shape;4862;p7"/>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3" name="Google Shape;4863;p7"/>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4" name="Google Shape;4864;p7"/>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5" name="Google Shape;4865;p7"/>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6" name="Google Shape;4866;p7"/>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7" name="Google Shape;4867;p7"/>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8" name="Google Shape;4868;p7"/>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9" name="Google Shape;4869;p7"/>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0" name="Google Shape;4870;p7"/>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1" name="Google Shape;4871;p7"/>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2" name="Google Shape;4872;p7"/>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3" name="Google Shape;4873;p7"/>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4" name="Google Shape;4874;p7"/>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5" name="Google Shape;4875;p7"/>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6" name="Google Shape;4876;p7"/>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7" name="Google Shape;4877;p7"/>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8" name="Google Shape;4878;p7"/>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9" name="Google Shape;4879;p7"/>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0" name="Google Shape;4880;p7"/>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1" name="Google Shape;4881;p7"/>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2" name="Google Shape;4882;p7"/>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3" name="Google Shape;4883;p7"/>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4" name="Google Shape;4884;p7"/>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5" name="Google Shape;4885;p7"/>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6" name="Google Shape;4886;p7"/>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7" name="Google Shape;4887;p7"/>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8" name="Google Shape;4888;p7"/>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9" name="Google Shape;4889;p7"/>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0" name="Google Shape;4890;p7"/>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1" name="Google Shape;4891;p7"/>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2" name="Google Shape;4892;p7"/>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3" name="Google Shape;4893;p7"/>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4" name="Google Shape;4894;p7"/>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5" name="Google Shape;4895;p7"/>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6" name="Google Shape;4896;p7"/>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7" name="Google Shape;4897;p7"/>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8" name="Google Shape;4898;p7"/>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9" name="Google Shape;4899;p7"/>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0" name="Google Shape;4900;p7"/>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1" name="Google Shape;4901;p7"/>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2" name="Google Shape;4902;p7"/>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3" name="Google Shape;4903;p7"/>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4" name="Google Shape;4904;p7"/>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5" name="Google Shape;4905;p7"/>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6" name="Google Shape;4906;p7"/>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7" name="Google Shape;4907;p7"/>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8" name="Google Shape;4908;p7"/>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9" name="Google Shape;4909;p7"/>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0" name="Google Shape;4910;p7"/>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1" name="Google Shape;4911;p7"/>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2" name="Google Shape;4912;p7"/>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3" name="Google Shape;4913;p7"/>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4" name="Google Shape;4914;p7"/>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5" name="Google Shape;4915;p7"/>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6" name="Google Shape;4916;p7"/>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7" name="Google Shape;4917;p7"/>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8" name="Google Shape;4918;p7"/>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9" name="Google Shape;4919;p7"/>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0" name="Google Shape;4920;p7"/>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1" name="Google Shape;4921;p7"/>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2" name="Google Shape;4922;p7"/>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3" name="Google Shape;4923;p7"/>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4" name="Google Shape;4924;p7"/>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5" name="Google Shape;4925;p7"/>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6" name="Google Shape;4926;p7"/>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7" name="Google Shape;4927;p7"/>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8" name="Google Shape;4928;p7"/>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9" name="Google Shape;4929;p7"/>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0" name="Google Shape;4930;p7"/>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1" name="Google Shape;4931;p7"/>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2" name="Google Shape;4932;p7"/>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3" name="Google Shape;4933;p7"/>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4" name="Google Shape;4934;p7"/>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5" name="Google Shape;4935;p7"/>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6" name="Google Shape;4936;p7"/>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7" name="Google Shape;4937;p7"/>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8" name="Google Shape;4938;p7"/>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9" name="Google Shape;4939;p7"/>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0" name="Google Shape;4940;p7"/>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1" name="Google Shape;4941;p7"/>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2" name="Google Shape;4942;p7"/>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3" name="Google Shape;4943;p7"/>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4" name="Google Shape;4944;p7"/>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5" name="Google Shape;4945;p7"/>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6" name="Google Shape;4946;p7"/>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7" name="Google Shape;4947;p7"/>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8" name="Google Shape;4948;p7"/>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9" name="Google Shape;4949;p7"/>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0" name="Google Shape;4950;p7"/>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1" name="Google Shape;4951;p7"/>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2" name="Google Shape;4952;p7"/>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3" name="Google Shape;4953;p7"/>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4" name="Google Shape;4954;p7"/>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5" name="Google Shape;4955;p7"/>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6" name="Google Shape;4956;p7"/>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7" name="Google Shape;4957;p7"/>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8" name="Google Shape;4958;p7"/>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9" name="Google Shape;4959;p7"/>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0" name="Google Shape;4960;p7"/>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1" name="Google Shape;4961;p7"/>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2" name="Google Shape;4962;p7"/>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3" name="Google Shape;4963;p7"/>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4" name="Google Shape;4964;p7"/>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5" name="Google Shape;4965;p7"/>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6" name="Google Shape;4966;p7"/>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7" name="Google Shape;4967;p7"/>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8" name="Google Shape;4968;p7"/>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9" name="Google Shape;4969;p7"/>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0" name="Google Shape;4970;p7"/>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1" name="Google Shape;4971;p7"/>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2" name="Google Shape;4972;p7"/>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3" name="Google Shape;4973;p7"/>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4" name="Google Shape;4974;p7"/>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5" name="Google Shape;4975;p7"/>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6" name="Google Shape;4976;p7"/>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7" name="Google Shape;4977;p7"/>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8" name="Google Shape;4978;p7"/>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9" name="Google Shape;4979;p7"/>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0" name="Google Shape;4980;p7"/>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1" name="Google Shape;4981;p7"/>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2" name="Google Shape;4982;p7"/>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3" name="Google Shape;4983;p7"/>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4" name="Google Shape;4984;p7"/>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5" name="Google Shape;4985;p7"/>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6" name="Google Shape;4986;p7"/>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7" name="Google Shape;4987;p7"/>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8" name="Google Shape;4988;p7"/>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9" name="Google Shape;4989;p7"/>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0" name="Google Shape;4990;p7"/>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1" name="Google Shape;4991;p7"/>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2" name="Google Shape;4992;p7"/>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3" name="Google Shape;4993;p7"/>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4" name="Google Shape;4994;p7"/>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5" name="Google Shape;4995;p7"/>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6" name="Google Shape;4996;p7"/>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7" name="Google Shape;4997;p7"/>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8" name="Google Shape;4998;p7"/>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9" name="Google Shape;4999;p7"/>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0" name="Google Shape;5000;p7"/>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1" name="Google Shape;5001;p7"/>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2" name="Google Shape;5002;p7"/>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3" name="Google Shape;5003;p7"/>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4" name="Google Shape;5004;p7"/>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5" name="Google Shape;5005;p7"/>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6" name="Google Shape;5006;p7"/>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7" name="Google Shape;5007;p7"/>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8" name="Google Shape;5008;p7"/>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9" name="Google Shape;5009;p7"/>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0" name="Google Shape;5010;p7"/>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1" name="Google Shape;5011;p7"/>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2" name="Google Shape;5012;p7"/>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3" name="Google Shape;5013;p7"/>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4" name="Google Shape;5014;p7"/>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5" name="Google Shape;5015;p7"/>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6" name="Google Shape;5016;p7"/>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7" name="Google Shape;5017;p7"/>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8" name="Google Shape;5018;p7"/>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9" name="Google Shape;5019;p7"/>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0" name="Google Shape;5020;p7"/>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1" name="Google Shape;5021;p7"/>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2" name="Google Shape;5022;p7"/>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3" name="Google Shape;5023;p7"/>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4" name="Google Shape;5024;p7"/>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5" name="Google Shape;5025;p7"/>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6" name="Google Shape;5026;p7"/>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7" name="Google Shape;5027;p7"/>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8" name="Google Shape;5028;p7"/>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9" name="Google Shape;5029;p7"/>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0" name="Google Shape;5030;p7"/>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1" name="Google Shape;5031;p7"/>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2" name="Google Shape;5032;p7"/>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3" name="Google Shape;5033;p7"/>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4" name="Google Shape;5034;p7"/>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5" name="Google Shape;5035;p7"/>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6" name="Google Shape;5036;p7"/>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7" name="Google Shape;5037;p7"/>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8" name="Google Shape;5038;p7"/>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9" name="Google Shape;5039;p7"/>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0" name="Google Shape;5040;p7"/>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1" name="Google Shape;5041;p7"/>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2" name="Google Shape;5042;p7"/>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3" name="Google Shape;5043;p7"/>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4" name="Google Shape;5044;p7"/>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5" name="Google Shape;5045;p7"/>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6" name="Google Shape;5046;p7"/>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7" name="Google Shape;5047;p7"/>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8" name="Google Shape;5048;p7"/>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9" name="Google Shape;5049;p7"/>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0" name="Google Shape;5050;p7"/>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1" name="Google Shape;5051;p7"/>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2" name="Google Shape;5052;p7"/>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3" name="Google Shape;5053;p7"/>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4" name="Google Shape;5054;p7"/>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5" name="Google Shape;5055;p7"/>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6" name="Google Shape;5056;p7"/>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7" name="Google Shape;5057;p7"/>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8" name="Google Shape;5058;p7"/>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9" name="Google Shape;5059;p7"/>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0" name="Google Shape;5060;p7"/>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1" name="Google Shape;5061;p7"/>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2" name="Google Shape;5062;p7"/>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3" name="Google Shape;5063;p7"/>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4" name="Google Shape;5064;p7"/>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5" name="Google Shape;5065;p7"/>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6" name="Google Shape;5066;p7"/>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7" name="Google Shape;5067;p7"/>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8" name="Google Shape;5068;p7"/>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9" name="Google Shape;5069;p7"/>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070" name="Google Shape;5070;p7"/>
          <p:cNvSpPr txBox="1">
            <a:spLocks noGrp="1"/>
          </p:cNvSpPr>
          <p:nvPr>
            <p:ph type="subTitle" idx="1"/>
          </p:nvPr>
        </p:nvSpPr>
        <p:spPr>
          <a:xfrm rot="786">
            <a:off x="1080968" y="1612467"/>
            <a:ext cx="6997200" cy="1661200"/>
          </a:xfrm>
          <a:prstGeom prst="rect">
            <a:avLst/>
          </a:prstGeom>
          <a:solidFill>
            <a:schemeClr val="lt2"/>
          </a:solidFill>
          <a:effectLst>
            <a:outerShdw dist="76200" dir="2760000" algn="bl" rotWithShape="0">
              <a:schemeClr val="dk1">
                <a:alpha val="19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Clr>
                <a:srgbClr val="999999"/>
              </a:buClr>
              <a:buSzPts val="800"/>
              <a:buFont typeface="Open Sans"/>
              <a:buChar char="●"/>
              <a:defRPr sz="1867"/>
            </a:lvl1pPr>
            <a:lvl2pPr lvl="1" algn="ctr" rtl="0">
              <a:lnSpc>
                <a:spcPct val="100000"/>
              </a:lnSpc>
              <a:spcBef>
                <a:spcPts val="0"/>
              </a:spcBef>
              <a:spcAft>
                <a:spcPts val="0"/>
              </a:spcAft>
              <a:buClr>
                <a:srgbClr val="999999"/>
              </a:buClr>
              <a:buSzPts val="800"/>
              <a:buFont typeface="Open Sans"/>
              <a:buChar char="○"/>
              <a:defRPr/>
            </a:lvl2pPr>
            <a:lvl3pPr lvl="2" algn="ctr" rtl="0">
              <a:lnSpc>
                <a:spcPct val="100000"/>
              </a:lnSpc>
              <a:spcBef>
                <a:spcPts val="0"/>
              </a:spcBef>
              <a:spcAft>
                <a:spcPts val="0"/>
              </a:spcAft>
              <a:buClr>
                <a:srgbClr val="999999"/>
              </a:buClr>
              <a:buSzPts val="800"/>
              <a:buFont typeface="Open Sans"/>
              <a:buChar char="■"/>
              <a:defRPr/>
            </a:lvl3pPr>
            <a:lvl4pPr lvl="3" algn="ctr" rtl="0">
              <a:lnSpc>
                <a:spcPct val="100000"/>
              </a:lnSpc>
              <a:spcBef>
                <a:spcPts val="0"/>
              </a:spcBef>
              <a:spcAft>
                <a:spcPts val="0"/>
              </a:spcAft>
              <a:buClr>
                <a:srgbClr val="999999"/>
              </a:buClr>
              <a:buSzPts val="800"/>
              <a:buFont typeface="Open Sans"/>
              <a:buChar char="●"/>
              <a:defRPr/>
            </a:lvl4pPr>
            <a:lvl5pPr lvl="4" algn="ctr" rtl="0">
              <a:lnSpc>
                <a:spcPct val="100000"/>
              </a:lnSpc>
              <a:spcBef>
                <a:spcPts val="0"/>
              </a:spcBef>
              <a:spcAft>
                <a:spcPts val="0"/>
              </a:spcAft>
              <a:buClr>
                <a:srgbClr val="999999"/>
              </a:buClr>
              <a:buSzPts val="1200"/>
              <a:buFont typeface="Open Sans"/>
              <a:buChar char="○"/>
              <a:defRPr/>
            </a:lvl5pPr>
            <a:lvl6pPr lvl="5" algn="ctr" rtl="0">
              <a:lnSpc>
                <a:spcPct val="100000"/>
              </a:lnSpc>
              <a:spcBef>
                <a:spcPts val="0"/>
              </a:spcBef>
              <a:spcAft>
                <a:spcPts val="0"/>
              </a:spcAft>
              <a:buClr>
                <a:srgbClr val="999999"/>
              </a:buClr>
              <a:buSzPts val="1200"/>
              <a:buFont typeface="Open Sans"/>
              <a:buChar char="■"/>
              <a:defRPr/>
            </a:lvl6pPr>
            <a:lvl7pPr lvl="6" algn="ctr" rtl="0">
              <a:lnSpc>
                <a:spcPct val="100000"/>
              </a:lnSpc>
              <a:spcBef>
                <a:spcPts val="0"/>
              </a:spcBef>
              <a:spcAft>
                <a:spcPts val="0"/>
              </a:spcAft>
              <a:buClr>
                <a:srgbClr val="999999"/>
              </a:buClr>
              <a:buSzPts val="700"/>
              <a:buFont typeface="Open Sans"/>
              <a:buChar char="●"/>
              <a:defRPr/>
            </a:lvl7pPr>
            <a:lvl8pPr lvl="7" algn="ctr" rtl="0">
              <a:lnSpc>
                <a:spcPct val="100000"/>
              </a:lnSpc>
              <a:spcBef>
                <a:spcPts val="0"/>
              </a:spcBef>
              <a:spcAft>
                <a:spcPts val="0"/>
              </a:spcAft>
              <a:buClr>
                <a:srgbClr val="999999"/>
              </a:buClr>
              <a:buSzPts val="700"/>
              <a:buFont typeface="Open Sans"/>
              <a:buChar char="○"/>
              <a:defRPr/>
            </a:lvl8pPr>
            <a:lvl9pPr lvl="8" algn="ctr" rtl="0">
              <a:lnSpc>
                <a:spcPct val="100000"/>
              </a:lnSpc>
              <a:spcBef>
                <a:spcPts val="0"/>
              </a:spcBef>
              <a:spcAft>
                <a:spcPts val="0"/>
              </a:spcAft>
              <a:buClr>
                <a:srgbClr val="999999"/>
              </a:buClr>
              <a:buSzPts val="600"/>
              <a:buFont typeface="Open Sans"/>
              <a:buChar char="■"/>
              <a:defRPr/>
            </a:lvl9pPr>
          </a:lstStyle>
          <a:p>
            <a:endParaRPr/>
          </a:p>
        </p:txBody>
      </p:sp>
      <p:sp>
        <p:nvSpPr>
          <p:cNvPr id="5071" name="Google Shape;5071;p7"/>
          <p:cNvSpPr txBox="1">
            <a:spLocks noGrp="1"/>
          </p:cNvSpPr>
          <p:nvPr>
            <p:ph type="title"/>
          </p:nvPr>
        </p:nvSpPr>
        <p:spPr>
          <a:xfrm>
            <a:off x="960000" y="593400"/>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072" name="Google Shape;5072;p7"/>
          <p:cNvSpPr/>
          <p:nvPr/>
        </p:nvSpPr>
        <p:spPr>
          <a:xfrm rot="-4454930">
            <a:off x="513419" y="505162"/>
            <a:ext cx="97252" cy="194612"/>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73" name="Google Shape;5073;p7"/>
          <p:cNvSpPr/>
          <p:nvPr/>
        </p:nvSpPr>
        <p:spPr>
          <a:xfrm rot="4509604">
            <a:off x="1074011" y="1045694"/>
            <a:ext cx="96829" cy="194820"/>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74" name="Google Shape;5074;p7"/>
          <p:cNvSpPr/>
          <p:nvPr/>
        </p:nvSpPr>
        <p:spPr>
          <a:xfrm rot="-7342841">
            <a:off x="11665940" y="504918"/>
            <a:ext cx="97097" cy="1950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75" name="Google Shape;5075;p7"/>
          <p:cNvSpPr/>
          <p:nvPr/>
        </p:nvSpPr>
        <p:spPr>
          <a:xfrm rot="-4454930">
            <a:off x="11665886" y="1333095"/>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76" name="Google Shape;5076;p7"/>
          <p:cNvSpPr/>
          <p:nvPr/>
        </p:nvSpPr>
        <p:spPr>
          <a:xfrm rot="4509604">
            <a:off x="10758444" y="669861"/>
            <a:ext cx="96829" cy="194820"/>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77" name="Google Shape;5077;p7"/>
          <p:cNvSpPr/>
          <p:nvPr/>
        </p:nvSpPr>
        <p:spPr>
          <a:xfrm rot="-10330255">
            <a:off x="416838" y="1592142"/>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367280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078"/>
        <p:cNvGrpSpPr/>
        <p:nvPr/>
      </p:nvGrpSpPr>
      <p:grpSpPr>
        <a:xfrm>
          <a:off x="0" y="0"/>
          <a:ext cx="0" cy="0"/>
          <a:chOff x="0" y="0"/>
          <a:chExt cx="0" cy="0"/>
        </a:xfrm>
      </p:grpSpPr>
      <p:grpSp>
        <p:nvGrpSpPr>
          <p:cNvPr id="5079" name="Google Shape;5079;p8"/>
          <p:cNvGrpSpPr/>
          <p:nvPr/>
        </p:nvGrpSpPr>
        <p:grpSpPr>
          <a:xfrm>
            <a:off x="0" y="0"/>
            <a:ext cx="12205600" cy="7066400"/>
            <a:chOff x="0" y="0"/>
            <a:chExt cx="9154200" cy="5299800"/>
          </a:xfrm>
        </p:grpSpPr>
        <p:sp>
          <p:nvSpPr>
            <p:cNvPr id="5080" name="Google Shape;5080;p8"/>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1" name="Google Shape;5081;p8"/>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2" name="Google Shape;5082;p8"/>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3" name="Google Shape;5083;p8"/>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4" name="Google Shape;5084;p8"/>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5" name="Google Shape;5085;p8"/>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6" name="Google Shape;5086;p8"/>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7" name="Google Shape;5087;p8"/>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8" name="Google Shape;5088;p8"/>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9" name="Google Shape;5089;p8"/>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0" name="Google Shape;5090;p8"/>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1" name="Google Shape;5091;p8"/>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2" name="Google Shape;5092;p8"/>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3" name="Google Shape;5093;p8"/>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4" name="Google Shape;5094;p8"/>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5" name="Google Shape;5095;p8"/>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6" name="Google Shape;5096;p8"/>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7" name="Google Shape;5097;p8"/>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8" name="Google Shape;5098;p8"/>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9" name="Google Shape;5099;p8"/>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0" name="Google Shape;5100;p8"/>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1" name="Google Shape;5101;p8"/>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2" name="Google Shape;5102;p8"/>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3" name="Google Shape;5103;p8"/>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4" name="Google Shape;5104;p8"/>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5" name="Google Shape;5105;p8"/>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6" name="Google Shape;5106;p8"/>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7" name="Google Shape;5107;p8"/>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8" name="Google Shape;5108;p8"/>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9" name="Google Shape;5109;p8"/>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0" name="Google Shape;5110;p8"/>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1" name="Google Shape;5111;p8"/>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2" name="Google Shape;5112;p8"/>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3" name="Google Shape;5113;p8"/>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4" name="Google Shape;5114;p8"/>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5" name="Google Shape;5115;p8"/>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6" name="Google Shape;5116;p8"/>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7" name="Google Shape;5117;p8"/>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8" name="Google Shape;5118;p8"/>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9" name="Google Shape;5119;p8"/>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0" name="Google Shape;5120;p8"/>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1" name="Google Shape;5121;p8"/>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2" name="Google Shape;5122;p8"/>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3" name="Google Shape;5123;p8"/>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4" name="Google Shape;5124;p8"/>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5" name="Google Shape;5125;p8"/>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6" name="Google Shape;5126;p8"/>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7" name="Google Shape;5127;p8"/>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8" name="Google Shape;5128;p8"/>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9" name="Google Shape;5129;p8"/>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0" name="Google Shape;5130;p8"/>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1" name="Google Shape;5131;p8"/>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2" name="Google Shape;5132;p8"/>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3" name="Google Shape;5133;p8"/>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4" name="Google Shape;5134;p8"/>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5" name="Google Shape;5135;p8"/>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6" name="Google Shape;5136;p8"/>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7" name="Google Shape;5137;p8"/>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8" name="Google Shape;5138;p8"/>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9" name="Google Shape;5139;p8"/>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0" name="Google Shape;5140;p8"/>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1" name="Google Shape;5141;p8"/>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2" name="Google Shape;5142;p8"/>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3" name="Google Shape;5143;p8"/>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4" name="Google Shape;5144;p8"/>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5" name="Google Shape;5145;p8"/>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6" name="Google Shape;5146;p8"/>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7" name="Google Shape;5147;p8"/>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8" name="Google Shape;5148;p8"/>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9" name="Google Shape;5149;p8"/>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0" name="Google Shape;5150;p8"/>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1" name="Google Shape;5151;p8"/>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2" name="Google Shape;5152;p8"/>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3" name="Google Shape;5153;p8"/>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4" name="Google Shape;5154;p8"/>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5" name="Google Shape;5155;p8"/>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6" name="Google Shape;5156;p8"/>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7" name="Google Shape;5157;p8"/>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8" name="Google Shape;5158;p8"/>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9" name="Google Shape;5159;p8"/>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0" name="Google Shape;5160;p8"/>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1" name="Google Shape;5161;p8"/>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2" name="Google Shape;5162;p8"/>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3" name="Google Shape;5163;p8"/>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4" name="Google Shape;5164;p8"/>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5" name="Google Shape;5165;p8"/>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6" name="Google Shape;5166;p8"/>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7" name="Google Shape;5167;p8"/>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8" name="Google Shape;5168;p8"/>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9" name="Google Shape;5169;p8"/>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0" name="Google Shape;5170;p8"/>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1" name="Google Shape;5171;p8"/>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2" name="Google Shape;5172;p8"/>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3" name="Google Shape;5173;p8"/>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4" name="Google Shape;5174;p8"/>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5" name="Google Shape;5175;p8"/>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6" name="Google Shape;5176;p8"/>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7" name="Google Shape;5177;p8"/>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8" name="Google Shape;5178;p8"/>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9" name="Google Shape;5179;p8"/>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0" name="Google Shape;5180;p8"/>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1" name="Google Shape;5181;p8"/>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2" name="Google Shape;5182;p8"/>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3" name="Google Shape;5183;p8"/>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4" name="Google Shape;5184;p8"/>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5" name="Google Shape;5185;p8"/>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6" name="Google Shape;5186;p8"/>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7" name="Google Shape;5187;p8"/>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8" name="Google Shape;5188;p8"/>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9" name="Google Shape;5189;p8"/>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0" name="Google Shape;5190;p8"/>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1" name="Google Shape;5191;p8"/>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2" name="Google Shape;5192;p8"/>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3" name="Google Shape;5193;p8"/>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4" name="Google Shape;5194;p8"/>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5" name="Google Shape;5195;p8"/>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6" name="Google Shape;5196;p8"/>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7" name="Google Shape;5197;p8"/>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8" name="Google Shape;5198;p8"/>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9" name="Google Shape;5199;p8"/>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0" name="Google Shape;5200;p8"/>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1" name="Google Shape;5201;p8"/>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2" name="Google Shape;5202;p8"/>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3" name="Google Shape;5203;p8"/>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4" name="Google Shape;5204;p8"/>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5" name="Google Shape;5205;p8"/>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6" name="Google Shape;5206;p8"/>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7" name="Google Shape;5207;p8"/>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8" name="Google Shape;5208;p8"/>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9" name="Google Shape;5209;p8"/>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0" name="Google Shape;5210;p8"/>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1" name="Google Shape;5211;p8"/>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2" name="Google Shape;5212;p8"/>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3" name="Google Shape;5213;p8"/>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4" name="Google Shape;5214;p8"/>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5" name="Google Shape;5215;p8"/>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6" name="Google Shape;5216;p8"/>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7" name="Google Shape;5217;p8"/>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8" name="Google Shape;5218;p8"/>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9" name="Google Shape;5219;p8"/>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0" name="Google Shape;5220;p8"/>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1" name="Google Shape;5221;p8"/>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2" name="Google Shape;5222;p8"/>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3" name="Google Shape;5223;p8"/>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4" name="Google Shape;5224;p8"/>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5" name="Google Shape;5225;p8"/>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6" name="Google Shape;5226;p8"/>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7" name="Google Shape;5227;p8"/>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8" name="Google Shape;5228;p8"/>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9" name="Google Shape;5229;p8"/>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0" name="Google Shape;5230;p8"/>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1" name="Google Shape;5231;p8"/>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2" name="Google Shape;5232;p8"/>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3" name="Google Shape;5233;p8"/>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4" name="Google Shape;5234;p8"/>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5" name="Google Shape;5235;p8"/>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6" name="Google Shape;5236;p8"/>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7" name="Google Shape;5237;p8"/>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8" name="Google Shape;5238;p8"/>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9" name="Google Shape;5239;p8"/>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0" name="Google Shape;5240;p8"/>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1" name="Google Shape;5241;p8"/>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2" name="Google Shape;5242;p8"/>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3" name="Google Shape;5243;p8"/>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4" name="Google Shape;5244;p8"/>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5" name="Google Shape;5245;p8"/>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6" name="Google Shape;5246;p8"/>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7" name="Google Shape;5247;p8"/>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8" name="Google Shape;5248;p8"/>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9" name="Google Shape;5249;p8"/>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0" name="Google Shape;5250;p8"/>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1" name="Google Shape;5251;p8"/>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2" name="Google Shape;5252;p8"/>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3" name="Google Shape;5253;p8"/>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4" name="Google Shape;5254;p8"/>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5" name="Google Shape;5255;p8"/>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6" name="Google Shape;5256;p8"/>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7" name="Google Shape;5257;p8"/>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8" name="Google Shape;5258;p8"/>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9" name="Google Shape;5259;p8"/>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0" name="Google Shape;5260;p8"/>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1" name="Google Shape;5261;p8"/>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2" name="Google Shape;5262;p8"/>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3" name="Google Shape;5263;p8"/>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4" name="Google Shape;5264;p8"/>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5" name="Google Shape;5265;p8"/>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6" name="Google Shape;5266;p8"/>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7" name="Google Shape;5267;p8"/>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8" name="Google Shape;5268;p8"/>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9" name="Google Shape;5269;p8"/>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0" name="Google Shape;5270;p8"/>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1" name="Google Shape;5271;p8"/>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2" name="Google Shape;5272;p8"/>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3" name="Google Shape;5273;p8"/>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4" name="Google Shape;5274;p8"/>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5" name="Google Shape;5275;p8"/>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6" name="Google Shape;5276;p8"/>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7" name="Google Shape;5277;p8"/>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8" name="Google Shape;5278;p8"/>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9" name="Google Shape;5279;p8"/>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0" name="Google Shape;5280;p8"/>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1" name="Google Shape;5281;p8"/>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2" name="Google Shape;5282;p8"/>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3" name="Google Shape;5283;p8"/>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4" name="Google Shape;5284;p8"/>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5" name="Google Shape;5285;p8"/>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6" name="Google Shape;5286;p8"/>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7" name="Google Shape;5287;p8"/>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8" name="Google Shape;5288;p8"/>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9" name="Google Shape;5289;p8"/>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0" name="Google Shape;5290;p8"/>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1" name="Google Shape;5291;p8"/>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2" name="Google Shape;5292;p8"/>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3" name="Google Shape;5293;p8"/>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4" name="Google Shape;5294;p8"/>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5" name="Google Shape;5295;p8"/>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6" name="Google Shape;5296;p8"/>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7" name="Google Shape;5297;p8"/>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8" name="Google Shape;5298;p8"/>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9" name="Google Shape;5299;p8"/>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0" name="Google Shape;5300;p8"/>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1" name="Google Shape;5301;p8"/>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2" name="Google Shape;5302;p8"/>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3" name="Google Shape;5303;p8"/>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4" name="Google Shape;5304;p8"/>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5" name="Google Shape;5305;p8"/>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6" name="Google Shape;5306;p8"/>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7" name="Google Shape;5307;p8"/>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8" name="Google Shape;5308;p8"/>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9" name="Google Shape;5309;p8"/>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0" name="Google Shape;5310;p8"/>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1" name="Google Shape;5311;p8"/>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2" name="Google Shape;5312;p8"/>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3" name="Google Shape;5313;p8"/>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4" name="Google Shape;5314;p8"/>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5" name="Google Shape;5315;p8"/>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6" name="Google Shape;5316;p8"/>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7" name="Google Shape;5317;p8"/>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8" name="Google Shape;5318;p8"/>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9" name="Google Shape;5319;p8"/>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0" name="Google Shape;5320;p8"/>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1" name="Google Shape;5321;p8"/>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2" name="Google Shape;5322;p8"/>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3" name="Google Shape;5323;p8"/>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4" name="Google Shape;5324;p8"/>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5" name="Google Shape;5325;p8"/>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6" name="Google Shape;5326;p8"/>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7" name="Google Shape;5327;p8"/>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8" name="Google Shape;5328;p8"/>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9" name="Google Shape;5329;p8"/>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0" name="Google Shape;5330;p8"/>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1" name="Google Shape;5331;p8"/>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2" name="Google Shape;5332;p8"/>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3" name="Google Shape;5333;p8"/>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4" name="Google Shape;5334;p8"/>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5" name="Google Shape;5335;p8"/>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6" name="Google Shape;5336;p8"/>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7" name="Google Shape;5337;p8"/>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8" name="Google Shape;5338;p8"/>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9" name="Google Shape;5339;p8"/>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0" name="Google Shape;5340;p8"/>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1" name="Google Shape;5341;p8"/>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2" name="Google Shape;5342;p8"/>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3" name="Google Shape;5343;p8"/>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4" name="Google Shape;5344;p8"/>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5" name="Google Shape;5345;p8"/>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6" name="Google Shape;5346;p8"/>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7" name="Google Shape;5347;p8"/>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8" name="Google Shape;5348;p8"/>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9" name="Google Shape;5349;p8"/>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0" name="Google Shape;5350;p8"/>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1" name="Google Shape;5351;p8"/>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2" name="Google Shape;5352;p8"/>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3" name="Google Shape;5353;p8"/>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4" name="Google Shape;5354;p8"/>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5" name="Google Shape;5355;p8"/>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6" name="Google Shape;5356;p8"/>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7" name="Google Shape;5357;p8"/>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8" name="Google Shape;5358;p8"/>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9" name="Google Shape;5359;p8"/>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0" name="Google Shape;5360;p8"/>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1" name="Google Shape;5361;p8"/>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2" name="Google Shape;5362;p8"/>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3" name="Google Shape;5363;p8"/>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4" name="Google Shape;5364;p8"/>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5" name="Google Shape;5365;p8"/>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6" name="Google Shape;5366;p8"/>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7" name="Google Shape;5367;p8"/>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8" name="Google Shape;5368;p8"/>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9" name="Google Shape;5369;p8"/>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0" name="Google Shape;5370;p8"/>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1" name="Google Shape;5371;p8"/>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2" name="Google Shape;5372;p8"/>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3" name="Google Shape;5373;p8"/>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4" name="Google Shape;5374;p8"/>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5" name="Google Shape;5375;p8"/>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6" name="Google Shape;5376;p8"/>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7" name="Google Shape;5377;p8"/>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8" name="Google Shape;5378;p8"/>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9" name="Google Shape;5379;p8"/>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0" name="Google Shape;5380;p8"/>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1" name="Google Shape;5381;p8"/>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2" name="Google Shape;5382;p8"/>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3" name="Google Shape;5383;p8"/>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4" name="Google Shape;5384;p8"/>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5" name="Google Shape;5385;p8"/>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6" name="Google Shape;5386;p8"/>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7" name="Google Shape;5387;p8"/>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8" name="Google Shape;5388;p8"/>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9" name="Google Shape;5389;p8"/>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0" name="Google Shape;5390;p8"/>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1" name="Google Shape;5391;p8"/>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2" name="Google Shape;5392;p8"/>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3" name="Google Shape;5393;p8"/>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4" name="Google Shape;5394;p8"/>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5" name="Google Shape;5395;p8"/>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6" name="Google Shape;5396;p8"/>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7" name="Google Shape;5397;p8"/>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8" name="Google Shape;5398;p8"/>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9" name="Google Shape;5399;p8"/>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0" name="Google Shape;5400;p8"/>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1" name="Google Shape;5401;p8"/>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2" name="Google Shape;5402;p8"/>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3" name="Google Shape;5403;p8"/>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4" name="Google Shape;5404;p8"/>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5" name="Google Shape;5405;p8"/>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6" name="Google Shape;5406;p8"/>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7" name="Google Shape;5407;p8"/>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8" name="Google Shape;5408;p8"/>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9" name="Google Shape;5409;p8"/>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0" name="Google Shape;5410;p8"/>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1" name="Google Shape;5411;p8"/>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2" name="Google Shape;5412;p8"/>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3" name="Google Shape;5413;p8"/>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4" name="Google Shape;5414;p8"/>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5" name="Google Shape;5415;p8"/>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6" name="Google Shape;5416;p8"/>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7" name="Google Shape;5417;p8"/>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8" name="Google Shape;5418;p8"/>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9" name="Google Shape;5419;p8"/>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0" name="Google Shape;5420;p8"/>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1" name="Google Shape;5421;p8"/>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2" name="Google Shape;5422;p8"/>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3" name="Google Shape;5423;p8"/>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4" name="Google Shape;5424;p8"/>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5" name="Google Shape;5425;p8"/>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6" name="Google Shape;5426;p8"/>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7" name="Google Shape;5427;p8"/>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8" name="Google Shape;5428;p8"/>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9" name="Google Shape;5429;p8"/>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0" name="Google Shape;5430;p8"/>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1" name="Google Shape;5431;p8"/>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2" name="Google Shape;5432;p8"/>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3" name="Google Shape;5433;p8"/>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4" name="Google Shape;5434;p8"/>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5" name="Google Shape;5435;p8"/>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6" name="Google Shape;5436;p8"/>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7" name="Google Shape;5437;p8"/>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8" name="Google Shape;5438;p8"/>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9" name="Google Shape;5439;p8"/>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0" name="Google Shape;5440;p8"/>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1" name="Google Shape;5441;p8"/>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2" name="Google Shape;5442;p8"/>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3" name="Google Shape;5443;p8"/>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4" name="Google Shape;5444;p8"/>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5" name="Google Shape;5445;p8"/>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6" name="Google Shape;5446;p8"/>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7" name="Google Shape;5447;p8"/>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8" name="Google Shape;5448;p8"/>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9" name="Google Shape;5449;p8"/>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0" name="Google Shape;5450;p8"/>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1" name="Google Shape;5451;p8"/>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2" name="Google Shape;5452;p8"/>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3" name="Google Shape;5453;p8"/>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4" name="Google Shape;5454;p8"/>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5" name="Google Shape;5455;p8"/>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6" name="Google Shape;5456;p8"/>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7" name="Google Shape;5457;p8"/>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8" name="Google Shape;5458;p8"/>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9" name="Google Shape;5459;p8"/>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0" name="Google Shape;5460;p8"/>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1" name="Google Shape;5461;p8"/>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2" name="Google Shape;5462;p8"/>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3" name="Google Shape;5463;p8"/>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4" name="Google Shape;5464;p8"/>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5" name="Google Shape;5465;p8"/>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6" name="Google Shape;5466;p8"/>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7" name="Google Shape;5467;p8"/>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8" name="Google Shape;5468;p8"/>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9" name="Google Shape;5469;p8"/>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0" name="Google Shape;5470;p8"/>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1" name="Google Shape;5471;p8"/>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2" name="Google Shape;5472;p8"/>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3" name="Google Shape;5473;p8"/>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4" name="Google Shape;5474;p8"/>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5" name="Google Shape;5475;p8"/>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6" name="Google Shape;5476;p8"/>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7" name="Google Shape;5477;p8"/>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8" name="Google Shape;5478;p8"/>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9" name="Google Shape;5479;p8"/>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0" name="Google Shape;5480;p8"/>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1" name="Google Shape;5481;p8"/>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2" name="Google Shape;5482;p8"/>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3" name="Google Shape;5483;p8"/>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4" name="Google Shape;5484;p8"/>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5" name="Google Shape;5485;p8"/>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6" name="Google Shape;5486;p8"/>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7" name="Google Shape;5487;p8"/>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8" name="Google Shape;5488;p8"/>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9" name="Google Shape;5489;p8"/>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0" name="Google Shape;5490;p8"/>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1" name="Google Shape;5491;p8"/>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2" name="Google Shape;5492;p8"/>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3" name="Google Shape;5493;p8"/>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4" name="Google Shape;5494;p8"/>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5" name="Google Shape;5495;p8"/>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6" name="Google Shape;5496;p8"/>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7" name="Google Shape;5497;p8"/>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8" name="Google Shape;5498;p8"/>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9" name="Google Shape;5499;p8"/>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0" name="Google Shape;5500;p8"/>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1" name="Google Shape;5501;p8"/>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2" name="Google Shape;5502;p8"/>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3" name="Google Shape;5503;p8"/>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4" name="Google Shape;5504;p8"/>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5" name="Google Shape;5505;p8"/>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6" name="Google Shape;5506;p8"/>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7" name="Google Shape;5507;p8"/>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8" name="Google Shape;5508;p8"/>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9" name="Google Shape;5509;p8"/>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0" name="Google Shape;5510;p8"/>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1" name="Google Shape;5511;p8"/>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2" name="Google Shape;5512;p8"/>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3" name="Google Shape;5513;p8"/>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4" name="Google Shape;5514;p8"/>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5" name="Google Shape;5515;p8"/>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6" name="Google Shape;5516;p8"/>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7" name="Google Shape;5517;p8"/>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8" name="Google Shape;5518;p8"/>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9" name="Google Shape;5519;p8"/>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0" name="Google Shape;5520;p8"/>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1" name="Google Shape;5521;p8"/>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2" name="Google Shape;5522;p8"/>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3" name="Google Shape;5523;p8"/>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4" name="Google Shape;5524;p8"/>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5" name="Google Shape;5525;p8"/>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6" name="Google Shape;5526;p8"/>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7" name="Google Shape;5527;p8"/>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8" name="Google Shape;5528;p8"/>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9" name="Google Shape;5529;p8"/>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0" name="Google Shape;5530;p8"/>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1" name="Google Shape;5531;p8"/>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2" name="Google Shape;5532;p8"/>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3" name="Google Shape;5533;p8"/>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4" name="Google Shape;5534;p8"/>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5" name="Google Shape;5535;p8"/>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6" name="Google Shape;5536;p8"/>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7" name="Google Shape;5537;p8"/>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8" name="Google Shape;5538;p8"/>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9" name="Google Shape;5539;p8"/>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0" name="Google Shape;5540;p8"/>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1" name="Google Shape;5541;p8"/>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2" name="Google Shape;5542;p8"/>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3" name="Google Shape;5543;p8"/>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4" name="Google Shape;5544;p8"/>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5" name="Google Shape;5545;p8"/>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6" name="Google Shape;5546;p8"/>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7" name="Google Shape;5547;p8"/>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8" name="Google Shape;5548;p8"/>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9" name="Google Shape;5549;p8"/>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0" name="Google Shape;5550;p8"/>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1" name="Google Shape;5551;p8"/>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2" name="Google Shape;5552;p8"/>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3" name="Google Shape;5553;p8"/>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4" name="Google Shape;5554;p8"/>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5" name="Google Shape;5555;p8"/>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6" name="Google Shape;5556;p8"/>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7" name="Google Shape;5557;p8"/>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8" name="Google Shape;5558;p8"/>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9" name="Google Shape;5559;p8"/>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0" name="Google Shape;5560;p8"/>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1" name="Google Shape;5561;p8"/>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2" name="Google Shape;5562;p8"/>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3" name="Google Shape;5563;p8"/>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4" name="Google Shape;5564;p8"/>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5" name="Google Shape;5565;p8"/>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6" name="Google Shape;5566;p8"/>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7" name="Google Shape;5567;p8"/>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8" name="Google Shape;5568;p8"/>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9" name="Google Shape;5569;p8"/>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0" name="Google Shape;5570;p8"/>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1" name="Google Shape;5571;p8"/>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2" name="Google Shape;5572;p8"/>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3" name="Google Shape;5573;p8"/>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4" name="Google Shape;5574;p8"/>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5" name="Google Shape;5575;p8"/>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6" name="Google Shape;5576;p8"/>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7" name="Google Shape;5577;p8"/>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8" name="Google Shape;5578;p8"/>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9" name="Google Shape;5579;p8"/>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0" name="Google Shape;5580;p8"/>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1" name="Google Shape;5581;p8"/>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2" name="Google Shape;5582;p8"/>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3" name="Google Shape;5583;p8"/>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4" name="Google Shape;5584;p8"/>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5" name="Google Shape;5585;p8"/>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6" name="Google Shape;5586;p8"/>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7" name="Google Shape;5587;p8"/>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8" name="Google Shape;5588;p8"/>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9" name="Google Shape;5589;p8"/>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0" name="Google Shape;5590;p8"/>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1" name="Google Shape;5591;p8"/>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2" name="Google Shape;5592;p8"/>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3" name="Google Shape;5593;p8"/>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4" name="Google Shape;5594;p8"/>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5" name="Google Shape;5595;p8"/>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6" name="Google Shape;5596;p8"/>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7" name="Google Shape;5597;p8"/>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8" name="Google Shape;5598;p8"/>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9" name="Google Shape;5599;p8"/>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0" name="Google Shape;5600;p8"/>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1" name="Google Shape;5601;p8"/>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2" name="Google Shape;5602;p8"/>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3" name="Google Shape;5603;p8"/>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4" name="Google Shape;5604;p8"/>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5" name="Google Shape;5605;p8"/>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6" name="Google Shape;5606;p8"/>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7" name="Google Shape;5607;p8"/>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8" name="Google Shape;5608;p8"/>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9" name="Google Shape;5609;p8"/>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0" name="Google Shape;5610;p8"/>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1" name="Google Shape;5611;p8"/>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2" name="Google Shape;5612;p8"/>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3" name="Google Shape;5613;p8"/>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4" name="Google Shape;5614;p8"/>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5" name="Google Shape;5615;p8"/>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6" name="Google Shape;5616;p8"/>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7" name="Google Shape;5617;p8"/>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8" name="Google Shape;5618;p8"/>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9" name="Google Shape;5619;p8"/>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0" name="Google Shape;5620;p8"/>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1" name="Google Shape;5621;p8"/>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2" name="Google Shape;5622;p8"/>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3" name="Google Shape;5623;p8"/>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4" name="Google Shape;5624;p8"/>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5" name="Google Shape;5625;p8"/>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6" name="Google Shape;5626;p8"/>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7" name="Google Shape;5627;p8"/>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8" name="Google Shape;5628;p8"/>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9" name="Google Shape;5629;p8"/>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0" name="Google Shape;5630;p8"/>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1" name="Google Shape;5631;p8"/>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2" name="Google Shape;5632;p8"/>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3" name="Google Shape;5633;p8"/>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4" name="Google Shape;5634;p8"/>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5" name="Google Shape;5635;p8"/>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6" name="Google Shape;5636;p8"/>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7" name="Google Shape;5637;p8"/>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8" name="Google Shape;5638;p8"/>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9" name="Google Shape;5639;p8"/>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0" name="Google Shape;5640;p8"/>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1" name="Google Shape;5641;p8"/>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2" name="Google Shape;5642;p8"/>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3" name="Google Shape;5643;p8"/>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4" name="Google Shape;5644;p8"/>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5" name="Google Shape;5645;p8"/>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6" name="Google Shape;5646;p8"/>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7" name="Google Shape;5647;p8"/>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8" name="Google Shape;5648;p8"/>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9" name="Google Shape;5649;p8"/>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0" name="Google Shape;5650;p8"/>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1" name="Google Shape;5651;p8"/>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2" name="Google Shape;5652;p8"/>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3" name="Google Shape;5653;p8"/>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4" name="Google Shape;5654;p8"/>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5" name="Google Shape;5655;p8"/>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6" name="Google Shape;5656;p8"/>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7" name="Google Shape;5657;p8"/>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8" name="Google Shape;5658;p8"/>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9" name="Google Shape;5659;p8"/>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0" name="Google Shape;5660;p8"/>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1" name="Google Shape;5661;p8"/>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2" name="Google Shape;5662;p8"/>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3" name="Google Shape;5663;p8"/>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4" name="Google Shape;5664;p8"/>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5" name="Google Shape;5665;p8"/>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6" name="Google Shape;5666;p8"/>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7" name="Google Shape;5667;p8"/>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8" name="Google Shape;5668;p8"/>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9" name="Google Shape;5669;p8"/>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0" name="Google Shape;5670;p8"/>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1" name="Google Shape;5671;p8"/>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2" name="Google Shape;5672;p8"/>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3" name="Google Shape;5673;p8"/>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4" name="Google Shape;5674;p8"/>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5" name="Google Shape;5675;p8"/>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6" name="Google Shape;5676;p8"/>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7" name="Google Shape;5677;p8"/>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8" name="Google Shape;5678;p8"/>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9" name="Google Shape;5679;p8"/>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0" name="Google Shape;5680;p8"/>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1" name="Google Shape;5681;p8"/>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2" name="Google Shape;5682;p8"/>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3" name="Google Shape;5683;p8"/>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4" name="Google Shape;5684;p8"/>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5" name="Google Shape;5685;p8"/>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6" name="Google Shape;5686;p8"/>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7" name="Google Shape;5687;p8"/>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8" name="Google Shape;5688;p8"/>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9" name="Google Shape;5689;p8"/>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0" name="Google Shape;5690;p8"/>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1" name="Google Shape;5691;p8"/>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2" name="Google Shape;5692;p8"/>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3" name="Google Shape;5693;p8"/>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4" name="Google Shape;5694;p8"/>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5" name="Google Shape;5695;p8"/>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6" name="Google Shape;5696;p8"/>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7" name="Google Shape;5697;p8"/>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8" name="Google Shape;5698;p8"/>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9" name="Google Shape;5699;p8"/>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0" name="Google Shape;5700;p8"/>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1" name="Google Shape;5701;p8"/>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2" name="Google Shape;5702;p8"/>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3" name="Google Shape;5703;p8"/>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4" name="Google Shape;5704;p8"/>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5" name="Google Shape;5705;p8"/>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6" name="Google Shape;5706;p8"/>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7" name="Google Shape;5707;p8"/>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8" name="Google Shape;5708;p8"/>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9" name="Google Shape;5709;p8"/>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0" name="Google Shape;5710;p8"/>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1" name="Google Shape;5711;p8"/>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2" name="Google Shape;5712;p8"/>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3" name="Google Shape;5713;p8"/>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4" name="Google Shape;5714;p8"/>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5" name="Google Shape;5715;p8"/>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6" name="Google Shape;5716;p8"/>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7" name="Google Shape;5717;p8"/>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8" name="Google Shape;5718;p8"/>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9" name="Google Shape;5719;p8"/>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0" name="Google Shape;5720;p8"/>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1" name="Google Shape;5721;p8"/>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2" name="Google Shape;5722;p8"/>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3" name="Google Shape;5723;p8"/>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4" name="Google Shape;5724;p8"/>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5" name="Google Shape;5725;p8"/>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6" name="Google Shape;5726;p8"/>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7" name="Google Shape;5727;p8"/>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8" name="Google Shape;5728;p8"/>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9" name="Google Shape;5729;p8"/>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0" name="Google Shape;5730;p8"/>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1" name="Google Shape;5731;p8"/>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2" name="Google Shape;5732;p8"/>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3" name="Google Shape;5733;p8"/>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4" name="Google Shape;5734;p8"/>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5" name="Google Shape;5735;p8"/>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6" name="Google Shape;5736;p8"/>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7" name="Google Shape;5737;p8"/>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8" name="Google Shape;5738;p8"/>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9" name="Google Shape;5739;p8"/>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0" name="Google Shape;5740;p8"/>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1" name="Google Shape;5741;p8"/>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2" name="Google Shape;5742;p8"/>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3" name="Google Shape;5743;p8"/>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4" name="Google Shape;5744;p8"/>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5" name="Google Shape;5745;p8"/>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6" name="Google Shape;5746;p8"/>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7" name="Google Shape;5747;p8"/>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8" name="Google Shape;5748;p8"/>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9" name="Google Shape;5749;p8"/>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0" name="Google Shape;5750;p8"/>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1" name="Google Shape;5751;p8"/>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2" name="Google Shape;5752;p8"/>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3" name="Google Shape;5753;p8"/>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4" name="Google Shape;5754;p8"/>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5" name="Google Shape;5755;p8"/>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6" name="Google Shape;5756;p8"/>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7" name="Google Shape;5757;p8"/>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8" name="Google Shape;5758;p8"/>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9" name="Google Shape;5759;p8"/>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0" name="Google Shape;5760;p8"/>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1" name="Google Shape;5761;p8"/>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2" name="Google Shape;5762;p8"/>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3" name="Google Shape;5763;p8"/>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4" name="Google Shape;5764;p8"/>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5" name="Google Shape;5765;p8"/>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6" name="Google Shape;5766;p8"/>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7" name="Google Shape;5767;p8"/>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8" name="Google Shape;5768;p8"/>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9" name="Google Shape;5769;p8"/>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0" name="Google Shape;5770;p8"/>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1" name="Google Shape;5771;p8"/>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2" name="Google Shape;5772;p8"/>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3" name="Google Shape;5773;p8"/>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4" name="Google Shape;5774;p8"/>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5" name="Google Shape;5775;p8"/>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6" name="Google Shape;5776;p8"/>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7" name="Google Shape;5777;p8"/>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8" name="Google Shape;5778;p8"/>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9" name="Google Shape;5779;p8"/>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0" name="Google Shape;5780;p8"/>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1" name="Google Shape;5781;p8"/>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2" name="Google Shape;5782;p8"/>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3" name="Google Shape;5783;p8"/>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4" name="Google Shape;5784;p8"/>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5" name="Google Shape;5785;p8"/>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6" name="Google Shape;5786;p8"/>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7" name="Google Shape;5787;p8"/>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8" name="Google Shape;5788;p8"/>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9" name="Google Shape;5789;p8"/>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0" name="Google Shape;5790;p8"/>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1" name="Google Shape;5791;p8"/>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2" name="Google Shape;5792;p8"/>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3" name="Google Shape;5793;p8"/>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4" name="Google Shape;5794;p8"/>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5" name="Google Shape;5795;p8"/>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6" name="Google Shape;5796;p8"/>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7" name="Google Shape;5797;p8"/>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8" name="Google Shape;5798;p8"/>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9" name="Google Shape;5799;p8"/>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0" name="Google Shape;5800;p8"/>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1" name="Google Shape;5801;p8"/>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2" name="Google Shape;5802;p8"/>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3" name="Google Shape;5803;p8"/>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4" name="Google Shape;5804;p8"/>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5" name="Google Shape;5805;p8"/>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6" name="Google Shape;5806;p8"/>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7" name="Google Shape;5807;p8"/>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8" name="Google Shape;5808;p8"/>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9" name="Google Shape;5809;p8"/>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0" name="Google Shape;5810;p8"/>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1" name="Google Shape;5811;p8"/>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2" name="Google Shape;5812;p8"/>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3" name="Google Shape;5813;p8"/>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4" name="Google Shape;5814;p8"/>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5" name="Google Shape;5815;p8"/>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6" name="Google Shape;5816;p8"/>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7" name="Google Shape;5817;p8"/>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8" name="Google Shape;5818;p8"/>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9" name="Google Shape;5819;p8"/>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0" name="Google Shape;5820;p8"/>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1" name="Google Shape;5821;p8"/>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2" name="Google Shape;5822;p8"/>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3" name="Google Shape;5823;p8"/>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4" name="Google Shape;5824;p8"/>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5" name="Google Shape;5825;p8"/>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6" name="Google Shape;5826;p8"/>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7" name="Google Shape;5827;p8"/>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8" name="Google Shape;5828;p8"/>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9" name="Google Shape;5829;p8"/>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0" name="Google Shape;5830;p8"/>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1" name="Google Shape;5831;p8"/>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2" name="Google Shape;5832;p8"/>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3" name="Google Shape;5833;p8"/>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4" name="Google Shape;5834;p8"/>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5" name="Google Shape;5835;p8"/>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6" name="Google Shape;5836;p8"/>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7" name="Google Shape;5837;p8"/>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8" name="Google Shape;5838;p8"/>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9" name="Google Shape;5839;p8"/>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0" name="Google Shape;5840;p8"/>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1" name="Google Shape;5841;p8"/>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2" name="Google Shape;5842;p8"/>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3" name="Google Shape;5843;p8"/>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4" name="Google Shape;5844;p8"/>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5" name="Google Shape;5845;p8"/>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6" name="Google Shape;5846;p8"/>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7" name="Google Shape;5847;p8"/>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8" name="Google Shape;5848;p8"/>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9" name="Google Shape;5849;p8"/>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0" name="Google Shape;5850;p8"/>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1" name="Google Shape;5851;p8"/>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2" name="Google Shape;5852;p8"/>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3" name="Google Shape;5853;p8"/>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4" name="Google Shape;5854;p8"/>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5" name="Google Shape;5855;p8"/>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6" name="Google Shape;5856;p8"/>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7" name="Google Shape;5857;p8"/>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8" name="Google Shape;5858;p8"/>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9" name="Google Shape;5859;p8"/>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0" name="Google Shape;5860;p8"/>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1" name="Google Shape;5861;p8"/>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2" name="Google Shape;5862;p8"/>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3" name="Google Shape;5863;p8"/>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4" name="Google Shape;5864;p8"/>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5" name="Google Shape;5865;p8"/>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6" name="Google Shape;5866;p8"/>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7" name="Google Shape;5867;p8"/>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8" name="Google Shape;5868;p8"/>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9" name="Google Shape;5869;p8"/>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0" name="Google Shape;5870;p8"/>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1" name="Google Shape;5871;p8"/>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2" name="Google Shape;5872;p8"/>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3" name="Google Shape;5873;p8"/>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4" name="Google Shape;5874;p8"/>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5" name="Google Shape;5875;p8"/>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6" name="Google Shape;5876;p8"/>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7" name="Google Shape;5877;p8"/>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8" name="Google Shape;5878;p8"/>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9" name="Google Shape;5879;p8"/>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0" name="Google Shape;5880;p8"/>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1" name="Google Shape;5881;p8"/>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2" name="Google Shape;5882;p8"/>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3" name="Google Shape;5883;p8"/>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4" name="Google Shape;5884;p8"/>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5" name="Google Shape;5885;p8"/>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6" name="Google Shape;5886;p8"/>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7" name="Google Shape;5887;p8"/>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8" name="Google Shape;5888;p8"/>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9" name="Google Shape;5889;p8"/>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0" name="Google Shape;5890;p8"/>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1" name="Google Shape;5891;p8"/>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2" name="Google Shape;5892;p8"/>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3" name="Google Shape;5893;p8"/>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4" name="Google Shape;5894;p8"/>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5" name="Google Shape;5895;p8"/>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6" name="Google Shape;5896;p8"/>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7" name="Google Shape;5897;p8"/>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8" name="Google Shape;5898;p8"/>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9" name="Google Shape;5899;p8"/>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0" name="Google Shape;5900;p8"/>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1" name="Google Shape;5901;p8"/>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2" name="Google Shape;5902;p8"/>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3" name="Google Shape;5903;p8"/>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4" name="Google Shape;5904;p8"/>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5" name="Google Shape;5905;p8"/>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6" name="Google Shape;5906;p8"/>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7" name="Google Shape;5907;p8"/>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8" name="Google Shape;5908;p8"/>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9" name="Google Shape;5909;p8"/>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0" name="Google Shape;5910;p8"/>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1" name="Google Shape;5911;p8"/>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2" name="Google Shape;5912;p8"/>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3" name="Google Shape;5913;p8"/>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4" name="Google Shape;5914;p8"/>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5" name="Google Shape;5915;p8"/>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16" name="Google Shape;5916;p8"/>
          <p:cNvSpPr txBox="1">
            <a:spLocks noGrp="1"/>
          </p:cNvSpPr>
          <p:nvPr>
            <p:ph type="title"/>
          </p:nvPr>
        </p:nvSpPr>
        <p:spPr>
          <a:xfrm>
            <a:off x="1817733" y="1742800"/>
            <a:ext cx="8556400" cy="33724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5917" name="Google Shape;5917;p8"/>
          <p:cNvSpPr/>
          <p:nvPr/>
        </p:nvSpPr>
        <p:spPr>
          <a:xfrm rot="1797008">
            <a:off x="1748749" y="2015521"/>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18" name="Google Shape;5918;p8"/>
          <p:cNvSpPr/>
          <p:nvPr/>
        </p:nvSpPr>
        <p:spPr>
          <a:xfrm rot="-1797008">
            <a:off x="768300" y="2015502"/>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19" name="Google Shape;5919;p8"/>
          <p:cNvSpPr/>
          <p:nvPr/>
        </p:nvSpPr>
        <p:spPr>
          <a:xfrm rot="3602992">
            <a:off x="1122231" y="781550"/>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0" name="Google Shape;5920;p8"/>
          <p:cNvSpPr/>
          <p:nvPr/>
        </p:nvSpPr>
        <p:spPr>
          <a:xfrm rot="686960">
            <a:off x="499863" y="2998410"/>
            <a:ext cx="96725" cy="19470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1" name="Google Shape;5921;p8"/>
          <p:cNvSpPr/>
          <p:nvPr/>
        </p:nvSpPr>
        <p:spPr>
          <a:xfrm rot="686960">
            <a:off x="2386963" y="934877"/>
            <a:ext cx="96725" cy="19470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2" name="Google Shape;5922;p8"/>
          <p:cNvSpPr/>
          <p:nvPr/>
        </p:nvSpPr>
        <p:spPr>
          <a:xfrm rot="1574840">
            <a:off x="11393912" y="5322751"/>
            <a:ext cx="96779" cy="194629"/>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3" name="Google Shape;5923;p8"/>
          <p:cNvSpPr/>
          <p:nvPr/>
        </p:nvSpPr>
        <p:spPr>
          <a:xfrm rot="5014873">
            <a:off x="10503123" y="6047256"/>
            <a:ext cx="96605" cy="194757"/>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4" name="Google Shape;5924;p8"/>
          <p:cNvSpPr/>
          <p:nvPr/>
        </p:nvSpPr>
        <p:spPr>
          <a:xfrm rot="1797008">
            <a:off x="11644549" y="6155988"/>
            <a:ext cx="96947" cy="19478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25" name="Google Shape;5925;p8"/>
          <p:cNvSpPr/>
          <p:nvPr/>
        </p:nvSpPr>
        <p:spPr>
          <a:xfrm rot="4194938">
            <a:off x="11393997" y="4471138"/>
            <a:ext cx="96679" cy="194863"/>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63814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768"/>
        <p:cNvGrpSpPr/>
        <p:nvPr/>
      </p:nvGrpSpPr>
      <p:grpSpPr>
        <a:xfrm>
          <a:off x="0" y="0"/>
          <a:ext cx="0" cy="0"/>
          <a:chOff x="0" y="0"/>
          <a:chExt cx="0" cy="0"/>
        </a:xfrm>
      </p:grpSpPr>
      <p:sp>
        <p:nvSpPr>
          <p:cNvPr id="6769" name="Google Shape;6769;p10"/>
          <p:cNvSpPr txBox="1">
            <a:spLocks noGrp="1"/>
          </p:cNvSpPr>
          <p:nvPr>
            <p:ph type="title"/>
          </p:nvPr>
        </p:nvSpPr>
        <p:spPr>
          <a:xfrm rot="-147833">
            <a:off x="5393576" y="4390865"/>
            <a:ext cx="5312912" cy="1900952"/>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3500"/>
              <a:buNone/>
              <a:defRPr>
                <a:solidFill>
                  <a:schemeClr val="dk2"/>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770" name="Google Shape;6770;p10"/>
          <p:cNvSpPr/>
          <p:nvPr/>
        </p:nvSpPr>
        <p:spPr>
          <a:xfrm rot="-4454930">
            <a:off x="1373637" y="5939462"/>
            <a:ext cx="97252" cy="194612"/>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71" name="Google Shape;6771;p10"/>
          <p:cNvSpPr/>
          <p:nvPr/>
        </p:nvSpPr>
        <p:spPr>
          <a:xfrm rot="-1797008">
            <a:off x="517255" y="5379160"/>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772" name="Google Shape;6772;p10"/>
          <p:cNvSpPr/>
          <p:nvPr/>
        </p:nvSpPr>
        <p:spPr>
          <a:xfrm rot="-10330255">
            <a:off x="587854" y="6291275"/>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254103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773"/>
        <p:cNvGrpSpPr/>
        <p:nvPr/>
      </p:nvGrpSpPr>
      <p:grpSpPr>
        <a:xfrm>
          <a:off x="0" y="0"/>
          <a:ext cx="0" cy="0"/>
          <a:chOff x="0" y="0"/>
          <a:chExt cx="0" cy="0"/>
        </a:xfrm>
      </p:grpSpPr>
      <p:grpSp>
        <p:nvGrpSpPr>
          <p:cNvPr id="6774" name="Google Shape;6774;p11"/>
          <p:cNvGrpSpPr/>
          <p:nvPr/>
        </p:nvGrpSpPr>
        <p:grpSpPr>
          <a:xfrm>
            <a:off x="0" y="0"/>
            <a:ext cx="12205600" cy="7066400"/>
            <a:chOff x="0" y="0"/>
            <a:chExt cx="9154200" cy="5299800"/>
          </a:xfrm>
        </p:grpSpPr>
        <p:sp>
          <p:nvSpPr>
            <p:cNvPr id="6775" name="Google Shape;6775;p11"/>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6" name="Google Shape;6776;p11"/>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7" name="Google Shape;6777;p11"/>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8" name="Google Shape;6778;p11"/>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9" name="Google Shape;6779;p11"/>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0" name="Google Shape;6780;p11"/>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1" name="Google Shape;6781;p11"/>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2" name="Google Shape;6782;p11"/>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3" name="Google Shape;6783;p11"/>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4" name="Google Shape;6784;p11"/>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5" name="Google Shape;6785;p11"/>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6" name="Google Shape;6786;p11"/>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7" name="Google Shape;6787;p11"/>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8" name="Google Shape;6788;p11"/>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9" name="Google Shape;6789;p11"/>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0" name="Google Shape;6790;p11"/>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1" name="Google Shape;6791;p11"/>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2" name="Google Shape;6792;p11"/>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3" name="Google Shape;6793;p11"/>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4" name="Google Shape;6794;p11"/>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5" name="Google Shape;6795;p11"/>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6" name="Google Shape;6796;p11"/>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7" name="Google Shape;6797;p11"/>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8" name="Google Shape;6798;p11"/>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9" name="Google Shape;6799;p11"/>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0" name="Google Shape;6800;p11"/>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1" name="Google Shape;6801;p11"/>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2" name="Google Shape;6802;p11"/>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3" name="Google Shape;6803;p11"/>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4" name="Google Shape;6804;p11"/>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5" name="Google Shape;6805;p11"/>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6" name="Google Shape;6806;p11"/>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7" name="Google Shape;6807;p11"/>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8" name="Google Shape;6808;p11"/>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9" name="Google Shape;6809;p11"/>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0" name="Google Shape;6810;p11"/>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1" name="Google Shape;6811;p11"/>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2" name="Google Shape;6812;p11"/>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3" name="Google Shape;6813;p11"/>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4" name="Google Shape;6814;p11"/>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5" name="Google Shape;6815;p11"/>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6" name="Google Shape;6816;p11"/>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7" name="Google Shape;6817;p11"/>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8" name="Google Shape;6818;p11"/>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9" name="Google Shape;6819;p11"/>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0" name="Google Shape;6820;p11"/>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1" name="Google Shape;6821;p11"/>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2" name="Google Shape;6822;p11"/>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3" name="Google Shape;6823;p11"/>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4" name="Google Shape;6824;p11"/>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5" name="Google Shape;6825;p11"/>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6" name="Google Shape;6826;p11"/>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7" name="Google Shape;6827;p11"/>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8" name="Google Shape;6828;p11"/>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9" name="Google Shape;6829;p11"/>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0" name="Google Shape;6830;p11"/>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1" name="Google Shape;6831;p11"/>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2" name="Google Shape;6832;p11"/>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3" name="Google Shape;6833;p11"/>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4" name="Google Shape;6834;p11"/>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5" name="Google Shape;6835;p11"/>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6" name="Google Shape;6836;p11"/>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7" name="Google Shape;6837;p11"/>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8" name="Google Shape;6838;p11"/>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9" name="Google Shape;6839;p11"/>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0" name="Google Shape;6840;p11"/>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1" name="Google Shape;6841;p11"/>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2" name="Google Shape;6842;p11"/>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3" name="Google Shape;6843;p11"/>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4" name="Google Shape;6844;p11"/>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5" name="Google Shape;6845;p11"/>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6" name="Google Shape;6846;p11"/>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7" name="Google Shape;6847;p11"/>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8" name="Google Shape;6848;p11"/>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9" name="Google Shape;6849;p11"/>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0" name="Google Shape;6850;p11"/>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1" name="Google Shape;6851;p11"/>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2" name="Google Shape;6852;p11"/>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3" name="Google Shape;6853;p11"/>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4" name="Google Shape;6854;p11"/>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5" name="Google Shape;6855;p11"/>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6" name="Google Shape;6856;p11"/>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7" name="Google Shape;6857;p11"/>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8" name="Google Shape;6858;p11"/>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9" name="Google Shape;6859;p11"/>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0" name="Google Shape;6860;p11"/>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1" name="Google Shape;6861;p11"/>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2" name="Google Shape;6862;p11"/>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3" name="Google Shape;6863;p11"/>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4" name="Google Shape;6864;p11"/>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5" name="Google Shape;6865;p11"/>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6" name="Google Shape;6866;p11"/>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7" name="Google Shape;6867;p11"/>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8" name="Google Shape;6868;p11"/>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9" name="Google Shape;6869;p11"/>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0" name="Google Shape;6870;p11"/>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1" name="Google Shape;6871;p11"/>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2" name="Google Shape;6872;p11"/>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3" name="Google Shape;6873;p11"/>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4" name="Google Shape;6874;p11"/>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5" name="Google Shape;6875;p11"/>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6" name="Google Shape;6876;p11"/>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7" name="Google Shape;6877;p11"/>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8" name="Google Shape;6878;p11"/>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9" name="Google Shape;6879;p11"/>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0" name="Google Shape;6880;p11"/>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1" name="Google Shape;6881;p11"/>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2" name="Google Shape;6882;p11"/>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3" name="Google Shape;6883;p11"/>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4" name="Google Shape;6884;p11"/>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5" name="Google Shape;6885;p11"/>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6" name="Google Shape;6886;p11"/>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7" name="Google Shape;6887;p11"/>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8" name="Google Shape;6888;p11"/>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9" name="Google Shape;6889;p11"/>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0" name="Google Shape;6890;p11"/>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1" name="Google Shape;6891;p11"/>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2" name="Google Shape;6892;p11"/>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3" name="Google Shape;6893;p11"/>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4" name="Google Shape;6894;p11"/>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5" name="Google Shape;6895;p11"/>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6" name="Google Shape;6896;p11"/>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7" name="Google Shape;6897;p11"/>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8" name="Google Shape;6898;p11"/>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9" name="Google Shape;6899;p11"/>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0" name="Google Shape;6900;p11"/>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1" name="Google Shape;6901;p11"/>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2" name="Google Shape;6902;p11"/>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3" name="Google Shape;6903;p11"/>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4" name="Google Shape;6904;p11"/>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5" name="Google Shape;6905;p11"/>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6" name="Google Shape;6906;p11"/>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7" name="Google Shape;6907;p11"/>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8" name="Google Shape;6908;p11"/>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9" name="Google Shape;6909;p11"/>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0" name="Google Shape;6910;p11"/>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1" name="Google Shape;6911;p11"/>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2" name="Google Shape;6912;p11"/>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3" name="Google Shape;6913;p11"/>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4" name="Google Shape;6914;p11"/>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5" name="Google Shape;6915;p11"/>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6" name="Google Shape;6916;p11"/>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7" name="Google Shape;6917;p11"/>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8" name="Google Shape;6918;p11"/>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9" name="Google Shape;6919;p11"/>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0" name="Google Shape;6920;p11"/>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1" name="Google Shape;6921;p11"/>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2" name="Google Shape;6922;p11"/>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3" name="Google Shape;6923;p11"/>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4" name="Google Shape;6924;p11"/>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5" name="Google Shape;6925;p11"/>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6" name="Google Shape;6926;p11"/>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7" name="Google Shape;6927;p11"/>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8" name="Google Shape;6928;p11"/>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9" name="Google Shape;6929;p11"/>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0" name="Google Shape;6930;p11"/>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1" name="Google Shape;6931;p11"/>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2" name="Google Shape;6932;p11"/>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3" name="Google Shape;6933;p11"/>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4" name="Google Shape;6934;p11"/>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5" name="Google Shape;6935;p11"/>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6" name="Google Shape;6936;p11"/>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7" name="Google Shape;6937;p11"/>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8" name="Google Shape;6938;p11"/>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9" name="Google Shape;6939;p11"/>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0" name="Google Shape;6940;p11"/>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1" name="Google Shape;6941;p11"/>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2" name="Google Shape;6942;p11"/>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3" name="Google Shape;6943;p11"/>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4" name="Google Shape;6944;p11"/>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5" name="Google Shape;6945;p11"/>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6" name="Google Shape;6946;p11"/>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7" name="Google Shape;6947;p11"/>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8" name="Google Shape;6948;p11"/>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9" name="Google Shape;6949;p11"/>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0" name="Google Shape;6950;p11"/>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1" name="Google Shape;6951;p11"/>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2" name="Google Shape;6952;p11"/>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3" name="Google Shape;6953;p11"/>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4" name="Google Shape;6954;p11"/>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5" name="Google Shape;6955;p11"/>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6" name="Google Shape;6956;p11"/>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7" name="Google Shape;6957;p11"/>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8" name="Google Shape;6958;p11"/>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9" name="Google Shape;6959;p11"/>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0" name="Google Shape;6960;p11"/>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1" name="Google Shape;6961;p11"/>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2" name="Google Shape;6962;p11"/>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3" name="Google Shape;6963;p11"/>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4" name="Google Shape;6964;p11"/>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5" name="Google Shape;6965;p11"/>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6" name="Google Shape;6966;p11"/>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7" name="Google Shape;6967;p11"/>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8" name="Google Shape;6968;p11"/>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9" name="Google Shape;6969;p11"/>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0" name="Google Shape;6970;p11"/>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1" name="Google Shape;6971;p11"/>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2" name="Google Shape;6972;p11"/>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3" name="Google Shape;6973;p11"/>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4" name="Google Shape;6974;p11"/>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5" name="Google Shape;6975;p11"/>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6" name="Google Shape;6976;p11"/>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7" name="Google Shape;6977;p11"/>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8" name="Google Shape;6978;p11"/>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9" name="Google Shape;6979;p11"/>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0" name="Google Shape;6980;p11"/>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1" name="Google Shape;6981;p11"/>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2" name="Google Shape;6982;p11"/>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3" name="Google Shape;6983;p11"/>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4" name="Google Shape;6984;p11"/>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5" name="Google Shape;6985;p11"/>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6" name="Google Shape;6986;p11"/>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7" name="Google Shape;6987;p11"/>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8" name="Google Shape;6988;p11"/>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9" name="Google Shape;6989;p11"/>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0" name="Google Shape;6990;p11"/>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1" name="Google Shape;6991;p11"/>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2" name="Google Shape;6992;p11"/>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3" name="Google Shape;6993;p11"/>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4" name="Google Shape;6994;p11"/>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5" name="Google Shape;6995;p11"/>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6" name="Google Shape;6996;p11"/>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7" name="Google Shape;6997;p11"/>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8" name="Google Shape;6998;p11"/>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9" name="Google Shape;6999;p11"/>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0" name="Google Shape;7000;p11"/>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1" name="Google Shape;7001;p11"/>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2" name="Google Shape;7002;p11"/>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3" name="Google Shape;7003;p11"/>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4" name="Google Shape;7004;p11"/>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5" name="Google Shape;7005;p11"/>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6" name="Google Shape;7006;p11"/>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7" name="Google Shape;7007;p11"/>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8" name="Google Shape;7008;p11"/>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9" name="Google Shape;7009;p11"/>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0" name="Google Shape;7010;p11"/>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1" name="Google Shape;7011;p11"/>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2" name="Google Shape;7012;p11"/>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3" name="Google Shape;7013;p11"/>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4" name="Google Shape;7014;p11"/>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5" name="Google Shape;7015;p11"/>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6" name="Google Shape;7016;p11"/>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7" name="Google Shape;7017;p11"/>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8" name="Google Shape;7018;p11"/>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9" name="Google Shape;7019;p11"/>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0" name="Google Shape;7020;p11"/>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1" name="Google Shape;7021;p11"/>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2" name="Google Shape;7022;p11"/>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3" name="Google Shape;7023;p11"/>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4" name="Google Shape;7024;p11"/>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5" name="Google Shape;7025;p11"/>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6" name="Google Shape;7026;p11"/>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7" name="Google Shape;7027;p11"/>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8" name="Google Shape;7028;p11"/>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9" name="Google Shape;7029;p11"/>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0" name="Google Shape;7030;p11"/>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1" name="Google Shape;7031;p11"/>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2" name="Google Shape;7032;p11"/>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3" name="Google Shape;7033;p11"/>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4" name="Google Shape;7034;p11"/>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5" name="Google Shape;7035;p11"/>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6" name="Google Shape;7036;p11"/>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7" name="Google Shape;7037;p11"/>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8" name="Google Shape;7038;p11"/>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9" name="Google Shape;7039;p11"/>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0" name="Google Shape;7040;p11"/>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1" name="Google Shape;7041;p11"/>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2" name="Google Shape;7042;p11"/>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3" name="Google Shape;7043;p11"/>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4" name="Google Shape;7044;p11"/>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5" name="Google Shape;7045;p11"/>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6" name="Google Shape;7046;p11"/>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7" name="Google Shape;7047;p11"/>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8" name="Google Shape;7048;p11"/>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9" name="Google Shape;7049;p11"/>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0" name="Google Shape;7050;p11"/>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1" name="Google Shape;7051;p11"/>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2" name="Google Shape;7052;p11"/>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3" name="Google Shape;7053;p11"/>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4" name="Google Shape;7054;p11"/>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5" name="Google Shape;7055;p11"/>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6" name="Google Shape;7056;p11"/>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7" name="Google Shape;7057;p11"/>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8" name="Google Shape;7058;p11"/>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9" name="Google Shape;7059;p11"/>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0" name="Google Shape;7060;p11"/>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1" name="Google Shape;7061;p11"/>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2" name="Google Shape;7062;p11"/>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3" name="Google Shape;7063;p11"/>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4" name="Google Shape;7064;p11"/>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5" name="Google Shape;7065;p11"/>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6" name="Google Shape;7066;p11"/>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7" name="Google Shape;7067;p11"/>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8" name="Google Shape;7068;p11"/>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69" name="Google Shape;7069;p11"/>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0" name="Google Shape;7070;p11"/>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1" name="Google Shape;7071;p11"/>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2" name="Google Shape;7072;p11"/>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3" name="Google Shape;7073;p11"/>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4" name="Google Shape;7074;p11"/>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5" name="Google Shape;7075;p11"/>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6" name="Google Shape;7076;p11"/>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7" name="Google Shape;7077;p11"/>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8" name="Google Shape;7078;p11"/>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79" name="Google Shape;7079;p11"/>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0" name="Google Shape;7080;p11"/>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1" name="Google Shape;7081;p11"/>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2" name="Google Shape;7082;p11"/>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3" name="Google Shape;7083;p11"/>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4" name="Google Shape;7084;p11"/>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5" name="Google Shape;7085;p11"/>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6" name="Google Shape;7086;p11"/>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7" name="Google Shape;7087;p11"/>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8" name="Google Shape;7088;p11"/>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89" name="Google Shape;7089;p11"/>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0" name="Google Shape;7090;p11"/>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1" name="Google Shape;7091;p11"/>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2" name="Google Shape;7092;p11"/>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3" name="Google Shape;7093;p11"/>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4" name="Google Shape;7094;p11"/>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5" name="Google Shape;7095;p11"/>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6" name="Google Shape;7096;p11"/>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7" name="Google Shape;7097;p11"/>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8" name="Google Shape;7098;p11"/>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99" name="Google Shape;7099;p11"/>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0" name="Google Shape;7100;p11"/>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1" name="Google Shape;7101;p11"/>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2" name="Google Shape;7102;p11"/>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3" name="Google Shape;7103;p11"/>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4" name="Google Shape;7104;p11"/>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5" name="Google Shape;7105;p11"/>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6" name="Google Shape;7106;p11"/>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7" name="Google Shape;7107;p11"/>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8" name="Google Shape;7108;p11"/>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09" name="Google Shape;7109;p11"/>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0" name="Google Shape;7110;p11"/>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1" name="Google Shape;7111;p11"/>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2" name="Google Shape;7112;p11"/>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3" name="Google Shape;7113;p11"/>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4" name="Google Shape;7114;p11"/>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5" name="Google Shape;7115;p11"/>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6" name="Google Shape;7116;p11"/>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7" name="Google Shape;7117;p11"/>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8" name="Google Shape;7118;p11"/>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19" name="Google Shape;7119;p11"/>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0" name="Google Shape;7120;p11"/>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1" name="Google Shape;7121;p11"/>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2" name="Google Shape;7122;p11"/>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3" name="Google Shape;7123;p11"/>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4" name="Google Shape;7124;p11"/>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5" name="Google Shape;7125;p11"/>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6" name="Google Shape;7126;p11"/>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7" name="Google Shape;7127;p11"/>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8" name="Google Shape;7128;p11"/>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29" name="Google Shape;7129;p11"/>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0" name="Google Shape;7130;p11"/>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1" name="Google Shape;7131;p11"/>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2" name="Google Shape;7132;p11"/>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3" name="Google Shape;7133;p11"/>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4" name="Google Shape;7134;p11"/>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5" name="Google Shape;7135;p11"/>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6" name="Google Shape;7136;p11"/>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7" name="Google Shape;7137;p11"/>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8" name="Google Shape;7138;p11"/>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39" name="Google Shape;7139;p11"/>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0" name="Google Shape;7140;p11"/>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1" name="Google Shape;7141;p11"/>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2" name="Google Shape;7142;p11"/>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3" name="Google Shape;7143;p11"/>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4" name="Google Shape;7144;p11"/>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5" name="Google Shape;7145;p11"/>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6" name="Google Shape;7146;p11"/>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7" name="Google Shape;7147;p11"/>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8" name="Google Shape;7148;p11"/>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9" name="Google Shape;7149;p11"/>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0" name="Google Shape;7150;p11"/>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1" name="Google Shape;7151;p11"/>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2" name="Google Shape;7152;p11"/>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3" name="Google Shape;7153;p11"/>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4" name="Google Shape;7154;p11"/>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5" name="Google Shape;7155;p11"/>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6" name="Google Shape;7156;p11"/>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7" name="Google Shape;7157;p11"/>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8" name="Google Shape;7158;p11"/>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9" name="Google Shape;7159;p11"/>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0" name="Google Shape;7160;p11"/>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1" name="Google Shape;7161;p11"/>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2" name="Google Shape;7162;p11"/>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3" name="Google Shape;7163;p11"/>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4" name="Google Shape;7164;p11"/>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5" name="Google Shape;7165;p11"/>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6" name="Google Shape;7166;p11"/>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7" name="Google Shape;7167;p11"/>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8" name="Google Shape;7168;p11"/>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9" name="Google Shape;7169;p11"/>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0" name="Google Shape;7170;p11"/>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1" name="Google Shape;7171;p11"/>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2" name="Google Shape;7172;p11"/>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3" name="Google Shape;7173;p11"/>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4" name="Google Shape;7174;p11"/>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5" name="Google Shape;7175;p11"/>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6" name="Google Shape;7176;p11"/>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7" name="Google Shape;7177;p11"/>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8" name="Google Shape;7178;p11"/>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9" name="Google Shape;7179;p11"/>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0" name="Google Shape;7180;p11"/>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1" name="Google Shape;7181;p11"/>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2" name="Google Shape;7182;p11"/>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3" name="Google Shape;7183;p11"/>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4" name="Google Shape;7184;p11"/>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5" name="Google Shape;7185;p11"/>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6" name="Google Shape;7186;p11"/>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7" name="Google Shape;7187;p11"/>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8" name="Google Shape;7188;p11"/>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9" name="Google Shape;7189;p11"/>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0" name="Google Shape;7190;p11"/>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1" name="Google Shape;7191;p11"/>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2" name="Google Shape;7192;p11"/>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3" name="Google Shape;7193;p11"/>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4" name="Google Shape;7194;p11"/>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5" name="Google Shape;7195;p11"/>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6" name="Google Shape;7196;p11"/>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7" name="Google Shape;7197;p11"/>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8" name="Google Shape;7198;p11"/>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9" name="Google Shape;7199;p11"/>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0" name="Google Shape;7200;p11"/>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1" name="Google Shape;7201;p11"/>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2" name="Google Shape;7202;p11"/>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3" name="Google Shape;7203;p11"/>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4" name="Google Shape;7204;p11"/>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5" name="Google Shape;7205;p11"/>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6" name="Google Shape;7206;p11"/>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7" name="Google Shape;7207;p11"/>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8" name="Google Shape;7208;p11"/>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9" name="Google Shape;7209;p11"/>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0" name="Google Shape;7210;p11"/>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1" name="Google Shape;7211;p11"/>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2" name="Google Shape;7212;p11"/>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3" name="Google Shape;7213;p11"/>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4" name="Google Shape;7214;p11"/>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5" name="Google Shape;7215;p11"/>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6" name="Google Shape;7216;p11"/>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7" name="Google Shape;7217;p11"/>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8" name="Google Shape;7218;p11"/>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9" name="Google Shape;7219;p11"/>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0" name="Google Shape;7220;p11"/>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1" name="Google Shape;7221;p11"/>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2" name="Google Shape;7222;p11"/>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3" name="Google Shape;7223;p11"/>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4" name="Google Shape;7224;p11"/>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5" name="Google Shape;7225;p11"/>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6" name="Google Shape;7226;p11"/>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7" name="Google Shape;7227;p11"/>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8" name="Google Shape;7228;p11"/>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9" name="Google Shape;7229;p11"/>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0" name="Google Shape;7230;p11"/>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1" name="Google Shape;7231;p11"/>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2" name="Google Shape;7232;p11"/>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3" name="Google Shape;7233;p11"/>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4" name="Google Shape;7234;p11"/>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5" name="Google Shape;7235;p11"/>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6" name="Google Shape;7236;p11"/>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7" name="Google Shape;7237;p11"/>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8" name="Google Shape;7238;p11"/>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9" name="Google Shape;7239;p11"/>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0" name="Google Shape;7240;p11"/>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1" name="Google Shape;7241;p11"/>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2" name="Google Shape;7242;p11"/>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3" name="Google Shape;7243;p11"/>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4" name="Google Shape;7244;p11"/>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5" name="Google Shape;7245;p11"/>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6" name="Google Shape;7246;p11"/>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7" name="Google Shape;7247;p11"/>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8" name="Google Shape;7248;p11"/>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9" name="Google Shape;7249;p11"/>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0" name="Google Shape;7250;p11"/>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1" name="Google Shape;7251;p11"/>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2" name="Google Shape;7252;p11"/>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3" name="Google Shape;7253;p11"/>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4" name="Google Shape;7254;p11"/>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5" name="Google Shape;7255;p11"/>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6" name="Google Shape;7256;p11"/>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7" name="Google Shape;7257;p11"/>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8" name="Google Shape;7258;p11"/>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9" name="Google Shape;7259;p11"/>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0" name="Google Shape;7260;p11"/>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1" name="Google Shape;7261;p11"/>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2" name="Google Shape;7262;p11"/>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3" name="Google Shape;7263;p11"/>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4" name="Google Shape;7264;p11"/>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5" name="Google Shape;7265;p11"/>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6" name="Google Shape;7266;p11"/>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7" name="Google Shape;7267;p11"/>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8" name="Google Shape;7268;p11"/>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9" name="Google Shape;7269;p11"/>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0" name="Google Shape;7270;p11"/>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1" name="Google Shape;7271;p11"/>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2" name="Google Shape;7272;p11"/>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3" name="Google Shape;7273;p11"/>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4" name="Google Shape;7274;p11"/>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5" name="Google Shape;7275;p11"/>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6" name="Google Shape;7276;p11"/>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7" name="Google Shape;7277;p11"/>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8" name="Google Shape;7278;p11"/>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9" name="Google Shape;7279;p11"/>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0" name="Google Shape;7280;p11"/>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1" name="Google Shape;7281;p11"/>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2" name="Google Shape;7282;p11"/>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3" name="Google Shape;7283;p11"/>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4" name="Google Shape;7284;p11"/>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5" name="Google Shape;7285;p11"/>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6" name="Google Shape;7286;p11"/>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7" name="Google Shape;7287;p11"/>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8" name="Google Shape;7288;p11"/>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9" name="Google Shape;7289;p11"/>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0" name="Google Shape;7290;p11"/>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1" name="Google Shape;7291;p11"/>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2" name="Google Shape;7292;p11"/>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3" name="Google Shape;7293;p11"/>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4" name="Google Shape;7294;p11"/>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5" name="Google Shape;7295;p11"/>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6" name="Google Shape;7296;p11"/>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7" name="Google Shape;7297;p11"/>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8" name="Google Shape;7298;p11"/>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9" name="Google Shape;7299;p11"/>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0" name="Google Shape;7300;p11"/>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1" name="Google Shape;7301;p11"/>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2" name="Google Shape;7302;p11"/>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3" name="Google Shape;7303;p11"/>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4" name="Google Shape;7304;p11"/>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5" name="Google Shape;7305;p11"/>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6" name="Google Shape;7306;p11"/>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7" name="Google Shape;7307;p11"/>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8" name="Google Shape;7308;p11"/>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9" name="Google Shape;7309;p11"/>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0" name="Google Shape;7310;p11"/>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1" name="Google Shape;7311;p11"/>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2" name="Google Shape;7312;p11"/>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3" name="Google Shape;7313;p11"/>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4" name="Google Shape;7314;p11"/>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5" name="Google Shape;7315;p11"/>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6" name="Google Shape;7316;p11"/>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7" name="Google Shape;7317;p11"/>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8" name="Google Shape;7318;p11"/>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9" name="Google Shape;7319;p11"/>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0" name="Google Shape;7320;p11"/>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1" name="Google Shape;7321;p11"/>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2" name="Google Shape;7322;p11"/>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3" name="Google Shape;7323;p11"/>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4" name="Google Shape;7324;p11"/>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5" name="Google Shape;7325;p11"/>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6" name="Google Shape;7326;p11"/>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7" name="Google Shape;7327;p11"/>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8" name="Google Shape;7328;p11"/>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9" name="Google Shape;7329;p11"/>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0" name="Google Shape;7330;p11"/>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1" name="Google Shape;7331;p11"/>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2" name="Google Shape;7332;p11"/>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3" name="Google Shape;7333;p11"/>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4" name="Google Shape;7334;p11"/>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5" name="Google Shape;7335;p11"/>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6" name="Google Shape;7336;p11"/>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7" name="Google Shape;7337;p11"/>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8" name="Google Shape;7338;p11"/>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9" name="Google Shape;7339;p11"/>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0" name="Google Shape;7340;p11"/>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1" name="Google Shape;7341;p11"/>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2" name="Google Shape;7342;p11"/>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3" name="Google Shape;7343;p11"/>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4" name="Google Shape;7344;p11"/>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5" name="Google Shape;7345;p11"/>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6" name="Google Shape;7346;p11"/>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7" name="Google Shape;7347;p11"/>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8" name="Google Shape;7348;p11"/>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9" name="Google Shape;7349;p11"/>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0" name="Google Shape;7350;p11"/>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1" name="Google Shape;7351;p11"/>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2" name="Google Shape;7352;p11"/>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3" name="Google Shape;7353;p11"/>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4" name="Google Shape;7354;p11"/>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5" name="Google Shape;7355;p11"/>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6" name="Google Shape;7356;p11"/>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7" name="Google Shape;7357;p11"/>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8" name="Google Shape;7358;p11"/>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9" name="Google Shape;7359;p11"/>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0" name="Google Shape;7360;p11"/>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1" name="Google Shape;7361;p11"/>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2" name="Google Shape;7362;p11"/>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3" name="Google Shape;7363;p11"/>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4" name="Google Shape;7364;p11"/>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5" name="Google Shape;7365;p11"/>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6" name="Google Shape;7366;p11"/>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7" name="Google Shape;7367;p11"/>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8" name="Google Shape;7368;p11"/>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9" name="Google Shape;7369;p11"/>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0" name="Google Shape;7370;p11"/>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1" name="Google Shape;7371;p11"/>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2" name="Google Shape;7372;p11"/>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3" name="Google Shape;7373;p11"/>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4" name="Google Shape;7374;p11"/>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5" name="Google Shape;7375;p11"/>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6" name="Google Shape;7376;p11"/>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7" name="Google Shape;7377;p11"/>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8" name="Google Shape;7378;p11"/>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9" name="Google Shape;7379;p11"/>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0" name="Google Shape;7380;p11"/>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1" name="Google Shape;7381;p11"/>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2" name="Google Shape;7382;p11"/>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3" name="Google Shape;7383;p11"/>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4" name="Google Shape;7384;p11"/>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5" name="Google Shape;7385;p11"/>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6" name="Google Shape;7386;p11"/>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7" name="Google Shape;7387;p11"/>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8" name="Google Shape;7388;p11"/>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9" name="Google Shape;7389;p11"/>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0" name="Google Shape;7390;p11"/>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1" name="Google Shape;7391;p11"/>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2" name="Google Shape;7392;p11"/>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3" name="Google Shape;7393;p11"/>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4" name="Google Shape;7394;p11"/>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5" name="Google Shape;7395;p11"/>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6" name="Google Shape;7396;p11"/>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7" name="Google Shape;7397;p11"/>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8" name="Google Shape;7398;p11"/>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9" name="Google Shape;7399;p11"/>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0" name="Google Shape;7400;p11"/>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1" name="Google Shape;7401;p11"/>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2" name="Google Shape;7402;p11"/>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3" name="Google Shape;7403;p11"/>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4" name="Google Shape;7404;p11"/>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5" name="Google Shape;7405;p11"/>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6" name="Google Shape;7406;p11"/>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7" name="Google Shape;7407;p11"/>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8" name="Google Shape;7408;p11"/>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9" name="Google Shape;7409;p11"/>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0" name="Google Shape;7410;p11"/>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1" name="Google Shape;7411;p11"/>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2" name="Google Shape;7412;p11"/>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3" name="Google Shape;7413;p11"/>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4" name="Google Shape;7414;p11"/>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5" name="Google Shape;7415;p11"/>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6" name="Google Shape;7416;p11"/>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7" name="Google Shape;7417;p11"/>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8" name="Google Shape;7418;p11"/>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9" name="Google Shape;7419;p11"/>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0" name="Google Shape;7420;p11"/>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1" name="Google Shape;7421;p11"/>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2" name="Google Shape;7422;p11"/>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3" name="Google Shape;7423;p11"/>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4" name="Google Shape;7424;p11"/>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5" name="Google Shape;7425;p11"/>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6" name="Google Shape;7426;p11"/>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7" name="Google Shape;7427;p11"/>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8" name="Google Shape;7428;p11"/>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9" name="Google Shape;7429;p11"/>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0" name="Google Shape;7430;p11"/>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1" name="Google Shape;7431;p11"/>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2" name="Google Shape;7432;p11"/>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3" name="Google Shape;7433;p11"/>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4" name="Google Shape;7434;p11"/>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5" name="Google Shape;7435;p11"/>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6" name="Google Shape;7436;p11"/>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7" name="Google Shape;7437;p11"/>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8" name="Google Shape;7438;p11"/>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9" name="Google Shape;7439;p11"/>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0" name="Google Shape;7440;p11"/>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1" name="Google Shape;7441;p11"/>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2" name="Google Shape;7442;p11"/>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3" name="Google Shape;7443;p11"/>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4" name="Google Shape;7444;p11"/>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5" name="Google Shape;7445;p11"/>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6" name="Google Shape;7446;p11"/>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7" name="Google Shape;7447;p11"/>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8" name="Google Shape;7448;p11"/>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9" name="Google Shape;7449;p11"/>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0" name="Google Shape;7450;p11"/>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1" name="Google Shape;7451;p11"/>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2" name="Google Shape;7452;p11"/>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3" name="Google Shape;7453;p11"/>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4" name="Google Shape;7454;p11"/>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5" name="Google Shape;7455;p11"/>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6" name="Google Shape;7456;p11"/>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7" name="Google Shape;7457;p11"/>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8" name="Google Shape;7458;p11"/>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9" name="Google Shape;7459;p11"/>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0" name="Google Shape;7460;p11"/>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1" name="Google Shape;7461;p11"/>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2" name="Google Shape;7462;p11"/>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3" name="Google Shape;7463;p11"/>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4" name="Google Shape;7464;p11"/>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5" name="Google Shape;7465;p11"/>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6" name="Google Shape;7466;p11"/>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7" name="Google Shape;7467;p11"/>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8" name="Google Shape;7468;p11"/>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9" name="Google Shape;7469;p11"/>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0" name="Google Shape;7470;p11"/>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1" name="Google Shape;7471;p11"/>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2" name="Google Shape;7472;p11"/>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3" name="Google Shape;7473;p11"/>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4" name="Google Shape;7474;p11"/>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5" name="Google Shape;7475;p11"/>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6" name="Google Shape;7476;p11"/>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7" name="Google Shape;7477;p11"/>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8" name="Google Shape;7478;p11"/>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9" name="Google Shape;7479;p11"/>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0" name="Google Shape;7480;p11"/>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1" name="Google Shape;7481;p11"/>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2" name="Google Shape;7482;p11"/>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3" name="Google Shape;7483;p11"/>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4" name="Google Shape;7484;p11"/>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5" name="Google Shape;7485;p11"/>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6" name="Google Shape;7486;p11"/>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7" name="Google Shape;7487;p11"/>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8" name="Google Shape;7488;p11"/>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9" name="Google Shape;7489;p11"/>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0" name="Google Shape;7490;p11"/>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1" name="Google Shape;7491;p11"/>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2" name="Google Shape;7492;p11"/>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3" name="Google Shape;7493;p11"/>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4" name="Google Shape;7494;p11"/>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5" name="Google Shape;7495;p11"/>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6" name="Google Shape;7496;p11"/>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7" name="Google Shape;7497;p11"/>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8" name="Google Shape;7498;p11"/>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9" name="Google Shape;7499;p11"/>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0" name="Google Shape;7500;p11"/>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1" name="Google Shape;7501;p11"/>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2" name="Google Shape;7502;p11"/>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3" name="Google Shape;7503;p11"/>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4" name="Google Shape;7504;p11"/>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5" name="Google Shape;7505;p11"/>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6" name="Google Shape;7506;p11"/>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7" name="Google Shape;7507;p11"/>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8" name="Google Shape;7508;p11"/>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9" name="Google Shape;7509;p11"/>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0" name="Google Shape;7510;p11"/>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1" name="Google Shape;7511;p11"/>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2" name="Google Shape;7512;p11"/>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3" name="Google Shape;7513;p11"/>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4" name="Google Shape;7514;p11"/>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5" name="Google Shape;7515;p11"/>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6" name="Google Shape;7516;p11"/>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7" name="Google Shape;7517;p11"/>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8" name="Google Shape;7518;p11"/>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9" name="Google Shape;7519;p11"/>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0" name="Google Shape;7520;p11"/>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1" name="Google Shape;7521;p11"/>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2" name="Google Shape;7522;p11"/>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3" name="Google Shape;7523;p11"/>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4" name="Google Shape;7524;p11"/>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5" name="Google Shape;7525;p11"/>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6" name="Google Shape;7526;p11"/>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7" name="Google Shape;7527;p11"/>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8" name="Google Shape;7528;p11"/>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9" name="Google Shape;7529;p11"/>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0" name="Google Shape;7530;p11"/>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1" name="Google Shape;7531;p11"/>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2" name="Google Shape;7532;p11"/>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3" name="Google Shape;7533;p11"/>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4" name="Google Shape;7534;p11"/>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5" name="Google Shape;7535;p11"/>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6" name="Google Shape;7536;p11"/>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7" name="Google Shape;7537;p11"/>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8" name="Google Shape;7538;p11"/>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9" name="Google Shape;7539;p11"/>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0" name="Google Shape;7540;p11"/>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1" name="Google Shape;7541;p11"/>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2" name="Google Shape;7542;p11"/>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3" name="Google Shape;7543;p11"/>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4" name="Google Shape;7544;p11"/>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5" name="Google Shape;7545;p11"/>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6" name="Google Shape;7546;p11"/>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7" name="Google Shape;7547;p11"/>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8" name="Google Shape;7548;p11"/>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9" name="Google Shape;7549;p11"/>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0" name="Google Shape;7550;p11"/>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1" name="Google Shape;7551;p11"/>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2" name="Google Shape;7552;p11"/>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3" name="Google Shape;7553;p11"/>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4" name="Google Shape;7554;p11"/>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5" name="Google Shape;7555;p11"/>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6" name="Google Shape;7556;p11"/>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7" name="Google Shape;7557;p11"/>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8" name="Google Shape;7558;p11"/>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9" name="Google Shape;7559;p11"/>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0" name="Google Shape;7560;p11"/>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1" name="Google Shape;7561;p11"/>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2" name="Google Shape;7562;p11"/>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3" name="Google Shape;7563;p11"/>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4" name="Google Shape;7564;p11"/>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5" name="Google Shape;7565;p11"/>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6" name="Google Shape;7566;p11"/>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7" name="Google Shape;7567;p11"/>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8" name="Google Shape;7568;p11"/>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9" name="Google Shape;7569;p11"/>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0" name="Google Shape;7570;p11"/>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1" name="Google Shape;7571;p11"/>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2" name="Google Shape;7572;p11"/>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3" name="Google Shape;7573;p11"/>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4" name="Google Shape;7574;p11"/>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5" name="Google Shape;7575;p11"/>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6" name="Google Shape;7576;p11"/>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7" name="Google Shape;7577;p11"/>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8" name="Google Shape;7578;p11"/>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9" name="Google Shape;7579;p11"/>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0" name="Google Shape;7580;p11"/>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1" name="Google Shape;7581;p11"/>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2" name="Google Shape;7582;p11"/>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3" name="Google Shape;7583;p11"/>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4" name="Google Shape;7584;p11"/>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5" name="Google Shape;7585;p11"/>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6" name="Google Shape;7586;p11"/>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7" name="Google Shape;7587;p11"/>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8" name="Google Shape;7588;p11"/>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9" name="Google Shape;7589;p11"/>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0" name="Google Shape;7590;p11"/>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1" name="Google Shape;7591;p11"/>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2" name="Google Shape;7592;p11"/>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3" name="Google Shape;7593;p11"/>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4" name="Google Shape;7594;p11"/>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5" name="Google Shape;7595;p11"/>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6" name="Google Shape;7596;p11"/>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7" name="Google Shape;7597;p11"/>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8" name="Google Shape;7598;p11"/>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9" name="Google Shape;7599;p11"/>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0" name="Google Shape;7600;p11"/>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1" name="Google Shape;7601;p11"/>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2" name="Google Shape;7602;p11"/>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3" name="Google Shape;7603;p11"/>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4" name="Google Shape;7604;p11"/>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5" name="Google Shape;7605;p11"/>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6" name="Google Shape;7606;p11"/>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7" name="Google Shape;7607;p11"/>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8" name="Google Shape;7608;p11"/>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9" name="Google Shape;7609;p11"/>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0" name="Google Shape;7610;p11"/>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611" name="Google Shape;7611;p11"/>
          <p:cNvSpPr txBox="1">
            <a:spLocks noGrp="1"/>
          </p:cNvSpPr>
          <p:nvPr>
            <p:ph type="title" hasCustomPrompt="1"/>
          </p:nvPr>
        </p:nvSpPr>
        <p:spPr>
          <a:xfrm rot="-273939">
            <a:off x="2924565" y="2021367"/>
            <a:ext cx="6296380" cy="2172084"/>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3333"/>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7612" name="Google Shape;7612;p11"/>
          <p:cNvSpPr txBox="1">
            <a:spLocks noGrp="1"/>
          </p:cNvSpPr>
          <p:nvPr>
            <p:ph type="subTitle" idx="1"/>
          </p:nvPr>
        </p:nvSpPr>
        <p:spPr>
          <a:xfrm rot="-273939">
            <a:off x="3037617" y="4189019"/>
            <a:ext cx="6296380" cy="662907"/>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7613" name="Google Shape;7613;p11"/>
          <p:cNvSpPr/>
          <p:nvPr/>
        </p:nvSpPr>
        <p:spPr>
          <a:xfrm rot="-6345070" flipH="1">
            <a:off x="1680470" y="10429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4" name="Google Shape;7614;p11"/>
          <p:cNvSpPr/>
          <p:nvPr/>
        </p:nvSpPr>
        <p:spPr>
          <a:xfrm rot="-9002992" flipH="1">
            <a:off x="824088" y="1603081"/>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5" name="Google Shape;7615;p11"/>
          <p:cNvSpPr/>
          <p:nvPr/>
        </p:nvSpPr>
        <p:spPr>
          <a:xfrm rot="-469745" flipH="1">
            <a:off x="894687" y="690754"/>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6" name="Google Shape;7616;p11"/>
          <p:cNvSpPr/>
          <p:nvPr/>
        </p:nvSpPr>
        <p:spPr>
          <a:xfrm rot="-4801983" flipH="1">
            <a:off x="824021" y="2520738"/>
            <a:ext cx="97065" cy="194917"/>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7" name="Google Shape;7617;p11"/>
          <p:cNvSpPr/>
          <p:nvPr/>
        </p:nvSpPr>
        <p:spPr>
          <a:xfrm rot="-4801983" flipH="1">
            <a:off x="2596054" y="858604"/>
            <a:ext cx="97065" cy="194917"/>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8" name="Google Shape;7618;p11"/>
          <p:cNvSpPr/>
          <p:nvPr/>
        </p:nvSpPr>
        <p:spPr>
          <a:xfrm rot="-6345070" flipH="1">
            <a:off x="9658437" y="5590117"/>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19" name="Google Shape;7619;p11"/>
          <p:cNvSpPr/>
          <p:nvPr/>
        </p:nvSpPr>
        <p:spPr>
          <a:xfrm rot="-9002992" flipH="1">
            <a:off x="11448621" y="6047381"/>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20" name="Google Shape;7620;p11"/>
          <p:cNvSpPr/>
          <p:nvPr/>
        </p:nvSpPr>
        <p:spPr>
          <a:xfrm rot="2700000" flipH="1">
            <a:off x="10756403" y="5505662"/>
            <a:ext cx="96732" cy="195161"/>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21" name="Google Shape;7621;p11"/>
          <p:cNvSpPr/>
          <p:nvPr/>
        </p:nvSpPr>
        <p:spPr>
          <a:xfrm rot="-4801983" flipH="1">
            <a:off x="11448554" y="4582671"/>
            <a:ext cx="97065" cy="194917"/>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42178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623"/>
        <p:cNvGrpSpPr/>
        <p:nvPr/>
      </p:nvGrpSpPr>
      <p:grpSpPr>
        <a:xfrm>
          <a:off x="0" y="0"/>
          <a:ext cx="0" cy="0"/>
          <a:chOff x="0" y="0"/>
          <a:chExt cx="0" cy="0"/>
        </a:xfrm>
      </p:grpSpPr>
      <p:grpSp>
        <p:nvGrpSpPr>
          <p:cNvPr id="7624" name="Google Shape;7624;p13"/>
          <p:cNvGrpSpPr/>
          <p:nvPr/>
        </p:nvGrpSpPr>
        <p:grpSpPr>
          <a:xfrm>
            <a:off x="0" y="0"/>
            <a:ext cx="12205600" cy="7066400"/>
            <a:chOff x="0" y="0"/>
            <a:chExt cx="9154200" cy="5299800"/>
          </a:xfrm>
        </p:grpSpPr>
        <p:sp>
          <p:nvSpPr>
            <p:cNvPr id="7625" name="Google Shape;7625;p13"/>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6" name="Google Shape;7626;p13"/>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7" name="Google Shape;7627;p13"/>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8" name="Google Shape;7628;p13"/>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9" name="Google Shape;7629;p13"/>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0" name="Google Shape;7630;p13"/>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1" name="Google Shape;7631;p13"/>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2" name="Google Shape;7632;p13"/>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3" name="Google Shape;7633;p13"/>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4" name="Google Shape;7634;p13"/>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5" name="Google Shape;7635;p13"/>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6" name="Google Shape;7636;p13"/>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7" name="Google Shape;7637;p13"/>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8" name="Google Shape;7638;p13"/>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9" name="Google Shape;7639;p13"/>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0" name="Google Shape;7640;p13"/>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1" name="Google Shape;7641;p13"/>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2" name="Google Shape;7642;p13"/>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3" name="Google Shape;7643;p13"/>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4" name="Google Shape;7644;p13"/>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5" name="Google Shape;7645;p13"/>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6" name="Google Shape;7646;p13"/>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7" name="Google Shape;7647;p13"/>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8" name="Google Shape;7648;p13"/>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9" name="Google Shape;7649;p13"/>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0" name="Google Shape;7650;p13"/>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1" name="Google Shape;7651;p13"/>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2" name="Google Shape;7652;p13"/>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3" name="Google Shape;7653;p13"/>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4" name="Google Shape;7654;p13"/>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5" name="Google Shape;7655;p13"/>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6" name="Google Shape;7656;p13"/>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7" name="Google Shape;7657;p13"/>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8" name="Google Shape;7658;p13"/>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9" name="Google Shape;7659;p13"/>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0" name="Google Shape;7660;p13"/>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1" name="Google Shape;7661;p13"/>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2" name="Google Shape;7662;p13"/>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3" name="Google Shape;7663;p13"/>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4" name="Google Shape;7664;p13"/>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5" name="Google Shape;7665;p13"/>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6" name="Google Shape;7666;p13"/>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7" name="Google Shape;7667;p13"/>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8" name="Google Shape;7668;p13"/>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69" name="Google Shape;7669;p13"/>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0" name="Google Shape;7670;p13"/>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1" name="Google Shape;7671;p13"/>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2" name="Google Shape;7672;p13"/>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3" name="Google Shape;7673;p13"/>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4" name="Google Shape;7674;p13"/>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5" name="Google Shape;7675;p13"/>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6" name="Google Shape;7676;p13"/>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7" name="Google Shape;7677;p13"/>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8" name="Google Shape;7678;p13"/>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79" name="Google Shape;7679;p13"/>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0" name="Google Shape;7680;p13"/>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1" name="Google Shape;7681;p13"/>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2" name="Google Shape;7682;p13"/>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3" name="Google Shape;7683;p13"/>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4" name="Google Shape;7684;p13"/>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5" name="Google Shape;7685;p13"/>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6" name="Google Shape;7686;p13"/>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7" name="Google Shape;7687;p13"/>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8" name="Google Shape;7688;p13"/>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9" name="Google Shape;7689;p13"/>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0" name="Google Shape;7690;p13"/>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1" name="Google Shape;7691;p13"/>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2" name="Google Shape;7692;p13"/>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3" name="Google Shape;7693;p13"/>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4" name="Google Shape;7694;p13"/>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5" name="Google Shape;7695;p13"/>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6" name="Google Shape;7696;p13"/>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7" name="Google Shape;7697;p13"/>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8" name="Google Shape;7698;p13"/>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9" name="Google Shape;7699;p13"/>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0" name="Google Shape;7700;p13"/>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1" name="Google Shape;7701;p13"/>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2" name="Google Shape;7702;p13"/>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3" name="Google Shape;7703;p13"/>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4" name="Google Shape;7704;p13"/>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5" name="Google Shape;7705;p13"/>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6" name="Google Shape;7706;p13"/>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7" name="Google Shape;7707;p13"/>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8" name="Google Shape;7708;p13"/>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9" name="Google Shape;7709;p13"/>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0" name="Google Shape;7710;p13"/>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1" name="Google Shape;7711;p13"/>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2" name="Google Shape;7712;p13"/>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3" name="Google Shape;7713;p13"/>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4" name="Google Shape;7714;p13"/>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5" name="Google Shape;7715;p13"/>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6" name="Google Shape;7716;p13"/>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7" name="Google Shape;7717;p13"/>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8" name="Google Shape;7718;p13"/>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9" name="Google Shape;7719;p13"/>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0" name="Google Shape;7720;p13"/>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1" name="Google Shape;7721;p13"/>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2" name="Google Shape;7722;p13"/>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3" name="Google Shape;7723;p13"/>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4" name="Google Shape;7724;p13"/>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5" name="Google Shape;7725;p13"/>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6" name="Google Shape;7726;p13"/>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7" name="Google Shape;7727;p13"/>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8" name="Google Shape;7728;p13"/>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9" name="Google Shape;7729;p13"/>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0" name="Google Shape;7730;p13"/>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1" name="Google Shape;7731;p13"/>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2" name="Google Shape;7732;p13"/>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3" name="Google Shape;7733;p13"/>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4" name="Google Shape;7734;p13"/>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5" name="Google Shape;7735;p13"/>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6" name="Google Shape;7736;p13"/>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7" name="Google Shape;7737;p13"/>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8" name="Google Shape;7738;p13"/>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9" name="Google Shape;7739;p13"/>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0" name="Google Shape;7740;p13"/>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1" name="Google Shape;7741;p13"/>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2" name="Google Shape;7742;p13"/>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3" name="Google Shape;7743;p13"/>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4" name="Google Shape;7744;p13"/>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5" name="Google Shape;7745;p13"/>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6" name="Google Shape;7746;p13"/>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7" name="Google Shape;7747;p13"/>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8" name="Google Shape;7748;p13"/>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9" name="Google Shape;7749;p13"/>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0" name="Google Shape;7750;p13"/>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1" name="Google Shape;7751;p13"/>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2" name="Google Shape;7752;p13"/>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3" name="Google Shape;7753;p13"/>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4" name="Google Shape;7754;p13"/>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5" name="Google Shape;7755;p13"/>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6" name="Google Shape;7756;p13"/>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7" name="Google Shape;7757;p13"/>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8" name="Google Shape;7758;p13"/>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9" name="Google Shape;7759;p13"/>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0" name="Google Shape;7760;p13"/>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1" name="Google Shape;7761;p13"/>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2" name="Google Shape;7762;p13"/>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3" name="Google Shape;7763;p13"/>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4" name="Google Shape;7764;p13"/>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5" name="Google Shape;7765;p13"/>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6" name="Google Shape;7766;p13"/>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7" name="Google Shape;7767;p13"/>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8" name="Google Shape;7768;p13"/>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9" name="Google Shape;7769;p13"/>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0" name="Google Shape;7770;p13"/>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1" name="Google Shape;7771;p13"/>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2" name="Google Shape;7772;p13"/>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3" name="Google Shape;7773;p13"/>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4" name="Google Shape;7774;p13"/>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5" name="Google Shape;7775;p13"/>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6" name="Google Shape;7776;p13"/>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7" name="Google Shape;7777;p13"/>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8" name="Google Shape;7778;p13"/>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9" name="Google Shape;7779;p13"/>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0" name="Google Shape;7780;p13"/>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1" name="Google Shape;7781;p13"/>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2" name="Google Shape;7782;p13"/>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3" name="Google Shape;7783;p13"/>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4" name="Google Shape;7784;p13"/>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5" name="Google Shape;7785;p13"/>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6" name="Google Shape;7786;p13"/>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7" name="Google Shape;7787;p13"/>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8" name="Google Shape;7788;p13"/>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9" name="Google Shape;7789;p13"/>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0" name="Google Shape;7790;p13"/>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1" name="Google Shape;7791;p13"/>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2" name="Google Shape;7792;p13"/>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3" name="Google Shape;7793;p13"/>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4" name="Google Shape;7794;p13"/>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5" name="Google Shape;7795;p13"/>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6" name="Google Shape;7796;p13"/>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7" name="Google Shape;7797;p13"/>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8" name="Google Shape;7798;p13"/>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9" name="Google Shape;7799;p13"/>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0" name="Google Shape;7800;p13"/>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1" name="Google Shape;7801;p13"/>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2" name="Google Shape;7802;p13"/>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3" name="Google Shape;7803;p13"/>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4" name="Google Shape;7804;p13"/>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5" name="Google Shape;7805;p13"/>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6" name="Google Shape;7806;p13"/>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7" name="Google Shape;7807;p13"/>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8" name="Google Shape;7808;p13"/>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9" name="Google Shape;7809;p13"/>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0" name="Google Shape;7810;p13"/>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1" name="Google Shape;7811;p13"/>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2" name="Google Shape;7812;p13"/>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3" name="Google Shape;7813;p13"/>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4" name="Google Shape;7814;p13"/>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5" name="Google Shape;7815;p13"/>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6" name="Google Shape;7816;p13"/>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7" name="Google Shape;7817;p13"/>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8" name="Google Shape;7818;p13"/>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9" name="Google Shape;7819;p13"/>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0" name="Google Shape;7820;p13"/>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1" name="Google Shape;7821;p13"/>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2" name="Google Shape;7822;p13"/>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3" name="Google Shape;7823;p13"/>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4" name="Google Shape;7824;p13"/>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5" name="Google Shape;7825;p13"/>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6" name="Google Shape;7826;p13"/>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7" name="Google Shape;7827;p13"/>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8" name="Google Shape;7828;p13"/>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9" name="Google Shape;7829;p13"/>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0" name="Google Shape;7830;p13"/>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1" name="Google Shape;7831;p13"/>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2" name="Google Shape;7832;p13"/>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3" name="Google Shape;7833;p13"/>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4" name="Google Shape;7834;p13"/>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5" name="Google Shape;7835;p13"/>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6" name="Google Shape;7836;p13"/>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7" name="Google Shape;7837;p13"/>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8" name="Google Shape;7838;p13"/>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9" name="Google Shape;7839;p13"/>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0" name="Google Shape;7840;p13"/>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1" name="Google Shape;7841;p13"/>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2" name="Google Shape;7842;p13"/>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3" name="Google Shape;7843;p13"/>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4" name="Google Shape;7844;p13"/>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5" name="Google Shape;7845;p13"/>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6" name="Google Shape;7846;p13"/>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7" name="Google Shape;7847;p13"/>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8" name="Google Shape;7848;p13"/>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9" name="Google Shape;7849;p13"/>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0" name="Google Shape;7850;p13"/>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1" name="Google Shape;7851;p13"/>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2" name="Google Shape;7852;p13"/>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3" name="Google Shape;7853;p13"/>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4" name="Google Shape;7854;p13"/>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5" name="Google Shape;7855;p13"/>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6" name="Google Shape;7856;p13"/>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7" name="Google Shape;7857;p13"/>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8" name="Google Shape;7858;p13"/>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9" name="Google Shape;7859;p13"/>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0" name="Google Shape;7860;p13"/>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1" name="Google Shape;7861;p13"/>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2" name="Google Shape;7862;p13"/>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3" name="Google Shape;7863;p13"/>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4" name="Google Shape;7864;p13"/>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5" name="Google Shape;7865;p13"/>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6" name="Google Shape;7866;p13"/>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7" name="Google Shape;7867;p13"/>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8" name="Google Shape;7868;p13"/>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9" name="Google Shape;7869;p13"/>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0" name="Google Shape;7870;p13"/>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1" name="Google Shape;7871;p13"/>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2" name="Google Shape;7872;p13"/>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3" name="Google Shape;7873;p13"/>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4" name="Google Shape;7874;p13"/>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5" name="Google Shape;7875;p13"/>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6" name="Google Shape;7876;p13"/>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7" name="Google Shape;7877;p13"/>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8" name="Google Shape;7878;p13"/>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9" name="Google Shape;7879;p13"/>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0" name="Google Shape;7880;p13"/>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1" name="Google Shape;7881;p13"/>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2" name="Google Shape;7882;p13"/>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3" name="Google Shape;7883;p13"/>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4" name="Google Shape;7884;p13"/>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5" name="Google Shape;7885;p13"/>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6" name="Google Shape;7886;p13"/>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7" name="Google Shape;7887;p13"/>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8" name="Google Shape;7888;p13"/>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9" name="Google Shape;7889;p13"/>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0" name="Google Shape;7890;p13"/>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1" name="Google Shape;7891;p13"/>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2" name="Google Shape;7892;p13"/>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3" name="Google Shape;7893;p13"/>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4" name="Google Shape;7894;p13"/>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5" name="Google Shape;7895;p13"/>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6" name="Google Shape;7896;p13"/>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7" name="Google Shape;7897;p13"/>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8" name="Google Shape;7898;p13"/>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9" name="Google Shape;7899;p13"/>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0" name="Google Shape;7900;p13"/>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1" name="Google Shape;7901;p13"/>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2" name="Google Shape;7902;p13"/>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3" name="Google Shape;7903;p13"/>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4" name="Google Shape;7904;p13"/>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5" name="Google Shape;7905;p13"/>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6" name="Google Shape;7906;p13"/>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7" name="Google Shape;7907;p13"/>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8" name="Google Shape;7908;p13"/>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9" name="Google Shape;7909;p13"/>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0" name="Google Shape;7910;p13"/>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1" name="Google Shape;7911;p13"/>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2" name="Google Shape;7912;p13"/>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3" name="Google Shape;7913;p13"/>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4" name="Google Shape;7914;p13"/>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5" name="Google Shape;7915;p13"/>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6" name="Google Shape;7916;p13"/>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7" name="Google Shape;7917;p13"/>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8" name="Google Shape;7918;p13"/>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9" name="Google Shape;7919;p13"/>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0" name="Google Shape;7920;p13"/>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1" name="Google Shape;7921;p13"/>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2" name="Google Shape;7922;p13"/>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3" name="Google Shape;7923;p13"/>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4" name="Google Shape;7924;p13"/>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5" name="Google Shape;7925;p13"/>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6" name="Google Shape;7926;p13"/>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7" name="Google Shape;7927;p13"/>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8" name="Google Shape;7928;p13"/>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9" name="Google Shape;7929;p13"/>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0" name="Google Shape;7930;p13"/>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1" name="Google Shape;7931;p13"/>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2" name="Google Shape;7932;p13"/>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3" name="Google Shape;7933;p13"/>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4" name="Google Shape;7934;p13"/>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5" name="Google Shape;7935;p13"/>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6" name="Google Shape;7936;p13"/>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7" name="Google Shape;7937;p13"/>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8" name="Google Shape;7938;p13"/>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9" name="Google Shape;7939;p13"/>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0" name="Google Shape;7940;p13"/>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1" name="Google Shape;7941;p13"/>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2" name="Google Shape;7942;p13"/>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3" name="Google Shape;7943;p13"/>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4" name="Google Shape;7944;p13"/>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5" name="Google Shape;7945;p13"/>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6" name="Google Shape;7946;p13"/>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7" name="Google Shape;7947;p13"/>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8" name="Google Shape;7948;p13"/>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9" name="Google Shape;7949;p13"/>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0" name="Google Shape;7950;p13"/>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1" name="Google Shape;7951;p13"/>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2" name="Google Shape;7952;p13"/>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3" name="Google Shape;7953;p13"/>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4" name="Google Shape;7954;p13"/>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5" name="Google Shape;7955;p13"/>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6" name="Google Shape;7956;p13"/>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7" name="Google Shape;7957;p13"/>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8" name="Google Shape;7958;p13"/>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9" name="Google Shape;7959;p13"/>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0" name="Google Shape;7960;p13"/>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1" name="Google Shape;7961;p13"/>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2" name="Google Shape;7962;p13"/>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3" name="Google Shape;7963;p13"/>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4" name="Google Shape;7964;p13"/>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5" name="Google Shape;7965;p13"/>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6" name="Google Shape;7966;p13"/>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7" name="Google Shape;7967;p13"/>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8" name="Google Shape;7968;p13"/>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9" name="Google Shape;7969;p13"/>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0" name="Google Shape;7970;p13"/>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1" name="Google Shape;7971;p13"/>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2" name="Google Shape;7972;p13"/>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3" name="Google Shape;7973;p13"/>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4" name="Google Shape;7974;p13"/>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5" name="Google Shape;7975;p13"/>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6" name="Google Shape;7976;p13"/>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7" name="Google Shape;7977;p13"/>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8" name="Google Shape;7978;p13"/>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9" name="Google Shape;7979;p13"/>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0" name="Google Shape;7980;p13"/>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1" name="Google Shape;7981;p13"/>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2" name="Google Shape;7982;p13"/>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3" name="Google Shape;7983;p13"/>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4" name="Google Shape;7984;p13"/>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5" name="Google Shape;7985;p13"/>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6" name="Google Shape;7986;p13"/>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7" name="Google Shape;7987;p13"/>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8" name="Google Shape;7988;p13"/>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9" name="Google Shape;7989;p13"/>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0" name="Google Shape;7990;p13"/>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1" name="Google Shape;7991;p13"/>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2" name="Google Shape;7992;p13"/>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3" name="Google Shape;7993;p13"/>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4" name="Google Shape;7994;p13"/>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5" name="Google Shape;7995;p13"/>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6" name="Google Shape;7996;p13"/>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7" name="Google Shape;7997;p13"/>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8" name="Google Shape;7998;p13"/>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9" name="Google Shape;7999;p13"/>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0" name="Google Shape;8000;p13"/>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1" name="Google Shape;8001;p13"/>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2" name="Google Shape;8002;p13"/>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3" name="Google Shape;8003;p13"/>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4" name="Google Shape;8004;p13"/>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5" name="Google Shape;8005;p13"/>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6" name="Google Shape;8006;p13"/>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7" name="Google Shape;8007;p13"/>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8" name="Google Shape;8008;p13"/>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9" name="Google Shape;8009;p13"/>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0" name="Google Shape;8010;p13"/>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1" name="Google Shape;8011;p13"/>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2" name="Google Shape;8012;p13"/>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3" name="Google Shape;8013;p13"/>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4" name="Google Shape;8014;p13"/>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5" name="Google Shape;8015;p13"/>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6" name="Google Shape;8016;p13"/>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7" name="Google Shape;8017;p13"/>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8" name="Google Shape;8018;p13"/>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9" name="Google Shape;8019;p13"/>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0" name="Google Shape;8020;p13"/>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1" name="Google Shape;8021;p13"/>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2" name="Google Shape;8022;p13"/>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3" name="Google Shape;8023;p13"/>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4" name="Google Shape;8024;p13"/>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5" name="Google Shape;8025;p13"/>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6" name="Google Shape;8026;p13"/>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7" name="Google Shape;8027;p13"/>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8" name="Google Shape;8028;p13"/>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9" name="Google Shape;8029;p13"/>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0" name="Google Shape;8030;p13"/>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1" name="Google Shape;8031;p13"/>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2" name="Google Shape;8032;p13"/>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3" name="Google Shape;8033;p13"/>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4" name="Google Shape;8034;p13"/>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5" name="Google Shape;8035;p13"/>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6" name="Google Shape;8036;p13"/>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7" name="Google Shape;8037;p13"/>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8" name="Google Shape;8038;p13"/>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9" name="Google Shape;8039;p13"/>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0" name="Google Shape;8040;p13"/>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1" name="Google Shape;8041;p13"/>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2" name="Google Shape;8042;p13"/>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3" name="Google Shape;8043;p13"/>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4" name="Google Shape;8044;p13"/>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5" name="Google Shape;8045;p13"/>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6" name="Google Shape;8046;p13"/>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7" name="Google Shape;8047;p13"/>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8" name="Google Shape;8048;p13"/>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9" name="Google Shape;8049;p13"/>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0" name="Google Shape;8050;p13"/>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1" name="Google Shape;8051;p13"/>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2" name="Google Shape;8052;p13"/>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3" name="Google Shape;8053;p13"/>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4" name="Google Shape;8054;p13"/>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5" name="Google Shape;8055;p13"/>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6" name="Google Shape;8056;p13"/>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7" name="Google Shape;8057;p13"/>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8" name="Google Shape;8058;p13"/>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9" name="Google Shape;8059;p13"/>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0" name="Google Shape;8060;p13"/>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1" name="Google Shape;8061;p13"/>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2" name="Google Shape;8062;p13"/>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3" name="Google Shape;8063;p13"/>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4" name="Google Shape;8064;p13"/>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5" name="Google Shape;8065;p13"/>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6" name="Google Shape;8066;p13"/>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7" name="Google Shape;8067;p13"/>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8" name="Google Shape;8068;p13"/>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9" name="Google Shape;8069;p13"/>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0" name="Google Shape;8070;p13"/>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1" name="Google Shape;8071;p13"/>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2" name="Google Shape;8072;p13"/>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3" name="Google Shape;8073;p13"/>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4" name="Google Shape;8074;p13"/>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5" name="Google Shape;8075;p13"/>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6" name="Google Shape;8076;p13"/>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7" name="Google Shape;8077;p13"/>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8" name="Google Shape;8078;p13"/>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9" name="Google Shape;8079;p13"/>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0" name="Google Shape;8080;p13"/>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1" name="Google Shape;8081;p13"/>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2" name="Google Shape;8082;p13"/>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3" name="Google Shape;8083;p13"/>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4" name="Google Shape;8084;p13"/>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5" name="Google Shape;8085;p13"/>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6" name="Google Shape;8086;p13"/>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7" name="Google Shape;8087;p13"/>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8" name="Google Shape;8088;p13"/>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9" name="Google Shape;8089;p13"/>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0" name="Google Shape;8090;p13"/>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1" name="Google Shape;8091;p13"/>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2" name="Google Shape;8092;p13"/>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3" name="Google Shape;8093;p13"/>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4" name="Google Shape;8094;p13"/>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5" name="Google Shape;8095;p13"/>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6" name="Google Shape;8096;p13"/>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7" name="Google Shape;8097;p13"/>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8" name="Google Shape;8098;p13"/>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9" name="Google Shape;8099;p13"/>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0" name="Google Shape;8100;p13"/>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1" name="Google Shape;8101;p13"/>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2" name="Google Shape;8102;p13"/>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3" name="Google Shape;8103;p13"/>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4" name="Google Shape;8104;p13"/>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5" name="Google Shape;8105;p13"/>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6" name="Google Shape;8106;p13"/>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7" name="Google Shape;8107;p13"/>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8" name="Google Shape;8108;p13"/>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9" name="Google Shape;8109;p13"/>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0" name="Google Shape;8110;p13"/>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1" name="Google Shape;8111;p13"/>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2" name="Google Shape;8112;p13"/>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3" name="Google Shape;8113;p13"/>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4" name="Google Shape;8114;p13"/>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5" name="Google Shape;8115;p13"/>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6" name="Google Shape;8116;p13"/>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7" name="Google Shape;8117;p13"/>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8" name="Google Shape;8118;p13"/>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19" name="Google Shape;8119;p13"/>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0" name="Google Shape;8120;p13"/>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1" name="Google Shape;8121;p13"/>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2" name="Google Shape;8122;p13"/>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3" name="Google Shape;8123;p13"/>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4" name="Google Shape;8124;p13"/>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5" name="Google Shape;8125;p13"/>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6" name="Google Shape;8126;p13"/>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7" name="Google Shape;8127;p13"/>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8" name="Google Shape;8128;p13"/>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9" name="Google Shape;8129;p13"/>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0" name="Google Shape;8130;p13"/>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1" name="Google Shape;8131;p13"/>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2" name="Google Shape;8132;p13"/>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3" name="Google Shape;8133;p13"/>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4" name="Google Shape;8134;p13"/>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5" name="Google Shape;8135;p13"/>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6" name="Google Shape;8136;p13"/>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7" name="Google Shape;8137;p13"/>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8" name="Google Shape;8138;p13"/>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9" name="Google Shape;8139;p13"/>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0" name="Google Shape;8140;p13"/>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1" name="Google Shape;8141;p13"/>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2" name="Google Shape;8142;p13"/>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3" name="Google Shape;8143;p13"/>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4" name="Google Shape;8144;p13"/>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5" name="Google Shape;8145;p13"/>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6" name="Google Shape;8146;p13"/>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7" name="Google Shape;8147;p13"/>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8" name="Google Shape;8148;p13"/>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9" name="Google Shape;8149;p13"/>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0" name="Google Shape;8150;p13"/>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1" name="Google Shape;8151;p13"/>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2" name="Google Shape;8152;p13"/>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3" name="Google Shape;8153;p13"/>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4" name="Google Shape;8154;p13"/>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5" name="Google Shape;8155;p13"/>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6" name="Google Shape;8156;p13"/>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7" name="Google Shape;8157;p13"/>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8" name="Google Shape;8158;p13"/>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9" name="Google Shape;8159;p13"/>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0" name="Google Shape;8160;p13"/>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1" name="Google Shape;8161;p13"/>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2" name="Google Shape;8162;p13"/>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3" name="Google Shape;8163;p13"/>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4" name="Google Shape;8164;p13"/>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5" name="Google Shape;8165;p13"/>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6" name="Google Shape;8166;p13"/>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7" name="Google Shape;8167;p13"/>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8" name="Google Shape;8168;p13"/>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9" name="Google Shape;8169;p13"/>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0" name="Google Shape;8170;p13"/>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1" name="Google Shape;8171;p13"/>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2" name="Google Shape;8172;p13"/>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3" name="Google Shape;8173;p13"/>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4" name="Google Shape;8174;p13"/>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5" name="Google Shape;8175;p13"/>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6" name="Google Shape;8176;p13"/>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7" name="Google Shape;8177;p13"/>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8" name="Google Shape;8178;p13"/>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9" name="Google Shape;8179;p13"/>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0" name="Google Shape;8180;p13"/>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1" name="Google Shape;8181;p13"/>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2" name="Google Shape;8182;p13"/>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3" name="Google Shape;8183;p13"/>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4" name="Google Shape;8184;p13"/>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5" name="Google Shape;8185;p13"/>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6" name="Google Shape;8186;p13"/>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7" name="Google Shape;8187;p13"/>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8" name="Google Shape;8188;p13"/>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9" name="Google Shape;8189;p13"/>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0" name="Google Shape;8190;p13"/>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1" name="Google Shape;8191;p13"/>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2" name="Google Shape;8192;p13"/>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3" name="Google Shape;8193;p13"/>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4" name="Google Shape;8194;p13"/>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5" name="Google Shape;8195;p13"/>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6" name="Google Shape;8196;p13"/>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7" name="Google Shape;8197;p13"/>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8" name="Google Shape;8198;p13"/>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9" name="Google Shape;8199;p13"/>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0" name="Google Shape;8200;p13"/>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1" name="Google Shape;8201;p13"/>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2" name="Google Shape;8202;p13"/>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3" name="Google Shape;8203;p13"/>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4" name="Google Shape;8204;p13"/>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5" name="Google Shape;8205;p13"/>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6" name="Google Shape;8206;p13"/>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7" name="Google Shape;8207;p13"/>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8" name="Google Shape;8208;p13"/>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9" name="Google Shape;8209;p13"/>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0" name="Google Shape;8210;p13"/>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1" name="Google Shape;8211;p13"/>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2" name="Google Shape;8212;p13"/>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3" name="Google Shape;8213;p13"/>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4" name="Google Shape;8214;p13"/>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5" name="Google Shape;8215;p13"/>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6" name="Google Shape;8216;p13"/>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7" name="Google Shape;8217;p13"/>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8" name="Google Shape;8218;p13"/>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9" name="Google Shape;8219;p13"/>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0" name="Google Shape;8220;p13"/>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1" name="Google Shape;8221;p13"/>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2" name="Google Shape;8222;p13"/>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3" name="Google Shape;8223;p13"/>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4" name="Google Shape;8224;p13"/>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5" name="Google Shape;8225;p13"/>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6" name="Google Shape;8226;p13"/>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7" name="Google Shape;8227;p13"/>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8" name="Google Shape;8228;p13"/>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9" name="Google Shape;8229;p13"/>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0" name="Google Shape;8230;p13"/>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1" name="Google Shape;8231;p13"/>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2" name="Google Shape;8232;p13"/>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3" name="Google Shape;8233;p13"/>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4" name="Google Shape;8234;p13"/>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5" name="Google Shape;8235;p13"/>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6" name="Google Shape;8236;p13"/>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7" name="Google Shape;8237;p13"/>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8" name="Google Shape;8238;p13"/>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9" name="Google Shape;8239;p13"/>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0" name="Google Shape;8240;p13"/>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1" name="Google Shape;8241;p13"/>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2" name="Google Shape;8242;p13"/>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3" name="Google Shape;8243;p13"/>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4" name="Google Shape;8244;p13"/>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5" name="Google Shape;8245;p13"/>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6" name="Google Shape;8246;p13"/>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7" name="Google Shape;8247;p13"/>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8" name="Google Shape;8248;p13"/>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9" name="Google Shape;8249;p13"/>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0" name="Google Shape;8250;p13"/>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1" name="Google Shape;8251;p13"/>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2" name="Google Shape;8252;p13"/>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3" name="Google Shape;8253;p13"/>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4" name="Google Shape;8254;p13"/>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5" name="Google Shape;8255;p13"/>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6" name="Google Shape;8256;p13"/>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7" name="Google Shape;8257;p13"/>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8" name="Google Shape;8258;p13"/>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9" name="Google Shape;8259;p13"/>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0" name="Google Shape;8260;p13"/>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1" name="Google Shape;8261;p13"/>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2" name="Google Shape;8262;p13"/>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3" name="Google Shape;8263;p13"/>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4" name="Google Shape;8264;p13"/>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5" name="Google Shape;8265;p13"/>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6" name="Google Shape;8266;p13"/>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7" name="Google Shape;8267;p13"/>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8" name="Google Shape;8268;p13"/>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9" name="Google Shape;8269;p13"/>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0" name="Google Shape;8270;p13"/>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1" name="Google Shape;8271;p13"/>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2" name="Google Shape;8272;p13"/>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3" name="Google Shape;8273;p13"/>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4" name="Google Shape;8274;p13"/>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5" name="Google Shape;8275;p13"/>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6" name="Google Shape;8276;p13"/>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7" name="Google Shape;8277;p13"/>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8" name="Google Shape;8278;p13"/>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9" name="Google Shape;8279;p13"/>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0" name="Google Shape;8280;p13"/>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1" name="Google Shape;8281;p13"/>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2" name="Google Shape;8282;p13"/>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3" name="Google Shape;8283;p13"/>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4" name="Google Shape;8284;p13"/>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5" name="Google Shape;8285;p13"/>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6" name="Google Shape;8286;p13"/>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7" name="Google Shape;8287;p13"/>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8" name="Google Shape;8288;p13"/>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9" name="Google Shape;8289;p13"/>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0" name="Google Shape;8290;p13"/>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1" name="Google Shape;8291;p13"/>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2" name="Google Shape;8292;p13"/>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3" name="Google Shape;8293;p13"/>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4" name="Google Shape;8294;p13"/>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5" name="Google Shape;8295;p13"/>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6" name="Google Shape;8296;p13"/>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7" name="Google Shape;8297;p13"/>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8" name="Google Shape;8298;p13"/>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9" name="Google Shape;8299;p13"/>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0" name="Google Shape;8300;p13"/>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1" name="Google Shape;8301;p13"/>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2" name="Google Shape;8302;p13"/>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3" name="Google Shape;8303;p13"/>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4" name="Google Shape;8304;p13"/>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5" name="Google Shape;8305;p13"/>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6" name="Google Shape;8306;p13"/>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7" name="Google Shape;8307;p13"/>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8" name="Google Shape;8308;p13"/>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9" name="Google Shape;8309;p13"/>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0" name="Google Shape;8310;p13"/>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1" name="Google Shape;8311;p13"/>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2" name="Google Shape;8312;p13"/>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3" name="Google Shape;8313;p13"/>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4" name="Google Shape;8314;p13"/>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5" name="Google Shape;8315;p13"/>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6" name="Google Shape;8316;p13"/>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7" name="Google Shape;8317;p13"/>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8" name="Google Shape;8318;p13"/>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9" name="Google Shape;8319;p13"/>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0" name="Google Shape;8320;p13"/>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1" name="Google Shape;8321;p13"/>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2" name="Google Shape;8322;p13"/>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3" name="Google Shape;8323;p13"/>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4" name="Google Shape;8324;p13"/>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5" name="Google Shape;8325;p13"/>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6" name="Google Shape;8326;p13"/>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7" name="Google Shape;8327;p13"/>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8" name="Google Shape;8328;p13"/>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9" name="Google Shape;8329;p13"/>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0" name="Google Shape;8330;p13"/>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1" name="Google Shape;8331;p13"/>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2" name="Google Shape;8332;p13"/>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3" name="Google Shape;8333;p13"/>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4" name="Google Shape;8334;p13"/>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5" name="Google Shape;8335;p13"/>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6" name="Google Shape;8336;p13"/>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7" name="Google Shape;8337;p13"/>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8" name="Google Shape;8338;p13"/>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9" name="Google Shape;8339;p13"/>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0" name="Google Shape;8340;p13"/>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1" name="Google Shape;8341;p13"/>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2" name="Google Shape;8342;p13"/>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3" name="Google Shape;8343;p13"/>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4" name="Google Shape;8344;p13"/>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5" name="Google Shape;8345;p13"/>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6" name="Google Shape;8346;p13"/>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7" name="Google Shape;8347;p13"/>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8" name="Google Shape;8348;p13"/>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9" name="Google Shape;8349;p13"/>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0" name="Google Shape;8350;p13"/>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1" name="Google Shape;8351;p13"/>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2" name="Google Shape;8352;p13"/>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3" name="Google Shape;8353;p13"/>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4" name="Google Shape;8354;p13"/>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5" name="Google Shape;8355;p13"/>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6" name="Google Shape;8356;p13"/>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7" name="Google Shape;8357;p13"/>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8" name="Google Shape;8358;p13"/>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9" name="Google Shape;8359;p13"/>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0" name="Google Shape;8360;p13"/>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1" name="Google Shape;8361;p13"/>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2" name="Google Shape;8362;p13"/>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3" name="Google Shape;8363;p13"/>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4" name="Google Shape;8364;p13"/>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5" name="Google Shape;8365;p13"/>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6" name="Google Shape;8366;p13"/>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7" name="Google Shape;8367;p13"/>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8" name="Google Shape;8368;p13"/>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9" name="Google Shape;8369;p13"/>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0" name="Google Shape;8370;p13"/>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1" name="Google Shape;8371;p13"/>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2" name="Google Shape;8372;p13"/>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3" name="Google Shape;8373;p13"/>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4" name="Google Shape;8374;p13"/>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5" name="Google Shape;8375;p13"/>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6" name="Google Shape;8376;p13"/>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7" name="Google Shape;8377;p13"/>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8" name="Google Shape;8378;p13"/>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9" name="Google Shape;8379;p13"/>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0" name="Google Shape;8380;p13"/>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1" name="Google Shape;8381;p13"/>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2" name="Google Shape;8382;p13"/>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3" name="Google Shape;8383;p13"/>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4" name="Google Shape;8384;p13"/>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5" name="Google Shape;8385;p13"/>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6" name="Google Shape;8386;p13"/>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7" name="Google Shape;8387;p13"/>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8" name="Google Shape;8388;p13"/>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9" name="Google Shape;8389;p13"/>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0" name="Google Shape;8390;p13"/>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1" name="Google Shape;8391;p13"/>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2" name="Google Shape;8392;p13"/>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3" name="Google Shape;8393;p13"/>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4" name="Google Shape;8394;p13"/>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5" name="Google Shape;8395;p13"/>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6" name="Google Shape;8396;p13"/>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7" name="Google Shape;8397;p13"/>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8" name="Google Shape;8398;p13"/>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9" name="Google Shape;8399;p13"/>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0" name="Google Shape;8400;p13"/>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1" name="Google Shape;8401;p13"/>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2" name="Google Shape;8402;p13"/>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3" name="Google Shape;8403;p13"/>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4" name="Google Shape;8404;p13"/>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5" name="Google Shape;8405;p13"/>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6" name="Google Shape;8406;p13"/>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7" name="Google Shape;8407;p13"/>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8" name="Google Shape;8408;p13"/>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9" name="Google Shape;8409;p13"/>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0" name="Google Shape;8410;p13"/>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1" name="Google Shape;8411;p13"/>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2" name="Google Shape;8412;p13"/>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3" name="Google Shape;8413;p13"/>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4" name="Google Shape;8414;p13"/>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5" name="Google Shape;8415;p13"/>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6" name="Google Shape;8416;p13"/>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7" name="Google Shape;8417;p13"/>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8" name="Google Shape;8418;p13"/>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9" name="Google Shape;8419;p13"/>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0" name="Google Shape;8420;p13"/>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1" name="Google Shape;8421;p13"/>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2" name="Google Shape;8422;p13"/>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3" name="Google Shape;8423;p13"/>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4" name="Google Shape;8424;p13"/>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5" name="Google Shape;8425;p13"/>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6" name="Google Shape;8426;p13"/>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7" name="Google Shape;8427;p13"/>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8" name="Google Shape;8428;p13"/>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9" name="Google Shape;8429;p13"/>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0" name="Google Shape;8430;p13"/>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1" name="Google Shape;8431;p13"/>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2" name="Google Shape;8432;p13"/>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3" name="Google Shape;8433;p13"/>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4" name="Google Shape;8434;p13"/>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5" name="Google Shape;8435;p13"/>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6" name="Google Shape;8436;p13"/>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7" name="Google Shape;8437;p13"/>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8" name="Google Shape;8438;p13"/>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9" name="Google Shape;8439;p13"/>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0" name="Google Shape;8440;p13"/>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1" name="Google Shape;8441;p13"/>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2" name="Google Shape;8442;p13"/>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3" name="Google Shape;8443;p13"/>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4" name="Google Shape;8444;p13"/>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5" name="Google Shape;8445;p13"/>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6" name="Google Shape;8446;p13"/>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7" name="Google Shape;8447;p13"/>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8" name="Google Shape;8448;p13"/>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9" name="Google Shape;8449;p13"/>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0" name="Google Shape;8450;p13"/>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1" name="Google Shape;8451;p13"/>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2" name="Google Shape;8452;p13"/>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3" name="Google Shape;8453;p13"/>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4" name="Google Shape;8454;p13"/>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5" name="Google Shape;8455;p13"/>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6" name="Google Shape;8456;p13"/>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7" name="Google Shape;8457;p13"/>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8" name="Google Shape;8458;p13"/>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9" name="Google Shape;8459;p13"/>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60" name="Google Shape;8460;p13"/>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61" name="Google Shape;8461;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8462" name="Google Shape;8462;p13"/>
          <p:cNvSpPr txBox="1">
            <a:spLocks noGrp="1"/>
          </p:cNvSpPr>
          <p:nvPr>
            <p:ph type="title" idx="2"/>
          </p:nvPr>
        </p:nvSpPr>
        <p:spPr>
          <a:xfrm>
            <a:off x="2723327" y="1711640"/>
            <a:ext cx="2314800" cy="964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8463" name="Google Shape;8463;p13"/>
          <p:cNvSpPr txBox="1">
            <a:spLocks noGrp="1"/>
          </p:cNvSpPr>
          <p:nvPr>
            <p:ph type="subTitle" idx="1"/>
          </p:nvPr>
        </p:nvSpPr>
        <p:spPr>
          <a:xfrm>
            <a:off x="2725515" y="2778189"/>
            <a:ext cx="2684800" cy="646400"/>
          </a:xfrm>
          <a:prstGeom prst="rect">
            <a:avLst/>
          </a:prstGeom>
          <a:solidFill>
            <a:schemeClr val="lt2"/>
          </a:solidFill>
          <a:effectLst>
            <a:outerShdw dist="66675" dir="2640000" algn="bl" rotWithShape="0">
              <a:schemeClr val="dk1">
                <a:alpha val="10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64" name="Google Shape;8464;p13"/>
          <p:cNvSpPr txBox="1">
            <a:spLocks noGrp="1"/>
          </p:cNvSpPr>
          <p:nvPr>
            <p:ph type="title" idx="3"/>
          </p:nvPr>
        </p:nvSpPr>
        <p:spPr>
          <a:xfrm>
            <a:off x="7744199" y="1711708"/>
            <a:ext cx="2314800" cy="964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8465" name="Google Shape;8465;p13"/>
          <p:cNvSpPr txBox="1">
            <a:spLocks noGrp="1"/>
          </p:cNvSpPr>
          <p:nvPr>
            <p:ph type="subTitle" idx="4"/>
          </p:nvPr>
        </p:nvSpPr>
        <p:spPr>
          <a:xfrm rot="512">
            <a:off x="7744840" y="2778120"/>
            <a:ext cx="2684800" cy="646400"/>
          </a:xfrm>
          <a:prstGeom prst="rect">
            <a:avLst/>
          </a:prstGeom>
          <a:solidFill>
            <a:schemeClr val="lt2"/>
          </a:solidFill>
          <a:effectLst>
            <a:outerShdw dist="66675" dir="2640000" algn="bl" rotWithShape="0">
              <a:schemeClr val="dk1">
                <a:alpha val="10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66" name="Google Shape;8466;p13"/>
          <p:cNvSpPr txBox="1">
            <a:spLocks noGrp="1"/>
          </p:cNvSpPr>
          <p:nvPr>
            <p:ph type="title" idx="5"/>
          </p:nvPr>
        </p:nvSpPr>
        <p:spPr>
          <a:xfrm rot="-1188">
            <a:off x="2723661" y="4054169"/>
            <a:ext cx="2314800" cy="964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8467" name="Google Shape;8467;p13"/>
          <p:cNvSpPr txBox="1">
            <a:spLocks noGrp="1"/>
          </p:cNvSpPr>
          <p:nvPr>
            <p:ph type="subTitle" idx="6"/>
          </p:nvPr>
        </p:nvSpPr>
        <p:spPr>
          <a:xfrm rot="-512">
            <a:off x="2725488" y="5128916"/>
            <a:ext cx="2684800" cy="646400"/>
          </a:xfrm>
          <a:prstGeom prst="rect">
            <a:avLst/>
          </a:prstGeom>
          <a:solidFill>
            <a:schemeClr val="lt2"/>
          </a:solidFill>
          <a:effectLst>
            <a:outerShdw dist="66675" dir="2640000" algn="bl" rotWithShape="0">
              <a:schemeClr val="dk1">
                <a:alpha val="10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68" name="Google Shape;8468;p13"/>
          <p:cNvSpPr txBox="1">
            <a:spLocks noGrp="1"/>
          </p:cNvSpPr>
          <p:nvPr>
            <p:ph type="title" idx="7"/>
          </p:nvPr>
        </p:nvSpPr>
        <p:spPr>
          <a:xfrm>
            <a:off x="7744417" y="4054225"/>
            <a:ext cx="2314800" cy="964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8469" name="Google Shape;8469;p13"/>
          <p:cNvSpPr txBox="1">
            <a:spLocks noGrp="1"/>
          </p:cNvSpPr>
          <p:nvPr>
            <p:ph type="subTitle" idx="8"/>
          </p:nvPr>
        </p:nvSpPr>
        <p:spPr>
          <a:xfrm rot="-512">
            <a:off x="7744751" y="5128793"/>
            <a:ext cx="2684800" cy="646400"/>
          </a:xfrm>
          <a:prstGeom prst="rect">
            <a:avLst/>
          </a:prstGeom>
          <a:solidFill>
            <a:schemeClr val="lt2"/>
          </a:solidFill>
          <a:effectLst>
            <a:outerShdw dist="66675" dir="2640000" algn="bl" rotWithShape="0">
              <a:schemeClr val="dk1">
                <a:alpha val="10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70" name="Google Shape;8470;p13"/>
          <p:cNvSpPr txBox="1">
            <a:spLocks noGrp="1"/>
          </p:cNvSpPr>
          <p:nvPr>
            <p:ph type="title" idx="9" hasCustomPrompt="1"/>
          </p:nvPr>
        </p:nvSpPr>
        <p:spPr>
          <a:xfrm>
            <a:off x="1267717" y="1767035"/>
            <a:ext cx="1101600" cy="853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471" name="Google Shape;8471;p13"/>
          <p:cNvSpPr txBox="1">
            <a:spLocks noGrp="1"/>
          </p:cNvSpPr>
          <p:nvPr>
            <p:ph type="title" idx="13" hasCustomPrompt="1"/>
          </p:nvPr>
        </p:nvSpPr>
        <p:spPr>
          <a:xfrm>
            <a:off x="1267717" y="4109639"/>
            <a:ext cx="1101600" cy="853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472" name="Google Shape;8472;p13"/>
          <p:cNvSpPr txBox="1">
            <a:spLocks noGrp="1"/>
          </p:cNvSpPr>
          <p:nvPr>
            <p:ph type="title" idx="14" hasCustomPrompt="1"/>
          </p:nvPr>
        </p:nvSpPr>
        <p:spPr>
          <a:xfrm>
            <a:off x="6279981" y="1767035"/>
            <a:ext cx="1101600" cy="853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473" name="Google Shape;8473;p13"/>
          <p:cNvSpPr txBox="1">
            <a:spLocks noGrp="1"/>
          </p:cNvSpPr>
          <p:nvPr>
            <p:ph type="title" idx="15" hasCustomPrompt="1"/>
          </p:nvPr>
        </p:nvSpPr>
        <p:spPr>
          <a:xfrm rot="1248">
            <a:off x="6279981" y="4109639"/>
            <a:ext cx="1101600" cy="853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474" name="Google Shape;8474;p13"/>
          <p:cNvSpPr/>
          <p:nvPr/>
        </p:nvSpPr>
        <p:spPr>
          <a:xfrm rot="9002992">
            <a:off x="482797" y="6207881"/>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5" name="Google Shape;8475;p13"/>
          <p:cNvSpPr/>
          <p:nvPr/>
        </p:nvSpPr>
        <p:spPr>
          <a:xfrm rot="-10374255">
            <a:off x="702244" y="5032474"/>
            <a:ext cx="97144" cy="1946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6" name="Google Shape;8476;p13"/>
          <p:cNvSpPr/>
          <p:nvPr/>
        </p:nvSpPr>
        <p:spPr>
          <a:xfrm rot="-7197008">
            <a:off x="1610772" y="6078272"/>
            <a:ext cx="96947" cy="19478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7" name="Google Shape;8477;p13"/>
          <p:cNvSpPr/>
          <p:nvPr/>
        </p:nvSpPr>
        <p:spPr>
          <a:xfrm rot="2700000">
            <a:off x="482886" y="513309"/>
            <a:ext cx="96732" cy="1945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8" name="Google Shape;8478;p13"/>
          <p:cNvSpPr/>
          <p:nvPr/>
        </p:nvSpPr>
        <p:spPr>
          <a:xfrm rot="-7197008">
            <a:off x="702339" y="1524005"/>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9" name="Google Shape;8479;p13"/>
          <p:cNvSpPr/>
          <p:nvPr/>
        </p:nvSpPr>
        <p:spPr>
          <a:xfrm rot="9002992">
            <a:off x="11607264" y="5119114"/>
            <a:ext cx="96947" cy="194785"/>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80" name="Google Shape;8480;p13"/>
          <p:cNvSpPr/>
          <p:nvPr/>
        </p:nvSpPr>
        <p:spPr>
          <a:xfrm rot="3457159">
            <a:off x="11192501" y="6207973"/>
            <a:ext cx="97097" cy="194748"/>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293224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8481"/>
        <p:cNvGrpSpPr/>
        <p:nvPr/>
      </p:nvGrpSpPr>
      <p:grpSpPr>
        <a:xfrm>
          <a:off x="0" y="0"/>
          <a:ext cx="0" cy="0"/>
          <a:chOff x="0" y="0"/>
          <a:chExt cx="0" cy="0"/>
        </a:xfrm>
      </p:grpSpPr>
      <p:grpSp>
        <p:nvGrpSpPr>
          <p:cNvPr id="8482" name="Google Shape;8482;p14"/>
          <p:cNvGrpSpPr/>
          <p:nvPr/>
        </p:nvGrpSpPr>
        <p:grpSpPr>
          <a:xfrm>
            <a:off x="0" y="0"/>
            <a:ext cx="12205600" cy="7066400"/>
            <a:chOff x="0" y="0"/>
            <a:chExt cx="9154200" cy="5299800"/>
          </a:xfrm>
        </p:grpSpPr>
        <p:sp>
          <p:nvSpPr>
            <p:cNvPr id="8483" name="Google Shape;8483;p14"/>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4" name="Google Shape;8484;p14"/>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5" name="Google Shape;8485;p14"/>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6" name="Google Shape;8486;p14"/>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7" name="Google Shape;8487;p14"/>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8" name="Google Shape;8488;p14"/>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9" name="Google Shape;8489;p14"/>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0" name="Google Shape;8490;p14"/>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1" name="Google Shape;8491;p14"/>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2" name="Google Shape;8492;p14"/>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3" name="Google Shape;8493;p14"/>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4" name="Google Shape;8494;p14"/>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5" name="Google Shape;8495;p14"/>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6" name="Google Shape;8496;p14"/>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7" name="Google Shape;8497;p14"/>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8" name="Google Shape;8498;p14"/>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9" name="Google Shape;8499;p14"/>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0" name="Google Shape;8500;p14"/>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1" name="Google Shape;8501;p14"/>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2" name="Google Shape;8502;p14"/>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3" name="Google Shape;8503;p14"/>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4" name="Google Shape;8504;p14"/>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5" name="Google Shape;8505;p14"/>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6" name="Google Shape;8506;p14"/>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7" name="Google Shape;8507;p14"/>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8" name="Google Shape;8508;p14"/>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09" name="Google Shape;8509;p14"/>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0" name="Google Shape;8510;p14"/>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1" name="Google Shape;8511;p14"/>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2" name="Google Shape;8512;p14"/>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3" name="Google Shape;8513;p14"/>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4" name="Google Shape;8514;p14"/>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5" name="Google Shape;8515;p14"/>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6" name="Google Shape;8516;p14"/>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7" name="Google Shape;8517;p14"/>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8" name="Google Shape;8518;p14"/>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19" name="Google Shape;8519;p14"/>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0" name="Google Shape;8520;p14"/>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1" name="Google Shape;8521;p14"/>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2" name="Google Shape;8522;p14"/>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3" name="Google Shape;8523;p14"/>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4" name="Google Shape;8524;p14"/>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5" name="Google Shape;8525;p14"/>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6" name="Google Shape;8526;p14"/>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7" name="Google Shape;8527;p14"/>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8" name="Google Shape;8528;p14"/>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9" name="Google Shape;8529;p14"/>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0" name="Google Shape;8530;p14"/>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1" name="Google Shape;8531;p14"/>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2" name="Google Shape;8532;p14"/>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3" name="Google Shape;8533;p14"/>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4" name="Google Shape;8534;p14"/>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5" name="Google Shape;8535;p14"/>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6" name="Google Shape;8536;p14"/>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7" name="Google Shape;8537;p14"/>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8" name="Google Shape;8538;p14"/>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9" name="Google Shape;8539;p14"/>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0" name="Google Shape;8540;p14"/>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1" name="Google Shape;8541;p14"/>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2" name="Google Shape;8542;p14"/>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3" name="Google Shape;8543;p14"/>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4" name="Google Shape;8544;p14"/>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5" name="Google Shape;8545;p14"/>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6" name="Google Shape;8546;p14"/>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7" name="Google Shape;8547;p14"/>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8" name="Google Shape;8548;p14"/>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9" name="Google Shape;8549;p14"/>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0" name="Google Shape;8550;p14"/>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1" name="Google Shape;8551;p14"/>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2" name="Google Shape;8552;p14"/>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3" name="Google Shape;8553;p14"/>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4" name="Google Shape;8554;p14"/>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5" name="Google Shape;8555;p14"/>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6" name="Google Shape;8556;p14"/>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7" name="Google Shape;8557;p14"/>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8" name="Google Shape;8558;p14"/>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9" name="Google Shape;8559;p14"/>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0" name="Google Shape;8560;p14"/>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1" name="Google Shape;8561;p14"/>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2" name="Google Shape;8562;p14"/>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3" name="Google Shape;8563;p14"/>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4" name="Google Shape;8564;p14"/>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5" name="Google Shape;8565;p14"/>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6" name="Google Shape;8566;p14"/>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7" name="Google Shape;8567;p14"/>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8" name="Google Shape;8568;p14"/>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9" name="Google Shape;8569;p14"/>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0" name="Google Shape;8570;p14"/>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1" name="Google Shape;8571;p14"/>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2" name="Google Shape;8572;p14"/>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3" name="Google Shape;8573;p14"/>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4" name="Google Shape;8574;p14"/>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5" name="Google Shape;8575;p14"/>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6" name="Google Shape;8576;p14"/>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7" name="Google Shape;8577;p14"/>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8" name="Google Shape;8578;p14"/>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9" name="Google Shape;8579;p14"/>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0" name="Google Shape;8580;p14"/>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1" name="Google Shape;8581;p14"/>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2" name="Google Shape;8582;p14"/>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3" name="Google Shape;8583;p14"/>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4" name="Google Shape;8584;p14"/>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5" name="Google Shape;8585;p14"/>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6" name="Google Shape;8586;p14"/>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7" name="Google Shape;8587;p14"/>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8" name="Google Shape;8588;p14"/>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9" name="Google Shape;8589;p14"/>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0" name="Google Shape;8590;p14"/>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1" name="Google Shape;8591;p14"/>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2" name="Google Shape;8592;p14"/>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3" name="Google Shape;8593;p14"/>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4" name="Google Shape;8594;p14"/>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5" name="Google Shape;8595;p14"/>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6" name="Google Shape;8596;p14"/>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7" name="Google Shape;8597;p14"/>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8" name="Google Shape;8598;p14"/>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9" name="Google Shape;8599;p14"/>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0" name="Google Shape;8600;p14"/>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1" name="Google Shape;8601;p14"/>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2" name="Google Shape;8602;p14"/>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3" name="Google Shape;8603;p14"/>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4" name="Google Shape;8604;p14"/>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5" name="Google Shape;8605;p14"/>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6" name="Google Shape;8606;p14"/>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7" name="Google Shape;8607;p14"/>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8" name="Google Shape;8608;p14"/>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9" name="Google Shape;8609;p14"/>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0" name="Google Shape;8610;p14"/>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1" name="Google Shape;8611;p14"/>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2" name="Google Shape;8612;p14"/>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3" name="Google Shape;8613;p14"/>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4" name="Google Shape;8614;p14"/>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5" name="Google Shape;8615;p14"/>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6" name="Google Shape;8616;p14"/>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7" name="Google Shape;8617;p14"/>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8" name="Google Shape;8618;p14"/>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9" name="Google Shape;8619;p14"/>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0" name="Google Shape;8620;p14"/>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1" name="Google Shape;8621;p14"/>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2" name="Google Shape;8622;p14"/>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3" name="Google Shape;8623;p14"/>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4" name="Google Shape;8624;p14"/>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5" name="Google Shape;8625;p14"/>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6" name="Google Shape;8626;p14"/>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7" name="Google Shape;8627;p14"/>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8" name="Google Shape;8628;p14"/>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9" name="Google Shape;8629;p14"/>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0" name="Google Shape;8630;p14"/>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1" name="Google Shape;8631;p14"/>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2" name="Google Shape;8632;p14"/>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3" name="Google Shape;8633;p14"/>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4" name="Google Shape;8634;p14"/>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5" name="Google Shape;8635;p14"/>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6" name="Google Shape;8636;p14"/>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7" name="Google Shape;8637;p14"/>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8" name="Google Shape;8638;p14"/>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9" name="Google Shape;8639;p14"/>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0" name="Google Shape;8640;p14"/>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1" name="Google Shape;8641;p14"/>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2" name="Google Shape;8642;p14"/>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3" name="Google Shape;8643;p14"/>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4" name="Google Shape;8644;p14"/>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5" name="Google Shape;8645;p14"/>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6" name="Google Shape;8646;p14"/>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7" name="Google Shape;8647;p14"/>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8" name="Google Shape;8648;p14"/>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9" name="Google Shape;8649;p14"/>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0" name="Google Shape;8650;p14"/>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1" name="Google Shape;8651;p14"/>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2" name="Google Shape;8652;p14"/>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3" name="Google Shape;8653;p14"/>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4" name="Google Shape;8654;p14"/>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5" name="Google Shape;8655;p14"/>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6" name="Google Shape;8656;p14"/>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7" name="Google Shape;8657;p14"/>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8" name="Google Shape;8658;p14"/>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9" name="Google Shape;8659;p14"/>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0" name="Google Shape;8660;p14"/>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1" name="Google Shape;8661;p14"/>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2" name="Google Shape;8662;p14"/>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3" name="Google Shape;8663;p14"/>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4" name="Google Shape;8664;p14"/>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5" name="Google Shape;8665;p14"/>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6" name="Google Shape;8666;p14"/>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7" name="Google Shape;8667;p14"/>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8" name="Google Shape;8668;p14"/>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9" name="Google Shape;8669;p14"/>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0" name="Google Shape;8670;p14"/>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1" name="Google Shape;8671;p14"/>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2" name="Google Shape;8672;p14"/>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3" name="Google Shape;8673;p14"/>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4" name="Google Shape;8674;p14"/>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5" name="Google Shape;8675;p14"/>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6" name="Google Shape;8676;p14"/>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7" name="Google Shape;8677;p14"/>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8" name="Google Shape;8678;p14"/>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9" name="Google Shape;8679;p14"/>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0" name="Google Shape;8680;p14"/>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1" name="Google Shape;8681;p14"/>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2" name="Google Shape;8682;p14"/>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3" name="Google Shape;8683;p14"/>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4" name="Google Shape;8684;p14"/>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5" name="Google Shape;8685;p14"/>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6" name="Google Shape;8686;p14"/>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7" name="Google Shape;8687;p14"/>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8" name="Google Shape;8688;p14"/>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9" name="Google Shape;8689;p14"/>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0" name="Google Shape;8690;p14"/>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1" name="Google Shape;8691;p14"/>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2" name="Google Shape;8692;p14"/>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3" name="Google Shape;8693;p14"/>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4" name="Google Shape;8694;p14"/>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5" name="Google Shape;8695;p14"/>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6" name="Google Shape;8696;p14"/>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7" name="Google Shape;8697;p14"/>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8" name="Google Shape;8698;p14"/>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9" name="Google Shape;8699;p14"/>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0" name="Google Shape;8700;p14"/>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1" name="Google Shape;8701;p14"/>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2" name="Google Shape;8702;p14"/>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3" name="Google Shape;8703;p14"/>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4" name="Google Shape;8704;p14"/>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5" name="Google Shape;8705;p14"/>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6" name="Google Shape;8706;p14"/>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7" name="Google Shape;8707;p14"/>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8" name="Google Shape;8708;p14"/>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9" name="Google Shape;8709;p14"/>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0" name="Google Shape;8710;p14"/>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1" name="Google Shape;8711;p14"/>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2" name="Google Shape;8712;p14"/>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3" name="Google Shape;8713;p14"/>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4" name="Google Shape;8714;p14"/>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5" name="Google Shape;8715;p14"/>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6" name="Google Shape;8716;p14"/>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7" name="Google Shape;8717;p14"/>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8" name="Google Shape;8718;p14"/>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9" name="Google Shape;8719;p14"/>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0" name="Google Shape;8720;p14"/>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1" name="Google Shape;8721;p14"/>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2" name="Google Shape;8722;p14"/>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3" name="Google Shape;8723;p14"/>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4" name="Google Shape;8724;p14"/>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5" name="Google Shape;8725;p14"/>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6" name="Google Shape;8726;p14"/>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7" name="Google Shape;8727;p14"/>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8" name="Google Shape;8728;p14"/>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9" name="Google Shape;8729;p14"/>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0" name="Google Shape;8730;p14"/>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1" name="Google Shape;8731;p14"/>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2" name="Google Shape;8732;p14"/>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3" name="Google Shape;8733;p14"/>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4" name="Google Shape;8734;p14"/>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5" name="Google Shape;8735;p14"/>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6" name="Google Shape;8736;p14"/>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7" name="Google Shape;8737;p14"/>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8" name="Google Shape;8738;p14"/>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9" name="Google Shape;8739;p14"/>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0" name="Google Shape;8740;p14"/>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1" name="Google Shape;8741;p14"/>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2" name="Google Shape;8742;p14"/>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3" name="Google Shape;8743;p14"/>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4" name="Google Shape;8744;p14"/>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5" name="Google Shape;8745;p14"/>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6" name="Google Shape;8746;p14"/>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7" name="Google Shape;8747;p14"/>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8" name="Google Shape;8748;p14"/>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9" name="Google Shape;8749;p14"/>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0" name="Google Shape;8750;p14"/>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1" name="Google Shape;8751;p14"/>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2" name="Google Shape;8752;p14"/>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3" name="Google Shape;8753;p14"/>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4" name="Google Shape;8754;p14"/>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5" name="Google Shape;8755;p14"/>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6" name="Google Shape;8756;p14"/>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7" name="Google Shape;8757;p14"/>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8" name="Google Shape;8758;p14"/>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9" name="Google Shape;8759;p14"/>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0" name="Google Shape;8760;p14"/>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1" name="Google Shape;8761;p14"/>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2" name="Google Shape;8762;p14"/>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3" name="Google Shape;8763;p14"/>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4" name="Google Shape;8764;p14"/>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5" name="Google Shape;8765;p14"/>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6" name="Google Shape;8766;p14"/>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7" name="Google Shape;8767;p14"/>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8" name="Google Shape;8768;p14"/>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9" name="Google Shape;8769;p14"/>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0" name="Google Shape;8770;p14"/>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1" name="Google Shape;8771;p14"/>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2" name="Google Shape;8772;p14"/>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3" name="Google Shape;8773;p14"/>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4" name="Google Shape;8774;p14"/>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5" name="Google Shape;8775;p14"/>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6" name="Google Shape;8776;p14"/>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7" name="Google Shape;8777;p14"/>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8" name="Google Shape;8778;p14"/>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9" name="Google Shape;8779;p14"/>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0" name="Google Shape;8780;p14"/>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1" name="Google Shape;8781;p14"/>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2" name="Google Shape;8782;p14"/>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3" name="Google Shape;8783;p14"/>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4" name="Google Shape;8784;p14"/>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5" name="Google Shape;8785;p14"/>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6" name="Google Shape;8786;p14"/>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7" name="Google Shape;8787;p14"/>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8" name="Google Shape;8788;p14"/>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9" name="Google Shape;8789;p14"/>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0" name="Google Shape;8790;p14"/>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1" name="Google Shape;8791;p14"/>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2" name="Google Shape;8792;p14"/>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3" name="Google Shape;8793;p14"/>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4" name="Google Shape;8794;p14"/>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5" name="Google Shape;8795;p14"/>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6" name="Google Shape;8796;p14"/>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7" name="Google Shape;8797;p14"/>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8" name="Google Shape;8798;p14"/>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9" name="Google Shape;8799;p14"/>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0" name="Google Shape;8800;p14"/>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1" name="Google Shape;8801;p14"/>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2" name="Google Shape;8802;p14"/>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3" name="Google Shape;8803;p14"/>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4" name="Google Shape;8804;p14"/>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5" name="Google Shape;8805;p14"/>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6" name="Google Shape;8806;p14"/>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7" name="Google Shape;8807;p14"/>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8" name="Google Shape;8808;p14"/>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9" name="Google Shape;8809;p14"/>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0" name="Google Shape;8810;p14"/>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1" name="Google Shape;8811;p14"/>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2" name="Google Shape;8812;p14"/>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3" name="Google Shape;8813;p14"/>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4" name="Google Shape;8814;p14"/>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5" name="Google Shape;8815;p14"/>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6" name="Google Shape;8816;p14"/>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7" name="Google Shape;8817;p14"/>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8" name="Google Shape;8818;p14"/>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9" name="Google Shape;8819;p14"/>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0" name="Google Shape;8820;p14"/>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1" name="Google Shape;8821;p14"/>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2" name="Google Shape;8822;p14"/>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3" name="Google Shape;8823;p14"/>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4" name="Google Shape;8824;p14"/>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5" name="Google Shape;8825;p14"/>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6" name="Google Shape;8826;p14"/>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7" name="Google Shape;8827;p14"/>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8" name="Google Shape;8828;p14"/>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9" name="Google Shape;8829;p14"/>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0" name="Google Shape;8830;p14"/>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1" name="Google Shape;8831;p14"/>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2" name="Google Shape;8832;p14"/>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3" name="Google Shape;8833;p14"/>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4" name="Google Shape;8834;p14"/>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5" name="Google Shape;8835;p14"/>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6" name="Google Shape;8836;p14"/>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7" name="Google Shape;8837;p14"/>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8" name="Google Shape;8838;p14"/>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9" name="Google Shape;8839;p14"/>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0" name="Google Shape;8840;p14"/>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1" name="Google Shape;8841;p14"/>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2" name="Google Shape;8842;p14"/>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3" name="Google Shape;8843;p14"/>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4" name="Google Shape;8844;p14"/>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5" name="Google Shape;8845;p14"/>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6" name="Google Shape;8846;p14"/>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7" name="Google Shape;8847;p14"/>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8" name="Google Shape;8848;p14"/>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9" name="Google Shape;8849;p14"/>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0" name="Google Shape;8850;p14"/>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1" name="Google Shape;8851;p14"/>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2" name="Google Shape;8852;p14"/>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3" name="Google Shape;8853;p14"/>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4" name="Google Shape;8854;p14"/>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5" name="Google Shape;8855;p14"/>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6" name="Google Shape;8856;p14"/>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7" name="Google Shape;8857;p14"/>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8" name="Google Shape;8858;p14"/>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9" name="Google Shape;8859;p14"/>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0" name="Google Shape;8860;p14"/>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1" name="Google Shape;8861;p14"/>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2" name="Google Shape;8862;p14"/>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3" name="Google Shape;8863;p14"/>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4" name="Google Shape;8864;p14"/>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5" name="Google Shape;8865;p14"/>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6" name="Google Shape;8866;p14"/>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7" name="Google Shape;8867;p14"/>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8" name="Google Shape;8868;p14"/>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9" name="Google Shape;8869;p14"/>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0" name="Google Shape;8870;p14"/>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1" name="Google Shape;8871;p14"/>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2" name="Google Shape;8872;p14"/>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3" name="Google Shape;8873;p14"/>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4" name="Google Shape;8874;p14"/>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5" name="Google Shape;8875;p14"/>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6" name="Google Shape;8876;p14"/>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7" name="Google Shape;8877;p14"/>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8" name="Google Shape;8878;p14"/>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9" name="Google Shape;8879;p14"/>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0" name="Google Shape;8880;p14"/>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1" name="Google Shape;8881;p14"/>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2" name="Google Shape;8882;p14"/>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3" name="Google Shape;8883;p14"/>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4" name="Google Shape;8884;p14"/>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5" name="Google Shape;8885;p14"/>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6" name="Google Shape;8886;p14"/>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7" name="Google Shape;8887;p14"/>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8" name="Google Shape;8888;p14"/>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9" name="Google Shape;8889;p14"/>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0" name="Google Shape;8890;p14"/>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1" name="Google Shape;8891;p14"/>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2" name="Google Shape;8892;p14"/>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3" name="Google Shape;8893;p14"/>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4" name="Google Shape;8894;p14"/>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5" name="Google Shape;8895;p14"/>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6" name="Google Shape;8896;p14"/>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7" name="Google Shape;8897;p14"/>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8" name="Google Shape;8898;p14"/>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9" name="Google Shape;8899;p14"/>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0" name="Google Shape;8900;p14"/>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1" name="Google Shape;8901;p14"/>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2" name="Google Shape;8902;p14"/>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3" name="Google Shape;8903;p14"/>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4" name="Google Shape;8904;p14"/>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5" name="Google Shape;8905;p14"/>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6" name="Google Shape;8906;p14"/>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7" name="Google Shape;8907;p14"/>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8" name="Google Shape;8908;p14"/>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9" name="Google Shape;8909;p14"/>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0" name="Google Shape;8910;p14"/>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1" name="Google Shape;8911;p14"/>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2" name="Google Shape;8912;p14"/>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3" name="Google Shape;8913;p14"/>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4" name="Google Shape;8914;p14"/>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5" name="Google Shape;8915;p14"/>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6" name="Google Shape;8916;p14"/>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7" name="Google Shape;8917;p14"/>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8" name="Google Shape;8918;p14"/>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9" name="Google Shape;8919;p14"/>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0" name="Google Shape;8920;p14"/>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1" name="Google Shape;8921;p14"/>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2" name="Google Shape;8922;p14"/>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3" name="Google Shape;8923;p14"/>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4" name="Google Shape;8924;p14"/>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5" name="Google Shape;8925;p14"/>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6" name="Google Shape;8926;p14"/>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7" name="Google Shape;8927;p14"/>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8" name="Google Shape;8928;p14"/>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9" name="Google Shape;8929;p14"/>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0" name="Google Shape;8930;p14"/>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1" name="Google Shape;8931;p14"/>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2" name="Google Shape;8932;p14"/>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3" name="Google Shape;8933;p14"/>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4" name="Google Shape;8934;p14"/>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5" name="Google Shape;8935;p14"/>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6" name="Google Shape;8936;p14"/>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7" name="Google Shape;8937;p14"/>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8" name="Google Shape;8938;p14"/>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9" name="Google Shape;8939;p14"/>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0" name="Google Shape;8940;p14"/>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1" name="Google Shape;8941;p14"/>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2" name="Google Shape;8942;p14"/>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3" name="Google Shape;8943;p14"/>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4" name="Google Shape;8944;p14"/>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5" name="Google Shape;8945;p14"/>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6" name="Google Shape;8946;p14"/>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7" name="Google Shape;8947;p14"/>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8" name="Google Shape;8948;p14"/>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9" name="Google Shape;8949;p14"/>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0" name="Google Shape;8950;p14"/>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1" name="Google Shape;8951;p14"/>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2" name="Google Shape;8952;p14"/>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3" name="Google Shape;8953;p14"/>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4" name="Google Shape;8954;p14"/>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5" name="Google Shape;8955;p14"/>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6" name="Google Shape;8956;p14"/>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7" name="Google Shape;8957;p14"/>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8" name="Google Shape;8958;p14"/>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9" name="Google Shape;8959;p14"/>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0" name="Google Shape;8960;p14"/>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1" name="Google Shape;8961;p14"/>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2" name="Google Shape;8962;p14"/>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3" name="Google Shape;8963;p14"/>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4" name="Google Shape;8964;p14"/>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5" name="Google Shape;8965;p14"/>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6" name="Google Shape;8966;p14"/>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7" name="Google Shape;8967;p14"/>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8" name="Google Shape;8968;p14"/>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9" name="Google Shape;8969;p14"/>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0" name="Google Shape;8970;p14"/>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1" name="Google Shape;8971;p14"/>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2" name="Google Shape;8972;p14"/>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3" name="Google Shape;8973;p14"/>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4" name="Google Shape;8974;p14"/>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5" name="Google Shape;8975;p14"/>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6" name="Google Shape;8976;p14"/>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7" name="Google Shape;8977;p14"/>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8" name="Google Shape;8978;p14"/>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9" name="Google Shape;8979;p14"/>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0" name="Google Shape;8980;p14"/>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1" name="Google Shape;8981;p14"/>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2" name="Google Shape;8982;p14"/>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3" name="Google Shape;8983;p14"/>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4" name="Google Shape;8984;p14"/>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5" name="Google Shape;8985;p14"/>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6" name="Google Shape;8986;p14"/>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7" name="Google Shape;8987;p14"/>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8" name="Google Shape;8988;p14"/>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9" name="Google Shape;8989;p14"/>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0" name="Google Shape;8990;p14"/>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1" name="Google Shape;8991;p14"/>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2" name="Google Shape;8992;p14"/>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3" name="Google Shape;8993;p14"/>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4" name="Google Shape;8994;p14"/>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5" name="Google Shape;8995;p14"/>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6" name="Google Shape;8996;p14"/>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7" name="Google Shape;8997;p14"/>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8" name="Google Shape;8998;p14"/>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9" name="Google Shape;8999;p14"/>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0" name="Google Shape;9000;p14"/>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1" name="Google Shape;9001;p14"/>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2" name="Google Shape;9002;p14"/>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3" name="Google Shape;9003;p14"/>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4" name="Google Shape;9004;p14"/>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5" name="Google Shape;9005;p14"/>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6" name="Google Shape;9006;p14"/>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7" name="Google Shape;9007;p14"/>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8" name="Google Shape;9008;p14"/>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9" name="Google Shape;9009;p14"/>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0" name="Google Shape;9010;p14"/>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1" name="Google Shape;9011;p14"/>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2" name="Google Shape;9012;p14"/>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3" name="Google Shape;9013;p14"/>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4" name="Google Shape;9014;p14"/>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5" name="Google Shape;9015;p14"/>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6" name="Google Shape;9016;p14"/>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7" name="Google Shape;9017;p14"/>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8" name="Google Shape;9018;p14"/>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9" name="Google Shape;9019;p14"/>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0" name="Google Shape;9020;p14"/>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1" name="Google Shape;9021;p14"/>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2" name="Google Shape;9022;p14"/>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3" name="Google Shape;9023;p14"/>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4" name="Google Shape;9024;p14"/>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5" name="Google Shape;9025;p14"/>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6" name="Google Shape;9026;p14"/>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7" name="Google Shape;9027;p14"/>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8" name="Google Shape;9028;p14"/>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9" name="Google Shape;9029;p14"/>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0" name="Google Shape;9030;p14"/>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1" name="Google Shape;9031;p14"/>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2" name="Google Shape;9032;p14"/>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3" name="Google Shape;9033;p14"/>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4" name="Google Shape;9034;p14"/>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5" name="Google Shape;9035;p14"/>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6" name="Google Shape;9036;p14"/>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7" name="Google Shape;9037;p14"/>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8" name="Google Shape;9038;p14"/>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9" name="Google Shape;9039;p14"/>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0" name="Google Shape;9040;p14"/>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1" name="Google Shape;9041;p14"/>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2" name="Google Shape;9042;p14"/>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3" name="Google Shape;9043;p14"/>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4" name="Google Shape;9044;p14"/>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5" name="Google Shape;9045;p14"/>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6" name="Google Shape;9046;p14"/>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7" name="Google Shape;9047;p14"/>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8" name="Google Shape;9048;p14"/>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9" name="Google Shape;9049;p14"/>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0" name="Google Shape;9050;p14"/>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1" name="Google Shape;9051;p14"/>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2" name="Google Shape;9052;p14"/>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3" name="Google Shape;9053;p14"/>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4" name="Google Shape;9054;p14"/>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5" name="Google Shape;9055;p14"/>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6" name="Google Shape;9056;p14"/>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7" name="Google Shape;9057;p14"/>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8" name="Google Shape;9058;p14"/>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9" name="Google Shape;9059;p14"/>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0" name="Google Shape;9060;p14"/>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1" name="Google Shape;9061;p14"/>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2" name="Google Shape;9062;p14"/>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3" name="Google Shape;9063;p14"/>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4" name="Google Shape;9064;p14"/>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5" name="Google Shape;9065;p14"/>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6" name="Google Shape;9066;p14"/>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7" name="Google Shape;9067;p14"/>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8" name="Google Shape;9068;p14"/>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9" name="Google Shape;9069;p14"/>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0" name="Google Shape;9070;p14"/>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1" name="Google Shape;9071;p14"/>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2" name="Google Shape;9072;p14"/>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3" name="Google Shape;9073;p14"/>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4" name="Google Shape;9074;p14"/>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5" name="Google Shape;9075;p14"/>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6" name="Google Shape;9076;p14"/>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7" name="Google Shape;9077;p14"/>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8" name="Google Shape;9078;p14"/>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9" name="Google Shape;9079;p14"/>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0" name="Google Shape;9080;p14"/>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1" name="Google Shape;9081;p14"/>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2" name="Google Shape;9082;p14"/>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3" name="Google Shape;9083;p14"/>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4" name="Google Shape;9084;p14"/>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5" name="Google Shape;9085;p14"/>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6" name="Google Shape;9086;p14"/>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7" name="Google Shape;9087;p14"/>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8" name="Google Shape;9088;p14"/>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9" name="Google Shape;9089;p14"/>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0" name="Google Shape;9090;p14"/>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1" name="Google Shape;9091;p14"/>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2" name="Google Shape;9092;p14"/>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3" name="Google Shape;9093;p14"/>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4" name="Google Shape;9094;p14"/>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5" name="Google Shape;9095;p14"/>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6" name="Google Shape;9096;p14"/>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7" name="Google Shape;9097;p14"/>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8" name="Google Shape;9098;p14"/>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9" name="Google Shape;9099;p14"/>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0" name="Google Shape;9100;p14"/>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1" name="Google Shape;9101;p14"/>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2" name="Google Shape;9102;p14"/>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3" name="Google Shape;9103;p14"/>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4" name="Google Shape;9104;p14"/>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5" name="Google Shape;9105;p14"/>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6" name="Google Shape;9106;p14"/>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7" name="Google Shape;9107;p14"/>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8" name="Google Shape;9108;p14"/>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9" name="Google Shape;9109;p14"/>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0" name="Google Shape;9110;p14"/>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1" name="Google Shape;9111;p14"/>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2" name="Google Shape;9112;p14"/>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3" name="Google Shape;9113;p14"/>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4" name="Google Shape;9114;p14"/>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5" name="Google Shape;9115;p14"/>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6" name="Google Shape;9116;p14"/>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7" name="Google Shape;9117;p14"/>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8" name="Google Shape;9118;p14"/>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9" name="Google Shape;9119;p14"/>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0" name="Google Shape;9120;p14"/>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1" name="Google Shape;9121;p14"/>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2" name="Google Shape;9122;p14"/>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3" name="Google Shape;9123;p14"/>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4" name="Google Shape;9124;p14"/>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5" name="Google Shape;9125;p14"/>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6" name="Google Shape;9126;p14"/>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7" name="Google Shape;9127;p14"/>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8" name="Google Shape;9128;p14"/>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9" name="Google Shape;9129;p14"/>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0" name="Google Shape;9130;p14"/>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1" name="Google Shape;9131;p14"/>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2" name="Google Shape;9132;p14"/>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3" name="Google Shape;9133;p14"/>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4" name="Google Shape;9134;p14"/>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5" name="Google Shape;9135;p14"/>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6" name="Google Shape;9136;p14"/>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7" name="Google Shape;9137;p14"/>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8" name="Google Shape;9138;p14"/>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9" name="Google Shape;9139;p14"/>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0" name="Google Shape;9140;p14"/>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1" name="Google Shape;9141;p14"/>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2" name="Google Shape;9142;p14"/>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3" name="Google Shape;9143;p14"/>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4" name="Google Shape;9144;p14"/>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5" name="Google Shape;9145;p14"/>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6" name="Google Shape;9146;p14"/>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7" name="Google Shape;9147;p14"/>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8" name="Google Shape;9148;p14"/>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9" name="Google Shape;9149;p14"/>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0" name="Google Shape;9150;p14"/>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1" name="Google Shape;9151;p14"/>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2" name="Google Shape;9152;p14"/>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3" name="Google Shape;9153;p14"/>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4" name="Google Shape;9154;p14"/>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5" name="Google Shape;9155;p14"/>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6" name="Google Shape;9156;p14"/>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7" name="Google Shape;9157;p14"/>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8" name="Google Shape;9158;p14"/>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9" name="Google Shape;9159;p14"/>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0" name="Google Shape;9160;p14"/>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1" name="Google Shape;9161;p14"/>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2" name="Google Shape;9162;p14"/>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3" name="Google Shape;9163;p14"/>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4" name="Google Shape;9164;p14"/>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5" name="Google Shape;9165;p14"/>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6" name="Google Shape;9166;p14"/>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7" name="Google Shape;9167;p14"/>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8" name="Google Shape;9168;p14"/>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9" name="Google Shape;9169;p14"/>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0" name="Google Shape;9170;p14"/>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1" name="Google Shape;9171;p14"/>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2" name="Google Shape;9172;p14"/>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3" name="Google Shape;9173;p14"/>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4" name="Google Shape;9174;p14"/>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5" name="Google Shape;9175;p14"/>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6" name="Google Shape;9176;p14"/>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7" name="Google Shape;9177;p14"/>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8" name="Google Shape;9178;p14"/>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9" name="Google Shape;9179;p14"/>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0" name="Google Shape;9180;p14"/>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1" name="Google Shape;9181;p14"/>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2" name="Google Shape;9182;p14"/>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3" name="Google Shape;9183;p14"/>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4" name="Google Shape;9184;p14"/>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5" name="Google Shape;9185;p14"/>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6" name="Google Shape;9186;p14"/>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7" name="Google Shape;9187;p14"/>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8" name="Google Shape;9188;p14"/>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9" name="Google Shape;9189;p14"/>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0" name="Google Shape;9190;p14"/>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1" name="Google Shape;9191;p14"/>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2" name="Google Shape;9192;p14"/>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3" name="Google Shape;9193;p14"/>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4" name="Google Shape;9194;p14"/>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5" name="Google Shape;9195;p14"/>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6" name="Google Shape;9196;p14"/>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7" name="Google Shape;9197;p14"/>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8" name="Google Shape;9198;p14"/>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9" name="Google Shape;9199;p14"/>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0" name="Google Shape;9200;p14"/>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1" name="Google Shape;9201;p14"/>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2" name="Google Shape;9202;p14"/>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3" name="Google Shape;9203;p14"/>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4" name="Google Shape;9204;p14"/>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5" name="Google Shape;9205;p14"/>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6" name="Google Shape;9206;p14"/>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7" name="Google Shape;9207;p14"/>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8" name="Google Shape;9208;p14"/>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9" name="Google Shape;9209;p14"/>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0" name="Google Shape;9210;p14"/>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1" name="Google Shape;9211;p14"/>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2" name="Google Shape;9212;p14"/>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3" name="Google Shape;9213;p14"/>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4" name="Google Shape;9214;p14"/>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5" name="Google Shape;9215;p14"/>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6" name="Google Shape;9216;p14"/>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7" name="Google Shape;9217;p14"/>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8" name="Google Shape;9218;p14"/>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9" name="Google Shape;9219;p14"/>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0" name="Google Shape;9220;p14"/>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1" name="Google Shape;9221;p14"/>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2" name="Google Shape;9222;p14"/>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3" name="Google Shape;9223;p14"/>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4" name="Google Shape;9224;p14"/>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5" name="Google Shape;9225;p14"/>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6" name="Google Shape;9226;p14"/>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7" name="Google Shape;9227;p14"/>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8" name="Google Shape;9228;p14"/>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9" name="Google Shape;9229;p14"/>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0" name="Google Shape;9230;p14"/>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1" name="Google Shape;9231;p14"/>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2" name="Google Shape;9232;p14"/>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3" name="Google Shape;9233;p14"/>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4" name="Google Shape;9234;p14"/>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5" name="Google Shape;9235;p14"/>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6" name="Google Shape;9236;p14"/>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7" name="Google Shape;9237;p14"/>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8" name="Google Shape;9238;p14"/>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9" name="Google Shape;9239;p14"/>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0" name="Google Shape;9240;p14"/>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1" name="Google Shape;9241;p14"/>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2" name="Google Shape;9242;p14"/>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3" name="Google Shape;9243;p14"/>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4" name="Google Shape;9244;p14"/>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5" name="Google Shape;9245;p14"/>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6" name="Google Shape;9246;p14"/>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7" name="Google Shape;9247;p14"/>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8" name="Google Shape;9248;p14"/>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9" name="Google Shape;9249;p14"/>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0" name="Google Shape;9250;p14"/>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1" name="Google Shape;9251;p14"/>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2" name="Google Shape;9252;p14"/>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3" name="Google Shape;9253;p14"/>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4" name="Google Shape;9254;p14"/>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5" name="Google Shape;9255;p14"/>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6" name="Google Shape;9256;p14"/>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7" name="Google Shape;9257;p14"/>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8" name="Google Shape;9258;p14"/>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9" name="Google Shape;9259;p14"/>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0" name="Google Shape;9260;p14"/>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1" name="Google Shape;9261;p14"/>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2" name="Google Shape;9262;p14"/>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3" name="Google Shape;9263;p14"/>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4" name="Google Shape;9264;p14"/>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5" name="Google Shape;9265;p14"/>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6" name="Google Shape;9266;p14"/>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7" name="Google Shape;9267;p14"/>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8" name="Google Shape;9268;p14"/>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9" name="Google Shape;9269;p14"/>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0" name="Google Shape;9270;p14"/>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1" name="Google Shape;9271;p14"/>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2" name="Google Shape;9272;p14"/>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3" name="Google Shape;9273;p14"/>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4" name="Google Shape;9274;p14"/>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5" name="Google Shape;9275;p14"/>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6" name="Google Shape;9276;p14"/>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7" name="Google Shape;9277;p14"/>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8" name="Google Shape;9278;p14"/>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9" name="Google Shape;9279;p14"/>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0" name="Google Shape;9280;p14"/>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1" name="Google Shape;9281;p14"/>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2" name="Google Shape;9282;p14"/>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3" name="Google Shape;9283;p14"/>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4" name="Google Shape;9284;p14"/>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5" name="Google Shape;9285;p14"/>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6" name="Google Shape;9286;p14"/>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7" name="Google Shape;9287;p14"/>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8" name="Google Shape;9288;p14"/>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9" name="Google Shape;9289;p14"/>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0" name="Google Shape;9290;p14"/>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1" name="Google Shape;9291;p14"/>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2" name="Google Shape;9292;p14"/>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3" name="Google Shape;9293;p14"/>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4" name="Google Shape;9294;p14"/>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5" name="Google Shape;9295;p14"/>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6" name="Google Shape;9296;p14"/>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7" name="Google Shape;9297;p14"/>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8" name="Google Shape;9298;p14"/>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9" name="Google Shape;9299;p14"/>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0" name="Google Shape;9300;p14"/>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1" name="Google Shape;9301;p14"/>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2" name="Google Shape;9302;p14"/>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3" name="Google Shape;9303;p14"/>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4" name="Google Shape;9304;p14"/>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5" name="Google Shape;9305;p14"/>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6" name="Google Shape;9306;p14"/>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7" name="Google Shape;9307;p14"/>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8" name="Google Shape;9308;p14"/>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9" name="Google Shape;9309;p14"/>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0" name="Google Shape;9310;p14"/>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1" name="Google Shape;9311;p14"/>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2" name="Google Shape;9312;p14"/>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3" name="Google Shape;9313;p14"/>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4" name="Google Shape;9314;p14"/>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5" name="Google Shape;9315;p14"/>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6" name="Google Shape;9316;p14"/>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7" name="Google Shape;9317;p14"/>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8" name="Google Shape;9318;p14"/>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319" name="Google Shape;9319;p14"/>
          <p:cNvSpPr txBox="1">
            <a:spLocks noGrp="1"/>
          </p:cNvSpPr>
          <p:nvPr>
            <p:ph type="subTitle" idx="1"/>
          </p:nvPr>
        </p:nvSpPr>
        <p:spPr>
          <a:xfrm rot="-303">
            <a:off x="1606751" y="1381795"/>
            <a:ext cx="9072800" cy="3212000"/>
          </a:xfrm>
          <a:prstGeom prst="rect">
            <a:avLst/>
          </a:prstGeom>
          <a:solidFill>
            <a:schemeClr val="lt2"/>
          </a:solidFill>
          <a:effectLst>
            <a:outerShdw dist="66675" dir="2760000" algn="bl" rotWithShape="0">
              <a:schemeClr val="dk1">
                <a:alpha val="15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4000"/>
            </a:lvl1pPr>
            <a:lvl2pPr lvl="1" algn="ctr" rtl="0">
              <a:lnSpc>
                <a:spcPct val="100000"/>
              </a:lnSpc>
              <a:spcBef>
                <a:spcPts val="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
        <p:nvSpPr>
          <p:cNvPr id="9320" name="Google Shape;9320;p14"/>
          <p:cNvSpPr/>
          <p:nvPr/>
        </p:nvSpPr>
        <p:spPr>
          <a:xfrm rot="9002992">
            <a:off x="668647" y="196871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1" name="Google Shape;9321;p14"/>
          <p:cNvSpPr/>
          <p:nvPr/>
        </p:nvSpPr>
        <p:spPr>
          <a:xfrm rot="6345070">
            <a:off x="865894" y="6954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2" name="Google Shape;9322;p14"/>
          <p:cNvSpPr/>
          <p:nvPr/>
        </p:nvSpPr>
        <p:spPr>
          <a:xfrm rot="6345070">
            <a:off x="10125961" y="6047450"/>
            <a:ext cx="97252" cy="194612"/>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3" name="Google Shape;9323;p14"/>
          <p:cNvSpPr/>
          <p:nvPr/>
        </p:nvSpPr>
        <p:spPr>
          <a:xfrm rot="9002992">
            <a:off x="11192547" y="4804281"/>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4" name="Google Shape;9324;p14"/>
          <p:cNvSpPr/>
          <p:nvPr/>
        </p:nvSpPr>
        <p:spPr>
          <a:xfrm rot="-7197008">
            <a:off x="11448555" y="5883372"/>
            <a:ext cx="96947" cy="19478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5" name="Google Shape;9325;p14"/>
          <p:cNvSpPr/>
          <p:nvPr/>
        </p:nvSpPr>
        <p:spPr>
          <a:xfrm rot="-7197008">
            <a:off x="2017921" y="69533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26" name="Google Shape;9326;p14"/>
          <p:cNvSpPr txBox="1">
            <a:spLocks noGrp="1"/>
          </p:cNvSpPr>
          <p:nvPr>
            <p:ph type="title"/>
          </p:nvPr>
        </p:nvSpPr>
        <p:spPr>
          <a:xfrm rot="347388">
            <a:off x="7088541" y="4318191"/>
            <a:ext cx="3743095" cy="709183"/>
          </a:xfrm>
          <a:prstGeom prst="rect">
            <a:avLst/>
          </a:prstGeom>
          <a:solidFill>
            <a:schemeClr val="accent2"/>
          </a:solidFill>
          <a:effectLst>
            <a:outerShdw dist="66675" dir="2640000" algn="bl" rotWithShape="0">
              <a:schemeClr val="dk1">
                <a:alpha val="15000"/>
              </a:schemeClr>
            </a:outerShdw>
          </a:effectLst>
        </p:spPr>
        <p:txBody>
          <a:bodyPr spcFirstLastPara="1" wrap="square" lIns="91425" tIns="91425" rIns="91425" bIns="91425" anchor="ctr" anchorCtr="0">
            <a:noAutofit/>
          </a:bodyPr>
          <a:lstStyle>
            <a:lvl1pPr lvl="0" rtl="0">
              <a:spcBef>
                <a:spcPts val="0"/>
              </a:spcBef>
              <a:spcAft>
                <a:spcPts val="0"/>
              </a:spcAft>
              <a:buSzPts val="3000"/>
              <a:buNone/>
              <a:defRPr sz="3333"/>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2570681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9327"/>
        <p:cNvGrpSpPr/>
        <p:nvPr/>
      </p:nvGrpSpPr>
      <p:grpSpPr>
        <a:xfrm>
          <a:off x="0" y="0"/>
          <a:ext cx="0" cy="0"/>
          <a:chOff x="0" y="0"/>
          <a:chExt cx="0" cy="0"/>
        </a:xfrm>
      </p:grpSpPr>
      <p:grpSp>
        <p:nvGrpSpPr>
          <p:cNvPr id="9328" name="Google Shape;9328;p15"/>
          <p:cNvGrpSpPr/>
          <p:nvPr/>
        </p:nvGrpSpPr>
        <p:grpSpPr>
          <a:xfrm>
            <a:off x="0" y="0"/>
            <a:ext cx="12205600" cy="7066400"/>
            <a:chOff x="0" y="0"/>
            <a:chExt cx="9154200" cy="5299800"/>
          </a:xfrm>
        </p:grpSpPr>
        <p:sp>
          <p:nvSpPr>
            <p:cNvPr id="9329" name="Google Shape;9329;p15"/>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0" name="Google Shape;9330;p15"/>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1" name="Google Shape;9331;p15"/>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2" name="Google Shape;9332;p15"/>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3" name="Google Shape;9333;p15"/>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4" name="Google Shape;9334;p15"/>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5" name="Google Shape;9335;p15"/>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6" name="Google Shape;9336;p15"/>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7" name="Google Shape;9337;p15"/>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8" name="Google Shape;9338;p15"/>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9" name="Google Shape;9339;p15"/>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0" name="Google Shape;9340;p15"/>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1" name="Google Shape;9341;p15"/>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2" name="Google Shape;9342;p15"/>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3" name="Google Shape;9343;p15"/>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4" name="Google Shape;9344;p15"/>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5" name="Google Shape;9345;p15"/>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6" name="Google Shape;9346;p15"/>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7" name="Google Shape;9347;p15"/>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8" name="Google Shape;9348;p15"/>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9" name="Google Shape;9349;p15"/>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0" name="Google Shape;9350;p15"/>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1" name="Google Shape;9351;p15"/>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2" name="Google Shape;9352;p15"/>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3" name="Google Shape;9353;p15"/>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4" name="Google Shape;9354;p15"/>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5" name="Google Shape;9355;p15"/>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6" name="Google Shape;9356;p15"/>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7" name="Google Shape;9357;p15"/>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8" name="Google Shape;9358;p15"/>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9" name="Google Shape;9359;p15"/>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0" name="Google Shape;9360;p15"/>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1" name="Google Shape;9361;p15"/>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2" name="Google Shape;9362;p15"/>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3" name="Google Shape;9363;p15"/>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4" name="Google Shape;9364;p15"/>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5" name="Google Shape;9365;p15"/>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6" name="Google Shape;9366;p15"/>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7" name="Google Shape;9367;p15"/>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8" name="Google Shape;9368;p15"/>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9" name="Google Shape;9369;p15"/>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0" name="Google Shape;9370;p15"/>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1" name="Google Shape;9371;p15"/>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2" name="Google Shape;9372;p15"/>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3" name="Google Shape;9373;p15"/>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4" name="Google Shape;9374;p15"/>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5" name="Google Shape;9375;p15"/>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6" name="Google Shape;9376;p15"/>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7" name="Google Shape;9377;p15"/>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8" name="Google Shape;9378;p15"/>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9" name="Google Shape;9379;p15"/>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0" name="Google Shape;9380;p15"/>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1" name="Google Shape;9381;p15"/>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2" name="Google Shape;9382;p15"/>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3" name="Google Shape;9383;p15"/>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4" name="Google Shape;9384;p15"/>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5" name="Google Shape;9385;p15"/>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6" name="Google Shape;9386;p15"/>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7" name="Google Shape;9387;p15"/>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8" name="Google Shape;9388;p15"/>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9" name="Google Shape;9389;p15"/>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0" name="Google Shape;9390;p15"/>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1" name="Google Shape;9391;p15"/>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2" name="Google Shape;9392;p15"/>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3" name="Google Shape;9393;p15"/>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4" name="Google Shape;9394;p15"/>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5" name="Google Shape;9395;p15"/>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6" name="Google Shape;9396;p15"/>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7" name="Google Shape;9397;p15"/>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8" name="Google Shape;9398;p15"/>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9" name="Google Shape;9399;p15"/>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0" name="Google Shape;9400;p15"/>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1" name="Google Shape;9401;p15"/>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2" name="Google Shape;9402;p15"/>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3" name="Google Shape;9403;p15"/>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4" name="Google Shape;9404;p15"/>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5" name="Google Shape;9405;p15"/>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6" name="Google Shape;9406;p15"/>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7" name="Google Shape;9407;p15"/>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8" name="Google Shape;9408;p15"/>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9" name="Google Shape;9409;p15"/>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0" name="Google Shape;9410;p15"/>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1" name="Google Shape;9411;p15"/>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2" name="Google Shape;9412;p15"/>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3" name="Google Shape;9413;p15"/>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4" name="Google Shape;9414;p15"/>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5" name="Google Shape;9415;p15"/>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6" name="Google Shape;9416;p15"/>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7" name="Google Shape;9417;p15"/>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8" name="Google Shape;9418;p15"/>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9" name="Google Shape;9419;p15"/>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0" name="Google Shape;9420;p15"/>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1" name="Google Shape;9421;p15"/>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2" name="Google Shape;9422;p15"/>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3" name="Google Shape;9423;p15"/>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4" name="Google Shape;9424;p15"/>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5" name="Google Shape;9425;p15"/>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6" name="Google Shape;9426;p15"/>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7" name="Google Shape;9427;p15"/>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8" name="Google Shape;9428;p15"/>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9" name="Google Shape;9429;p15"/>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0" name="Google Shape;9430;p15"/>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1" name="Google Shape;9431;p15"/>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2" name="Google Shape;9432;p15"/>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3" name="Google Shape;9433;p15"/>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4" name="Google Shape;9434;p15"/>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5" name="Google Shape;9435;p15"/>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6" name="Google Shape;9436;p15"/>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7" name="Google Shape;9437;p15"/>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8" name="Google Shape;9438;p15"/>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9" name="Google Shape;9439;p15"/>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0" name="Google Shape;9440;p15"/>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1" name="Google Shape;9441;p15"/>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2" name="Google Shape;9442;p15"/>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3" name="Google Shape;9443;p15"/>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4" name="Google Shape;9444;p15"/>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5" name="Google Shape;9445;p15"/>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6" name="Google Shape;9446;p15"/>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7" name="Google Shape;9447;p15"/>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8" name="Google Shape;9448;p15"/>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9" name="Google Shape;9449;p15"/>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0" name="Google Shape;9450;p15"/>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1" name="Google Shape;9451;p15"/>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2" name="Google Shape;9452;p15"/>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3" name="Google Shape;9453;p15"/>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4" name="Google Shape;9454;p15"/>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5" name="Google Shape;9455;p15"/>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6" name="Google Shape;9456;p15"/>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7" name="Google Shape;9457;p15"/>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8" name="Google Shape;9458;p15"/>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9" name="Google Shape;9459;p15"/>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0" name="Google Shape;9460;p15"/>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1" name="Google Shape;9461;p15"/>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2" name="Google Shape;9462;p15"/>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3" name="Google Shape;9463;p15"/>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4" name="Google Shape;9464;p15"/>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5" name="Google Shape;9465;p15"/>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6" name="Google Shape;9466;p15"/>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7" name="Google Shape;9467;p15"/>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8" name="Google Shape;9468;p15"/>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9" name="Google Shape;9469;p15"/>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0" name="Google Shape;9470;p15"/>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1" name="Google Shape;9471;p15"/>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2" name="Google Shape;9472;p15"/>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3" name="Google Shape;9473;p15"/>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4" name="Google Shape;9474;p15"/>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5" name="Google Shape;9475;p15"/>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6" name="Google Shape;9476;p15"/>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7" name="Google Shape;9477;p15"/>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8" name="Google Shape;9478;p15"/>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9" name="Google Shape;9479;p15"/>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0" name="Google Shape;9480;p15"/>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1" name="Google Shape;9481;p15"/>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2" name="Google Shape;9482;p15"/>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3" name="Google Shape;9483;p15"/>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4" name="Google Shape;9484;p15"/>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5" name="Google Shape;9485;p15"/>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6" name="Google Shape;9486;p15"/>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7" name="Google Shape;9487;p15"/>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8" name="Google Shape;9488;p15"/>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9" name="Google Shape;9489;p15"/>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0" name="Google Shape;9490;p15"/>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1" name="Google Shape;9491;p15"/>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2" name="Google Shape;9492;p15"/>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3" name="Google Shape;9493;p15"/>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4" name="Google Shape;9494;p15"/>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5" name="Google Shape;9495;p15"/>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6" name="Google Shape;9496;p15"/>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7" name="Google Shape;9497;p15"/>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8" name="Google Shape;9498;p15"/>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9" name="Google Shape;9499;p15"/>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0" name="Google Shape;9500;p15"/>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1" name="Google Shape;9501;p15"/>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2" name="Google Shape;9502;p15"/>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3" name="Google Shape;9503;p15"/>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4" name="Google Shape;9504;p15"/>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5" name="Google Shape;9505;p15"/>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6" name="Google Shape;9506;p15"/>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7" name="Google Shape;9507;p15"/>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8" name="Google Shape;9508;p15"/>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9" name="Google Shape;9509;p15"/>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0" name="Google Shape;9510;p15"/>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1" name="Google Shape;9511;p15"/>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2" name="Google Shape;9512;p15"/>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3" name="Google Shape;9513;p15"/>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4" name="Google Shape;9514;p15"/>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5" name="Google Shape;9515;p15"/>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6" name="Google Shape;9516;p15"/>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7" name="Google Shape;9517;p15"/>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8" name="Google Shape;9518;p15"/>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9" name="Google Shape;9519;p15"/>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0" name="Google Shape;9520;p15"/>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1" name="Google Shape;9521;p15"/>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2" name="Google Shape;9522;p15"/>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3" name="Google Shape;9523;p15"/>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4" name="Google Shape;9524;p15"/>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5" name="Google Shape;9525;p15"/>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6" name="Google Shape;9526;p15"/>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7" name="Google Shape;9527;p15"/>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8" name="Google Shape;9528;p15"/>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9" name="Google Shape;9529;p15"/>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0" name="Google Shape;9530;p15"/>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1" name="Google Shape;9531;p15"/>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2" name="Google Shape;9532;p15"/>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3" name="Google Shape;9533;p15"/>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4" name="Google Shape;9534;p15"/>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5" name="Google Shape;9535;p15"/>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6" name="Google Shape;9536;p15"/>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7" name="Google Shape;9537;p15"/>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8" name="Google Shape;9538;p15"/>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9" name="Google Shape;9539;p15"/>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0" name="Google Shape;9540;p15"/>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1" name="Google Shape;9541;p15"/>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2" name="Google Shape;9542;p15"/>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3" name="Google Shape;9543;p15"/>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4" name="Google Shape;9544;p15"/>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5" name="Google Shape;9545;p15"/>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6" name="Google Shape;9546;p15"/>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7" name="Google Shape;9547;p15"/>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8" name="Google Shape;9548;p15"/>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9" name="Google Shape;9549;p15"/>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0" name="Google Shape;9550;p15"/>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1" name="Google Shape;9551;p15"/>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2" name="Google Shape;9552;p15"/>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3" name="Google Shape;9553;p15"/>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4" name="Google Shape;9554;p15"/>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5" name="Google Shape;9555;p15"/>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6" name="Google Shape;9556;p15"/>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7" name="Google Shape;9557;p15"/>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8" name="Google Shape;9558;p15"/>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9" name="Google Shape;9559;p15"/>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0" name="Google Shape;9560;p15"/>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1" name="Google Shape;9561;p15"/>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2" name="Google Shape;9562;p15"/>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3" name="Google Shape;9563;p15"/>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4" name="Google Shape;9564;p15"/>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5" name="Google Shape;9565;p15"/>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6" name="Google Shape;9566;p15"/>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7" name="Google Shape;9567;p15"/>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8" name="Google Shape;9568;p15"/>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9" name="Google Shape;9569;p15"/>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0" name="Google Shape;9570;p15"/>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1" name="Google Shape;9571;p15"/>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2" name="Google Shape;9572;p15"/>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3" name="Google Shape;9573;p15"/>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4" name="Google Shape;9574;p15"/>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5" name="Google Shape;9575;p15"/>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6" name="Google Shape;9576;p15"/>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7" name="Google Shape;9577;p15"/>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8" name="Google Shape;9578;p15"/>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9" name="Google Shape;9579;p15"/>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0" name="Google Shape;9580;p15"/>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1" name="Google Shape;9581;p15"/>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2" name="Google Shape;9582;p15"/>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3" name="Google Shape;9583;p15"/>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4" name="Google Shape;9584;p15"/>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5" name="Google Shape;9585;p15"/>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6" name="Google Shape;9586;p15"/>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7" name="Google Shape;9587;p15"/>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8" name="Google Shape;9588;p15"/>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9" name="Google Shape;9589;p15"/>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0" name="Google Shape;9590;p15"/>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1" name="Google Shape;9591;p15"/>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2" name="Google Shape;9592;p15"/>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3" name="Google Shape;9593;p15"/>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4" name="Google Shape;9594;p15"/>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5" name="Google Shape;9595;p15"/>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6" name="Google Shape;9596;p15"/>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7" name="Google Shape;9597;p15"/>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8" name="Google Shape;9598;p15"/>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9" name="Google Shape;9599;p15"/>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0" name="Google Shape;9600;p15"/>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1" name="Google Shape;9601;p15"/>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2" name="Google Shape;9602;p15"/>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3" name="Google Shape;9603;p15"/>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4" name="Google Shape;9604;p15"/>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5" name="Google Shape;9605;p15"/>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6" name="Google Shape;9606;p15"/>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7" name="Google Shape;9607;p15"/>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8" name="Google Shape;9608;p15"/>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9" name="Google Shape;9609;p15"/>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0" name="Google Shape;9610;p15"/>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1" name="Google Shape;9611;p15"/>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2" name="Google Shape;9612;p15"/>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3" name="Google Shape;9613;p15"/>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4" name="Google Shape;9614;p15"/>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5" name="Google Shape;9615;p15"/>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6" name="Google Shape;9616;p15"/>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7" name="Google Shape;9617;p15"/>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8" name="Google Shape;9618;p15"/>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9" name="Google Shape;9619;p15"/>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0" name="Google Shape;9620;p15"/>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1" name="Google Shape;9621;p15"/>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2" name="Google Shape;9622;p15"/>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3" name="Google Shape;9623;p15"/>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4" name="Google Shape;9624;p15"/>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5" name="Google Shape;9625;p15"/>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6" name="Google Shape;9626;p15"/>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7" name="Google Shape;9627;p15"/>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8" name="Google Shape;9628;p15"/>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9" name="Google Shape;9629;p15"/>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0" name="Google Shape;9630;p15"/>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1" name="Google Shape;9631;p15"/>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2" name="Google Shape;9632;p15"/>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3" name="Google Shape;9633;p15"/>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4" name="Google Shape;9634;p15"/>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5" name="Google Shape;9635;p15"/>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6" name="Google Shape;9636;p15"/>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7" name="Google Shape;9637;p15"/>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8" name="Google Shape;9638;p15"/>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9" name="Google Shape;9639;p15"/>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0" name="Google Shape;9640;p15"/>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1" name="Google Shape;9641;p15"/>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2" name="Google Shape;9642;p15"/>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3" name="Google Shape;9643;p15"/>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4" name="Google Shape;9644;p15"/>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5" name="Google Shape;9645;p15"/>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6" name="Google Shape;9646;p15"/>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7" name="Google Shape;9647;p15"/>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8" name="Google Shape;9648;p15"/>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9" name="Google Shape;9649;p15"/>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0" name="Google Shape;9650;p15"/>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1" name="Google Shape;9651;p15"/>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2" name="Google Shape;9652;p15"/>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3" name="Google Shape;9653;p15"/>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4" name="Google Shape;9654;p15"/>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5" name="Google Shape;9655;p15"/>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6" name="Google Shape;9656;p15"/>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7" name="Google Shape;9657;p15"/>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8" name="Google Shape;9658;p15"/>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9" name="Google Shape;9659;p15"/>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0" name="Google Shape;9660;p15"/>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1" name="Google Shape;9661;p15"/>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2" name="Google Shape;9662;p15"/>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3" name="Google Shape;9663;p15"/>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4" name="Google Shape;9664;p15"/>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5" name="Google Shape;9665;p15"/>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6" name="Google Shape;9666;p15"/>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7" name="Google Shape;9667;p15"/>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8" name="Google Shape;9668;p15"/>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9" name="Google Shape;9669;p15"/>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0" name="Google Shape;9670;p15"/>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1" name="Google Shape;9671;p15"/>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2" name="Google Shape;9672;p15"/>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3" name="Google Shape;9673;p15"/>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4" name="Google Shape;9674;p15"/>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5" name="Google Shape;9675;p15"/>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6" name="Google Shape;9676;p15"/>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7" name="Google Shape;9677;p15"/>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8" name="Google Shape;9678;p15"/>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9" name="Google Shape;9679;p15"/>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0" name="Google Shape;9680;p15"/>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1" name="Google Shape;9681;p15"/>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2" name="Google Shape;9682;p15"/>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3" name="Google Shape;9683;p15"/>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4" name="Google Shape;9684;p15"/>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5" name="Google Shape;9685;p15"/>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6" name="Google Shape;9686;p15"/>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7" name="Google Shape;9687;p15"/>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8" name="Google Shape;9688;p15"/>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9" name="Google Shape;9689;p15"/>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0" name="Google Shape;9690;p15"/>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1" name="Google Shape;9691;p15"/>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2" name="Google Shape;9692;p15"/>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3" name="Google Shape;9693;p15"/>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4" name="Google Shape;9694;p15"/>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5" name="Google Shape;9695;p15"/>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6" name="Google Shape;9696;p15"/>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7" name="Google Shape;9697;p15"/>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8" name="Google Shape;9698;p15"/>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9" name="Google Shape;9699;p15"/>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0" name="Google Shape;9700;p15"/>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1" name="Google Shape;9701;p15"/>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2" name="Google Shape;9702;p15"/>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3" name="Google Shape;9703;p15"/>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4" name="Google Shape;9704;p15"/>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5" name="Google Shape;9705;p15"/>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6" name="Google Shape;9706;p15"/>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7" name="Google Shape;9707;p15"/>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8" name="Google Shape;9708;p15"/>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9" name="Google Shape;9709;p15"/>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0" name="Google Shape;9710;p15"/>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1" name="Google Shape;9711;p15"/>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2" name="Google Shape;9712;p15"/>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3" name="Google Shape;9713;p15"/>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4" name="Google Shape;9714;p15"/>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5" name="Google Shape;9715;p15"/>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6" name="Google Shape;9716;p15"/>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7" name="Google Shape;9717;p15"/>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8" name="Google Shape;9718;p15"/>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9" name="Google Shape;9719;p15"/>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0" name="Google Shape;9720;p15"/>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1" name="Google Shape;9721;p15"/>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2" name="Google Shape;9722;p15"/>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3" name="Google Shape;9723;p15"/>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4" name="Google Shape;9724;p15"/>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5" name="Google Shape;9725;p15"/>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6" name="Google Shape;9726;p15"/>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7" name="Google Shape;9727;p15"/>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8" name="Google Shape;9728;p15"/>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9" name="Google Shape;9729;p15"/>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0" name="Google Shape;9730;p15"/>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1" name="Google Shape;9731;p15"/>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2" name="Google Shape;9732;p15"/>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3" name="Google Shape;9733;p15"/>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4" name="Google Shape;9734;p15"/>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5" name="Google Shape;9735;p15"/>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6" name="Google Shape;9736;p15"/>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7" name="Google Shape;9737;p15"/>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8" name="Google Shape;9738;p15"/>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9" name="Google Shape;9739;p15"/>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0" name="Google Shape;9740;p15"/>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1" name="Google Shape;9741;p15"/>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2" name="Google Shape;9742;p15"/>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3" name="Google Shape;9743;p15"/>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4" name="Google Shape;9744;p15"/>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5" name="Google Shape;9745;p15"/>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6" name="Google Shape;9746;p15"/>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7" name="Google Shape;9747;p15"/>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8" name="Google Shape;9748;p15"/>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9" name="Google Shape;9749;p15"/>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0" name="Google Shape;9750;p15"/>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1" name="Google Shape;9751;p15"/>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2" name="Google Shape;9752;p15"/>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3" name="Google Shape;9753;p15"/>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4" name="Google Shape;9754;p15"/>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5" name="Google Shape;9755;p15"/>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6" name="Google Shape;9756;p15"/>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7" name="Google Shape;9757;p15"/>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8" name="Google Shape;9758;p15"/>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9" name="Google Shape;9759;p15"/>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0" name="Google Shape;9760;p15"/>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1" name="Google Shape;9761;p15"/>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2" name="Google Shape;9762;p15"/>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3" name="Google Shape;9763;p15"/>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4" name="Google Shape;9764;p15"/>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5" name="Google Shape;9765;p15"/>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6" name="Google Shape;9766;p15"/>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7" name="Google Shape;9767;p15"/>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8" name="Google Shape;9768;p15"/>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9" name="Google Shape;9769;p15"/>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0" name="Google Shape;9770;p15"/>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1" name="Google Shape;9771;p15"/>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2" name="Google Shape;9772;p15"/>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3" name="Google Shape;9773;p15"/>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4" name="Google Shape;9774;p15"/>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5" name="Google Shape;9775;p15"/>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6" name="Google Shape;9776;p15"/>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7" name="Google Shape;9777;p15"/>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8" name="Google Shape;9778;p15"/>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9" name="Google Shape;9779;p15"/>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0" name="Google Shape;9780;p15"/>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1" name="Google Shape;9781;p15"/>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2" name="Google Shape;9782;p15"/>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3" name="Google Shape;9783;p15"/>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4" name="Google Shape;9784;p15"/>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5" name="Google Shape;9785;p15"/>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6" name="Google Shape;9786;p15"/>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7" name="Google Shape;9787;p15"/>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8" name="Google Shape;9788;p15"/>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9" name="Google Shape;9789;p15"/>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0" name="Google Shape;9790;p15"/>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1" name="Google Shape;9791;p15"/>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2" name="Google Shape;9792;p15"/>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3" name="Google Shape;9793;p15"/>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4" name="Google Shape;9794;p15"/>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5" name="Google Shape;9795;p15"/>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6" name="Google Shape;9796;p15"/>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7" name="Google Shape;9797;p15"/>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8" name="Google Shape;9798;p15"/>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9" name="Google Shape;9799;p15"/>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0" name="Google Shape;9800;p15"/>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1" name="Google Shape;9801;p15"/>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2" name="Google Shape;9802;p15"/>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3" name="Google Shape;9803;p15"/>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4" name="Google Shape;9804;p15"/>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5" name="Google Shape;9805;p15"/>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6" name="Google Shape;9806;p15"/>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7" name="Google Shape;9807;p15"/>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8" name="Google Shape;9808;p15"/>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9" name="Google Shape;9809;p15"/>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0" name="Google Shape;9810;p15"/>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1" name="Google Shape;9811;p15"/>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2" name="Google Shape;9812;p15"/>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3" name="Google Shape;9813;p15"/>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4" name="Google Shape;9814;p15"/>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5" name="Google Shape;9815;p15"/>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6" name="Google Shape;9816;p15"/>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7" name="Google Shape;9817;p15"/>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8" name="Google Shape;9818;p15"/>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9" name="Google Shape;9819;p15"/>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0" name="Google Shape;9820;p15"/>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1" name="Google Shape;9821;p15"/>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2" name="Google Shape;9822;p15"/>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3" name="Google Shape;9823;p15"/>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4" name="Google Shape;9824;p15"/>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5" name="Google Shape;9825;p15"/>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6" name="Google Shape;9826;p15"/>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7" name="Google Shape;9827;p15"/>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8" name="Google Shape;9828;p15"/>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9" name="Google Shape;9829;p15"/>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0" name="Google Shape;9830;p15"/>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1" name="Google Shape;9831;p15"/>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2" name="Google Shape;9832;p15"/>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3" name="Google Shape;9833;p15"/>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4" name="Google Shape;9834;p15"/>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5" name="Google Shape;9835;p15"/>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6" name="Google Shape;9836;p15"/>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7" name="Google Shape;9837;p15"/>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8" name="Google Shape;9838;p15"/>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9" name="Google Shape;9839;p15"/>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0" name="Google Shape;9840;p15"/>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1" name="Google Shape;9841;p15"/>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2" name="Google Shape;9842;p15"/>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3" name="Google Shape;9843;p15"/>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4" name="Google Shape;9844;p15"/>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5" name="Google Shape;9845;p15"/>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6" name="Google Shape;9846;p15"/>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7" name="Google Shape;9847;p15"/>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8" name="Google Shape;9848;p15"/>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9" name="Google Shape;9849;p15"/>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0" name="Google Shape;9850;p15"/>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1" name="Google Shape;9851;p15"/>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2" name="Google Shape;9852;p15"/>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3" name="Google Shape;9853;p15"/>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4" name="Google Shape;9854;p15"/>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5" name="Google Shape;9855;p15"/>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6" name="Google Shape;9856;p15"/>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7" name="Google Shape;9857;p15"/>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8" name="Google Shape;9858;p15"/>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9" name="Google Shape;9859;p15"/>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0" name="Google Shape;9860;p15"/>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1" name="Google Shape;9861;p15"/>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2" name="Google Shape;9862;p15"/>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3" name="Google Shape;9863;p15"/>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4" name="Google Shape;9864;p15"/>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5" name="Google Shape;9865;p15"/>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6" name="Google Shape;9866;p15"/>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7" name="Google Shape;9867;p15"/>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8" name="Google Shape;9868;p15"/>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9" name="Google Shape;9869;p15"/>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0" name="Google Shape;9870;p15"/>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1" name="Google Shape;9871;p15"/>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2" name="Google Shape;9872;p15"/>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3" name="Google Shape;9873;p15"/>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4" name="Google Shape;9874;p15"/>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5" name="Google Shape;9875;p15"/>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6" name="Google Shape;9876;p15"/>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7" name="Google Shape;9877;p15"/>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8" name="Google Shape;9878;p15"/>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9" name="Google Shape;9879;p15"/>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0" name="Google Shape;9880;p15"/>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1" name="Google Shape;9881;p15"/>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2" name="Google Shape;9882;p15"/>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3" name="Google Shape;9883;p15"/>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4" name="Google Shape;9884;p15"/>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5" name="Google Shape;9885;p15"/>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6" name="Google Shape;9886;p15"/>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7" name="Google Shape;9887;p15"/>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8" name="Google Shape;9888;p15"/>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9" name="Google Shape;9889;p15"/>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0" name="Google Shape;9890;p15"/>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1" name="Google Shape;9891;p15"/>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2" name="Google Shape;9892;p15"/>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3" name="Google Shape;9893;p15"/>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4" name="Google Shape;9894;p15"/>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5" name="Google Shape;9895;p15"/>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6" name="Google Shape;9896;p15"/>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7" name="Google Shape;9897;p15"/>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8" name="Google Shape;9898;p15"/>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9" name="Google Shape;9899;p15"/>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0" name="Google Shape;9900;p15"/>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1" name="Google Shape;9901;p15"/>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2" name="Google Shape;9902;p15"/>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3" name="Google Shape;9903;p15"/>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4" name="Google Shape;9904;p15"/>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5" name="Google Shape;9905;p15"/>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6" name="Google Shape;9906;p15"/>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7" name="Google Shape;9907;p15"/>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8" name="Google Shape;9908;p15"/>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9" name="Google Shape;9909;p15"/>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0" name="Google Shape;9910;p15"/>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1" name="Google Shape;9911;p15"/>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2" name="Google Shape;9912;p15"/>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3" name="Google Shape;9913;p15"/>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4" name="Google Shape;9914;p15"/>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5" name="Google Shape;9915;p15"/>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6" name="Google Shape;9916;p15"/>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7" name="Google Shape;9917;p15"/>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8" name="Google Shape;9918;p15"/>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9" name="Google Shape;9919;p15"/>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0" name="Google Shape;9920;p15"/>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1" name="Google Shape;9921;p15"/>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2" name="Google Shape;9922;p15"/>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3" name="Google Shape;9923;p15"/>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4" name="Google Shape;9924;p15"/>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5" name="Google Shape;9925;p15"/>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6" name="Google Shape;9926;p15"/>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7" name="Google Shape;9927;p15"/>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8" name="Google Shape;9928;p15"/>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9" name="Google Shape;9929;p15"/>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0" name="Google Shape;9930;p15"/>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1" name="Google Shape;9931;p15"/>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2" name="Google Shape;9932;p15"/>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3" name="Google Shape;9933;p15"/>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4" name="Google Shape;9934;p15"/>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5" name="Google Shape;9935;p15"/>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6" name="Google Shape;9936;p15"/>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7" name="Google Shape;9937;p15"/>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8" name="Google Shape;9938;p15"/>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9" name="Google Shape;9939;p15"/>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0" name="Google Shape;9940;p15"/>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1" name="Google Shape;9941;p15"/>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2" name="Google Shape;9942;p15"/>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3" name="Google Shape;9943;p15"/>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4" name="Google Shape;9944;p15"/>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5" name="Google Shape;9945;p15"/>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6" name="Google Shape;9946;p15"/>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7" name="Google Shape;9947;p15"/>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8" name="Google Shape;9948;p15"/>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9" name="Google Shape;9949;p15"/>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0" name="Google Shape;9950;p15"/>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1" name="Google Shape;9951;p15"/>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2" name="Google Shape;9952;p15"/>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3" name="Google Shape;9953;p15"/>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4" name="Google Shape;9954;p15"/>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5" name="Google Shape;9955;p15"/>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6" name="Google Shape;9956;p15"/>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7" name="Google Shape;9957;p15"/>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8" name="Google Shape;9958;p15"/>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9" name="Google Shape;9959;p15"/>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0" name="Google Shape;9960;p15"/>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1" name="Google Shape;9961;p15"/>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2" name="Google Shape;9962;p15"/>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3" name="Google Shape;9963;p15"/>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4" name="Google Shape;9964;p15"/>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5" name="Google Shape;9965;p15"/>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6" name="Google Shape;9966;p15"/>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7" name="Google Shape;9967;p15"/>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8" name="Google Shape;9968;p15"/>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9" name="Google Shape;9969;p15"/>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0" name="Google Shape;9970;p15"/>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1" name="Google Shape;9971;p15"/>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2" name="Google Shape;9972;p15"/>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3" name="Google Shape;9973;p15"/>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4" name="Google Shape;9974;p15"/>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5" name="Google Shape;9975;p15"/>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6" name="Google Shape;9976;p15"/>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7" name="Google Shape;9977;p15"/>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8" name="Google Shape;9978;p15"/>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9" name="Google Shape;9979;p15"/>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0" name="Google Shape;9980;p15"/>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1" name="Google Shape;9981;p15"/>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2" name="Google Shape;9982;p15"/>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3" name="Google Shape;9983;p15"/>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4" name="Google Shape;9984;p15"/>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5" name="Google Shape;9985;p15"/>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6" name="Google Shape;9986;p15"/>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7" name="Google Shape;9987;p15"/>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8" name="Google Shape;9988;p15"/>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9" name="Google Shape;9989;p15"/>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0" name="Google Shape;9990;p15"/>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1" name="Google Shape;9991;p15"/>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2" name="Google Shape;9992;p15"/>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3" name="Google Shape;9993;p15"/>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4" name="Google Shape;9994;p15"/>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5" name="Google Shape;9995;p15"/>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6" name="Google Shape;9996;p15"/>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7" name="Google Shape;9997;p15"/>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8" name="Google Shape;9998;p15"/>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9" name="Google Shape;9999;p15"/>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0" name="Google Shape;10000;p15"/>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1" name="Google Shape;10001;p15"/>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2" name="Google Shape;10002;p15"/>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3" name="Google Shape;10003;p15"/>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4" name="Google Shape;10004;p15"/>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5" name="Google Shape;10005;p15"/>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6" name="Google Shape;10006;p15"/>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7" name="Google Shape;10007;p15"/>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8" name="Google Shape;10008;p15"/>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9" name="Google Shape;10009;p15"/>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0" name="Google Shape;10010;p15"/>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1" name="Google Shape;10011;p15"/>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2" name="Google Shape;10012;p15"/>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3" name="Google Shape;10013;p15"/>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4" name="Google Shape;10014;p15"/>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5" name="Google Shape;10015;p15"/>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6" name="Google Shape;10016;p15"/>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7" name="Google Shape;10017;p15"/>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8" name="Google Shape;10018;p15"/>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9" name="Google Shape;10019;p15"/>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0" name="Google Shape;10020;p15"/>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1" name="Google Shape;10021;p15"/>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2" name="Google Shape;10022;p15"/>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3" name="Google Shape;10023;p15"/>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4" name="Google Shape;10024;p15"/>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5" name="Google Shape;10025;p15"/>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6" name="Google Shape;10026;p15"/>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7" name="Google Shape;10027;p15"/>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8" name="Google Shape;10028;p15"/>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9" name="Google Shape;10029;p15"/>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0" name="Google Shape;10030;p15"/>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1" name="Google Shape;10031;p15"/>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2" name="Google Shape;10032;p15"/>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3" name="Google Shape;10033;p15"/>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4" name="Google Shape;10034;p15"/>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5" name="Google Shape;10035;p15"/>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6" name="Google Shape;10036;p15"/>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7" name="Google Shape;10037;p15"/>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8" name="Google Shape;10038;p15"/>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9" name="Google Shape;10039;p15"/>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0" name="Google Shape;10040;p15"/>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1" name="Google Shape;10041;p15"/>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2" name="Google Shape;10042;p15"/>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3" name="Google Shape;10043;p15"/>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4" name="Google Shape;10044;p15"/>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5" name="Google Shape;10045;p15"/>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6" name="Google Shape;10046;p15"/>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7" name="Google Shape;10047;p15"/>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8" name="Google Shape;10048;p15"/>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9" name="Google Shape;10049;p15"/>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0" name="Google Shape;10050;p15"/>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1" name="Google Shape;10051;p15"/>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2" name="Google Shape;10052;p15"/>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3" name="Google Shape;10053;p15"/>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4" name="Google Shape;10054;p15"/>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5" name="Google Shape;10055;p15"/>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6" name="Google Shape;10056;p15"/>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7" name="Google Shape;10057;p15"/>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8" name="Google Shape;10058;p15"/>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9" name="Google Shape;10059;p15"/>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0" name="Google Shape;10060;p15"/>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1" name="Google Shape;10061;p15"/>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2" name="Google Shape;10062;p15"/>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3" name="Google Shape;10063;p15"/>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4" name="Google Shape;10064;p15"/>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5" name="Google Shape;10065;p15"/>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6" name="Google Shape;10066;p15"/>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7" name="Google Shape;10067;p15"/>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8" name="Google Shape;10068;p15"/>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9" name="Google Shape;10069;p15"/>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0" name="Google Shape;10070;p15"/>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1" name="Google Shape;10071;p15"/>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2" name="Google Shape;10072;p15"/>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3" name="Google Shape;10073;p15"/>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4" name="Google Shape;10074;p15"/>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5" name="Google Shape;10075;p15"/>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6" name="Google Shape;10076;p15"/>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7" name="Google Shape;10077;p15"/>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8" name="Google Shape;10078;p15"/>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9" name="Google Shape;10079;p15"/>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0" name="Google Shape;10080;p15"/>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1" name="Google Shape;10081;p15"/>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2" name="Google Shape;10082;p15"/>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3" name="Google Shape;10083;p15"/>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4" name="Google Shape;10084;p15"/>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5" name="Google Shape;10085;p15"/>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6" name="Google Shape;10086;p15"/>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7" name="Google Shape;10087;p15"/>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8" name="Google Shape;10088;p15"/>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9" name="Google Shape;10089;p15"/>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0" name="Google Shape;10090;p15"/>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1" name="Google Shape;10091;p15"/>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2" name="Google Shape;10092;p15"/>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3" name="Google Shape;10093;p15"/>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4" name="Google Shape;10094;p15"/>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5" name="Google Shape;10095;p15"/>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6" name="Google Shape;10096;p15"/>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7" name="Google Shape;10097;p15"/>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8" name="Google Shape;10098;p15"/>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9" name="Google Shape;10099;p15"/>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0" name="Google Shape;10100;p15"/>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1" name="Google Shape;10101;p15"/>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2" name="Google Shape;10102;p15"/>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3" name="Google Shape;10103;p15"/>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4" name="Google Shape;10104;p15"/>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5" name="Google Shape;10105;p15"/>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6" name="Google Shape;10106;p15"/>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7" name="Google Shape;10107;p15"/>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8" name="Google Shape;10108;p15"/>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9" name="Google Shape;10109;p15"/>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0" name="Google Shape;10110;p15"/>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1" name="Google Shape;10111;p15"/>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2" name="Google Shape;10112;p15"/>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3" name="Google Shape;10113;p15"/>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4" name="Google Shape;10114;p15"/>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5" name="Google Shape;10115;p15"/>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6" name="Google Shape;10116;p15"/>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7" name="Google Shape;10117;p15"/>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8" name="Google Shape;10118;p15"/>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9" name="Google Shape;10119;p15"/>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0" name="Google Shape;10120;p15"/>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1" name="Google Shape;10121;p15"/>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2" name="Google Shape;10122;p15"/>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3" name="Google Shape;10123;p15"/>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4" name="Google Shape;10124;p15"/>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5" name="Google Shape;10125;p15"/>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6" name="Google Shape;10126;p15"/>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7" name="Google Shape;10127;p15"/>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8" name="Google Shape;10128;p15"/>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9" name="Google Shape;10129;p15"/>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0" name="Google Shape;10130;p15"/>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1" name="Google Shape;10131;p15"/>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2" name="Google Shape;10132;p15"/>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3" name="Google Shape;10133;p15"/>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4" name="Google Shape;10134;p15"/>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5" name="Google Shape;10135;p15"/>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6" name="Google Shape;10136;p15"/>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7" name="Google Shape;10137;p15"/>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8" name="Google Shape;10138;p15"/>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9" name="Google Shape;10139;p15"/>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0" name="Google Shape;10140;p15"/>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1" name="Google Shape;10141;p15"/>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2" name="Google Shape;10142;p15"/>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3" name="Google Shape;10143;p15"/>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4" name="Google Shape;10144;p15"/>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5" name="Google Shape;10145;p15"/>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6" name="Google Shape;10146;p15"/>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7" name="Google Shape;10147;p15"/>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8" name="Google Shape;10148;p15"/>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9" name="Google Shape;10149;p15"/>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0" name="Google Shape;10150;p15"/>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1" name="Google Shape;10151;p15"/>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2" name="Google Shape;10152;p15"/>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3" name="Google Shape;10153;p15"/>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4" name="Google Shape;10154;p15"/>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5" name="Google Shape;10155;p15"/>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6" name="Google Shape;10156;p15"/>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7" name="Google Shape;10157;p15"/>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8" name="Google Shape;10158;p15"/>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9" name="Google Shape;10159;p15"/>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0" name="Google Shape;10160;p15"/>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1" name="Google Shape;10161;p15"/>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2" name="Google Shape;10162;p15"/>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3" name="Google Shape;10163;p15"/>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4" name="Google Shape;10164;p15"/>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65" name="Google Shape;10165;p1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0166" name="Google Shape;10166;p15"/>
          <p:cNvSpPr/>
          <p:nvPr/>
        </p:nvSpPr>
        <p:spPr>
          <a:xfrm rot="1797008">
            <a:off x="1029883" y="964588"/>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67" name="Google Shape;10167;p15"/>
          <p:cNvSpPr/>
          <p:nvPr/>
        </p:nvSpPr>
        <p:spPr>
          <a:xfrm rot="3602992">
            <a:off x="638897" y="405384"/>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68" name="Google Shape;10168;p15"/>
          <p:cNvSpPr/>
          <p:nvPr/>
        </p:nvSpPr>
        <p:spPr>
          <a:xfrm rot="773291">
            <a:off x="11283256" y="513373"/>
            <a:ext cx="96840" cy="194849"/>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69" name="Google Shape;10169;p15"/>
          <p:cNvSpPr/>
          <p:nvPr/>
        </p:nvSpPr>
        <p:spPr>
          <a:xfrm rot="3602992">
            <a:off x="11633364" y="1193917"/>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70" name="Google Shape;10170;p15"/>
          <p:cNvSpPr/>
          <p:nvPr/>
        </p:nvSpPr>
        <p:spPr>
          <a:xfrm rot="-1797008">
            <a:off x="476767" y="1601269"/>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918858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0171"/>
        <p:cNvGrpSpPr/>
        <p:nvPr/>
      </p:nvGrpSpPr>
      <p:grpSpPr>
        <a:xfrm>
          <a:off x="0" y="0"/>
          <a:ext cx="0" cy="0"/>
          <a:chOff x="0" y="0"/>
          <a:chExt cx="0" cy="0"/>
        </a:xfrm>
      </p:grpSpPr>
      <p:grpSp>
        <p:nvGrpSpPr>
          <p:cNvPr id="10172" name="Google Shape;10172;p16"/>
          <p:cNvGrpSpPr/>
          <p:nvPr/>
        </p:nvGrpSpPr>
        <p:grpSpPr>
          <a:xfrm>
            <a:off x="0" y="0"/>
            <a:ext cx="12205600" cy="7066400"/>
            <a:chOff x="0" y="0"/>
            <a:chExt cx="9154200" cy="5299800"/>
          </a:xfrm>
        </p:grpSpPr>
        <p:sp>
          <p:nvSpPr>
            <p:cNvPr id="10173" name="Google Shape;10173;p16"/>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4" name="Google Shape;10174;p16"/>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5" name="Google Shape;10175;p16"/>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6" name="Google Shape;10176;p16"/>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7" name="Google Shape;10177;p16"/>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8" name="Google Shape;10178;p16"/>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9" name="Google Shape;10179;p16"/>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0" name="Google Shape;10180;p16"/>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1" name="Google Shape;10181;p16"/>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2" name="Google Shape;10182;p16"/>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3" name="Google Shape;10183;p16"/>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4" name="Google Shape;10184;p16"/>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5" name="Google Shape;10185;p16"/>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6" name="Google Shape;10186;p16"/>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7" name="Google Shape;10187;p16"/>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8" name="Google Shape;10188;p16"/>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9" name="Google Shape;10189;p16"/>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0" name="Google Shape;10190;p16"/>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1" name="Google Shape;10191;p16"/>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2" name="Google Shape;10192;p16"/>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3" name="Google Shape;10193;p16"/>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4" name="Google Shape;10194;p16"/>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5" name="Google Shape;10195;p16"/>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6" name="Google Shape;10196;p16"/>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7" name="Google Shape;10197;p16"/>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8" name="Google Shape;10198;p16"/>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9" name="Google Shape;10199;p16"/>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0" name="Google Shape;10200;p16"/>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1" name="Google Shape;10201;p16"/>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2" name="Google Shape;10202;p16"/>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3" name="Google Shape;10203;p16"/>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4" name="Google Shape;10204;p16"/>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5" name="Google Shape;10205;p16"/>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6" name="Google Shape;10206;p16"/>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7" name="Google Shape;10207;p16"/>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8" name="Google Shape;10208;p16"/>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9" name="Google Shape;10209;p16"/>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0" name="Google Shape;10210;p16"/>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1" name="Google Shape;10211;p16"/>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2" name="Google Shape;10212;p16"/>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3" name="Google Shape;10213;p16"/>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4" name="Google Shape;10214;p16"/>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5" name="Google Shape;10215;p16"/>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6" name="Google Shape;10216;p16"/>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7" name="Google Shape;10217;p16"/>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8" name="Google Shape;10218;p16"/>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9" name="Google Shape;10219;p16"/>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0" name="Google Shape;10220;p16"/>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1" name="Google Shape;10221;p16"/>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2" name="Google Shape;10222;p16"/>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3" name="Google Shape;10223;p16"/>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4" name="Google Shape;10224;p16"/>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5" name="Google Shape;10225;p16"/>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6" name="Google Shape;10226;p16"/>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7" name="Google Shape;10227;p16"/>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8" name="Google Shape;10228;p16"/>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9" name="Google Shape;10229;p16"/>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0" name="Google Shape;10230;p16"/>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1" name="Google Shape;10231;p16"/>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2" name="Google Shape;10232;p16"/>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3" name="Google Shape;10233;p16"/>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4" name="Google Shape;10234;p16"/>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5" name="Google Shape;10235;p16"/>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6" name="Google Shape;10236;p16"/>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7" name="Google Shape;10237;p16"/>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8" name="Google Shape;10238;p16"/>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9" name="Google Shape;10239;p16"/>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0" name="Google Shape;10240;p16"/>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1" name="Google Shape;10241;p16"/>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2" name="Google Shape;10242;p16"/>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3" name="Google Shape;10243;p16"/>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4" name="Google Shape;10244;p16"/>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5" name="Google Shape;10245;p16"/>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6" name="Google Shape;10246;p16"/>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7" name="Google Shape;10247;p16"/>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8" name="Google Shape;10248;p16"/>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9" name="Google Shape;10249;p16"/>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0" name="Google Shape;10250;p16"/>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1" name="Google Shape;10251;p16"/>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2" name="Google Shape;10252;p16"/>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3" name="Google Shape;10253;p16"/>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4" name="Google Shape;10254;p16"/>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5" name="Google Shape;10255;p16"/>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6" name="Google Shape;10256;p16"/>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7" name="Google Shape;10257;p16"/>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8" name="Google Shape;10258;p16"/>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9" name="Google Shape;10259;p16"/>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0" name="Google Shape;10260;p16"/>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1" name="Google Shape;10261;p16"/>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2" name="Google Shape;10262;p16"/>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3" name="Google Shape;10263;p16"/>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4" name="Google Shape;10264;p16"/>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5" name="Google Shape;10265;p16"/>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6" name="Google Shape;10266;p16"/>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7" name="Google Shape;10267;p16"/>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8" name="Google Shape;10268;p16"/>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9" name="Google Shape;10269;p16"/>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0" name="Google Shape;10270;p16"/>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1" name="Google Shape;10271;p16"/>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2" name="Google Shape;10272;p16"/>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3" name="Google Shape;10273;p16"/>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4" name="Google Shape;10274;p16"/>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5" name="Google Shape;10275;p16"/>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6" name="Google Shape;10276;p16"/>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7" name="Google Shape;10277;p16"/>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8" name="Google Shape;10278;p16"/>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9" name="Google Shape;10279;p16"/>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0" name="Google Shape;10280;p16"/>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1" name="Google Shape;10281;p16"/>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2" name="Google Shape;10282;p16"/>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3" name="Google Shape;10283;p16"/>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4" name="Google Shape;10284;p16"/>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5" name="Google Shape;10285;p16"/>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6" name="Google Shape;10286;p16"/>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7" name="Google Shape;10287;p16"/>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8" name="Google Shape;10288;p16"/>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9" name="Google Shape;10289;p16"/>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0" name="Google Shape;10290;p16"/>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1" name="Google Shape;10291;p16"/>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2" name="Google Shape;10292;p16"/>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3" name="Google Shape;10293;p16"/>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4" name="Google Shape;10294;p16"/>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5" name="Google Shape;10295;p16"/>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6" name="Google Shape;10296;p16"/>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7" name="Google Shape;10297;p16"/>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8" name="Google Shape;10298;p16"/>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9" name="Google Shape;10299;p16"/>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0" name="Google Shape;10300;p16"/>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1" name="Google Shape;10301;p16"/>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2" name="Google Shape;10302;p16"/>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3" name="Google Shape;10303;p16"/>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4" name="Google Shape;10304;p16"/>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5" name="Google Shape;10305;p16"/>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6" name="Google Shape;10306;p16"/>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7" name="Google Shape;10307;p16"/>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8" name="Google Shape;10308;p16"/>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9" name="Google Shape;10309;p16"/>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0" name="Google Shape;10310;p16"/>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1" name="Google Shape;10311;p16"/>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2" name="Google Shape;10312;p16"/>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3" name="Google Shape;10313;p16"/>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4" name="Google Shape;10314;p16"/>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5" name="Google Shape;10315;p16"/>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6" name="Google Shape;10316;p16"/>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7" name="Google Shape;10317;p16"/>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8" name="Google Shape;10318;p16"/>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9" name="Google Shape;10319;p16"/>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0" name="Google Shape;10320;p16"/>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1" name="Google Shape;10321;p16"/>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2" name="Google Shape;10322;p16"/>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3" name="Google Shape;10323;p16"/>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4" name="Google Shape;10324;p16"/>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5" name="Google Shape;10325;p16"/>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6" name="Google Shape;10326;p16"/>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7" name="Google Shape;10327;p16"/>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8" name="Google Shape;10328;p16"/>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9" name="Google Shape;10329;p16"/>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0" name="Google Shape;10330;p16"/>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1" name="Google Shape;10331;p16"/>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2" name="Google Shape;10332;p16"/>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3" name="Google Shape;10333;p16"/>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4" name="Google Shape;10334;p16"/>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5" name="Google Shape;10335;p16"/>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6" name="Google Shape;10336;p16"/>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7" name="Google Shape;10337;p16"/>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8" name="Google Shape;10338;p16"/>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9" name="Google Shape;10339;p16"/>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0" name="Google Shape;10340;p16"/>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1" name="Google Shape;10341;p16"/>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2" name="Google Shape;10342;p16"/>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3" name="Google Shape;10343;p16"/>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4" name="Google Shape;10344;p16"/>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5" name="Google Shape;10345;p16"/>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6" name="Google Shape;10346;p16"/>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7" name="Google Shape;10347;p16"/>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8" name="Google Shape;10348;p16"/>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9" name="Google Shape;10349;p16"/>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0" name="Google Shape;10350;p16"/>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1" name="Google Shape;10351;p16"/>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2" name="Google Shape;10352;p16"/>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3" name="Google Shape;10353;p16"/>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4" name="Google Shape;10354;p16"/>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5" name="Google Shape;10355;p16"/>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6" name="Google Shape;10356;p16"/>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7" name="Google Shape;10357;p16"/>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8" name="Google Shape;10358;p16"/>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9" name="Google Shape;10359;p16"/>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0" name="Google Shape;10360;p16"/>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1" name="Google Shape;10361;p16"/>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2" name="Google Shape;10362;p16"/>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3" name="Google Shape;10363;p16"/>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4" name="Google Shape;10364;p16"/>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5" name="Google Shape;10365;p16"/>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6" name="Google Shape;10366;p16"/>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7" name="Google Shape;10367;p16"/>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8" name="Google Shape;10368;p16"/>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9" name="Google Shape;10369;p16"/>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0" name="Google Shape;10370;p16"/>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1" name="Google Shape;10371;p16"/>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2" name="Google Shape;10372;p16"/>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3" name="Google Shape;10373;p16"/>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4" name="Google Shape;10374;p16"/>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5" name="Google Shape;10375;p16"/>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6" name="Google Shape;10376;p16"/>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7" name="Google Shape;10377;p16"/>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8" name="Google Shape;10378;p16"/>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9" name="Google Shape;10379;p16"/>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0" name="Google Shape;10380;p16"/>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1" name="Google Shape;10381;p16"/>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2" name="Google Shape;10382;p16"/>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3" name="Google Shape;10383;p16"/>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4" name="Google Shape;10384;p16"/>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5" name="Google Shape;10385;p16"/>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6" name="Google Shape;10386;p16"/>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7" name="Google Shape;10387;p16"/>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8" name="Google Shape;10388;p16"/>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9" name="Google Shape;10389;p16"/>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0" name="Google Shape;10390;p16"/>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1" name="Google Shape;10391;p16"/>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2" name="Google Shape;10392;p16"/>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3" name="Google Shape;10393;p16"/>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4" name="Google Shape;10394;p16"/>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5" name="Google Shape;10395;p16"/>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6" name="Google Shape;10396;p16"/>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7" name="Google Shape;10397;p16"/>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8" name="Google Shape;10398;p16"/>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9" name="Google Shape;10399;p16"/>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0" name="Google Shape;10400;p16"/>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1" name="Google Shape;10401;p16"/>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2" name="Google Shape;10402;p16"/>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3" name="Google Shape;10403;p16"/>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4" name="Google Shape;10404;p16"/>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5" name="Google Shape;10405;p16"/>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6" name="Google Shape;10406;p16"/>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7" name="Google Shape;10407;p16"/>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8" name="Google Shape;10408;p16"/>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9" name="Google Shape;10409;p16"/>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0" name="Google Shape;10410;p16"/>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1" name="Google Shape;10411;p16"/>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2" name="Google Shape;10412;p16"/>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3" name="Google Shape;10413;p16"/>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4" name="Google Shape;10414;p16"/>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5" name="Google Shape;10415;p16"/>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6" name="Google Shape;10416;p16"/>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7" name="Google Shape;10417;p16"/>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8" name="Google Shape;10418;p16"/>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9" name="Google Shape;10419;p16"/>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0" name="Google Shape;10420;p16"/>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1" name="Google Shape;10421;p16"/>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2" name="Google Shape;10422;p16"/>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3" name="Google Shape;10423;p16"/>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4" name="Google Shape;10424;p16"/>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5" name="Google Shape;10425;p16"/>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6" name="Google Shape;10426;p16"/>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7" name="Google Shape;10427;p16"/>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8" name="Google Shape;10428;p16"/>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9" name="Google Shape;10429;p16"/>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0" name="Google Shape;10430;p16"/>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1" name="Google Shape;10431;p16"/>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2" name="Google Shape;10432;p16"/>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3" name="Google Shape;10433;p16"/>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4" name="Google Shape;10434;p16"/>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5" name="Google Shape;10435;p16"/>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6" name="Google Shape;10436;p16"/>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7" name="Google Shape;10437;p16"/>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8" name="Google Shape;10438;p16"/>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9" name="Google Shape;10439;p16"/>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0" name="Google Shape;10440;p16"/>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1" name="Google Shape;10441;p16"/>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2" name="Google Shape;10442;p16"/>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3" name="Google Shape;10443;p16"/>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4" name="Google Shape;10444;p16"/>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5" name="Google Shape;10445;p16"/>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6" name="Google Shape;10446;p16"/>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7" name="Google Shape;10447;p16"/>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8" name="Google Shape;10448;p16"/>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9" name="Google Shape;10449;p16"/>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0" name="Google Shape;10450;p16"/>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1" name="Google Shape;10451;p16"/>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2" name="Google Shape;10452;p16"/>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3" name="Google Shape;10453;p16"/>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4" name="Google Shape;10454;p16"/>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5" name="Google Shape;10455;p16"/>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6" name="Google Shape;10456;p16"/>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7" name="Google Shape;10457;p16"/>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8" name="Google Shape;10458;p16"/>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9" name="Google Shape;10459;p16"/>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0" name="Google Shape;10460;p16"/>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1" name="Google Shape;10461;p16"/>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2" name="Google Shape;10462;p16"/>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3" name="Google Shape;10463;p16"/>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4" name="Google Shape;10464;p16"/>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5" name="Google Shape;10465;p16"/>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6" name="Google Shape;10466;p16"/>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7" name="Google Shape;10467;p16"/>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8" name="Google Shape;10468;p16"/>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9" name="Google Shape;10469;p16"/>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0" name="Google Shape;10470;p16"/>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1" name="Google Shape;10471;p16"/>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2" name="Google Shape;10472;p16"/>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3" name="Google Shape;10473;p16"/>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4" name="Google Shape;10474;p16"/>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5" name="Google Shape;10475;p16"/>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6" name="Google Shape;10476;p16"/>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7" name="Google Shape;10477;p16"/>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8" name="Google Shape;10478;p16"/>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9" name="Google Shape;10479;p16"/>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0" name="Google Shape;10480;p16"/>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1" name="Google Shape;10481;p16"/>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2" name="Google Shape;10482;p16"/>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3" name="Google Shape;10483;p16"/>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4" name="Google Shape;10484;p16"/>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5" name="Google Shape;10485;p16"/>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6" name="Google Shape;10486;p16"/>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7" name="Google Shape;10487;p16"/>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8" name="Google Shape;10488;p16"/>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9" name="Google Shape;10489;p16"/>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0" name="Google Shape;10490;p16"/>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1" name="Google Shape;10491;p16"/>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2" name="Google Shape;10492;p16"/>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3" name="Google Shape;10493;p16"/>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4" name="Google Shape;10494;p16"/>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5" name="Google Shape;10495;p16"/>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6" name="Google Shape;10496;p16"/>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7" name="Google Shape;10497;p16"/>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8" name="Google Shape;10498;p16"/>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9" name="Google Shape;10499;p16"/>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0" name="Google Shape;10500;p16"/>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1" name="Google Shape;10501;p16"/>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2" name="Google Shape;10502;p16"/>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3" name="Google Shape;10503;p16"/>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4" name="Google Shape;10504;p16"/>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5" name="Google Shape;10505;p16"/>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6" name="Google Shape;10506;p16"/>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7" name="Google Shape;10507;p16"/>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8" name="Google Shape;10508;p16"/>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9" name="Google Shape;10509;p16"/>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0" name="Google Shape;10510;p16"/>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1" name="Google Shape;10511;p16"/>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2" name="Google Shape;10512;p16"/>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3" name="Google Shape;10513;p16"/>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4" name="Google Shape;10514;p16"/>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5" name="Google Shape;10515;p16"/>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6" name="Google Shape;10516;p16"/>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7" name="Google Shape;10517;p16"/>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8" name="Google Shape;10518;p16"/>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9" name="Google Shape;10519;p16"/>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0" name="Google Shape;10520;p16"/>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1" name="Google Shape;10521;p16"/>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2" name="Google Shape;10522;p16"/>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3" name="Google Shape;10523;p16"/>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4" name="Google Shape;10524;p16"/>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5" name="Google Shape;10525;p16"/>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6" name="Google Shape;10526;p16"/>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7" name="Google Shape;10527;p16"/>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8" name="Google Shape;10528;p16"/>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9" name="Google Shape;10529;p16"/>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0" name="Google Shape;10530;p16"/>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1" name="Google Shape;10531;p16"/>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2" name="Google Shape;10532;p16"/>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3" name="Google Shape;10533;p16"/>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4" name="Google Shape;10534;p16"/>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5" name="Google Shape;10535;p16"/>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6" name="Google Shape;10536;p16"/>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7" name="Google Shape;10537;p16"/>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8" name="Google Shape;10538;p16"/>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9" name="Google Shape;10539;p16"/>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0" name="Google Shape;10540;p16"/>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1" name="Google Shape;10541;p16"/>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2" name="Google Shape;10542;p16"/>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3" name="Google Shape;10543;p16"/>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4" name="Google Shape;10544;p16"/>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5" name="Google Shape;10545;p16"/>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6" name="Google Shape;10546;p16"/>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7" name="Google Shape;10547;p16"/>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8" name="Google Shape;10548;p16"/>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9" name="Google Shape;10549;p16"/>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0" name="Google Shape;10550;p16"/>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1" name="Google Shape;10551;p16"/>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2" name="Google Shape;10552;p16"/>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3" name="Google Shape;10553;p16"/>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4" name="Google Shape;10554;p16"/>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5" name="Google Shape;10555;p16"/>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6" name="Google Shape;10556;p16"/>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7" name="Google Shape;10557;p16"/>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8" name="Google Shape;10558;p16"/>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9" name="Google Shape;10559;p16"/>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0" name="Google Shape;10560;p16"/>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1" name="Google Shape;10561;p16"/>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2" name="Google Shape;10562;p16"/>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3" name="Google Shape;10563;p16"/>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4" name="Google Shape;10564;p16"/>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5" name="Google Shape;10565;p16"/>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6" name="Google Shape;10566;p16"/>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7" name="Google Shape;10567;p16"/>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8" name="Google Shape;10568;p16"/>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9" name="Google Shape;10569;p16"/>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0" name="Google Shape;10570;p16"/>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1" name="Google Shape;10571;p16"/>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2" name="Google Shape;10572;p16"/>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3" name="Google Shape;10573;p16"/>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4" name="Google Shape;10574;p16"/>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5" name="Google Shape;10575;p16"/>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6" name="Google Shape;10576;p16"/>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7" name="Google Shape;10577;p16"/>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8" name="Google Shape;10578;p16"/>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9" name="Google Shape;10579;p16"/>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0" name="Google Shape;10580;p16"/>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1" name="Google Shape;10581;p16"/>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2" name="Google Shape;10582;p16"/>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3" name="Google Shape;10583;p16"/>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4" name="Google Shape;10584;p16"/>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5" name="Google Shape;10585;p16"/>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6" name="Google Shape;10586;p16"/>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7" name="Google Shape;10587;p16"/>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8" name="Google Shape;10588;p16"/>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9" name="Google Shape;10589;p16"/>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0" name="Google Shape;10590;p16"/>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1" name="Google Shape;10591;p16"/>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2" name="Google Shape;10592;p16"/>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3" name="Google Shape;10593;p16"/>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4" name="Google Shape;10594;p16"/>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5" name="Google Shape;10595;p16"/>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6" name="Google Shape;10596;p16"/>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7" name="Google Shape;10597;p16"/>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8" name="Google Shape;10598;p16"/>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9" name="Google Shape;10599;p16"/>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0" name="Google Shape;10600;p16"/>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1" name="Google Shape;10601;p16"/>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2" name="Google Shape;10602;p16"/>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3" name="Google Shape;10603;p16"/>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4" name="Google Shape;10604;p16"/>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5" name="Google Shape;10605;p16"/>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6" name="Google Shape;10606;p16"/>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7" name="Google Shape;10607;p16"/>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8" name="Google Shape;10608;p16"/>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9" name="Google Shape;10609;p16"/>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0" name="Google Shape;10610;p16"/>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1" name="Google Shape;10611;p16"/>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2" name="Google Shape;10612;p16"/>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3" name="Google Shape;10613;p16"/>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4" name="Google Shape;10614;p16"/>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5" name="Google Shape;10615;p16"/>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6" name="Google Shape;10616;p16"/>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7" name="Google Shape;10617;p16"/>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8" name="Google Shape;10618;p16"/>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9" name="Google Shape;10619;p16"/>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0" name="Google Shape;10620;p16"/>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1" name="Google Shape;10621;p16"/>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2" name="Google Shape;10622;p16"/>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3" name="Google Shape;10623;p16"/>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4" name="Google Shape;10624;p16"/>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5" name="Google Shape;10625;p16"/>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6" name="Google Shape;10626;p16"/>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7" name="Google Shape;10627;p16"/>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8" name="Google Shape;10628;p16"/>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9" name="Google Shape;10629;p16"/>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0" name="Google Shape;10630;p16"/>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1" name="Google Shape;10631;p16"/>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2" name="Google Shape;10632;p16"/>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3" name="Google Shape;10633;p16"/>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4" name="Google Shape;10634;p16"/>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5" name="Google Shape;10635;p16"/>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6" name="Google Shape;10636;p16"/>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7" name="Google Shape;10637;p16"/>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8" name="Google Shape;10638;p16"/>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9" name="Google Shape;10639;p16"/>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0" name="Google Shape;10640;p16"/>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1" name="Google Shape;10641;p16"/>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2" name="Google Shape;10642;p16"/>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3" name="Google Shape;10643;p16"/>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4" name="Google Shape;10644;p16"/>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5" name="Google Shape;10645;p16"/>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6" name="Google Shape;10646;p16"/>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7" name="Google Shape;10647;p16"/>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8" name="Google Shape;10648;p16"/>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9" name="Google Shape;10649;p16"/>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0" name="Google Shape;10650;p16"/>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1" name="Google Shape;10651;p16"/>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2" name="Google Shape;10652;p16"/>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3" name="Google Shape;10653;p16"/>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4" name="Google Shape;10654;p16"/>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5" name="Google Shape;10655;p16"/>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6" name="Google Shape;10656;p16"/>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7" name="Google Shape;10657;p16"/>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8" name="Google Shape;10658;p16"/>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9" name="Google Shape;10659;p16"/>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0" name="Google Shape;10660;p16"/>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1" name="Google Shape;10661;p16"/>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2" name="Google Shape;10662;p16"/>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3" name="Google Shape;10663;p16"/>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4" name="Google Shape;10664;p16"/>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5" name="Google Shape;10665;p16"/>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6" name="Google Shape;10666;p16"/>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7" name="Google Shape;10667;p16"/>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8" name="Google Shape;10668;p16"/>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9" name="Google Shape;10669;p16"/>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0" name="Google Shape;10670;p16"/>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1" name="Google Shape;10671;p16"/>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2" name="Google Shape;10672;p16"/>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3" name="Google Shape;10673;p16"/>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4" name="Google Shape;10674;p16"/>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5" name="Google Shape;10675;p16"/>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6" name="Google Shape;10676;p16"/>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7" name="Google Shape;10677;p16"/>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8" name="Google Shape;10678;p16"/>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9" name="Google Shape;10679;p16"/>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0" name="Google Shape;10680;p16"/>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1" name="Google Shape;10681;p16"/>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2" name="Google Shape;10682;p16"/>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3" name="Google Shape;10683;p16"/>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4" name="Google Shape;10684;p16"/>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5" name="Google Shape;10685;p16"/>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6" name="Google Shape;10686;p16"/>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7" name="Google Shape;10687;p16"/>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8" name="Google Shape;10688;p16"/>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9" name="Google Shape;10689;p16"/>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0" name="Google Shape;10690;p16"/>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1" name="Google Shape;10691;p16"/>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2" name="Google Shape;10692;p16"/>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3" name="Google Shape;10693;p16"/>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4" name="Google Shape;10694;p16"/>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5" name="Google Shape;10695;p16"/>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6" name="Google Shape;10696;p16"/>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7" name="Google Shape;10697;p16"/>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8" name="Google Shape;10698;p16"/>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9" name="Google Shape;10699;p16"/>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0" name="Google Shape;10700;p16"/>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1" name="Google Shape;10701;p16"/>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2" name="Google Shape;10702;p16"/>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3" name="Google Shape;10703;p16"/>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4" name="Google Shape;10704;p16"/>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5" name="Google Shape;10705;p16"/>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6" name="Google Shape;10706;p16"/>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7" name="Google Shape;10707;p16"/>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8" name="Google Shape;10708;p16"/>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9" name="Google Shape;10709;p16"/>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0" name="Google Shape;10710;p16"/>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1" name="Google Shape;10711;p16"/>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2" name="Google Shape;10712;p16"/>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3" name="Google Shape;10713;p16"/>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4" name="Google Shape;10714;p16"/>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5" name="Google Shape;10715;p16"/>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6" name="Google Shape;10716;p16"/>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7" name="Google Shape;10717;p16"/>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8" name="Google Shape;10718;p16"/>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9" name="Google Shape;10719;p16"/>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0" name="Google Shape;10720;p16"/>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1" name="Google Shape;10721;p16"/>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2" name="Google Shape;10722;p16"/>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3" name="Google Shape;10723;p16"/>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4" name="Google Shape;10724;p16"/>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5" name="Google Shape;10725;p16"/>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6" name="Google Shape;10726;p16"/>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7" name="Google Shape;10727;p16"/>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8" name="Google Shape;10728;p16"/>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9" name="Google Shape;10729;p16"/>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0" name="Google Shape;10730;p16"/>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1" name="Google Shape;10731;p16"/>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2" name="Google Shape;10732;p16"/>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3" name="Google Shape;10733;p16"/>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4" name="Google Shape;10734;p16"/>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5" name="Google Shape;10735;p16"/>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6" name="Google Shape;10736;p16"/>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7" name="Google Shape;10737;p16"/>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8" name="Google Shape;10738;p16"/>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9" name="Google Shape;10739;p16"/>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0" name="Google Shape;10740;p16"/>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1" name="Google Shape;10741;p16"/>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2" name="Google Shape;10742;p16"/>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3" name="Google Shape;10743;p16"/>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4" name="Google Shape;10744;p16"/>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5" name="Google Shape;10745;p16"/>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6" name="Google Shape;10746;p16"/>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7" name="Google Shape;10747;p16"/>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8" name="Google Shape;10748;p16"/>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9" name="Google Shape;10749;p16"/>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0" name="Google Shape;10750;p16"/>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1" name="Google Shape;10751;p16"/>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2" name="Google Shape;10752;p16"/>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3" name="Google Shape;10753;p16"/>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4" name="Google Shape;10754;p16"/>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5" name="Google Shape;10755;p16"/>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6" name="Google Shape;10756;p16"/>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7" name="Google Shape;10757;p16"/>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8" name="Google Shape;10758;p16"/>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9" name="Google Shape;10759;p16"/>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0" name="Google Shape;10760;p16"/>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1" name="Google Shape;10761;p16"/>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2" name="Google Shape;10762;p16"/>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3" name="Google Shape;10763;p16"/>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4" name="Google Shape;10764;p16"/>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5" name="Google Shape;10765;p16"/>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6" name="Google Shape;10766;p16"/>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7" name="Google Shape;10767;p16"/>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8" name="Google Shape;10768;p16"/>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9" name="Google Shape;10769;p16"/>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0" name="Google Shape;10770;p16"/>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1" name="Google Shape;10771;p16"/>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2" name="Google Shape;10772;p16"/>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3" name="Google Shape;10773;p16"/>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4" name="Google Shape;10774;p16"/>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5" name="Google Shape;10775;p16"/>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6" name="Google Shape;10776;p16"/>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7" name="Google Shape;10777;p16"/>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8" name="Google Shape;10778;p16"/>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9" name="Google Shape;10779;p16"/>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0" name="Google Shape;10780;p16"/>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1" name="Google Shape;10781;p16"/>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2" name="Google Shape;10782;p16"/>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3" name="Google Shape;10783;p16"/>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4" name="Google Shape;10784;p16"/>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5" name="Google Shape;10785;p16"/>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6" name="Google Shape;10786;p16"/>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7" name="Google Shape;10787;p16"/>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8" name="Google Shape;10788;p16"/>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9" name="Google Shape;10789;p16"/>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0" name="Google Shape;10790;p16"/>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1" name="Google Shape;10791;p16"/>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2" name="Google Shape;10792;p16"/>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3" name="Google Shape;10793;p16"/>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4" name="Google Shape;10794;p16"/>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5" name="Google Shape;10795;p16"/>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6" name="Google Shape;10796;p16"/>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7" name="Google Shape;10797;p16"/>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8" name="Google Shape;10798;p16"/>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9" name="Google Shape;10799;p16"/>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0" name="Google Shape;10800;p16"/>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1" name="Google Shape;10801;p16"/>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2" name="Google Shape;10802;p16"/>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3" name="Google Shape;10803;p16"/>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4" name="Google Shape;10804;p16"/>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5" name="Google Shape;10805;p16"/>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6" name="Google Shape;10806;p16"/>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7" name="Google Shape;10807;p16"/>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8" name="Google Shape;10808;p16"/>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9" name="Google Shape;10809;p16"/>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0" name="Google Shape;10810;p16"/>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1" name="Google Shape;10811;p16"/>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2" name="Google Shape;10812;p16"/>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3" name="Google Shape;10813;p16"/>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4" name="Google Shape;10814;p16"/>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5" name="Google Shape;10815;p16"/>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6" name="Google Shape;10816;p16"/>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7" name="Google Shape;10817;p16"/>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8" name="Google Shape;10818;p16"/>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9" name="Google Shape;10819;p16"/>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0" name="Google Shape;10820;p16"/>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1" name="Google Shape;10821;p16"/>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2" name="Google Shape;10822;p16"/>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3" name="Google Shape;10823;p16"/>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4" name="Google Shape;10824;p16"/>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5" name="Google Shape;10825;p16"/>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6" name="Google Shape;10826;p16"/>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7" name="Google Shape;10827;p16"/>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8" name="Google Shape;10828;p16"/>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9" name="Google Shape;10829;p16"/>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0" name="Google Shape;10830;p16"/>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1" name="Google Shape;10831;p16"/>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2" name="Google Shape;10832;p16"/>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3" name="Google Shape;10833;p16"/>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4" name="Google Shape;10834;p16"/>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5" name="Google Shape;10835;p16"/>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6" name="Google Shape;10836;p16"/>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7" name="Google Shape;10837;p16"/>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8" name="Google Shape;10838;p16"/>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9" name="Google Shape;10839;p16"/>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0" name="Google Shape;10840;p16"/>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1" name="Google Shape;10841;p16"/>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2" name="Google Shape;10842;p16"/>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3" name="Google Shape;10843;p16"/>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4" name="Google Shape;10844;p16"/>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5" name="Google Shape;10845;p16"/>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6" name="Google Shape;10846;p16"/>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7" name="Google Shape;10847;p16"/>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8" name="Google Shape;10848;p16"/>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9" name="Google Shape;10849;p16"/>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0" name="Google Shape;10850;p16"/>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1" name="Google Shape;10851;p16"/>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2" name="Google Shape;10852;p16"/>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3" name="Google Shape;10853;p16"/>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4" name="Google Shape;10854;p16"/>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5" name="Google Shape;10855;p16"/>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6" name="Google Shape;10856;p16"/>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7" name="Google Shape;10857;p16"/>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8" name="Google Shape;10858;p16"/>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9" name="Google Shape;10859;p16"/>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0" name="Google Shape;10860;p16"/>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1" name="Google Shape;10861;p16"/>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2" name="Google Shape;10862;p16"/>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3" name="Google Shape;10863;p16"/>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4" name="Google Shape;10864;p16"/>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5" name="Google Shape;10865;p16"/>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6" name="Google Shape;10866;p16"/>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7" name="Google Shape;10867;p16"/>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8" name="Google Shape;10868;p16"/>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9" name="Google Shape;10869;p16"/>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0" name="Google Shape;10870;p16"/>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1" name="Google Shape;10871;p16"/>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2" name="Google Shape;10872;p16"/>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3" name="Google Shape;10873;p16"/>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4" name="Google Shape;10874;p16"/>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5" name="Google Shape;10875;p16"/>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6" name="Google Shape;10876;p16"/>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7" name="Google Shape;10877;p16"/>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8" name="Google Shape;10878;p16"/>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9" name="Google Shape;10879;p16"/>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0" name="Google Shape;10880;p16"/>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1" name="Google Shape;10881;p16"/>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2" name="Google Shape;10882;p16"/>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3" name="Google Shape;10883;p16"/>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4" name="Google Shape;10884;p16"/>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5" name="Google Shape;10885;p16"/>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6" name="Google Shape;10886;p16"/>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7" name="Google Shape;10887;p16"/>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8" name="Google Shape;10888;p16"/>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9" name="Google Shape;10889;p16"/>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0" name="Google Shape;10890;p16"/>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1" name="Google Shape;10891;p16"/>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2" name="Google Shape;10892;p16"/>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3" name="Google Shape;10893;p16"/>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4" name="Google Shape;10894;p16"/>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5" name="Google Shape;10895;p16"/>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6" name="Google Shape;10896;p16"/>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7" name="Google Shape;10897;p16"/>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8" name="Google Shape;10898;p16"/>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9" name="Google Shape;10899;p16"/>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0" name="Google Shape;10900;p16"/>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1" name="Google Shape;10901;p16"/>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2" name="Google Shape;10902;p16"/>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3" name="Google Shape;10903;p16"/>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4" name="Google Shape;10904;p16"/>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5" name="Google Shape;10905;p16"/>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6" name="Google Shape;10906;p16"/>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7" name="Google Shape;10907;p16"/>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8" name="Google Shape;10908;p16"/>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9" name="Google Shape;10909;p16"/>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0" name="Google Shape;10910;p16"/>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1" name="Google Shape;10911;p16"/>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2" name="Google Shape;10912;p16"/>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3" name="Google Shape;10913;p16"/>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4" name="Google Shape;10914;p16"/>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5" name="Google Shape;10915;p16"/>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6" name="Google Shape;10916;p16"/>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7" name="Google Shape;10917;p16"/>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8" name="Google Shape;10918;p16"/>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9" name="Google Shape;10919;p16"/>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0" name="Google Shape;10920;p16"/>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1" name="Google Shape;10921;p16"/>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2" name="Google Shape;10922;p16"/>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3" name="Google Shape;10923;p16"/>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4" name="Google Shape;10924;p16"/>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5" name="Google Shape;10925;p16"/>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6" name="Google Shape;10926;p16"/>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7" name="Google Shape;10927;p16"/>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8" name="Google Shape;10928;p16"/>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9" name="Google Shape;10929;p16"/>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0" name="Google Shape;10930;p16"/>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1" name="Google Shape;10931;p16"/>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2" name="Google Shape;10932;p16"/>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3" name="Google Shape;10933;p16"/>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4" name="Google Shape;10934;p16"/>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5" name="Google Shape;10935;p16"/>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6" name="Google Shape;10936;p16"/>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7" name="Google Shape;10937;p16"/>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8" name="Google Shape;10938;p16"/>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9" name="Google Shape;10939;p16"/>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0" name="Google Shape;10940;p16"/>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1" name="Google Shape;10941;p16"/>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2" name="Google Shape;10942;p16"/>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3" name="Google Shape;10943;p16"/>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4" name="Google Shape;10944;p16"/>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5" name="Google Shape;10945;p16"/>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6" name="Google Shape;10946;p16"/>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7" name="Google Shape;10947;p16"/>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8" name="Google Shape;10948;p16"/>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9" name="Google Shape;10949;p16"/>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0" name="Google Shape;10950;p16"/>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1" name="Google Shape;10951;p16"/>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2" name="Google Shape;10952;p16"/>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3" name="Google Shape;10953;p16"/>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4" name="Google Shape;10954;p16"/>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5" name="Google Shape;10955;p16"/>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6" name="Google Shape;10956;p16"/>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7" name="Google Shape;10957;p16"/>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8" name="Google Shape;10958;p16"/>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9" name="Google Shape;10959;p16"/>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0" name="Google Shape;10960;p16"/>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1" name="Google Shape;10961;p16"/>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2" name="Google Shape;10962;p16"/>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3" name="Google Shape;10963;p16"/>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4" name="Google Shape;10964;p16"/>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5" name="Google Shape;10965;p16"/>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6" name="Google Shape;10966;p16"/>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7" name="Google Shape;10967;p16"/>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8" name="Google Shape;10968;p16"/>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9" name="Google Shape;10969;p16"/>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0" name="Google Shape;10970;p16"/>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1" name="Google Shape;10971;p16"/>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2" name="Google Shape;10972;p16"/>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3" name="Google Shape;10973;p16"/>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4" name="Google Shape;10974;p16"/>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5" name="Google Shape;10975;p16"/>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6" name="Google Shape;10976;p16"/>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7" name="Google Shape;10977;p16"/>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8" name="Google Shape;10978;p16"/>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79" name="Google Shape;10979;p16"/>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0" name="Google Shape;10980;p16"/>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1" name="Google Shape;10981;p16"/>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2" name="Google Shape;10982;p16"/>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3" name="Google Shape;10983;p16"/>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4" name="Google Shape;10984;p16"/>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5" name="Google Shape;10985;p16"/>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6" name="Google Shape;10986;p16"/>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7" name="Google Shape;10987;p16"/>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8" name="Google Shape;10988;p16"/>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89" name="Google Shape;10989;p16"/>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0" name="Google Shape;10990;p16"/>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1" name="Google Shape;10991;p16"/>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2" name="Google Shape;10992;p16"/>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3" name="Google Shape;10993;p16"/>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4" name="Google Shape;10994;p16"/>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5" name="Google Shape;10995;p16"/>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6" name="Google Shape;10996;p16"/>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7" name="Google Shape;10997;p16"/>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8" name="Google Shape;10998;p16"/>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9" name="Google Shape;10999;p16"/>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0" name="Google Shape;11000;p16"/>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1" name="Google Shape;11001;p16"/>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2" name="Google Shape;11002;p16"/>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3" name="Google Shape;11003;p16"/>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4" name="Google Shape;11004;p16"/>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5" name="Google Shape;11005;p16"/>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6" name="Google Shape;11006;p16"/>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7" name="Google Shape;11007;p16"/>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8" name="Google Shape;11008;p16"/>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009" name="Google Shape;11009;p1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1010" name="Google Shape;11010;p16"/>
          <p:cNvSpPr/>
          <p:nvPr/>
        </p:nvSpPr>
        <p:spPr>
          <a:xfrm rot="-4021071" flipH="1">
            <a:off x="11638818" y="539220"/>
            <a:ext cx="97325" cy="194651"/>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1" name="Google Shape;11011;p16"/>
          <p:cNvSpPr/>
          <p:nvPr/>
        </p:nvSpPr>
        <p:spPr>
          <a:xfrm rot="3433345" flipH="1">
            <a:off x="11474029" y="1546036"/>
            <a:ext cx="97528" cy="1944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2" name="Google Shape;11012;p16"/>
          <p:cNvSpPr/>
          <p:nvPr/>
        </p:nvSpPr>
        <p:spPr>
          <a:xfrm rot="3433345" flipH="1">
            <a:off x="10864063" y="1006903"/>
            <a:ext cx="97528" cy="1944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3" name="Google Shape;11013;p16"/>
          <p:cNvSpPr/>
          <p:nvPr/>
        </p:nvSpPr>
        <p:spPr>
          <a:xfrm rot="-6345070" flipH="1">
            <a:off x="1450337" y="5748017"/>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4" name="Google Shape;11014;p16"/>
          <p:cNvSpPr/>
          <p:nvPr/>
        </p:nvSpPr>
        <p:spPr>
          <a:xfrm rot="-9002992" flipH="1">
            <a:off x="593955" y="630814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5" name="Google Shape;11015;p16"/>
          <p:cNvSpPr/>
          <p:nvPr/>
        </p:nvSpPr>
        <p:spPr>
          <a:xfrm rot="-469745" flipH="1">
            <a:off x="664554" y="5395821"/>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88067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1016"/>
        <p:cNvGrpSpPr/>
        <p:nvPr/>
      </p:nvGrpSpPr>
      <p:grpSpPr>
        <a:xfrm>
          <a:off x="0" y="0"/>
          <a:ext cx="0" cy="0"/>
          <a:chOff x="0" y="0"/>
          <a:chExt cx="0" cy="0"/>
        </a:xfrm>
      </p:grpSpPr>
      <p:grpSp>
        <p:nvGrpSpPr>
          <p:cNvPr id="11017" name="Google Shape;11017;p17"/>
          <p:cNvGrpSpPr/>
          <p:nvPr/>
        </p:nvGrpSpPr>
        <p:grpSpPr>
          <a:xfrm>
            <a:off x="0" y="0"/>
            <a:ext cx="12205600" cy="7066400"/>
            <a:chOff x="0" y="0"/>
            <a:chExt cx="9154200" cy="5299800"/>
          </a:xfrm>
        </p:grpSpPr>
        <p:sp>
          <p:nvSpPr>
            <p:cNvPr id="11018" name="Google Shape;11018;p17"/>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19" name="Google Shape;11019;p17"/>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0" name="Google Shape;11020;p17"/>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1" name="Google Shape;11021;p17"/>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2" name="Google Shape;11022;p17"/>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3" name="Google Shape;11023;p17"/>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4" name="Google Shape;11024;p17"/>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5" name="Google Shape;11025;p17"/>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6" name="Google Shape;11026;p17"/>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7" name="Google Shape;11027;p17"/>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8" name="Google Shape;11028;p17"/>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9" name="Google Shape;11029;p17"/>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0" name="Google Shape;11030;p17"/>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1" name="Google Shape;11031;p17"/>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2" name="Google Shape;11032;p17"/>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3" name="Google Shape;11033;p17"/>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4" name="Google Shape;11034;p17"/>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5" name="Google Shape;11035;p17"/>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6" name="Google Shape;11036;p17"/>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7" name="Google Shape;11037;p17"/>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8" name="Google Shape;11038;p17"/>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9" name="Google Shape;11039;p17"/>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0" name="Google Shape;11040;p17"/>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1" name="Google Shape;11041;p17"/>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2" name="Google Shape;11042;p17"/>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3" name="Google Shape;11043;p17"/>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4" name="Google Shape;11044;p17"/>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5" name="Google Shape;11045;p17"/>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6" name="Google Shape;11046;p17"/>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7" name="Google Shape;11047;p17"/>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8" name="Google Shape;11048;p17"/>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9" name="Google Shape;11049;p17"/>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0" name="Google Shape;11050;p17"/>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1" name="Google Shape;11051;p17"/>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2" name="Google Shape;11052;p17"/>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3" name="Google Shape;11053;p17"/>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4" name="Google Shape;11054;p17"/>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5" name="Google Shape;11055;p17"/>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6" name="Google Shape;11056;p17"/>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7" name="Google Shape;11057;p17"/>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8" name="Google Shape;11058;p17"/>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9" name="Google Shape;11059;p17"/>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0" name="Google Shape;11060;p17"/>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1" name="Google Shape;11061;p17"/>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2" name="Google Shape;11062;p17"/>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3" name="Google Shape;11063;p17"/>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4" name="Google Shape;11064;p17"/>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5" name="Google Shape;11065;p17"/>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6" name="Google Shape;11066;p17"/>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7" name="Google Shape;11067;p17"/>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8" name="Google Shape;11068;p17"/>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9" name="Google Shape;11069;p17"/>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0" name="Google Shape;11070;p17"/>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1" name="Google Shape;11071;p17"/>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2" name="Google Shape;11072;p17"/>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3" name="Google Shape;11073;p17"/>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4" name="Google Shape;11074;p17"/>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5" name="Google Shape;11075;p17"/>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6" name="Google Shape;11076;p17"/>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7" name="Google Shape;11077;p17"/>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8" name="Google Shape;11078;p17"/>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9" name="Google Shape;11079;p17"/>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0" name="Google Shape;11080;p17"/>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1" name="Google Shape;11081;p17"/>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2" name="Google Shape;11082;p17"/>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3" name="Google Shape;11083;p17"/>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4" name="Google Shape;11084;p17"/>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5" name="Google Shape;11085;p17"/>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6" name="Google Shape;11086;p17"/>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7" name="Google Shape;11087;p17"/>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8" name="Google Shape;11088;p17"/>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9" name="Google Shape;11089;p17"/>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0" name="Google Shape;11090;p17"/>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1" name="Google Shape;11091;p17"/>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2" name="Google Shape;11092;p17"/>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3" name="Google Shape;11093;p17"/>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4" name="Google Shape;11094;p17"/>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5" name="Google Shape;11095;p17"/>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6" name="Google Shape;11096;p17"/>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7" name="Google Shape;11097;p17"/>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8" name="Google Shape;11098;p17"/>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9" name="Google Shape;11099;p17"/>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0" name="Google Shape;11100;p17"/>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1" name="Google Shape;11101;p17"/>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2" name="Google Shape;11102;p17"/>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3" name="Google Shape;11103;p17"/>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4" name="Google Shape;11104;p17"/>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5" name="Google Shape;11105;p17"/>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6" name="Google Shape;11106;p17"/>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7" name="Google Shape;11107;p17"/>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8" name="Google Shape;11108;p17"/>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9" name="Google Shape;11109;p17"/>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0" name="Google Shape;11110;p17"/>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1" name="Google Shape;11111;p17"/>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2" name="Google Shape;11112;p17"/>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3" name="Google Shape;11113;p17"/>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4" name="Google Shape;11114;p17"/>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5" name="Google Shape;11115;p17"/>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6" name="Google Shape;11116;p17"/>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7" name="Google Shape;11117;p17"/>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8" name="Google Shape;11118;p17"/>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9" name="Google Shape;11119;p17"/>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0" name="Google Shape;11120;p17"/>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1" name="Google Shape;11121;p17"/>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2" name="Google Shape;11122;p17"/>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3" name="Google Shape;11123;p17"/>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4" name="Google Shape;11124;p17"/>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5" name="Google Shape;11125;p17"/>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6" name="Google Shape;11126;p17"/>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7" name="Google Shape;11127;p17"/>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8" name="Google Shape;11128;p17"/>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9" name="Google Shape;11129;p17"/>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0" name="Google Shape;11130;p17"/>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1" name="Google Shape;11131;p17"/>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2" name="Google Shape;11132;p17"/>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3" name="Google Shape;11133;p17"/>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4" name="Google Shape;11134;p17"/>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5" name="Google Shape;11135;p17"/>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6" name="Google Shape;11136;p17"/>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7" name="Google Shape;11137;p17"/>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8" name="Google Shape;11138;p17"/>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9" name="Google Shape;11139;p17"/>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0" name="Google Shape;11140;p17"/>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1" name="Google Shape;11141;p17"/>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2" name="Google Shape;11142;p17"/>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3" name="Google Shape;11143;p17"/>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4" name="Google Shape;11144;p17"/>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5" name="Google Shape;11145;p17"/>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6" name="Google Shape;11146;p17"/>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7" name="Google Shape;11147;p17"/>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8" name="Google Shape;11148;p17"/>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9" name="Google Shape;11149;p17"/>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0" name="Google Shape;11150;p17"/>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1" name="Google Shape;11151;p17"/>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2" name="Google Shape;11152;p17"/>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3" name="Google Shape;11153;p17"/>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4" name="Google Shape;11154;p17"/>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5" name="Google Shape;11155;p17"/>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6" name="Google Shape;11156;p17"/>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7" name="Google Shape;11157;p17"/>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8" name="Google Shape;11158;p17"/>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9" name="Google Shape;11159;p17"/>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0" name="Google Shape;11160;p17"/>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1" name="Google Shape;11161;p17"/>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2" name="Google Shape;11162;p17"/>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3" name="Google Shape;11163;p17"/>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4" name="Google Shape;11164;p17"/>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5" name="Google Shape;11165;p17"/>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6" name="Google Shape;11166;p17"/>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7" name="Google Shape;11167;p17"/>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8" name="Google Shape;11168;p17"/>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9" name="Google Shape;11169;p17"/>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0" name="Google Shape;11170;p17"/>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1" name="Google Shape;11171;p17"/>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2" name="Google Shape;11172;p17"/>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3" name="Google Shape;11173;p17"/>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4" name="Google Shape;11174;p17"/>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5" name="Google Shape;11175;p17"/>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6" name="Google Shape;11176;p17"/>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7" name="Google Shape;11177;p17"/>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8" name="Google Shape;11178;p17"/>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9" name="Google Shape;11179;p17"/>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0" name="Google Shape;11180;p17"/>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1" name="Google Shape;11181;p17"/>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2" name="Google Shape;11182;p17"/>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3" name="Google Shape;11183;p17"/>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4" name="Google Shape;11184;p17"/>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5" name="Google Shape;11185;p17"/>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6" name="Google Shape;11186;p17"/>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7" name="Google Shape;11187;p17"/>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8" name="Google Shape;11188;p17"/>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9" name="Google Shape;11189;p17"/>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0" name="Google Shape;11190;p17"/>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1" name="Google Shape;11191;p17"/>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2" name="Google Shape;11192;p17"/>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3" name="Google Shape;11193;p17"/>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4" name="Google Shape;11194;p17"/>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5" name="Google Shape;11195;p17"/>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6" name="Google Shape;11196;p17"/>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7" name="Google Shape;11197;p17"/>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8" name="Google Shape;11198;p17"/>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9" name="Google Shape;11199;p17"/>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0" name="Google Shape;11200;p17"/>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1" name="Google Shape;11201;p17"/>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2" name="Google Shape;11202;p17"/>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3" name="Google Shape;11203;p17"/>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4" name="Google Shape;11204;p17"/>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5" name="Google Shape;11205;p17"/>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6" name="Google Shape;11206;p17"/>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7" name="Google Shape;11207;p17"/>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8" name="Google Shape;11208;p17"/>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9" name="Google Shape;11209;p17"/>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0" name="Google Shape;11210;p17"/>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1" name="Google Shape;11211;p17"/>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2" name="Google Shape;11212;p17"/>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3" name="Google Shape;11213;p17"/>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4" name="Google Shape;11214;p17"/>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5" name="Google Shape;11215;p17"/>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6" name="Google Shape;11216;p17"/>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7" name="Google Shape;11217;p17"/>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8" name="Google Shape;11218;p17"/>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9" name="Google Shape;11219;p17"/>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0" name="Google Shape;11220;p17"/>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1" name="Google Shape;11221;p17"/>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2" name="Google Shape;11222;p17"/>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3" name="Google Shape;11223;p17"/>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4" name="Google Shape;11224;p17"/>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5" name="Google Shape;11225;p17"/>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6" name="Google Shape;11226;p17"/>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7" name="Google Shape;11227;p17"/>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8" name="Google Shape;11228;p17"/>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9" name="Google Shape;11229;p17"/>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0" name="Google Shape;11230;p17"/>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1" name="Google Shape;11231;p17"/>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2" name="Google Shape;11232;p17"/>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3" name="Google Shape;11233;p17"/>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4" name="Google Shape;11234;p17"/>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5" name="Google Shape;11235;p17"/>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6" name="Google Shape;11236;p17"/>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7" name="Google Shape;11237;p17"/>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8" name="Google Shape;11238;p17"/>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9" name="Google Shape;11239;p17"/>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0" name="Google Shape;11240;p17"/>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1" name="Google Shape;11241;p17"/>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2" name="Google Shape;11242;p17"/>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3" name="Google Shape;11243;p17"/>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4" name="Google Shape;11244;p17"/>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5" name="Google Shape;11245;p17"/>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6" name="Google Shape;11246;p17"/>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7" name="Google Shape;11247;p17"/>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8" name="Google Shape;11248;p17"/>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9" name="Google Shape;11249;p17"/>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0" name="Google Shape;11250;p17"/>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1" name="Google Shape;11251;p17"/>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2" name="Google Shape;11252;p17"/>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3" name="Google Shape;11253;p17"/>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4" name="Google Shape;11254;p17"/>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5" name="Google Shape;11255;p17"/>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6" name="Google Shape;11256;p17"/>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7" name="Google Shape;11257;p17"/>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8" name="Google Shape;11258;p17"/>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9" name="Google Shape;11259;p17"/>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0" name="Google Shape;11260;p17"/>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1" name="Google Shape;11261;p17"/>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2" name="Google Shape;11262;p17"/>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3" name="Google Shape;11263;p17"/>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4" name="Google Shape;11264;p17"/>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5" name="Google Shape;11265;p17"/>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6" name="Google Shape;11266;p17"/>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7" name="Google Shape;11267;p17"/>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8" name="Google Shape;11268;p17"/>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9" name="Google Shape;11269;p17"/>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0" name="Google Shape;11270;p17"/>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1" name="Google Shape;11271;p17"/>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2" name="Google Shape;11272;p17"/>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3" name="Google Shape;11273;p17"/>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4" name="Google Shape;11274;p17"/>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5" name="Google Shape;11275;p17"/>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6" name="Google Shape;11276;p17"/>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7" name="Google Shape;11277;p17"/>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8" name="Google Shape;11278;p17"/>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9" name="Google Shape;11279;p17"/>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0" name="Google Shape;11280;p17"/>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1" name="Google Shape;11281;p17"/>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2" name="Google Shape;11282;p17"/>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3" name="Google Shape;11283;p17"/>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4" name="Google Shape;11284;p17"/>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5" name="Google Shape;11285;p17"/>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6" name="Google Shape;11286;p17"/>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7" name="Google Shape;11287;p17"/>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8" name="Google Shape;11288;p17"/>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9" name="Google Shape;11289;p17"/>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0" name="Google Shape;11290;p17"/>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1" name="Google Shape;11291;p17"/>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2" name="Google Shape;11292;p17"/>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3" name="Google Shape;11293;p17"/>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4" name="Google Shape;11294;p17"/>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5" name="Google Shape;11295;p17"/>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6" name="Google Shape;11296;p17"/>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7" name="Google Shape;11297;p17"/>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8" name="Google Shape;11298;p17"/>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9" name="Google Shape;11299;p17"/>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0" name="Google Shape;11300;p17"/>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1" name="Google Shape;11301;p17"/>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2" name="Google Shape;11302;p17"/>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3" name="Google Shape;11303;p17"/>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4" name="Google Shape;11304;p17"/>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5" name="Google Shape;11305;p17"/>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6" name="Google Shape;11306;p17"/>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7" name="Google Shape;11307;p17"/>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8" name="Google Shape;11308;p17"/>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9" name="Google Shape;11309;p17"/>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0" name="Google Shape;11310;p17"/>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1" name="Google Shape;11311;p17"/>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2" name="Google Shape;11312;p17"/>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3" name="Google Shape;11313;p17"/>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4" name="Google Shape;11314;p17"/>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5" name="Google Shape;11315;p17"/>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6" name="Google Shape;11316;p17"/>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7" name="Google Shape;11317;p17"/>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8" name="Google Shape;11318;p17"/>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9" name="Google Shape;11319;p17"/>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0" name="Google Shape;11320;p17"/>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1" name="Google Shape;11321;p17"/>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2" name="Google Shape;11322;p17"/>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3" name="Google Shape;11323;p17"/>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4" name="Google Shape;11324;p17"/>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5" name="Google Shape;11325;p17"/>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6" name="Google Shape;11326;p17"/>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7" name="Google Shape;11327;p17"/>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8" name="Google Shape;11328;p17"/>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9" name="Google Shape;11329;p17"/>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0" name="Google Shape;11330;p17"/>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1" name="Google Shape;11331;p17"/>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2" name="Google Shape;11332;p17"/>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3" name="Google Shape;11333;p17"/>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4" name="Google Shape;11334;p17"/>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5" name="Google Shape;11335;p17"/>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6" name="Google Shape;11336;p17"/>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7" name="Google Shape;11337;p17"/>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8" name="Google Shape;11338;p17"/>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9" name="Google Shape;11339;p17"/>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0" name="Google Shape;11340;p17"/>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1" name="Google Shape;11341;p17"/>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2" name="Google Shape;11342;p17"/>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3" name="Google Shape;11343;p17"/>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4" name="Google Shape;11344;p17"/>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5" name="Google Shape;11345;p17"/>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6" name="Google Shape;11346;p17"/>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7" name="Google Shape;11347;p17"/>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8" name="Google Shape;11348;p17"/>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9" name="Google Shape;11349;p17"/>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0" name="Google Shape;11350;p17"/>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1" name="Google Shape;11351;p17"/>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2" name="Google Shape;11352;p17"/>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3" name="Google Shape;11353;p17"/>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4" name="Google Shape;11354;p17"/>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5" name="Google Shape;11355;p17"/>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6" name="Google Shape;11356;p17"/>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7" name="Google Shape;11357;p17"/>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8" name="Google Shape;11358;p17"/>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9" name="Google Shape;11359;p17"/>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0" name="Google Shape;11360;p17"/>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1" name="Google Shape;11361;p17"/>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2" name="Google Shape;11362;p17"/>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3" name="Google Shape;11363;p17"/>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4" name="Google Shape;11364;p17"/>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5" name="Google Shape;11365;p17"/>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6" name="Google Shape;11366;p17"/>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7" name="Google Shape;11367;p17"/>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8" name="Google Shape;11368;p17"/>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9" name="Google Shape;11369;p17"/>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0" name="Google Shape;11370;p17"/>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1" name="Google Shape;11371;p17"/>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2" name="Google Shape;11372;p17"/>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3" name="Google Shape;11373;p17"/>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4" name="Google Shape;11374;p17"/>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5" name="Google Shape;11375;p17"/>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6" name="Google Shape;11376;p17"/>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7" name="Google Shape;11377;p17"/>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8" name="Google Shape;11378;p17"/>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9" name="Google Shape;11379;p17"/>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0" name="Google Shape;11380;p17"/>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1" name="Google Shape;11381;p17"/>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2" name="Google Shape;11382;p17"/>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3" name="Google Shape;11383;p17"/>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4" name="Google Shape;11384;p17"/>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5" name="Google Shape;11385;p17"/>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6" name="Google Shape;11386;p17"/>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7" name="Google Shape;11387;p17"/>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8" name="Google Shape;11388;p17"/>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9" name="Google Shape;11389;p17"/>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0" name="Google Shape;11390;p17"/>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1" name="Google Shape;11391;p17"/>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2" name="Google Shape;11392;p17"/>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3" name="Google Shape;11393;p17"/>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4" name="Google Shape;11394;p17"/>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5" name="Google Shape;11395;p17"/>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6" name="Google Shape;11396;p17"/>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7" name="Google Shape;11397;p17"/>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8" name="Google Shape;11398;p17"/>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9" name="Google Shape;11399;p17"/>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0" name="Google Shape;11400;p17"/>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1" name="Google Shape;11401;p17"/>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2" name="Google Shape;11402;p17"/>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3" name="Google Shape;11403;p17"/>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4" name="Google Shape;11404;p17"/>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5" name="Google Shape;11405;p17"/>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6" name="Google Shape;11406;p17"/>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7" name="Google Shape;11407;p17"/>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8" name="Google Shape;11408;p17"/>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9" name="Google Shape;11409;p17"/>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0" name="Google Shape;11410;p17"/>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1" name="Google Shape;11411;p17"/>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2" name="Google Shape;11412;p17"/>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3" name="Google Shape;11413;p17"/>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4" name="Google Shape;11414;p17"/>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5" name="Google Shape;11415;p17"/>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6" name="Google Shape;11416;p17"/>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7" name="Google Shape;11417;p17"/>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8" name="Google Shape;11418;p17"/>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9" name="Google Shape;11419;p17"/>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0" name="Google Shape;11420;p17"/>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1" name="Google Shape;11421;p17"/>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2" name="Google Shape;11422;p17"/>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3" name="Google Shape;11423;p17"/>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4" name="Google Shape;11424;p17"/>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5" name="Google Shape;11425;p17"/>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6" name="Google Shape;11426;p17"/>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7" name="Google Shape;11427;p17"/>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8" name="Google Shape;11428;p17"/>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9" name="Google Shape;11429;p17"/>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0" name="Google Shape;11430;p17"/>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1" name="Google Shape;11431;p17"/>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2" name="Google Shape;11432;p17"/>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3" name="Google Shape;11433;p17"/>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4" name="Google Shape;11434;p17"/>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5" name="Google Shape;11435;p17"/>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6" name="Google Shape;11436;p17"/>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7" name="Google Shape;11437;p17"/>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8" name="Google Shape;11438;p17"/>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9" name="Google Shape;11439;p17"/>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0" name="Google Shape;11440;p17"/>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1" name="Google Shape;11441;p17"/>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2" name="Google Shape;11442;p17"/>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3" name="Google Shape;11443;p17"/>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4" name="Google Shape;11444;p17"/>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5" name="Google Shape;11445;p17"/>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6" name="Google Shape;11446;p17"/>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7" name="Google Shape;11447;p17"/>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8" name="Google Shape;11448;p17"/>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9" name="Google Shape;11449;p17"/>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0" name="Google Shape;11450;p17"/>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1" name="Google Shape;11451;p17"/>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2" name="Google Shape;11452;p17"/>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3" name="Google Shape;11453;p17"/>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4" name="Google Shape;11454;p17"/>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5" name="Google Shape;11455;p17"/>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6" name="Google Shape;11456;p17"/>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7" name="Google Shape;11457;p17"/>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8" name="Google Shape;11458;p17"/>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9" name="Google Shape;11459;p17"/>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0" name="Google Shape;11460;p17"/>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1" name="Google Shape;11461;p17"/>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2" name="Google Shape;11462;p17"/>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3" name="Google Shape;11463;p17"/>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4" name="Google Shape;11464;p17"/>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5" name="Google Shape;11465;p17"/>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6" name="Google Shape;11466;p17"/>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7" name="Google Shape;11467;p17"/>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8" name="Google Shape;11468;p17"/>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9" name="Google Shape;11469;p17"/>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0" name="Google Shape;11470;p17"/>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1" name="Google Shape;11471;p17"/>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2" name="Google Shape;11472;p17"/>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3" name="Google Shape;11473;p17"/>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4" name="Google Shape;11474;p17"/>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5" name="Google Shape;11475;p17"/>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6" name="Google Shape;11476;p17"/>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7" name="Google Shape;11477;p17"/>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8" name="Google Shape;11478;p17"/>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9" name="Google Shape;11479;p17"/>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0" name="Google Shape;11480;p17"/>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1" name="Google Shape;11481;p17"/>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2" name="Google Shape;11482;p17"/>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3" name="Google Shape;11483;p17"/>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4" name="Google Shape;11484;p17"/>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5" name="Google Shape;11485;p17"/>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6" name="Google Shape;11486;p17"/>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7" name="Google Shape;11487;p17"/>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8" name="Google Shape;11488;p17"/>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9" name="Google Shape;11489;p17"/>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0" name="Google Shape;11490;p17"/>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1" name="Google Shape;11491;p17"/>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2" name="Google Shape;11492;p17"/>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3" name="Google Shape;11493;p17"/>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4" name="Google Shape;11494;p17"/>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5" name="Google Shape;11495;p17"/>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6" name="Google Shape;11496;p17"/>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7" name="Google Shape;11497;p17"/>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8" name="Google Shape;11498;p17"/>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9" name="Google Shape;11499;p17"/>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0" name="Google Shape;11500;p17"/>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1" name="Google Shape;11501;p17"/>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2" name="Google Shape;11502;p17"/>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3" name="Google Shape;11503;p17"/>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4" name="Google Shape;11504;p17"/>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5" name="Google Shape;11505;p17"/>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6" name="Google Shape;11506;p17"/>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7" name="Google Shape;11507;p17"/>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8" name="Google Shape;11508;p17"/>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9" name="Google Shape;11509;p17"/>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0" name="Google Shape;11510;p17"/>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1" name="Google Shape;11511;p17"/>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2" name="Google Shape;11512;p17"/>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3" name="Google Shape;11513;p17"/>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4" name="Google Shape;11514;p17"/>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5" name="Google Shape;11515;p17"/>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6" name="Google Shape;11516;p17"/>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7" name="Google Shape;11517;p17"/>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8" name="Google Shape;11518;p17"/>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9" name="Google Shape;11519;p17"/>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0" name="Google Shape;11520;p17"/>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1" name="Google Shape;11521;p17"/>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2" name="Google Shape;11522;p17"/>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3" name="Google Shape;11523;p17"/>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4" name="Google Shape;11524;p17"/>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5" name="Google Shape;11525;p17"/>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6" name="Google Shape;11526;p17"/>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7" name="Google Shape;11527;p17"/>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8" name="Google Shape;11528;p17"/>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9" name="Google Shape;11529;p17"/>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0" name="Google Shape;11530;p17"/>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1" name="Google Shape;11531;p17"/>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2" name="Google Shape;11532;p17"/>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3" name="Google Shape;11533;p17"/>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4" name="Google Shape;11534;p17"/>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5" name="Google Shape;11535;p17"/>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6" name="Google Shape;11536;p17"/>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7" name="Google Shape;11537;p17"/>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8" name="Google Shape;11538;p17"/>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9" name="Google Shape;11539;p17"/>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0" name="Google Shape;11540;p17"/>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1" name="Google Shape;11541;p17"/>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2" name="Google Shape;11542;p17"/>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3" name="Google Shape;11543;p17"/>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4" name="Google Shape;11544;p17"/>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5" name="Google Shape;11545;p17"/>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6" name="Google Shape;11546;p17"/>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7" name="Google Shape;11547;p17"/>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8" name="Google Shape;11548;p17"/>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9" name="Google Shape;11549;p17"/>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0" name="Google Shape;11550;p17"/>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1" name="Google Shape;11551;p17"/>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2" name="Google Shape;11552;p17"/>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3" name="Google Shape;11553;p17"/>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4" name="Google Shape;11554;p17"/>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5" name="Google Shape;11555;p17"/>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6" name="Google Shape;11556;p17"/>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7" name="Google Shape;11557;p17"/>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8" name="Google Shape;11558;p17"/>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9" name="Google Shape;11559;p17"/>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0" name="Google Shape;11560;p17"/>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1" name="Google Shape;11561;p17"/>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2" name="Google Shape;11562;p17"/>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3" name="Google Shape;11563;p17"/>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4" name="Google Shape;11564;p17"/>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5" name="Google Shape;11565;p17"/>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6" name="Google Shape;11566;p17"/>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7" name="Google Shape;11567;p17"/>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8" name="Google Shape;11568;p17"/>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9" name="Google Shape;11569;p17"/>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0" name="Google Shape;11570;p17"/>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1" name="Google Shape;11571;p17"/>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2" name="Google Shape;11572;p17"/>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3" name="Google Shape;11573;p17"/>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4" name="Google Shape;11574;p17"/>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5" name="Google Shape;11575;p17"/>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6" name="Google Shape;11576;p17"/>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7" name="Google Shape;11577;p17"/>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8" name="Google Shape;11578;p17"/>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9" name="Google Shape;11579;p17"/>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0" name="Google Shape;11580;p17"/>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1" name="Google Shape;11581;p17"/>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2" name="Google Shape;11582;p17"/>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3" name="Google Shape;11583;p17"/>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4" name="Google Shape;11584;p17"/>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5" name="Google Shape;11585;p17"/>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6" name="Google Shape;11586;p17"/>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7" name="Google Shape;11587;p17"/>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8" name="Google Shape;11588;p17"/>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9" name="Google Shape;11589;p17"/>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0" name="Google Shape;11590;p17"/>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1" name="Google Shape;11591;p17"/>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2" name="Google Shape;11592;p17"/>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3" name="Google Shape;11593;p17"/>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4" name="Google Shape;11594;p17"/>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5" name="Google Shape;11595;p17"/>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6" name="Google Shape;11596;p17"/>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7" name="Google Shape;11597;p17"/>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8" name="Google Shape;11598;p17"/>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9" name="Google Shape;11599;p17"/>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0" name="Google Shape;11600;p17"/>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1" name="Google Shape;11601;p17"/>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2" name="Google Shape;11602;p17"/>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3" name="Google Shape;11603;p17"/>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4" name="Google Shape;11604;p17"/>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5" name="Google Shape;11605;p17"/>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6" name="Google Shape;11606;p17"/>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7" name="Google Shape;11607;p17"/>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8" name="Google Shape;11608;p17"/>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9" name="Google Shape;11609;p17"/>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0" name="Google Shape;11610;p17"/>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1" name="Google Shape;11611;p17"/>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2" name="Google Shape;11612;p17"/>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3" name="Google Shape;11613;p17"/>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4" name="Google Shape;11614;p17"/>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5" name="Google Shape;11615;p17"/>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6" name="Google Shape;11616;p17"/>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7" name="Google Shape;11617;p17"/>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8" name="Google Shape;11618;p17"/>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9" name="Google Shape;11619;p17"/>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0" name="Google Shape;11620;p17"/>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1" name="Google Shape;11621;p17"/>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2" name="Google Shape;11622;p17"/>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3" name="Google Shape;11623;p17"/>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4" name="Google Shape;11624;p17"/>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5" name="Google Shape;11625;p17"/>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6" name="Google Shape;11626;p17"/>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7" name="Google Shape;11627;p17"/>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8" name="Google Shape;11628;p17"/>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9" name="Google Shape;11629;p17"/>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0" name="Google Shape;11630;p17"/>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1" name="Google Shape;11631;p17"/>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2" name="Google Shape;11632;p17"/>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3" name="Google Shape;11633;p17"/>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4" name="Google Shape;11634;p17"/>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5" name="Google Shape;11635;p17"/>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6" name="Google Shape;11636;p17"/>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7" name="Google Shape;11637;p17"/>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8" name="Google Shape;11638;p17"/>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9" name="Google Shape;11639;p17"/>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0" name="Google Shape;11640;p17"/>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1" name="Google Shape;11641;p17"/>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2" name="Google Shape;11642;p17"/>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3" name="Google Shape;11643;p17"/>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4" name="Google Shape;11644;p17"/>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5" name="Google Shape;11645;p17"/>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6" name="Google Shape;11646;p17"/>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7" name="Google Shape;11647;p17"/>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8" name="Google Shape;11648;p17"/>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9" name="Google Shape;11649;p17"/>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0" name="Google Shape;11650;p17"/>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1" name="Google Shape;11651;p17"/>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2" name="Google Shape;11652;p17"/>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3" name="Google Shape;11653;p17"/>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4" name="Google Shape;11654;p17"/>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5" name="Google Shape;11655;p17"/>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6" name="Google Shape;11656;p17"/>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7" name="Google Shape;11657;p17"/>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8" name="Google Shape;11658;p17"/>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9" name="Google Shape;11659;p17"/>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0" name="Google Shape;11660;p17"/>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1" name="Google Shape;11661;p17"/>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2" name="Google Shape;11662;p17"/>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3" name="Google Shape;11663;p17"/>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4" name="Google Shape;11664;p17"/>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5" name="Google Shape;11665;p17"/>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6" name="Google Shape;11666;p17"/>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7" name="Google Shape;11667;p17"/>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8" name="Google Shape;11668;p17"/>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9" name="Google Shape;11669;p17"/>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0" name="Google Shape;11670;p17"/>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1" name="Google Shape;11671;p17"/>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2" name="Google Shape;11672;p17"/>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3" name="Google Shape;11673;p17"/>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4" name="Google Shape;11674;p17"/>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5" name="Google Shape;11675;p17"/>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6" name="Google Shape;11676;p17"/>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7" name="Google Shape;11677;p17"/>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8" name="Google Shape;11678;p17"/>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9" name="Google Shape;11679;p17"/>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0" name="Google Shape;11680;p17"/>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1" name="Google Shape;11681;p17"/>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2" name="Google Shape;11682;p17"/>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3" name="Google Shape;11683;p17"/>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4" name="Google Shape;11684;p17"/>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5" name="Google Shape;11685;p17"/>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6" name="Google Shape;11686;p17"/>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7" name="Google Shape;11687;p17"/>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8" name="Google Shape;11688;p17"/>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9" name="Google Shape;11689;p17"/>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0" name="Google Shape;11690;p17"/>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1" name="Google Shape;11691;p17"/>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2" name="Google Shape;11692;p17"/>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3" name="Google Shape;11693;p17"/>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4" name="Google Shape;11694;p17"/>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5" name="Google Shape;11695;p17"/>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6" name="Google Shape;11696;p17"/>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7" name="Google Shape;11697;p17"/>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8" name="Google Shape;11698;p17"/>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9" name="Google Shape;11699;p17"/>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0" name="Google Shape;11700;p17"/>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1" name="Google Shape;11701;p17"/>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2" name="Google Shape;11702;p17"/>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3" name="Google Shape;11703;p17"/>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4" name="Google Shape;11704;p17"/>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5" name="Google Shape;11705;p17"/>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6" name="Google Shape;11706;p17"/>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7" name="Google Shape;11707;p17"/>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8" name="Google Shape;11708;p17"/>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9" name="Google Shape;11709;p17"/>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0" name="Google Shape;11710;p17"/>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1" name="Google Shape;11711;p17"/>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2" name="Google Shape;11712;p17"/>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3" name="Google Shape;11713;p17"/>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4" name="Google Shape;11714;p17"/>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5" name="Google Shape;11715;p17"/>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6" name="Google Shape;11716;p17"/>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7" name="Google Shape;11717;p17"/>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8" name="Google Shape;11718;p17"/>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9" name="Google Shape;11719;p17"/>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0" name="Google Shape;11720;p17"/>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1" name="Google Shape;11721;p17"/>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2" name="Google Shape;11722;p17"/>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3" name="Google Shape;11723;p17"/>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4" name="Google Shape;11724;p17"/>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5" name="Google Shape;11725;p17"/>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6" name="Google Shape;11726;p17"/>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7" name="Google Shape;11727;p17"/>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8" name="Google Shape;11728;p17"/>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9" name="Google Shape;11729;p17"/>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0" name="Google Shape;11730;p17"/>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1" name="Google Shape;11731;p17"/>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2" name="Google Shape;11732;p17"/>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3" name="Google Shape;11733;p17"/>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4" name="Google Shape;11734;p17"/>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5" name="Google Shape;11735;p17"/>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6" name="Google Shape;11736;p17"/>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7" name="Google Shape;11737;p17"/>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8" name="Google Shape;11738;p17"/>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9" name="Google Shape;11739;p17"/>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0" name="Google Shape;11740;p17"/>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1" name="Google Shape;11741;p17"/>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2" name="Google Shape;11742;p17"/>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3" name="Google Shape;11743;p17"/>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4" name="Google Shape;11744;p17"/>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5" name="Google Shape;11745;p17"/>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6" name="Google Shape;11746;p17"/>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7" name="Google Shape;11747;p17"/>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8" name="Google Shape;11748;p17"/>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9" name="Google Shape;11749;p17"/>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0" name="Google Shape;11750;p17"/>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1" name="Google Shape;11751;p17"/>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2" name="Google Shape;11752;p17"/>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3" name="Google Shape;11753;p17"/>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4" name="Google Shape;11754;p17"/>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5" name="Google Shape;11755;p17"/>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6" name="Google Shape;11756;p17"/>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7" name="Google Shape;11757;p17"/>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8" name="Google Shape;11758;p17"/>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9" name="Google Shape;11759;p17"/>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0" name="Google Shape;11760;p17"/>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1" name="Google Shape;11761;p17"/>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2" name="Google Shape;11762;p17"/>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3" name="Google Shape;11763;p17"/>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4" name="Google Shape;11764;p17"/>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5" name="Google Shape;11765;p17"/>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6" name="Google Shape;11766;p17"/>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7" name="Google Shape;11767;p17"/>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8" name="Google Shape;11768;p17"/>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9" name="Google Shape;11769;p17"/>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0" name="Google Shape;11770;p17"/>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1" name="Google Shape;11771;p17"/>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2" name="Google Shape;11772;p17"/>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3" name="Google Shape;11773;p17"/>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4" name="Google Shape;11774;p17"/>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5" name="Google Shape;11775;p17"/>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6" name="Google Shape;11776;p17"/>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7" name="Google Shape;11777;p17"/>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8" name="Google Shape;11778;p17"/>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9" name="Google Shape;11779;p17"/>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0" name="Google Shape;11780;p17"/>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1" name="Google Shape;11781;p17"/>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2" name="Google Shape;11782;p17"/>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3" name="Google Shape;11783;p17"/>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4" name="Google Shape;11784;p17"/>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5" name="Google Shape;11785;p17"/>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6" name="Google Shape;11786;p17"/>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7" name="Google Shape;11787;p17"/>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8" name="Google Shape;11788;p17"/>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9" name="Google Shape;11789;p17"/>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0" name="Google Shape;11790;p17"/>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1" name="Google Shape;11791;p17"/>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2" name="Google Shape;11792;p17"/>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3" name="Google Shape;11793;p17"/>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4" name="Google Shape;11794;p17"/>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5" name="Google Shape;11795;p17"/>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6" name="Google Shape;11796;p17"/>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7" name="Google Shape;11797;p17"/>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8" name="Google Shape;11798;p17"/>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9" name="Google Shape;11799;p17"/>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0" name="Google Shape;11800;p17"/>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1" name="Google Shape;11801;p17"/>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2" name="Google Shape;11802;p17"/>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3" name="Google Shape;11803;p17"/>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4" name="Google Shape;11804;p17"/>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5" name="Google Shape;11805;p17"/>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6" name="Google Shape;11806;p17"/>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7" name="Google Shape;11807;p17"/>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8" name="Google Shape;11808;p17"/>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9" name="Google Shape;11809;p17"/>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0" name="Google Shape;11810;p17"/>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1" name="Google Shape;11811;p17"/>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2" name="Google Shape;11812;p17"/>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3" name="Google Shape;11813;p17"/>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4" name="Google Shape;11814;p17"/>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5" name="Google Shape;11815;p17"/>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6" name="Google Shape;11816;p17"/>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7" name="Google Shape;11817;p17"/>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8" name="Google Shape;11818;p17"/>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9" name="Google Shape;11819;p17"/>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0" name="Google Shape;11820;p17"/>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1" name="Google Shape;11821;p17"/>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2" name="Google Shape;11822;p17"/>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3" name="Google Shape;11823;p17"/>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4" name="Google Shape;11824;p17"/>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5" name="Google Shape;11825;p17"/>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6" name="Google Shape;11826;p17"/>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7" name="Google Shape;11827;p17"/>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8" name="Google Shape;11828;p17"/>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9" name="Google Shape;11829;p17"/>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0" name="Google Shape;11830;p17"/>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1" name="Google Shape;11831;p17"/>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2" name="Google Shape;11832;p17"/>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3" name="Google Shape;11833;p17"/>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4" name="Google Shape;11834;p17"/>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5" name="Google Shape;11835;p17"/>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6" name="Google Shape;11836;p17"/>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7" name="Google Shape;11837;p17"/>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8" name="Google Shape;11838;p17"/>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9" name="Google Shape;11839;p17"/>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0" name="Google Shape;11840;p17"/>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1" name="Google Shape;11841;p17"/>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2" name="Google Shape;11842;p17"/>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3" name="Google Shape;11843;p17"/>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4" name="Google Shape;11844;p17"/>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5" name="Google Shape;11845;p17"/>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6" name="Google Shape;11846;p17"/>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7" name="Google Shape;11847;p17"/>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8" name="Google Shape;11848;p17"/>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9" name="Google Shape;11849;p17"/>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0" name="Google Shape;11850;p17"/>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1" name="Google Shape;11851;p17"/>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2" name="Google Shape;11852;p17"/>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3" name="Google Shape;11853;p17"/>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854" name="Google Shape;11854;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667"/>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1855" name="Google Shape;11855;p17"/>
          <p:cNvSpPr/>
          <p:nvPr/>
        </p:nvSpPr>
        <p:spPr>
          <a:xfrm rot="-9002992" flipH="1">
            <a:off x="441788" y="454114"/>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56" name="Google Shape;11856;p17"/>
          <p:cNvSpPr/>
          <p:nvPr/>
        </p:nvSpPr>
        <p:spPr>
          <a:xfrm rot="-469745" flipH="1">
            <a:off x="963721" y="877654"/>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57" name="Google Shape;11857;p17"/>
          <p:cNvSpPr/>
          <p:nvPr/>
        </p:nvSpPr>
        <p:spPr>
          <a:xfrm rot="-4888154" flipH="1">
            <a:off x="11581873" y="1642528"/>
            <a:ext cx="97073" cy="1944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58" name="Google Shape;11858;p17"/>
          <p:cNvSpPr/>
          <p:nvPr/>
        </p:nvSpPr>
        <p:spPr>
          <a:xfrm rot="-9002992" flipH="1">
            <a:off x="11509321" y="621932"/>
            <a:ext cx="96947" cy="194785"/>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59" name="Google Shape;11859;p17"/>
          <p:cNvSpPr/>
          <p:nvPr/>
        </p:nvSpPr>
        <p:spPr>
          <a:xfrm rot="-469745" flipH="1">
            <a:off x="11024587" y="1156254"/>
            <a:ext cx="96903" cy="194996"/>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60" name="Google Shape;11860;p17"/>
          <p:cNvSpPr/>
          <p:nvPr/>
        </p:nvSpPr>
        <p:spPr>
          <a:xfrm rot="-6345070" flipH="1">
            <a:off x="505003" y="1495817"/>
            <a:ext cx="97252" cy="194612"/>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814632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2706"/>
        <p:cNvGrpSpPr/>
        <p:nvPr/>
      </p:nvGrpSpPr>
      <p:grpSpPr>
        <a:xfrm>
          <a:off x="0" y="0"/>
          <a:ext cx="0" cy="0"/>
          <a:chOff x="0" y="0"/>
          <a:chExt cx="0" cy="0"/>
        </a:xfrm>
      </p:grpSpPr>
      <p:grpSp>
        <p:nvGrpSpPr>
          <p:cNvPr id="12707" name="Google Shape;12707;p19"/>
          <p:cNvGrpSpPr/>
          <p:nvPr/>
        </p:nvGrpSpPr>
        <p:grpSpPr>
          <a:xfrm>
            <a:off x="0" y="0"/>
            <a:ext cx="12205600" cy="7066400"/>
            <a:chOff x="0" y="0"/>
            <a:chExt cx="9154200" cy="5299800"/>
          </a:xfrm>
        </p:grpSpPr>
        <p:sp>
          <p:nvSpPr>
            <p:cNvPr id="12708" name="Google Shape;12708;p19"/>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09" name="Google Shape;12709;p19"/>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0" name="Google Shape;12710;p19"/>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1" name="Google Shape;12711;p19"/>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2" name="Google Shape;12712;p19"/>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3" name="Google Shape;12713;p19"/>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4" name="Google Shape;12714;p19"/>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5" name="Google Shape;12715;p19"/>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6" name="Google Shape;12716;p19"/>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7" name="Google Shape;12717;p19"/>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8" name="Google Shape;12718;p19"/>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9" name="Google Shape;12719;p19"/>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0" name="Google Shape;12720;p19"/>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1" name="Google Shape;12721;p19"/>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2" name="Google Shape;12722;p19"/>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3" name="Google Shape;12723;p19"/>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4" name="Google Shape;12724;p19"/>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5" name="Google Shape;12725;p19"/>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6" name="Google Shape;12726;p19"/>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7" name="Google Shape;12727;p19"/>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8" name="Google Shape;12728;p19"/>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9" name="Google Shape;12729;p19"/>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0" name="Google Shape;12730;p19"/>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1" name="Google Shape;12731;p19"/>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2" name="Google Shape;12732;p19"/>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3" name="Google Shape;12733;p19"/>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4" name="Google Shape;12734;p19"/>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5" name="Google Shape;12735;p19"/>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6" name="Google Shape;12736;p19"/>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7" name="Google Shape;12737;p19"/>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8" name="Google Shape;12738;p19"/>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9" name="Google Shape;12739;p19"/>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0" name="Google Shape;12740;p19"/>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1" name="Google Shape;12741;p19"/>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2" name="Google Shape;12742;p19"/>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3" name="Google Shape;12743;p19"/>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4" name="Google Shape;12744;p19"/>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5" name="Google Shape;12745;p19"/>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6" name="Google Shape;12746;p19"/>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7" name="Google Shape;12747;p19"/>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8" name="Google Shape;12748;p19"/>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49" name="Google Shape;12749;p19"/>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0" name="Google Shape;12750;p19"/>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1" name="Google Shape;12751;p19"/>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2" name="Google Shape;12752;p19"/>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3" name="Google Shape;12753;p19"/>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4" name="Google Shape;12754;p19"/>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5" name="Google Shape;12755;p19"/>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6" name="Google Shape;12756;p19"/>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7" name="Google Shape;12757;p19"/>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8" name="Google Shape;12758;p19"/>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9" name="Google Shape;12759;p19"/>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0" name="Google Shape;12760;p19"/>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1" name="Google Shape;12761;p19"/>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2" name="Google Shape;12762;p19"/>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3" name="Google Shape;12763;p19"/>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4" name="Google Shape;12764;p19"/>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5" name="Google Shape;12765;p19"/>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6" name="Google Shape;12766;p19"/>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7" name="Google Shape;12767;p19"/>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8" name="Google Shape;12768;p19"/>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9" name="Google Shape;12769;p19"/>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0" name="Google Shape;12770;p19"/>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1" name="Google Shape;12771;p19"/>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2" name="Google Shape;12772;p19"/>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3" name="Google Shape;12773;p19"/>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4" name="Google Shape;12774;p19"/>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5" name="Google Shape;12775;p19"/>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6" name="Google Shape;12776;p19"/>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7" name="Google Shape;12777;p19"/>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8" name="Google Shape;12778;p19"/>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9" name="Google Shape;12779;p19"/>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0" name="Google Shape;12780;p19"/>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1" name="Google Shape;12781;p19"/>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2" name="Google Shape;12782;p19"/>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3" name="Google Shape;12783;p19"/>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4" name="Google Shape;12784;p19"/>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5" name="Google Shape;12785;p19"/>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6" name="Google Shape;12786;p19"/>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7" name="Google Shape;12787;p19"/>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8" name="Google Shape;12788;p19"/>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9" name="Google Shape;12789;p19"/>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0" name="Google Shape;12790;p19"/>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1" name="Google Shape;12791;p19"/>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2" name="Google Shape;12792;p19"/>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3" name="Google Shape;12793;p19"/>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4" name="Google Shape;12794;p19"/>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5" name="Google Shape;12795;p19"/>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6" name="Google Shape;12796;p19"/>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7" name="Google Shape;12797;p19"/>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8" name="Google Shape;12798;p19"/>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9" name="Google Shape;12799;p19"/>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0" name="Google Shape;12800;p19"/>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1" name="Google Shape;12801;p19"/>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2" name="Google Shape;12802;p19"/>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3" name="Google Shape;12803;p19"/>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4" name="Google Shape;12804;p19"/>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5" name="Google Shape;12805;p19"/>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6" name="Google Shape;12806;p19"/>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7" name="Google Shape;12807;p19"/>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8" name="Google Shape;12808;p19"/>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9" name="Google Shape;12809;p19"/>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0" name="Google Shape;12810;p19"/>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1" name="Google Shape;12811;p19"/>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2" name="Google Shape;12812;p19"/>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3" name="Google Shape;12813;p19"/>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4" name="Google Shape;12814;p19"/>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5" name="Google Shape;12815;p19"/>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6" name="Google Shape;12816;p19"/>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7" name="Google Shape;12817;p19"/>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8" name="Google Shape;12818;p19"/>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9" name="Google Shape;12819;p19"/>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0" name="Google Shape;12820;p19"/>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1" name="Google Shape;12821;p19"/>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2" name="Google Shape;12822;p19"/>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3" name="Google Shape;12823;p19"/>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4" name="Google Shape;12824;p19"/>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5" name="Google Shape;12825;p19"/>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6" name="Google Shape;12826;p19"/>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7" name="Google Shape;12827;p19"/>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8" name="Google Shape;12828;p19"/>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9" name="Google Shape;12829;p19"/>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0" name="Google Shape;12830;p19"/>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1" name="Google Shape;12831;p19"/>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2" name="Google Shape;12832;p19"/>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3" name="Google Shape;12833;p19"/>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4" name="Google Shape;12834;p19"/>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5" name="Google Shape;12835;p19"/>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6" name="Google Shape;12836;p19"/>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7" name="Google Shape;12837;p19"/>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8" name="Google Shape;12838;p19"/>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9" name="Google Shape;12839;p19"/>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0" name="Google Shape;12840;p19"/>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1" name="Google Shape;12841;p19"/>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2" name="Google Shape;12842;p19"/>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3" name="Google Shape;12843;p19"/>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4" name="Google Shape;12844;p19"/>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5" name="Google Shape;12845;p19"/>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6" name="Google Shape;12846;p19"/>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7" name="Google Shape;12847;p19"/>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8" name="Google Shape;12848;p19"/>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9" name="Google Shape;12849;p19"/>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0" name="Google Shape;12850;p19"/>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1" name="Google Shape;12851;p19"/>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2" name="Google Shape;12852;p19"/>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3" name="Google Shape;12853;p19"/>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4" name="Google Shape;12854;p19"/>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5" name="Google Shape;12855;p19"/>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6" name="Google Shape;12856;p19"/>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7" name="Google Shape;12857;p19"/>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8" name="Google Shape;12858;p19"/>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9" name="Google Shape;12859;p19"/>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0" name="Google Shape;12860;p19"/>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1" name="Google Shape;12861;p19"/>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2" name="Google Shape;12862;p19"/>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3" name="Google Shape;12863;p19"/>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4" name="Google Shape;12864;p19"/>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5" name="Google Shape;12865;p19"/>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6" name="Google Shape;12866;p19"/>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7" name="Google Shape;12867;p19"/>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8" name="Google Shape;12868;p19"/>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9" name="Google Shape;12869;p19"/>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0" name="Google Shape;12870;p19"/>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1" name="Google Shape;12871;p19"/>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2" name="Google Shape;12872;p19"/>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3" name="Google Shape;12873;p19"/>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4" name="Google Shape;12874;p19"/>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5" name="Google Shape;12875;p19"/>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6" name="Google Shape;12876;p19"/>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7" name="Google Shape;12877;p19"/>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8" name="Google Shape;12878;p19"/>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9" name="Google Shape;12879;p19"/>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0" name="Google Shape;12880;p19"/>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1" name="Google Shape;12881;p19"/>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2" name="Google Shape;12882;p19"/>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3" name="Google Shape;12883;p19"/>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4" name="Google Shape;12884;p19"/>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5" name="Google Shape;12885;p19"/>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6" name="Google Shape;12886;p19"/>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7" name="Google Shape;12887;p19"/>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8" name="Google Shape;12888;p19"/>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9" name="Google Shape;12889;p19"/>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0" name="Google Shape;12890;p19"/>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1" name="Google Shape;12891;p19"/>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2" name="Google Shape;12892;p19"/>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3" name="Google Shape;12893;p19"/>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4" name="Google Shape;12894;p19"/>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5" name="Google Shape;12895;p19"/>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6" name="Google Shape;12896;p19"/>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7" name="Google Shape;12897;p19"/>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8" name="Google Shape;12898;p19"/>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9" name="Google Shape;12899;p19"/>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0" name="Google Shape;12900;p19"/>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1" name="Google Shape;12901;p19"/>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2" name="Google Shape;12902;p19"/>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3" name="Google Shape;12903;p19"/>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4" name="Google Shape;12904;p19"/>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5" name="Google Shape;12905;p19"/>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6" name="Google Shape;12906;p19"/>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7" name="Google Shape;12907;p19"/>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8" name="Google Shape;12908;p19"/>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9" name="Google Shape;12909;p19"/>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0" name="Google Shape;12910;p19"/>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1" name="Google Shape;12911;p19"/>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2" name="Google Shape;12912;p19"/>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3" name="Google Shape;12913;p19"/>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4" name="Google Shape;12914;p19"/>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5" name="Google Shape;12915;p19"/>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6" name="Google Shape;12916;p19"/>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7" name="Google Shape;12917;p19"/>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8" name="Google Shape;12918;p19"/>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9" name="Google Shape;12919;p19"/>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0" name="Google Shape;12920;p19"/>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1" name="Google Shape;12921;p19"/>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2" name="Google Shape;12922;p19"/>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3" name="Google Shape;12923;p19"/>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4" name="Google Shape;12924;p19"/>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5" name="Google Shape;12925;p19"/>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6" name="Google Shape;12926;p19"/>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7" name="Google Shape;12927;p19"/>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8" name="Google Shape;12928;p19"/>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9" name="Google Shape;12929;p19"/>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0" name="Google Shape;12930;p19"/>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1" name="Google Shape;12931;p19"/>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2" name="Google Shape;12932;p19"/>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3" name="Google Shape;12933;p19"/>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4" name="Google Shape;12934;p19"/>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5" name="Google Shape;12935;p19"/>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6" name="Google Shape;12936;p19"/>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7" name="Google Shape;12937;p19"/>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8" name="Google Shape;12938;p19"/>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9" name="Google Shape;12939;p19"/>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0" name="Google Shape;12940;p19"/>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1" name="Google Shape;12941;p19"/>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2" name="Google Shape;12942;p19"/>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3" name="Google Shape;12943;p19"/>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4" name="Google Shape;12944;p19"/>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5" name="Google Shape;12945;p19"/>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6" name="Google Shape;12946;p19"/>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7" name="Google Shape;12947;p19"/>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8" name="Google Shape;12948;p19"/>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9" name="Google Shape;12949;p19"/>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0" name="Google Shape;12950;p19"/>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1" name="Google Shape;12951;p19"/>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2" name="Google Shape;12952;p19"/>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3" name="Google Shape;12953;p19"/>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4" name="Google Shape;12954;p19"/>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5" name="Google Shape;12955;p19"/>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6" name="Google Shape;12956;p19"/>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7" name="Google Shape;12957;p19"/>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8" name="Google Shape;12958;p19"/>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9" name="Google Shape;12959;p19"/>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0" name="Google Shape;12960;p19"/>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1" name="Google Shape;12961;p19"/>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2" name="Google Shape;12962;p19"/>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3" name="Google Shape;12963;p19"/>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4" name="Google Shape;12964;p19"/>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5" name="Google Shape;12965;p19"/>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6" name="Google Shape;12966;p19"/>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7" name="Google Shape;12967;p19"/>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8" name="Google Shape;12968;p19"/>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9" name="Google Shape;12969;p19"/>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0" name="Google Shape;12970;p19"/>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1" name="Google Shape;12971;p19"/>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2" name="Google Shape;12972;p19"/>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3" name="Google Shape;12973;p19"/>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4" name="Google Shape;12974;p19"/>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5" name="Google Shape;12975;p19"/>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6" name="Google Shape;12976;p19"/>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7" name="Google Shape;12977;p19"/>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8" name="Google Shape;12978;p19"/>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9" name="Google Shape;12979;p19"/>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0" name="Google Shape;12980;p19"/>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1" name="Google Shape;12981;p19"/>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2" name="Google Shape;12982;p19"/>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3" name="Google Shape;12983;p19"/>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4" name="Google Shape;12984;p19"/>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5" name="Google Shape;12985;p19"/>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6" name="Google Shape;12986;p19"/>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7" name="Google Shape;12987;p19"/>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8" name="Google Shape;12988;p19"/>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9" name="Google Shape;12989;p19"/>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0" name="Google Shape;12990;p19"/>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1" name="Google Shape;12991;p19"/>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2" name="Google Shape;12992;p19"/>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3" name="Google Shape;12993;p19"/>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4" name="Google Shape;12994;p19"/>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5" name="Google Shape;12995;p19"/>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6" name="Google Shape;12996;p19"/>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7" name="Google Shape;12997;p19"/>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8" name="Google Shape;12998;p19"/>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9" name="Google Shape;12999;p19"/>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0" name="Google Shape;13000;p19"/>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1" name="Google Shape;13001;p19"/>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2" name="Google Shape;13002;p19"/>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3" name="Google Shape;13003;p19"/>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4" name="Google Shape;13004;p19"/>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5" name="Google Shape;13005;p19"/>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6" name="Google Shape;13006;p19"/>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7" name="Google Shape;13007;p19"/>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8" name="Google Shape;13008;p19"/>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9" name="Google Shape;13009;p19"/>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0" name="Google Shape;13010;p19"/>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1" name="Google Shape;13011;p19"/>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2" name="Google Shape;13012;p19"/>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3" name="Google Shape;13013;p19"/>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4" name="Google Shape;13014;p19"/>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5" name="Google Shape;13015;p19"/>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6" name="Google Shape;13016;p19"/>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7" name="Google Shape;13017;p19"/>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8" name="Google Shape;13018;p19"/>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9" name="Google Shape;13019;p19"/>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0" name="Google Shape;13020;p19"/>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1" name="Google Shape;13021;p19"/>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2" name="Google Shape;13022;p19"/>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3" name="Google Shape;13023;p19"/>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4" name="Google Shape;13024;p19"/>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5" name="Google Shape;13025;p19"/>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6" name="Google Shape;13026;p19"/>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7" name="Google Shape;13027;p19"/>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8" name="Google Shape;13028;p19"/>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9" name="Google Shape;13029;p19"/>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0" name="Google Shape;13030;p19"/>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1" name="Google Shape;13031;p19"/>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2" name="Google Shape;13032;p19"/>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3" name="Google Shape;13033;p19"/>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4" name="Google Shape;13034;p19"/>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5" name="Google Shape;13035;p19"/>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6" name="Google Shape;13036;p19"/>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7" name="Google Shape;13037;p19"/>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8" name="Google Shape;13038;p19"/>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9" name="Google Shape;13039;p19"/>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0" name="Google Shape;13040;p19"/>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1" name="Google Shape;13041;p19"/>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2" name="Google Shape;13042;p19"/>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3" name="Google Shape;13043;p19"/>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4" name="Google Shape;13044;p19"/>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5" name="Google Shape;13045;p19"/>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6" name="Google Shape;13046;p19"/>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7" name="Google Shape;13047;p19"/>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8" name="Google Shape;13048;p19"/>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9" name="Google Shape;13049;p19"/>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0" name="Google Shape;13050;p19"/>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1" name="Google Shape;13051;p19"/>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2" name="Google Shape;13052;p19"/>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3" name="Google Shape;13053;p19"/>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4" name="Google Shape;13054;p19"/>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5" name="Google Shape;13055;p19"/>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6" name="Google Shape;13056;p19"/>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7" name="Google Shape;13057;p19"/>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8" name="Google Shape;13058;p19"/>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9" name="Google Shape;13059;p19"/>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0" name="Google Shape;13060;p19"/>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1" name="Google Shape;13061;p19"/>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2" name="Google Shape;13062;p19"/>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3" name="Google Shape;13063;p19"/>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4" name="Google Shape;13064;p19"/>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5" name="Google Shape;13065;p19"/>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6" name="Google Shape;13066;p19"/>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7" name="Google Shape;13067;p19"/>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8" name="Google Shape;13068;p19"/>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9" name="Google Shape;13069;p19"/>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0" name="Google Shape;13070;p19"/>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1" name="Google Shape;13071;p19"/>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2" name="Google Shape;13072;p19"/>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3" name="Google Shape;13073;p19"/>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4" name="Google Shape;13074;p19"/>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5" name="Google Shape;13075;p19"/>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6" name="Google Shape;13076;p19"/>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7" name="Google Shape;13077;p19"/>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8" name="Google Shape;13078;p19"/>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9" name="Google Shape;13079;p19"/>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0" name="Google Shape;13080;p19"/>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1" name="Google Shape;13081;p19"/>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2" name="Google Shape;13082;p19"/>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3" name="Google Shape;13083;p19"/>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4" name="Google Shape;13084;p19"/>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5" name="Google Shape;13085;p19"/>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6" name="Google Shape;13086;p19"/>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7" name="Google Shape;13087;p19"/>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8" name="Google Shape;13088;p19"/>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9" name="Google Shape;13089;p19"/>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0" name="Google Shape;13090;p19"/>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1" name="Google Shape;13091;p19"/>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2" name="Google Shape;13092;p19"/>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3" name="Google Shape;13093;p19"/>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4" name="Google Shape;13094;p19"/>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5" name="Google Shape;13095;p19"/>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6" name="Google Shape;13096;p19"/>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7" name="Google Shape;13097;p19"/>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8" name="Google Shape;13098;p19"/>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9" name="Google Shape;13099;p19"/>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0" name="Google Shape;13100;p19"/>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1" name="Google Shape;13101;p19"/>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2" name="Google Shape;13102;p19"/>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3" name="Google Shape;13103;p19"/>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4" name="Google Shape;13104;p19"/>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5" name="Google Shape;13105;p19"/>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6" name="Google Shape;13106;p19"/>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7" name="Google Shape;13107;p19"/>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8" name="Google Shape;13108;p19"/>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9" name="Google Shape;13109;p19"/>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0" name="Google Shape;13110;p19"/>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1" name="Google Shape;13111;p19"/>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2" name="Google Shape;13112;p19"/>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3" name="Google Shape;13113;p19"/>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4" name="Google Shape;13114;p19"/>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5" name="Google Shape;13115;p19"/>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6" name="Google Shape;13116;p19"/>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7" name="Google Shape;13117;p19"/>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8" name="Google Shape;13118;p19"/>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9" name="Google Shape;13119;p19"/>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0" name="Google Shape;13120;p19"/>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1" name="Google Shape;13121;p19"/>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2" name="Google Shape;13122;p19"/>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3" name="Google Shape;13123;p19"/>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4" name="Google Shape;13124;p19"/>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5" name="Google Shape;13125;p19"/>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6" name="Google Shape;13126;p19"/>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7" name="Google Shape;13127;p19"/>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8" name="Google Shape;13128;p19"/>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9" name="Google Shape;13129;p19"/>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0" name="Google Shape;13130;p19"/>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1" name="Google Shape;13131;p19"/>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2" name="Google Shape;13132;p19"/>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3" name="Google Shape;13133;p19"/>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4" name="Google Shape;13134;p19"/>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5" name="Google Shape;13135;p19"/>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6" name="Google Shape;13136;p19"/>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7" name="Google Shape;13137;p19"/>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8" name="Google Shape;13138;p19"/>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9" name="Google Shape;13139;p19"/>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0" name="Google Shape;13140;p19"/>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1" name="Google Shape;13141;p19"/>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2" name="Google Shape;13142;p19"/>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3" name="Google Shape;13143;p19"/>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4" name="Google Shape;13144;p19"/>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5" name="Google Shape;13145;p19"/>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6" name="Google Shape;13146;p19"/>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7" name="Google Shape;13147;p19"/>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8" name="Google Shape;13148;p19"/>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9" name="Google Shape;13149;p19"/>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0" name="Google Shape;13150;p19"/>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1" name="Google Shape;13151;p19"/>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2" name="Google Shape;13152;p19"/>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3" name="Google Shape;13153;p19"/>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4" name="Google Shape;13154;p19"/>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5" name="Google Shape;13155;p19"/>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6" name="Google Shape;13156;p19"/>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7" name="Google Shape;13157;p19"/>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8" name="Google Shape;13158;p19"/>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9" name="Google Shape;13159;p19"/>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0" name="Google Shape;13160;p19"/>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1" name="Google Shape;13161;p19"/>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2" name="Google Shape;13162;p19"/>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3" name="Google Shape;13163;p19"/>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4" name="Google Shape;13164;p19"/>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5" name="Google Shape;13165;p19"/>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6" name="Google Shape;13166;p19"/>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7" name="Google Shape;13167;p19"/>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8" name="Google Shape;13168;p19"/>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9" name="Google Shape;13169;p19"/>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0" name="Google Shape;13170;p19"/>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1" name="Google Shape;13171;p19"/>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2" name="Google Shape;13172;p19"/>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3" name="Google Shape;13173;p19"/>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4" name="Google Shape;13174;p19"/>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5" name="Google Shape;13175;p19"/>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6" name="Google Shape;13176;p19"/>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7" name="Google Shape;13177;p19"/>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8" name="Google Shape;13178;p19"/>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9" name="Google Shape;13179;p19"/>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0" name="Google Shape;13180;p19"/>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1" name="Google Shape;13181;p19"/>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2" name="Google Shape;13182;p19"/>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3" name="Google Shape;13183;p19"/>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4" name="Google Shape;13184;p19"/>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5" name="Google Shape;13185;p19"/>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6" name="Google Shape;13186;p19"/>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7" name="Google Shape;13187;p19"/>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8" name="Google Shape;13188;p19"/>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9" name="Google Shape;13189;p19"/>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0" name="Google Shape;13190;p19"/>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1" name="Google Shape;13191;p19"/>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2" name="Google Shape;13192;p19"/>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3" name="Google Shape;13193;p19"/>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4" name="Google Shape;13194;p19"/>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5" name="Google Shape;13195;p19"/>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6" name="Google Shape;13196;p19"/>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7" name="Google Shape;13197;p19"/>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8" name="Google Shape;13198;p19"/>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9" name="Google Shape;13199;p19"/>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0" name="Google Shape;13200;p19"/>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1" name="Google Shape;13201;p19"/>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2" name="Google Shape;13202;p19"/>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3" name="Google Shape;13203;p19"/>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4" name="Google Shape;13204;p19"/>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5" name="Google Shape;13205;p19"/>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6" name="Google Shape;13206;p19"/>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7" name="Google Shape;13207;p19"/>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8" name="Google Shape;13208;p19"/>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9" name="Google Shape;13209;p19"/>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0" name="Google Shape;13210;p19"/>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1" name="Google Shape;13211;p19"/>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2" name="Google Shape;13212;p19"/>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3" name="Google Shape;13213;p19"/>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4" name="Google Shape;13214;p19"/>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5" name="Google Shape;13215;p19"/>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6" name="Google Shape;13216;p19"/>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7" name="Google Shape;13217;p19"/>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8" name="Google Shape;13218;p19"/>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9" name="Google Shape;13219;p19"/>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0" name="Google Shape;13220;p19"/>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1" name="Google Shape;13221;p19"/>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2" name="Google Shape;13222;p19"/>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3" name="Google Shape;13223;p19"/>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4" name="Google Shape;13224;p19"/>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5" name="Google Shape;13225;p19"/>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6" name="Google Shape;13226;p19"/>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7" name="Google Shape;13227;p19"/>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8" name="Google Shape;13228;p19"/>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9" name="Google Shape;13229;p19"/>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0" name="Google Shape;13230;p19"/>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1" name="Google Shape;13231;p19"/>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2" name="Google Shape;13232;p19"/>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3" name="Google Shape;13233;p19"/>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4" name="Google Shape;13234;p19"/>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5" name="Google Shape;13235;p19"/>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6" name="Google Shape;13236;p19"/>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7" name="Google Shape;13237;p19"/>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8" name="Google Shape;13238;p19"/>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9" name="Google Shape;13239;p19"/>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0" name="Google Shape;13240;p19"/>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1" name="Google Shape;13241;p19"/>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2" name="Google Shape;13242;p19"/>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3" name="Google Shape;13243;p19"/>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4" name="Google Shape;13244;p19"/>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5" name="Google Shape;13245;p19"/>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6" name="Google Shape;13246;p19"/>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7" name="Google Shape;13247;p19"/>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8" name="Google Shape;13248;p19"/>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9" name="Google Shape;13249;p19"/>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0" name="Google Shape;13250;p19"/>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1" name="Google Shape;13251;p19"/>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2" name="Google Shape;13252;p19"/>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3" name="Google Shape;13253;p19"/>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4" name="Google Shape;13254;p19"/>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5" name="Google Shape;13255;p19"/>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6" name="Google Shape;13256;p19"/>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7" name="Google Shape;13257;p19"/>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8" name="Google Shape;13258;p19"/>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9" name="Google Shape;13259;p19"/>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0" name="Google Shape;13260;p19"/>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1" name="Google Shape;13261;p19"/>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2" name="Google Shape;13262;p19"/>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3" name="Google Shape;13263;p19"/>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4" name="Google Shape;13264;p19"/>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5" name="Google Shape;13265;p19"/>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6" name="Google Shape;13266;p19"/>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7" name="Google Shape;13267;p19"/>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8" name="Google Shape;13268;p19"/>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9" name="Google Shape;13269;p19"/>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0" name="Google Shape;13270;p19"/>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1" name="Google Shape;13271;p19"/>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2" name="Google Shape;13272;p19"/>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3" name="Google Shape;13273;p19"/>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4" name="Google Shape;13274;p19"/>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5" name="Google Shape;13275;p19"/>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6" name="Google Shape;13276;p19"/>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7" name="Google Shape;13277;p19"/>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8" name="Google Shape;13278;p19"/>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9" name="Google Shape;13279;p19"/>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0" name="Google Shape;13280;p19"/>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1" name="Google Shape;13281;p19"/>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2" name="Google Shape;13282;p19"/>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3" name="Google Shape;13283;p19"/>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4" name="Google Shape;13284;p19"/>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5" name="Google Shape;13285;p19"/>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6" name="Google Shape;13286;p19"/>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7" name="Google Shape;13287;p19"/>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8" name="Google Shape;13288;p19"/>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9" name="Google Shape;13289;p19"/>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0" name="Google Shape;13290;p19"/>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1" name="Google Shape;13291;p19"/>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2" name="Google Shape;13292;p19"/>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3" name="Google Shape;13293;p19"/>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4" name="Google Shape;13294;p19"/>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5" name="Google Shape;13295;p19"/>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6" name="Google Shape;13296;p19"/>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7" name="Google Shape;13297;p19"/>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8" name="Google Shape;13298;p19"/>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9" name="Google Shape;13299;p19"/>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0" name="Google Shape;13300;p19"/>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1" name="Google Shape;13301;p19"/>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2" name="Google Shape;13302;p19"/>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3" name="Google Shape;13303;p19"/>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4" name="Google Shape;13304;p19"/>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5" name="Google Shape;13305;p19"/>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6" name="Google Shape;13306;p19"/>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7" name="Google Shape;13307;p19"/>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8" name="Google Shape;13308;p19"/>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9" name="Google Shape;13309;p19"/>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0" name="Google Shape;13310;p19"/>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1" name="Google Shape;13311;p19"/>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2" name="Google Shape;13312;p19"/>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3" name="Google Shape;13313;p19"/>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4" name="Google Shape;13314;p19"/>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5" name="Google Shape;13315;p19"/>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6" name="Google Shape;13316;p19"/>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7" name="Google Shape;13317;p19"/>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8" name="Google Shape;13318;p19"/>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9" name="Google Shape;13319;p19"/>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0" name="Google Shape;13320;p19"/>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1" name="Google Shape;13321;p19"/>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2" name="Google Shape;13322;p19"/>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3" name="Google Shape;13323;p19"/>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4" name="Google Shape;13324;p19"/>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5" name="Google Shape;13325;p19"/>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6" name="Google Shape;13326;p19"/>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7" name="Google Shape;13327;p19"/>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8" name="Google Shape;13328;p19"/>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9" name="Google Shape;13329;p19"/>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0" name="Google Shape;13330;p19"/>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1" name="Google Shape;13331;p19"/>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2" name="Google Shape;13332;p19"/>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3" name="Google Shape;13333;p19"/>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4" name="Google Shape;13334;p19"/>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5" name="Google Shape;13335;p19"/>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6" name="Google Shape;13336;p19"/>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7" name="Google Shape;13337;p19"/>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8" name="Google Shape;13338;p19"/>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9" name="Google Shape;13339;p19"/>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0" name="Google Shape;13340;p19"/>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1" name="Google Shape;13341;p19"/>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2" name="Google Shape;13342;p19"/>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3" name="Google Shape;13343;p19"/>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4" name="Google Shape;13344;p19"/>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5" name="Google Shape;13345;p19"/>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6" name="Google Shape;13346;p19"/>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7" name="Google Shape;13347;p19"/>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8" name="Google Shape;13348;p19"/>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9" name="Google Shape;13349;p19"/>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0" name="Google Shape;13350;p19"/>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1" name="Google Shape;13351;p19"/>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2" name="Google Shape;13352;p19"/>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3" name="Google Shape;13353;p19"/>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4" name="Google Shape;13354;p19"/>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5" name="Google Shape;13355;p19"/>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6" name="Google Shape;13356;p19"/>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7" name="Google Shape;13357;p19"/>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8" name="Google Shape;13358;p19"/>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9" name="Google Shape;13359;p19"/>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0" name="Google Shape;13360;p19"/>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1" name="Google Shape;13361;p19"/>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2" name="Google Shape;13362;p19"/>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3" name="Google Shape;13363;p19"/>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4" name="Google Shape;13364;p19"/>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5" name="Google Shape;13365;p19"/>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6" name="Google Shape;13366;p19"/>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7" name="Google Shape;13367;p19"/>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8" name="Google Shape;13368;p19"/>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9" name="Google Shape;13369;p19"/>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0" name="Google Shape;13370;p19"/>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1" name="Google Shape;13371;p19"/>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2" name="Google Shape;13372;p19"/>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3" name="Google Shape;13373;p19"/>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4" name="Google Shape;13374;p19"/>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5" name="Google Shape;13375;p19"/>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6" name="Google Shape;13376;p19"/>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7" name="Google Shape;13377;p19"/>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8" name="Google Shape;13378;p19"/>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9" name="Google Shape;13379;p19"/>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0" name="Google Shape;13380;p19"/>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1" name="Google Shape;13381;p19"/>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2" name="Google Shape;13382;p19"/>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3" name="Google Shape;13383;p19"/>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4" name="Google Shape;13384;p19"/>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5" name="Google Shape;13385;p19"/>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6" name="Google Shape;13386;p19"/>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7" name="Google Shape;13387;p19"/>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8" name="Google Shape;13388;p19"/>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9" name="Google Shape;13389;p19"/>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0" name="Google Shape;13390;p19"/>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1" name="Google Shape;13391;p19"/>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2" name="Google Shape;13392;p19"/>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3" name="Google Shape;13393;p19"/>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4" name="Google Shape;13394;p19"/>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5" name="Google Shape;13395;p19"/>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6" name="Google Shape;13396;p19"/>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7" name="Google Shape;13397;p19"/>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8" name="Google Shape;13398;p19"/>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9" name="Google Shape;13399;p19"/>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0" name="Google Shape;13400;p19"/>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1" name="Google Shape;13401;p19"/>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2" name="Google Shape;13402;p19"/>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3" name="Google Shape;13403;p19"/>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4" name="Google Shape;13404;p19"/>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5" name="Google Shape;13405;p19"/>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6" name="Google Shape;13406;p19"/>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7" name="Google Shape;13407;p19"/>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8" name="Google Shape;13408;p19"/>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9" name="Google Shape;13409;p19"/>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0" name="Google Shape;13410;p19"/>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1" name="Google Shape;13411;p19"/>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2" name="Google Shape;13412;p19"/>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3" name="Google Shape;13413;p19"/>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4" name="Google Shape;13414;p19"/>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5" name="Google Shape;13415;p19"/>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6" name="Google Shape;13416;p19"/>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7" name="Google Shape;13417;p19"/>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8" name="Google Shape;13418;p19"/>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9" name="Google Shape;13419;p19"/>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0" name="Google Shape;13420;p19"/>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1" name="Google Shape;13421;p19"/>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2" name="Google Shape;13422;p19"/>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3" name="Google Shape;13423;p19"/>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4" name="Google Shape;13424;p19"/>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5" name="Google Shape;13425;p19"/>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6" name="Google Shape;13426;p19"/>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7" name="Google Shape;13427;p19"/>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8" name="Google Shape;13428;p19"/>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9" name="Google Shape;13429;p19"/>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0" name="Google Shape;13430;p19"/>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1" name="Google Shape;13431;p19"/>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2" name="Google Shape;13432;p19"/>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3" name="Google Shape;13433;p19"/>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4" name="Google Shape;13434;p19"/>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5" name="Google Shape;13435;p19"/>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6" name="Google Shape;13436;p19"/>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7" name="Google Shape;13437;p19"/>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8" name="Google Shape;13438;p19"/>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9" name="Google Shape;13439;p19"/>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0" name="Google Shape;13440;p19"/>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1" name="Google Shape;13441;p19"/>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2" name="Google Shape;13442;p19"/>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3" name="Google Shape;13443;p19"/>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4" name="Google Shape;13444;p19"/>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5" name="Google Shape;13445;p19"/>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6" name="Google Shape;13446;p19"/>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7" name="Google Shape;13447;p19"/>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8" name="Google Shape;13448;p19"/>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9" name="Google Shape;13449;p19"/>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0" name="Google Shape;13450;p19"/>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1" name="Google Shape;13451;p19"/>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2" name="Google Shape;13452;p19"/>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3" name="Google Shape;13453;p19"/>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4" name="Google Shape;13454;p19"/>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5" name="Google Shape;13455;p19"/>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6" name="Google Shape;13456;p19"/>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7" name="Google Shape;13457;p19"/>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8" name="Google Shape;13458;p19"/>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9" name="Google Shape;13459;p19"/>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0" name="Google Shape;13460;p19"/>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1" name="Google Shape;13461;p19"/>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2" name="Google Shape;13462;p19"/>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3" name="Google Shape;13463;p19"/>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4" name="Google Shape;13464;p19"/>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5" name="Google Shape;13465;p19"/>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6" name="Google Shape;13466;p19"/>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7" name="Google Shape;13467;p19"/>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8" name="Google Shape;13468;p19"/>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9" name="Google Shape;13469;p19"/>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0" name="Google Shape;13470;p19"/>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1" name="Google Shape;13471;p19"/>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2" name="Google Shape;13472;p19"/>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3" name="Google Shape;13473;p19"/>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4" name="Google Shape;13474;p19"/>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5" name="Google Shape;13475;p19"/>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6" name="Google Shape;13476;p19"/>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7" name="Google Shape;13477;p19"/>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8" name="Google Shape;13478;p19"/>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9" name="Google Shape;13479;p19"/>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0" name="Google Shape;13480;p19"/>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1" name="Google Shape;13481;p19"/>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2" name="Google Shape;13482;p19"/>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3" name="Google Shape;13483;p19"/>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4" name="Google Shape;13484;p19"/>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5" name="Google Shape;13485;p19"/>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6" name="Google Shape;13486;p19"/>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7" name="Google Shape;13487;p19"/>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8" name="Google Shape;13488;p19"/>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9" name="Google Shape;13489;p19"/>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0" name="Google Shape;13490;p19"/>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1" name="Google Shape;13491;p19"/>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2" name="Google Shape;13492;p19"/>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3" name="Google Shape;13493;p19"/>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4" name="Google Shape;13494;p19"/>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5" name="Google Shape;13495;p19"/>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6" name="Google Shape;13496;p19"/>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7" name="Google Shape;13497;p19"/>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8" name="Google Shape;13498;p19"/>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9" name="Google Shape;13499;p19"/>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0" name="Google Shape;13500;p19"/>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1" name="Google Shape;13501;p19"/>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2" name="Google Shape;13502;p19"/>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3" name="Google Shape;13503;p19"/>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4" name="Google Shape;13504;p19"/>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5" name="Google Shape;13505;p19"/>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6" name="Google Shape;13506;p19"/>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7" name="Google Shape;13507;p19"/>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8" name="Google Shape;13508;p19"/>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9" name="Google Shape;13509;p19"/>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0" name="Google Shape;13510;p19"/>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1" name="Google Shape;13511;p19"/>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2" name="Google Shape;13512;p19"/>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3" name="Google Shape;13513;p19"/>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4" name="Google Shape;13514;p19"/>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5" name="Google Shape;13515;p19"/>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6" name="Google Shape;13516;p19"/>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7" name="Google Shape;13517;p19"/>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8" name="Google Shape;13518;p19"/>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9" name="Google Shape;13519;p19"/>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0" name="Google Shape;13520;p19"/>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1" name="Google Shape;13521;p19"/>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2" name="Google Shape;13522;p19"/>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3" name="Google Shape;13523;p19"/>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4" name="Google Shape;13524;p19"/>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5" name="Google Shape;13525;p19"/>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6" name="Google Shape;13526;p19"/>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7" name="Google Shape;13527;p19"/>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8" name="Google Shape;13528;p19"/>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9" name="Google Shape;13529;p19"/>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0" name="Google Shape;13530;p19"/>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1" name="Google Shape;13531;p19"/>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2" name="Google Shape;13532;p19"/>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3" name="Google Shape;13533;p19"/>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4" name="Google Shape;13534;p19"/>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5" name="Google Shape;13535;p19"/>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6" name="Google Shape;13536;p19"/>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7" name="Google Shape;13537;p19"/>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8" name="Google Shape;13538;p19"/>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9" name="Google Shape;13539;p19"/>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40" name="Google Shape;13540;p19"/>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41" name="Google Shape;13541;p19"/>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42" name="Google Shape;13542;p19"/>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43" name="Google Shape;13543;p19"/>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544" name="Google Shape;13544;p1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545" name="Google Shape;13545;p19"/>
          <p:cNvSpPr txBox="1">
            <a:spLocks noGrp="1"/>
          </p:cNvSpPr>
          <p:nvPr>
            <p:ph type="title" idx="2"/>
          </p:nvPr>
        </p:nvSpPr>
        <p:spPr>
          <a:xfrm rot="419">
            <a:off x="2977255" y="4273112"/>
            <a:ext cx="6566400" cy="7452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sz="32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546" name="Google Shape;13546;p19"/>
          <p:cNvSpPr txBox="1">
            <a:spLocks noGrp="1"/>
          </p:cNvSpPr>
          <p:nvPr>
            <p:ph type="title" idx="3"/>
          </p:nvPr>
        </p:nvSpPr>
        <p:spPr>
          <a:xfrm rot="-628">
            <a:off x="3716571" y="2017019"/>
            <a:ext cx="6566400" cy="7452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sz="32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547" name="Google Shape;13547;p19"/>
          <p:cNvSpPr txBox="1">
            <a:spLocks noGrp="1"/>
          </p:cNvSpPr>
          <p:nvPr>
            <p:ph type="subTitle" idx="1"/>
          </p:nvPr>
        </p:nvSpPr>
        <p:spPr>
          <a:xfrm rot="-209">
            <a:off x="3716571" y="2763025"/>
            <a:ext cx="6566400" cy="80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13548" name="Google Shape;13548;p19"/>
          <p:cNvSpPr txBox="1">
            <a:spLocks noGrp="1"/>
          </p:cNvSpPr>
          <p:nvPr>
            <p:ph type="subTitle" idx="4"/>
          </p:nvPr>
        </p:nvSpPr>
        <p:spPr>
          <a:xfrm rot="1885">
            <a:off x="2977256" y="5020505"/>
            <a:ext cx="6566401" cy="85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13549" name="Google Shape;13549;p19"/>
          <p:cNvSpPr/>
          <p:nvPr/>
        </p:nvSpPr>
        <p:spPr>
          <a:xfrm rot="-6345070" flipH="1">
            <a:off x="11242470" y="4555050"/>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0" name="Google Shape;13550;p19"/>
          <p:cNvSpPr/>
          <p:nvPr/>
        </p:nvSpPr>
        <p:spPr>
          <a:xfrm rot="-9002992" flipH="1">
            <a:off x="10712221" y="5350781"/>
            <a:ext cx="96947" cy="19478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1" name="Google Shape;13551;p19"/>
          <p:cNvSpPr/>
          <p:nvPr/>
        </p:nvSpPr>
        <p:spPr>
          <a:xfrm rot="-9002992" flipH="1">
            <a:off x="11440021" y="6098781"/>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2" name="Google Shape;13552;p19"/>
          <p:cNvSpPr/>
          <p:nvPr/>
        </p:nvSpPr>
        <p:spPr>
          <a:xfrm rot="-6345070" flipH="1">
            <a:off x="510170" y="622017"/>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3" name="Google Shape;13553;p19"/>
          <p:cNvSpPr/>
          <p:nvPr/>
        </p:nvSpPr>
        <p:spPr>
          <a:xfrm rot="-9002992" flipH="1">
            <a:off x="1215321" y="1350381"/>
            <a:ext cx="96947" cy="19478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4" name="Google Shape;13554;p19"/>
          <p:cNvSpPr/>
          <p:nvPr/>
        </p:nvSpPr>
        <p:spPr>
          <a:xfrm rot="-469745" flipH="1">
            <a:off x="1868887" y="667287"/>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55" name="Google Shape;13555;p19"/>
          <p:cNvSpPr/>
          <p:nvPr/>
        </p:nvSpPr>
        <p:spPr>
          <a:xfrm rot="-9002992" flipH="1">
            <a:off x="811888" y="230154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428739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4408"/>
        <p:cNvGrpSpPr/>
        <p:nvPr/>
      </p:nvGrpSpPr>
      <p:grpSpPr>
        <a:xfrm>
          <a:off x="0" y="0"/>
          <a:ext cx="0" cy="0"/>
          <a:chOff x="0" y="0"/>
          <a:chExt cx="0" cy="0"/>
        </a:xfrm>
      </p:grpSpPr>
      <p:grpSp>
        <p:nvGrpSpPr>
          <p:cNvPr id="14409" name="Google Shape;14409;p21"/>
          <p:cNvGrpSpPr/>
          <p:nvPr/>
        </p:nvGrpSpPr>
        <p:grpSpPr>
          <a:xfrm>
            <a:off x="0" y="0"/>
            <a:ext cx="12205600" cy="7066400"/>
            <a:chOff x="0" y="0"/>
            <a:chExt cx="9154200" cy="5299800"/>
          </a:xfrm>
        </p:grpSpPr>
        <p:sp>
          <p:nvSpPr>
            <p:cNvPr id="14410" name="Google Shape;14410;p21"/>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1" name="Google Shape;14411;p21"/>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2" name="Google Shape;14412;p21"/>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3" name="Google Shape;14413;p21"/>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4" name="Google Shape;14414;p21"/>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5" name="Google Shape;14415;p21"/>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6" name="Google Shape;14416;p21"/>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7" name="Google Shape;14417;p21"/>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8" name="Google Shape;14418;p21"/>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9" name="Google Shape;14419;p21"/>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0" name="Google Shape;14420;p21"/>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1" name="Google Shape;14421;p21"/>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2" name="Google Shape;14422;p21"/>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3" name="Google Shape;14423;p21"/>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4" name="Google Shape;14424;p21"/>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5" name="Google Shape;14425;p21"/>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6" name="Google Shape;14426;p21"/>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7" name="Google Shape;14427;p21"/>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8" name="Google Shape;14428;p21"/>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9" name="Google Shape;14429;p21"/>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0" name="Google Shape;14430;p21"/>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1" name="Google Shape;14431;p21"/>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2" name="Google Shape;14432;p21"/>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3" name="Google Shape;14433;p21"/>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4" name="Google Shape;14434;p21"/>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5" name="Google Shape;14435;p21"/>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6" name="Google Shape;14436;p21"/>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7" name="Google Shape;14437;p21"/>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8" name="Google Shape;14438;p21"/>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39" name="Google Shape;14439;p21"/>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0" name="Google Shape;14440;p21"/>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1" name="Google Shape;14441;p21"/>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2" name="Google Shape;14442;p21"/>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3" name="Google Shape;14443;p21"/>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4" name="Google Shape;14444;p21"/>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5" name="Google Shape;14445;p21"/>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6" name="Google Shape;14446;p21"/>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7" name="Google Shape;14447;p21"/>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8" name="Google Shape;14448;p21"/>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49" name="Google Shape;14449;p21"/>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0" name="Google Shape;14450;p21"/>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1" name="Google Shape;14451;p21"/>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2" name="Google Shape;14452;p21"/>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3" name="Google Shape;14453;p21"/>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4" name="Google Shape;14454;p21"/>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5" name="Google Shape;14455;p21"/>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6" name="Google Shape;14456;p21"/>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7" name="Google Shape;14457;p21"/>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8" name="Google Shape;14458;p21"/>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9" name="Google Shape;14459;p21"/>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0" name="Google Shape;14460;p21"/>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1" name="Google Shape;14461;p21"/>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2" name="Google Shape;14462;p21"/>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3" name="Google Shape;14463;p21"/>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4" name="Google Shape;14464;p21"/>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5" name="Google Shape;14465;p21"/>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6" name="Google Shape;14466;p21"/>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7" name="Google Shape;14467;p21"/>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8" name="Google Shape;14468;p21"/>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9" name="Google Shape;14469;p21"/>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0" name="Google Shape;14470;p21"/>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1" name="Google Shape;14471;p21"/>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2" name="Google Shape;14472;p21"/>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3" name="Google Shape;14473;p21"/>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4" name="Google Shape;14474;p21"/>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5" name="Google Shape;14475;p21"/>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6" name="Google Shape;14476;p21"/>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7" name="Google Shape;14477;p21"/>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8" name="Google Shape;14478;p21"/>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9" name="Google Shape;14479;p21"/>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0" name="Google Shape;14480;p21"/>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1" name="Google Shape;14481;p21"/>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2" name="Google Shape;14482;p21"/>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3" name="Google Shape;14483;p21"/>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4" name="Google Shape;14484;p21"/>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5" name="Google Shape;14485;p21"/>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6" name="Google Shape;14486;p21"/>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7" name="Google Shape;14487;p21"/>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8" name="Google Shape;14488;p21"/>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89" name="Google Shape;14489;p21"/>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0" name="Google Shape;14490;p21"/>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1" name="Google Shape;14491;p21"/>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2" name="Google Shape;14492;p21"/>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3" name="Google Shape;14493;p21"/>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4" name="Google Shape;14494;p21"/>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5" name="Google Shape;14495;p21"/>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6" name="Google Shape;14496;p21"/>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7" name="Google Shape;14497;p21"/>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8" name="Google Shape;14498;p21"/>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99" name="Google Shape;14499;p21"/>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0" name="Google Shape;14500;p21"/>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1" name="Google Shape;14501;p21"/>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2" name="Google Shape;14502;p21"/>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3" name="Google Shape;14503;p21"/>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4" name="Google Shape;14504;p21"/>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5" name="Google Shape;14505;p21"/>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6" name="Google Shape;14506;p21"/>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7" name="Google Shape;14507;p21"/>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8" name="Google Shape;14508;p21"/>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09" name="Google Shape;14509;p21"/>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0" name="Google Shape;14510;p21"/>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1" name="Google Shape;14511;p21"/>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2" name="Google Shape;14512;p21"/>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3" name="Google Shape;14513;p21"/>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4" name="Google Shape;14514;p21"/>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5" name="Google Shape;14515;p21"/>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6" name="Google Shape;14516;p21"/>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7" name="Google Shape;14517;p21"/>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8" name="Google Shape;14518;p21"/>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19" name="Google Shape;14519;p21"/>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0" name="Google Shape;14520;p21"/>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1" name="Google Shape;14521;p21"/>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2" name="Google Shape;14522;p21"/>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3" name="Google Shape;14523;p21"/>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4" name="Google Shape;14524;p21"/>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5" name="Google Shape;14525;p21"/>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6" name="Google Shape;14526;p21"/>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7" name="Google Shape;14527;p21"/>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8" name="Google Shape;14528;p21"/>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29" name="Google Shape;14529;p21"/>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0" name="Google Shape;14530;p21"/>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1" name="Google Shape;14531;p21"/>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2" name="Google Shape;14532;p21"/>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3" name="Google Shape;14533;p21"/>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4" name="Google Shape;14534;p21"/>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5" name="Google Shape;14535;p21"/>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6" name="Google Shape;14536;p21"/>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7" name="Google Shape;14537;p21"/>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8" name="Google Shape;14538;p21"/>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39" name="Google Shape;14539;p21"/>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0" name="Google Shape;14540;p21"/>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1" name="Google Shape;14541;p21"/>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2" name="Google Shape;14542;p21"/>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3" name="Google Shape;14543;p21"/>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4" name="Google Shape;14544;p21"/>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5" name="Google Shape;14545;p21"/>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6" name="Google Shape;14546;p21"/>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7" name="Google Shape;14547;p21"/>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8" name="Google Shape;14548;p21"/>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49" name="Google Shape;14549;p21"/>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0" name="Google Shape;14550;p21"/>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1" name="Google Shape;14551;p21"/>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2" name="Google Shape;14552;p21"/>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3" name="Google Shape;14553;p21"/>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4" name="Google Shape;14554;p21"/>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5" name="Google Shape;14555;p21"/>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6" name="Google Shape;14556;p21"/>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7" name="Google Shape;14557;p21"/>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8" name="Google Shape;14558;p21"/>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9" name="Google Shape;14559;p21"/>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0" name="Google Shape;14560;p21"/>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1" name="Google Shape;14561;p21"/>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2" name="Google Shape;14562;p21"/>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3" name="Google Shape;14563;p21"/>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4" name="Google Shape;14564;p21"/>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5" name="Google Shape;14565;p21"/>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6" name="Google Shape;14566;p21"/>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7" name="Google Shape;14567;p21"/>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8" name="Google Shape;14568;p21"/>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9" name="Google Shape;14569;p21"/>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0" name="Google Shape;14570;p21"/>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1" name="Google Shape;14571;p21"/>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2" name="Google Shape;14572;p21"/>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3" name="Google Shape;14573;p21"/>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4" name="Google Shape;14574;p21"/>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5" name="Google Shape;14575;p21"/>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6" name="Google Shape;14576;p21"/>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7" name="Google Shape;14577;p21"/>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8" name="Google Shape;14578;p21"/>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9" name="Google Shape;14579;p21"/>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0" name="Google Shape;14580;p21"/>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1" name="Google Shape;14581;p21"/>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2" name="Google Shape;14582;p21"/>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3" name="Google Shape;14583;p21"/>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4" name="Google Shape;14584;p21"/>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5" name="Google Shape;14585;p21"/>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6" name="Google Shape;14586;p21"/>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7" name="Google Shape;14587;p21"/>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8" name="Google Shape;14588;p21"/>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9" name="Google Shape;14589;p21"/>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0" name="Google Shape;14590;p21"/>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1" name="Google Shape;14591;p21"/>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2" name="Google Shape;14592;p21"/>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3" name="Google Shape;14593;p21"/>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4" name="Google Shape;14594;p21"/>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5" name="Google Shape;14595;p21"/>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6" name="Google Shape;14596;p21"/>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7" name="Google Shape;14597;p21"/>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8" name="Google Shape;14598;p21"/>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9" name="Google Shape;14599;p21"/>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0" name="Google Shape;14600;p21"/>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1" name="Google Shape;14601;p21"/>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2" name="Google Shape;14602;p21"/>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3" name="Google Shape;14603;p21"/>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4" name="Google Shape;14604;p21"/>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5" name="Google Shape;14605;p21"/>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6" name="Google Shape;14606;p21"/>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7" name="Google Shape;14607;p21"/>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8" name="Google Shape;14608;p21"/>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9" name="Google Shape;14609;p21"/>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0" name="Google Shape;14610;p21"/>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1" name="Google Shape;14611;p21"/>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2" name="Google Shape;14612;p21"/>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3" name="Google Shape;14613;p21"/>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4" name="Google Shape;14614;p21"/>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5" name="Google Shape;14615;p21"/>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6" name="Google Shape;14616;p21"/>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7" name="Google Shape;14617;p21"/>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8" name="Google Shape;14618;p21"/>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9" name="Google Shape;14619;p21"/>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0" name="Google Shape;14620;p21"/>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1" name="Google Shape;14621;p21"/>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2" name="Google Shape;14622;p21"/>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3" name="Google Shape;14623;p21"/>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4" name="Google Shape;14624;p21"/>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5" name="Google Shape;14625;p21"/>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6" name="Google Shape;14626;p21"/>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7" name="Google Shape;14627;p21"/>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8" name="Google Shape;14628;p21"/>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9" name="Google Shape;14629;p21"/>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0" name="Google Shape;14630;p21"/>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1" name="Google Shape;14631;p21"/>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2" name="Google Shape;14632;p21"/>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3" name="Google Shape;14633;p21"/>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4" name="Google Shape;14634;p21"/>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5" name="Google Shape;14635;p21"/>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6" name="Google Shape;14636;p21"/>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7" name="Google Shape;14637;p21"/>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8" name="Google Shape;14638;p21"/>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9" name="Google Shape;14639;p21"/>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0" name="Google Shape;14640;p21"/>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1" name="Google Shape;14641;p21"/>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2" name="Google Shape;14642;p21"/>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3" name="Google Shape;14643;p21"/>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4" name="Google Shape;14644;p21"/>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5" name="Google Shape;14645;p21"/>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6" name="Google Shape;14646;p21"/>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7" name="Google Shape;14647;p21"/>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8" name="Google Shape;14648;p21"/>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9" name="Google Shape;14649;p21"/>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0" name="Google Shape;14650;p21"/>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1" name="Google Shape;14651;p21"/>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2" name="Google Shape;14652;p21"/>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3" name="Google Shape;14653;p21"/>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4" name="Google Shape;14654;p21"/>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5" name="Google Shape;14655;p21"/>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6" name="Google Shape;14656;p21"/>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7" name="Google Shape;14657;p21"/>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8" name="Google Shape;14658;p21"/>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9" name="Google Shape;14659;p21"/>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0" name="Google Shape;14660;p21"/>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1" name="Google Shape;14661;p21"/>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2" name="Google Shape;14662;p21"/>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3" name="Google Shape;14663;p21"/>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4" name="Google Shape;14664;p21"/>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5" name="Google Shape;14665;p21"/>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6" name="Google Shape;14666;p21"/>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7" name="Google Shape;14667;p21"/>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8" name="Google Shape;14668;p21"/>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9" name="Google Shape;14669;p21"/>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0" name="Google Shape;14670;p21"/>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1" name="Google Shape;14671;p21"/>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2" name="Google Shape;14672;p21"/>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3" name="Google Shape;14673;p21"/>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4" name="Google Shape;14674;p21"/>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5" name="Google Shape;14675;p21"/>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6" name="Google Shape;14676;p21"/>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7" name="Google Shape;14677;p21"/>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8" name="Google Shape;14678;p21"/>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9" name="Google Shape;14679;p21"/>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0" name="Google Shape;14680;p21"/>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1" name="Google Shape;14681;p21"/>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2" name="Google Shape;14682;p21"/>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3" name="Google Shape;14683;p21"/>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4" name="Google Shape;14684;p21"/>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5" name="Google Shape;14685;p21"/>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6" name="Google Shape;14686;p21"/>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7" name="Google Shape;14687;p21"/>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8" name="Google Shape;14688;p21"/>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9" name="Google Shape;14689;p21"/>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0" name="Google Shape;14690;p21"/>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1" name="Google Shape;14691;p21"/>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2" name="Google Shape;14692;p21"/>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3" name="Google Shape;14693;p21"/>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4" name="Google Shape;14694;p21"/>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5" name="Google Shape;14695;p21"/>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6" name="Google Shape;14696;p21"/>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7" name="Google Shape;14697;p21"/>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8" name="Google Shape;14698;p21"/>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9" name="Google Shape;14699;p21"/>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0" name="Google Shape;14700;p21"/>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1" name="Google Shape;14701;p21"/>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2" name="Google Shape;14702;p21"/>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3" name="Google Shape;14703;p21"/>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4" name="Google Shape;14704;p21"/>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5" name="Google Shape;14705;p21"/>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6" name="Google Shape;14706;p21"/>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7" name="Google Shape;14707;p21"/>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8" name="Google Shape;14708;p21"/>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9" name="Google Shape;14709;p21"/>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0" name="Google Shape;14710;p21"/>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1" name="Google Shape;14711;p21"/>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2" name="Google Shape;14712;p21"/>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3" name="Google Shape;14713;p21"/>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4" name="Google Shape;14714;p21"/>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5" name="Google Shape;14715;p21"/>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6" name="Google Shape;14716;p21"/>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7" name="Google Shape;14717;p21"/>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8" name="Google Shape;14718;p21"/>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9" name="Google Shape;14719;p21"/>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0" name="Google Shape;14720;p21"/>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1" name="Google Shape;14721;p21"/>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2" name="Google Shape;14722;p21"/>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3" name="Google Shape;14723;p21"/>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4" name="Google Shape;14724;p21"/>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5" name="Google Shape;14725;p21"/>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6" name="Google Shape;14726;p21"/>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7" name="Google Shape;14727;p21"/>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8" name="Google Shape;14728;p21"/>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9" name="Google Shape;14729;p21"/>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0" name="Google Shape;14730;p21"/>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1" name="Google Shape;14731;p21"/>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2" name="Google Shape;14732;p21"/>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3" name="Google Shape;14733;p21"/>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4" name="Google Shape;14734;p21"/>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5" name="Google Shape;14735;p21"/>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6" name="Google Shape;14736;p21"/>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7" name="Google Shape;14737;p21"/>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8" name="Google Shape;14738;p21"/>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9" name="Google Shape;14739;p21"/>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0" name="Google Shape;14740;p21"/>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1" name="Google Shape;14741;p21"/>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2" name="Google Shape;14742;p21"/>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3" name="Google Shape;14743;p21"/>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4" name="Google Shape;14744;p21"/>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5" name="Google Shape;14745;p21"/>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6" name="Google Shape;14746;p21"/>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7" name="Google Shape;14747;p21"/>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8" name="Google Shape;14748;p21"/>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9" name="Google Shape;14749;p21"/>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0" name="Google Shape;14750;p21"/>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1" name="Google Shape;14751;p21"/>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2" name="Google Shape;14752;p21"/>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3" name="Google Shape;14753;p21"/>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4" name="Google Shape;14754;p21"/>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5" name="Google Shape;14755;p21"/>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6" name="Google Shape;14756;p21"/>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7" name="Google Shape;14757;p21"/>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8" name="Google Shape;14758;p21"/>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9" name="Google Shape;14759;p21"/>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0" name="Google Shape;14760;p21"/>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1" name="Google Shape;14761;p21"/>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2" name="Google Shape;14762;p21"/>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3" name="Google Shape;14763;p21"/>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4" name="Google Shape;14764;p21"/>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5" name="Google Shape;14765;p21"/>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6" name="Google Shape;14766;p21"/>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7" name="Google Shape;14767;p21"/>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8" name="Google Shape;14768;p21"/>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9" name="Google Shape;14769;p21"/>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0" name="Google Shape;14770;p21"/>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1" name="Google Shape;14771;p21"/>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2" name="Google Shape;14772;p21"/>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3" name="Google Shape;14773;p21"/>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4" name="Google Shape;14774;p21"/>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5" name="Google Shape;14775;p21"/>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6" name="Google Shape;14776;p21"/>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7" name="Google Shape;14777;p21"/>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8" name="Google Shape;14778;p21"/>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9" name="Google Shape;14779;p21"/>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0" name="Google Shape;14780;p21"/>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1" name="Google Shape;14781;p21"/>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2" name="Google Shape;14782;p21"/>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3" name="Google Shape;14783;p21"/>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4" name="Google Shape;14784;p21"/>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5" name="Google Shape;14785;p21"/>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6" name="Google Shape;14786;p21"/>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7" name="Google Shape;14787;p21"/>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8" name="Google Shape;14788;p21"/>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9" name="Google Shape;14789;p21"/>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0" name="Google Shape;14790;p21"/>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1" name="Google Shape;14791;p21"/>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2" name="Google Shape;14792;p21"/>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3" name="Google Shape;14793;p21"/>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4" name="Google Shape;14794;p21"/>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5" name="Google Shape;14795;p21"/>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6" name="Google Shape;14796;p21"/>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7" name="Google Shape;14797;p21"/>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8" name="Google Shape;14798;p21"/>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9" name="Google Shape;14799;p21"/>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0" name="Google Shape;14800;p21"/>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1" name="Google Shape;14801;p21"/>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2" name="Google Shape;14802;p21"/>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3" name="Google Shape;14803;p21"/>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4" name="Google Shape;14804;p21"/>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5" name="Google Shape;14805;p21"/>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6" name="Google Shape;14806;p21"/>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7" name="Google Shape;14807;p21"/>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8" name="Google Shape;14808;p21"/>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9" name="Google Shape;14809;p21"/>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0" name="Google Shape;14810;p21"/>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1" name="Google Shape;14811;p21"/>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2" name="Google Shape;14812;p21"/>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3" name="Google Shape;14813;p21"/>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4" name="Google Shape;14814;p21"/>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5" name="Google Shape;14815;p21"/>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6" name="Google Shape;14816;p21"/>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7" name="Google Shape;14817;p21"/>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8" name="Google Shape;14818;p21"/>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9" name="Google Shape;14819;p21"/>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0" name="Google Shape;14820;p21"/>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1" name="Google Shape;14821;p21"/>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2" name="Google Shape;14822;p21"/>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3" name="Google Shape;14823;p21"/>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4" name="Google Shape;14824;p21"/>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5" name="Google Shape;14825;p21"/>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6" name="Google Shape;14826;p21"/>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7" name="Google Shape;14827;p21"/>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8" name="Google Shape;14828;p21"/>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9" name="Google Shape;14829;p21"/>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0" name="Google Shape;14830;p21"/>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1" name="Google Shape;14831;p21"/>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2" name="Google Shape;14832;p21"/>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3" name="Google Shape;14833;p21"/>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4" name="Google Shape;14834;p21"/>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5" name="Google Shape;14835;p21"/>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6" name="Google Shape;14836;p21"/>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7" name="Google Shape;14837;p21"/>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8" name="Google Shape;14838;p21"/>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9" name="Google Shape;14839;p21"/>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0" name="Google Shape;14840;p21"/>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1" name="Google Shape;14841;p21"/>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2" name="Google Shape;14842;p21"/>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3" name="Google Shape;14843;p21"/>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4" name="Google Shape;14844;p21"/>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5" name="Google Shape;14845;p21"/>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6" name="Google Shape;14846;p21"/>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7" name="Google Shape;14847;p21"/>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8" name="Google Shape;14848;p21"/>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9" name="Google Shape;14849;p21"/>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0" name="Google Shape;14850;p21"/>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1" name="Google Shape;14851;p21"/>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2" name="Google Shape;14852;p21"/>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3" name="Google Shape;14853;p21"/>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4" name="Google Shape;14854;p21"/>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5" name="Google Shape;14855;p21"/>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6" name="Google Shape;14856;p21"/>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7" name="Google Shape;14857;p21"/>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8" name="Google Shape;14858;p21"/>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9" name="Google Shape;14859;p21"/>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0" name="Google Shape;14860;p21"/>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1" name="Google Shape;14861;p21"/>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2" name="Google Shape;14862;p21"/>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3" name="Google Shape;14863;p21"/>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4" name="Google Shape;14864;p21"/>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5" name="Google Shape;14865;p21"/>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6" name="Google Shape;14866;p21"/>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7" name="Google Shape;14867;p21"/>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8" name="Google Shape;14868;p21"/>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9" name="Google Shape;14869;p21"/>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0" name="Google Shape;14870;p21"/>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1" name="Google Shape;14871;p21"/>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2" name="Google Shape;14872;p21"/>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3" name="Google Shape;14873;p21"/>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4" name="Google Shape;14874;p21"/>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5" name="Google Shape;14875;p21"/>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6" name="Google Shape;14876;p21"/>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7" name="Google Shape;14877;p21"/>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8" name="Google Shape;14878;p21"/>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9" name="Google Shape;14879;p21"/>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0" name="Google Shape;14880;p21"/>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1" name="Google Shape;14881;p21"/>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2" name="Google Shape;14882;p21"/>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3" name="Google Shape;14883;p21"/>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4" name="Google Shape;14884;p21"/>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5" name="Google Shape;14885;p21"/>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6" name="Google Shape;14886;p21"/>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7" name="Google Shape;14887;p21"/>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8" name="Google Shape;14888;p21"/>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9" name="Google Shape;14889;p21"/>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0" name="Google Shape;14890;p21"/>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1" name="Google Shape;14891;p21"/>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2" name="Google Shape;14892;p21"/>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3" name="Google Shape;14893;p21"/>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4" name="Google Shape;14894;p21"/>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5" name="Google Shape;14895;p21"/>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6" name="Google Shape;14896;p21"/>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7" name="Google Shape;14897;p21"/>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8" name="Google Shape;14898;p21"/>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99" name="Google Shape;14899;p21"/>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0" name="Google Shape;14900;p21"/>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1" name="Google Shape;14901;p21"/>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2" name="Google Shape;14902;p21"/>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3" name="Google Shape;14903;p21"/>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4" name="Google Shape;14904;p21"/>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5" name="Google Shape;14905;p21"/>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6" name="Google Shape;14906;p21"/>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7" name="Google Shape;14907;p21"/>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8" name="Google Shape;14908;p21"/>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09" name="Google Shape;14909;p21"/>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0" name="Google Shape;14910;p21"/>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1" name="Google Shape;14911;p21"/>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2" name="Google Shape;14912;p21"/>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3" name="Google Shape;14913;p21"/>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4" name="Google Shape;14914;p21"/>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5" name="Google Shape;14915;p21"/>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6" name="Google Shape;14916;p21"/>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7" name="Google Shape;14917;p21"/>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8" name="Google Shape;14918;p21"/>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19" name="Google Shape;14919;p21"/>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0" name="Google Shape;14920;p21"/>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1" name="Google Shape;14921;p21"/>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2" name="Google Shape;14922;p21"/>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3" name="Google Shape;14923;p21"/>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4" name="Google Shape;14924;p21"/>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5" name="Google Shape;14925;p21"/>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6" name="Google Shape;14926;p21"/>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7" name="Google Shape;14927;p21"/>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8" name="Google Shape;14928;p21"/>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29" name="Google Shape;14929;p21"/>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0" name="Google Shape;14930;p21"/>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1" name="Google Shape;14931;p21"/>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2" name="Google Shape;14932;p21"/>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3" name="Google Shape;14933;p21"/>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4" name="Google Shape;14934;p21"/>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5" name="Google Shape;14935;p21"/>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6" name="Google Shape;14936;p21"/>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7" name="Google Shape;14937;p21"/>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8" name="Google Shape;14938;p21"/>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39" name="Google Shape;14939;p21"/>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0" name="Google Shape;14940;p21"/>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1" name="Google Shape;14941;p21"/>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2" name="Google Shape;14942;p21"/>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3" name="Google Shape;14943;p21"/>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4" name="Google Shape;14944;p21"/>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5" name="Google Shape;14945;p21"/>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6" name="Google Shape;14946;p21"/>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7" name="Google Shape;14947;p21"/>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8" name="Google Shape;14948;p21"/>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49" name="Google Shape;14949;p21"/>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0" name="Google Shape;14950;p21"/>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1" name="Google Shape;14951;p21"/>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2" name="Google Shape;14952;p21"/>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3" name="Google Shape;14953;p21"/>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4" name="Google Shape;14954;p21"/>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5" name="Google Shape;14955;p21"/>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6" name="Google Shape;14956;p21"/>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7" name="Google Shape;14957;p21"/>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8" name="Google Shape;14958;p21"/>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59" name="Google Shape;14959;p21"/>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0" name="Google Shape;14960;p21"/>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1" name="Google Shape;14961;p21"/>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2" name="Google Shape;14962;p21"/>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3" name="Google Shape;14963;p21"/>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4" name="Google Shape;14964;p21"/>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5" name="Google Shape;14965;p21"/>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6" name="Google Shape;14966;p21"/>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7" name="Google Shape;14967;p21"/>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8" name="Google Shape;14968;p21"/>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69" name="Google Shape;14969;p21"/>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0" name="Google Shape;14970;p21"/>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1" name="Google Shape;14971;p21"/>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2" name="Google Shape;14972;p21"/>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3" name="Google Shape;14973;p21"/>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4" name="Google Shape;14974;p21"/>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5" name="Google Shape;14975;p21"/>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6" name="Google Shape;14976;p21"/>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7" name="Google Shape;14977;p21"/>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8" name="Google Shape;14978;p21"/>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79" name="Google Shape;14979;p21"/>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0" name="Google Shape;14980;p21"/>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1" name="Google Shape;14981;p21"/>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2" name="Google Shape;14982;p21"/>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3" name="Google Shape;14983;p21"/>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4" name="Google Shape;14984;p21"/>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5" name="Google Shape;14985;p21"/>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6" name="Google Shape;14986;p21"/>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7" name="Google Shape;14987;p21"/>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8" name="Google Shape;14988;p21"/>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89" name="Google Shape;14989;p21"/>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0" name="Google Shape;14990;p21"/>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1" name="Google Shape;14991;p21"/>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2" name="Google Shape;14992;p21"/>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3" name="Google Shape;14993;p21"/>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4" name="Google Shape;14994;p21"/>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5" name="Google Shape;14995;p21"/>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6" name="Google Shape;14996;p21"/>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7" name="Google Shape;14997;p21"/>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8" name="Google Shape;14998;p21"/>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99" name="Google Shape;14999;p21"/>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0" name="Google Shape;15000;p21"/>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1" name="Google Shape;15001;p21"/>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2" name="Google Shape;15002;p21"/>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3" name="Google Shape;15003;p21"/>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4" name="Google Shape;15004;p21"/>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5" name="Google Shape;15005;p21"/>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6" name="Google Shape;15006;p21"/>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7" name="Google Shape;15007;p21"/>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8" name="Google Shape;15008;p21"/>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9" name="Google Shape;15009;p21"/>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0" name="Google Shape;15010;p21"/>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1" name="Google Shape;15011;p21"/>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2" name="Google Shape;15012;p21"/>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3" name="Google Shape;15013;p21"/>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4" name="Google Shape;15014;p21"/>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5" name="Google Shape;15015;p21"/>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6" name="Google Shape;15016;p21"/>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7" name="Google Shape;15017;p21"/>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8" name="Google Shape;15018;p21"/>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9" name="Google Shape;15019;p21"/>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0" name="Google Shape;15020;p21"/>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1" name="Google Shape;15021;p21"/>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2" name="Google Shape;15022;p21"/>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3" name="Google Shape;15023;p21"/>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4" name="Google Shape;15024;p21"/>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5" name="Google Shape;15025;p21"/>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6" name="Google Shape;15026;p21"/>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7" name="Google Shape;15027;p21"/>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8" name="Google Shape;15028;p21"/>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9" name="Google Shape;15029;p21"/>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0" name="Google Shape;15030;p21"/>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1" name="Google Shape;15031;p21"/>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2" name="Google Shape;15032;p21"/>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3" name="Google Shape;15033;p21"/>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4" name="Google Shape;15034;p21"/>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5" name="Google Shape;15035;p21"/>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6" name="Google Shape;15036;p21"/>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7" name="Google Shape;15037;p21"/>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8" name="Google Shape;15038;p21"/>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9" name="Google Shape;15039;p21"/>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0" name="Google Shape;15040;p21"/>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1" name="Google Shape;15041;p21"/>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2" name="Google Shape;15042;p21"/>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3" name="Google Shape;15043;p21"/>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4" name="Google Shape;15044;p21"/>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5" name="Google Shape;15045;p21"/>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6" name="Google Shape;15046;p21"/>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7" name="Google Shape;15047;p21"/>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8" name="Google Shape;15048;p21"/>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9" name="Google Shape;15049;p21"/>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0" name="Google Shape;15050;p21"/>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1" name="Google Shape;15051;p21"/>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2" name="Google Shape;15052;p21"/>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3" name="Google Shape;15053;p21"/>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4" name="Google Shape;15054;p21"/>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5" name="Google Shape;15055;p21"/>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6" name="Google Shape;15056;p21"/>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7" name="Google Shape;15057;p21"/>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8" name="Google Shape;15058;p21"/>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9" name="Google Shape;15059;p21"/>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0" name="Google Shape;15060;p21"/>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1" name="Google Shape;15061;p21"/>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2" name="Google Shape;15062;p21"/>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3" name="Google Shape;15063;p21"/>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4" name="Google Shape;15064;p21"/>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5" name="Google Shape;15065;p21"/>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6" name="Google Shape;15066;p21"/>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7" name="Google Shape;15067;p21"/>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8" name="Google Shape;15068;p21"/>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9" name="Google Shape;15069;p21"/>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0" name="Google Shape;15070;p21"/>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1" name="Google Shape;15071;p21"/>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2" name="Google Shape;15072;p21"/>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3" name="Google Shape;15073;p21"/>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4" name="Google Shape;15074;p21"/>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5" name="Google Shape;15075;p21"/>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6" name="Google Shape;15076;p21"/>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7" name="Google Shape;15077;p21"/>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8" name="Google Shape;15078;p21"/>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9" name="Google Shape;15079;p21"/>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0" name="Google Shape;15080;p21"/>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1" name="Google Shape;15081;p21"/>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2" name="Google Shape;15082;p21"/>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3" name="Google Shape;15083;p21"/>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4" name="Google Shape;15084;p21"/>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5" name="Google Shape;15085;p21"/>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6" name="Google Shape;15086;p21"/>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7" name="Google Shape;15087;p21"/>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8" name="Google Shape;15088;p21"/>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9" name="Google Shape;15089;p21"/>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0" name="Google Shape;15090;p21"/>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1" name="Google Shape;15091;p21"/>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2" name="Google Shape;15092;p21"/>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3" name="Google Shape;15093;p21"/>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4" name="Google Shape;15094;p21"/>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5" name="Google Shape;15095;p21"/>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6" name="Google Shape;15096;p21"/>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7" name="Google Shape;15097;p21"/>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8" name="Google Shape;15098;p21"/>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9" name="Google Shape;15099;p21"/>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0" name="Google Shape;15100;p21"/>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1" name="Google Shape;15101;p21"/>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2" name="Google Shape;15102;p21"/>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3" name="Google Shape;15103;p21"/>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4" name="Google Shape;15104;p21"/>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5" name="Google Shape;15105;p21"/>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6" name="Google Shape;15106;p21"/>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7" name="Google Shape;15107;p21"/>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8" name="Google Shape;15108;p21"/>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9" name="Google Shape;15109;p21"/>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0" name="Google Shape;15110;p21"/>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1" name="Google Shape;15111;p21"/>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2" name="Google Shape;15112;p21"/>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3" name="Google Shape;15113;p21"/>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4" name="Google Shape;15114;p21"/>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5" name="Google Shape;15115;p21"/>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6" name="Google Shape;15116;p21"/>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7" name="Google Shape;15117;p21"/>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8" name="Google Shape;15118;p21"/>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9" name="Google Shape;15119;p21"/>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0" name="Google Shape;15120;p21"/>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1" name="Google Shape;15121;p21"/>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2" name="Google Shape;15122;p21"/>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3" name="Google Shape;15123;p21"/>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4" name="Google Shape;15124;p21"/>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5" name="Google Shape;15125;p21"/>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6" name="Google Shape;15126;p21"/>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7" name="Google Shape;15127;p21"/>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8" name="Google Shape;15128;p21"/>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9" name="Google Shape;15129;p21"/>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0" name="Google Shape;15130;p21"/>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1" name="Google Shape;15131;p21"/>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2" name="Google Shape;15132;p21"/>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3" name="Google Shape;15133;p21"/>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4" name="Google Shape;15134;p21"/>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5" name="Google Shape;15135;p21"/>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6" name="Google Shape;15136;p21"/>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7" name="Google Shape;15137;p21"/>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8" name="Google Shape;15138;p21"/>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9" name="Google Shape;15139;p21"/>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0" name="Google Shape;15140;p21"/>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1" name="Google Shape;15141;p21"/>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2" name="Google Shape;15142;p21"/>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3" name="Google Shape;15143;p21"/>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4" name="Google Shape;15144;p21"/>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5" name="Google Shape;15145;p21"/>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6" name="Google Shape;15146;p21"/>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7" name="Google Shape;15147;p21"/>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8" name="Google Shape;15148;p21"/>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9" name="Google Shape;15149;p21"/>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0" name="Google Shape;15150;p21"/>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1" name="Google Shape;15151;p21"/>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2" name="Google Shape;15152;p21"/>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3" name="Google Shape;15153;p21"/>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4" name="Google Shape;15154;p21"/>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5" name="Google Shape;15155;p21"/>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6" name="Google Shape;15156;p21"/>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7" name="Google Shape;15157;p21"/>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8" name="Google Shape;15158;p21"/>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9" name="Google Shape;15159;p21"/>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0" name="Google Shape;15160;p21"/>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1" name="Google Shape;15161;p21"/>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2" name="Google Shape;15162;p21"/>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3" name="Google Shape;15163;p21"/>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4" name="Google Shape;15164;p21"/>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5" name="Google Shape;15165;p21"/>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6" name="Google Shape;15166;p21"/>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7" name="Google Shape;15167;p21"/>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8" name="Google Shape;15168;p21"/>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9" name="Google Shape;15169;p21"/>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0" name="Google Shape;15170;p21"/>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1" name="Google Shape;15171;p21"/>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2" name="Google Shape;15172;p21"/>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3" name="Google Shape;15173;p21"/>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4" name="Google Shape;15174;p21"/>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5" name="Google Shape;15175;p21"/>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6" name="Google Shape;15176;p21"/>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7" name="Google Shape;15177;p21"/>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8" name="Google Shape;15178;p21"/>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9" name="Google Shape;15179;p21"/>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0" name="Google Shape;15180;p21"/>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1" name="Google Shape;15181;p21"/>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2" name="Google Shape;15182;p21"/>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3" name="Google Shape;15183;p21"/>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4" name="Google Shape;15184;p21"/>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5" name="Google Shape;15185;p21"/>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6" name="Google Shape;15186;p21"/>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7" name="Google Shape;15187;p21"/>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8" name="Google Shape;15188;p21"/>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9" name="Google Shape;15189;p21"/>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0" name="Google Shape;15190;p21"/>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1" name="Google Shape;15191;p21"/>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2" name="Google Shape;15192;p21"/>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3" name="Google Shape;15193;p21"/>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4" name="Google Shape;15194;p21"/>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5" name="Google Shape;15195;p21"/>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6" name="Google Shape;15196;p21"/>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7" name="Google Shape;15197;p21"/>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8" name="Google Shape;15198;p21"/>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9" name="Google Shape;15199;p21"/>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0" name="Google Shape;15200;p21"/>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1" name="Google Shape;15201;p21"/>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2" name="Google Shape;15202;p21"/>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3" name="Google Shape;15203;p21"/>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4" name="Google Shape;15204;p21"/>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5" name="Google Shape;15205;p21"/>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6" name="Google Shape;15206;p21"/>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7" name="Google Shape;15207;p21"/>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8" name="Google Shape;15208;p21"/>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9" name="Google Shape;15209;p21"/>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0" name="Google Shape;15210;p21"/>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1" name="Google Shape;15211;p21"/>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2" name="Google Shape;15212;p21"/>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3" name="Google Shape;15213;p21"/>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4" name="Google Shape;15214;p21"/>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5" name="Google Shape;15215;p21"/>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6" name="Google Shape;15216;p21"/>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7" name="Google Shape;15217;p21"/>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8" name="Google Shape;15218;p21"/>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9" name="Google Shape;15219;p21"/>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0" name="Google Shape;15220;p21"/>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1" name="Google Shape;15221;p21"/>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2" name="Google Shape;15222;p21"/>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3" name="Google Shape;15223;p21"/>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4" name="Google Shape;15224;p21"/>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5" name="Google Shape;15225;p21"/>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6" name="Google Shape;15226;p21"/>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7" name="Google Shape;15227;p21"/>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8" name="Google Shape;15228;p21"/>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9" name="Google Shape;15229;p21"/>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0" name="Google Shape;15230;p21"/>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1" name="Google Shape;15231;p21"/>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2" name="Google Shape;15232;p21"/>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3" name="Google Shape;15233;p21"/>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4" name="Google Shape;15234;p21"/>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5" name="Google Shape;15235;p21"/>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6" name="Google Shape;15236;p21"/>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7" name="Google Shape;15237;p21"/>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8" name="Google Shape;15238;p21"/>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9" name="Google Shape;15239;p21"/>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0" name="Google Shape;15240;p21"/>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1" name="Google Shape;15241;p21"/>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2" name="Google Shape;15242;p21"/>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3" name="Google Shape;15243;p21"/>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4" name="Google Shape;15244;p21"/>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5" name="Google Shape;15245;p21"/>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246" name="Google Shape;15246;p21"/>
          <p:cNvSpPr txBox="1">
            <a:spLocks noGrp="1"/>
          </p:cNvSpPr>
          <p:nvPr>
            <p:ph type="title"/>
          </p:nvPr>
        </p:nvSpPr>
        <p:spPr>
          <a:xfrm rot="-321">
            <a:off x="3250337" y="1625645"/>
            <a:ext cx="4284400" cy="5252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200"/>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5247" name="Google Shape;15247;p21"/>
          <p:cNvSpPr txBox="1">
            <a:spLocks noGrp="1"/>
          </p:cNvSpPr>
          <p:nvPr>
            <p:ph type="subTitle" idx="1"/>
          </p:nvPr>
        </p:nvSpPr>
        <p:spPr>
          <a:xfrm rot="321">
            <a:off x="3250345" y="2164691"/>
            <a:ext cx="4284400" cy="9084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48" name="Google Shape;15248;p21"/>
          <p:cNvSpPr txBox="1">
            <a:spLocks noGrp="1"/>
          </p:cNvSpPr>
          <p:nvPr>
            <p:ph type="title" idx="2"/>
          </p:nvPr>
        </p:nvSpPr>
        <p:spPr>
          <a:xfrm rot="-963">
            <a:off x="4675671" y="3145897"/>
            <a:ext cx="4284000" cy="524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500"/>
              <a:buNone/>
              <a:defRPr sz="3200"/>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5249" name="Google Shape;15249;p21"/>
          <p:cNvSpPr txBox="1">
            <a:spLocks noGrp="1"/>
          </p:cNvSpPr>
          <p:nvPr>
            <p:ph type="subTitle" idx="3"/>
          </p:nvPr>
        </p:nvSpPr>
        <p:spPr>
          <a:xfrm rot="1284">
            <a:off x="4675664" y="3664216"/>
            <a:ext cx="4284000" cy="9356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50" name="Google Shape;15250;p21"/>
          <p:cNvSpPr txBox="1">
            <a:spLocks noGrp="1"/>
          </p:cNvSpPr>
          <p:nvPr>
            <p:ph type="title" idx="4"/>
          </p:nvPr>
        </p:nvSpPr>
        <p:spPr>
          <a:xfrm rot="-321">
            <a:off x="3250337" y="4665349"/>
            <a:ext cx="4284400" cy="5252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200"/>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5251" name="Google Shape;15251;p21"/>
          <p:cNvSpPr txBox="1">
            <a:spLocks noGrp="1"/>
          </p:cNvSpPr>
          <p:nvPr>
            <p:ph type="subTitle" idx="5"/>
          </p:nvPr>
        </p:nvSpPr>
        <p:spPr>
          <a:xfrm rot="321">
            <a:off x="3250347" y="5190940"/>
            <a:ext cx="4284400" cy="9264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52" name="Google Shape;15252;p21"/>
          <p:cNvSpPr txBox="1">
            <a:spLocks noGrp="1"/>
          </p:cNvSpPr>
          <p:nvPr>
            <p:ph type="title" idx="6"/>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253" name="Google Shape;15253;p21"/>
          <p:cNvSpPr/>
          <p:nvPr/>
        </p:nvSpPr>
        <p:spPr>
          <a:xfrm rot="-7197008">
            <a:off x="11192555" y="5386389"/>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4" name="Google Shape;15254;p21"/>
          <p:cNvSpPr/>
          <p:nvPr/>
        </p:nvSpPr>
        <p:spPr>
          <a:xfrm rot="9002992">
            <a:off x="10691647" y="6214265"/>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5" name="Google Shape;15255;p21"/>
          <p:cNvSpPr/>
          <p:nvPr/>
        </p:nvSpPr>
        <p:spPr>
          <a:xfrm rot="6345070">
            <a:off x="11648094" y="6047466"/>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6" name="Google Shape;15256;p21"/>
          <p:cNvSpPr/>
          <p:nvPr/>
        </p:nvSpPr>
        <p:spPr>
          <a:xfrm rot="1765330">
            <a:off x="11648270" y="4605305"/>
            <a:ext cx="96897" cy="194688"/>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7" name="Google Shape;15257;p21"/>
          <p:cNvSpPr/>
          <p:nvPr/>
        </p:nvSpPr>
        <p:spPr>
          <a:xfrm rot="9002992">
            <a:off x="763047" y="1620198"/>
            <a:ext cx="96947" cy="194785"/>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8" name="Google Shape;15258;p21"/>
          <p:cNvSpPr/>
          <p:nvPr/>
        </p:nvSpPr>
        <p:spPr>
          <a:xfrm rot="6345070">
            <a:off x="1522194" y="792733"/>
            <a:ext cx="97252" cy="194612"/>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59" name="Google Shape;15259;p21"/>
          <p:cNvSpPr/>
          <p:nvPr/>
        </p:nvSpPr>
        <p:spPr>
          <a:xfrm rot="2449878">
            <a:off x="752691" y="760839"/>
            <a:ext cx="97272" cy="194767"/>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664073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5260"/>
        <p:cNvGrpSpPr/>
        <p:nvPr/>
      </p:nvGrpSpPr>
      <p:grpSpPr>
        <a:xfrm>
          <a:off x="0" y="0"/>
          <a:ext cx="0" cy="0"/>
          <a:chOff x="0" y="0"/>
          <a:chExt cx="0" cy="0"/>
        </a:xfrm>
      </p:grpSpPr>
      <p:grpSp>
        <p:nvGrpSpPr>
          <p:cNvPr id="15261" name="Google Shape;15261;p22"/>
          <p:cNvGrpSpPr/>
          <p:nvPr/>
        </p:nvGrpSpPr>
        <p:grpSpPr>
          <a:xfrm>
            <a:off x="0" y="0"/>
            <a:ext cx="12205600" cy="7066400"/>
            <a:chOff x="0" y="0"/>
            <a:chExt cx="9154200" cy="5299800"/>
          </a:xfrm>
        </p:grpSpPr>
        <p:sp>
          <p:nvSpPr>
            <p:cNvPr id="15262" name="Google Shape;15262;p22"/>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3" name="Google Shape;15263;p22"/>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4" name="Google Shape;15264;p22"/>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5" name="Google Shape;15265;p22"/>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6" name="Google Shape;15266;p22"/>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7" name="Google Shape;15267;p22"/>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8" name="Google Shape;15268;p22"/>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9" name="Google Shape;15269;p22"/>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0" name="Google Shape;15270;p22"/>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1" name="Google Shape;15271;p22"/>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2" name="Google Shape;15272;p22"/>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3" name="Google Shape;15273;p22"/>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4" name="Google Shape;15274;p22"/>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5" name="Google Shape;15275;p22"/>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6" name="Google Shape;15276;p22"/>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7" name="Google Shape;15277;p22"/>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8" name="Google Shape;15278;p22"/>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9" name="Google Shape;15279;p22"/>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0" name="Google Shape;15280;p22"/>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1" name="Google Shape;15281;p22"/>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2" name="Google Shape;15282;p22"/>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3" name="Google Shape;15283;p22"/>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4" name="Google Shape;15284;p22"/>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5" name="Google Shape;15285;p22"/>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6" name="Google Shape;15286;p22"/>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7" name="Google Shape;15287;p22"/>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8" name="Google Shape;15288;p22"/>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9" name="Google Shape;15289;p22"/>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0" name="Google Shape;15290;p22"/>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1" name="Google Shape;15291;p22"/>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2" name="Google Shape;15292;p22"/>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3" name="Google Shape;15293;p22"/>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4" name="Google Shape;15294;p22"/>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5" name="Google Shape;15295;p22"/>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6" name="Google Shape;15296;p22"/>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7" name="Google Shape;15297;p22"/>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8" name="Google Shape;15298;p22"/>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9" name="Google Shape;15299;p22"/>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0" name="Google Shape;15300;p22"/>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1" name="Google Shape;15301;p22"/>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2" name="Google Shape;15302;p22"/>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3" name="Google Shape;15303;p22"/>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4" name="Google Shape;15304;p22"/>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5" name="Google Shape;15305;p22"/>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6" name="Google Shape;15306;p22"/>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7" name="Google Shape;15307;p22"/>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8" name="Google Shape;15308;p22"/>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9" name="Google Shape;15309;p22"/>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0" name="Google Shape;15310;p22"/>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1" name="Google Shape;15311;p22"/>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2" name="Google Shape;15312;p22"/>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3" name="Google Shape;15313;p22"/>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4" name="Google Shape;15314;p22"/>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5" name="Google Shape;15315;p22"/>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6" name="Google Shape;15316;p22"/>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7" name="Google Shape;15317;p22"/>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8" name="Google Shape;15318;p22"/>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9" name="Google Shape;15319;p22"/>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0" name="Google Shape;15320;p22"/>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1" name="Google Shape;15321;p22"/>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2" name="Google Shape;15322;p22"/>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3" name="Google Shape;15323;p22"/>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4" name="Google Shape;15324;p22"/>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5" name="Google Shape;15325;p22"/>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6" name="Google Shape;15326;p22"/>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7" name="Google Shape;15327;p22"/>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8" name="Google Shape;15328;p22"/>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9" name="Google Shape;15329;p22"/>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0" name="Google Shape;15330;p22"/>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1" name="Google Shape;15331;p22"/>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2" name="Google Shape;15332;p22"/>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3" name="Google Shape;15333;p22"/>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4" name="Google Shape;15334;p22"/>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5" name="Google Shape;15335;p22"/>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6" name="Google Shape;15336;p22"/>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7" name="Google Shape;15337;p22"/>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8" name="Google Shape;15338;p22"/>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9" name="Google Shape;15339;p22"/>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0" name="Google Shape;15340;p22"/>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1" name="Google Shape;15341;p22"/>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2" name="Google Shape;15342;p22"/>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3" name="Google Shape;15343;p22"/>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4" name="Google Shape;15344;p22"/>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5" name="Google Shape;15345;p22"/>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6" name="Google Shape;15346;p22"/>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7" name="Google Shape;15347;p22"/>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8" name="Google Shape;15348;p22"/>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9" name="Google Shape;15349;p22"/>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0" name="Google Shape;15350;p22"/>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1" name="Google Shape;15351;p22"/>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2" name="Google Shape;15352;p22"/>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3" name="Google Shape;15353;p22"/>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4" name="Google Shape;15354;p22"/>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5" name="Google Shape;15355;p22"/>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6" name="Google Shape;15356;p22"/>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7" name="Google Shape;15357;p22"/>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8" name="Google Shape;15358;p22"/>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9" name="Google Shape;15359;p22"/>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0" name="Google Shape;15360;p22"/>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1" name="Google Shape;15361;p22"/>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2" name="Google Shape;15362;p22"/>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3" name="Google Shape;15363;p22"/>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4" name="Google Shape;15364;p22"/>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5" name="Google Shape;15365;p22"/>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6" name="Google Shape;15366;p22"/>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7" name="Google Shape;15367;p22"/>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8" name="Google Shape;15368;p22"/>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9" name="Google Shape;15369;p22"/>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0" name="Google Shape;15370;p22"/>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1" name="Google Shape;15371;p22"/>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2" name="Google Shape;15372;p22"/>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3" name="Google Shape;15373;p22"/>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4" name="Google Shape;15374;p22"/>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5" name="Google Shape;15375;p22"/>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6" name="Google Shape;15376;p22"/>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7" name="Google Shape;15377;p22"/>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8" name="Google Shape;15378;p22"/>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9" name="Google Shape;15379;p22"/>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0" name="Google Shape;15380;p22"/>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1" name="Google Shape;15381;p22"/>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2" name="Google Shape;15382;p22"/>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3" name="Google Shape;15383;p22"/>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4" name="Google Shape;15384;p22"/>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5" name="Google Shape;15385;p22"/>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6" name="Google Shape;15386;p22"/>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7" name="Google Shape;15387;p22"/>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8" name="Google Shape;15388;p22"/>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89" name="Google Shape;15389;p22"/>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0" name="Google Shape;15390;p22"/>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1" name="Google Shape;15391;p22"/>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2" name="Google Shape;15392;p22"/>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3" name="Google Shape;15393;p22"/>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4" name="Google Shape;15394;p22"/>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5" name="Google Shape;15395;p22"/>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6" name="Google Shape;15396;p22"/>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7" name="Google Shape;15397;p22"/>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8" name="Google Shape;15398;p22"/>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99" name="Google Shape;15399;p22"/>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0" name="Google Shape;15400;p22"/>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1" name="Google Shape;15401;p22"/>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2" name="Google Shape;15402;p22"/>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3" name="Google Shape;15403;p22"/>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4" name="Google Shape;15404;p22"/>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5" name="Google Shape;15405;p22"/>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6" name="Google Shape;15406;p22"/>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7" name="Google Shape;15407;p22"/>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8" name="Google Shape;15408;p22"/>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9" name="Google Shape;15409;p22"/>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0" name="Google Shape;15410;p22"/>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1" name="Google Shape;15411;p22"/>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2" name="Google Shape;15412;p22"/>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3" name="Google Shape;15413;p22"/>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4" name="Google Shape;15414;p22"/>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5" name="Google Shape;15415;p22"/>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6" name="Google Shape;15416;p22"/>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7" name="Google Shape;15417;p22"/>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8" name="Google Shape;15418;p22"/>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9" name="Google Shape;15419;p22"/>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0" name="Google Shape;15420;p22"/>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1" name="Google Shape;15421;p22"/>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2" name="Google Shape;15422;p22"/>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3" name="Google Shape;15423;p22"/>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4" name="Google Shape;15424;p22"/>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5" name="Google Shape;15425;p22"/>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6" name="Google Shape;15426;p22"/>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7" name="Google Shape;15427;p22"/>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8" name="Google Shape;15428;p22"/>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9" name="Google Shape;15429;p22"/>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0" name="Google Shape;15430;p22"/>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1" name="Google Shape;15431;p22"/>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2" name="Google Shape;15432;p22"/>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3" name="Google Shape;15433;p22"/>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4" name="Google Shape;15434;p22"/>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5" name="Google Shape;15435;p22"/>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6" name="Google Shape;15436;p22"/>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7" name="Google Shape;15437;p22"/>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8" name="Google Shape;15438;p22"/>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39" name="Google Shape;15439;p22"/>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0" name="Google Shape;15440;p22"/>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1" name="Google Shape;15441;p22"/>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2" name="Google Shape;15442;p22"/>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3" name="Google Shape;15443;p22"/>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4" name="Google Shape;15444;p22"/>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5" name="Google Shape;15445;p22"/>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6" name="Google Shape;15446;p22"/>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7" name="Google Shape;15447;p22"/>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8" name="Google Shape;15448;p22"/>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49" name="Google Shape;15449;p22"/>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0" name="Google Shape;15450;p22"/>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1" name="Google Shape;15451;p22"/>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2" name="Google Shape;15452;p22"/>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3" name="Google Shape;15453;p22"/>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4" name="Google Shape;15454;p22"/>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5" name="Google Shape;15455;p22"/>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6" name="Google Shape;15456;p22"/>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7" name="Google Shape;15457;p22"/>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8" name="Google Shape;15458;p22"/>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59" name="Google Shape;15459;p22"/>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0" name="Google Shape;15460;p22"/>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1" name="Google Shape;15461;p22"/>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2" name="Google Shape;15462;p22"/>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3" name="Google Shape;15463;p22"/>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4" name="Google Shape;15464;p22"/>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5" name="Google Shape;15465;p22"/>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6" name="Google Shape;15466;p22"/>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7" name="Google Shape;15467;p22"/>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8" name="Google Shape;15468;p22"/>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69" name="Google Shape;15469;p22"/>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0" name="Google Shape;15470;p22"/>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1" name="Google Shape;15471;p22"/>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2" name="Google Shape;15472;p22"/>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3" name="Google Shape;15473;p22"/>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4" name="Google Shape;15474;p22"/>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5" name="Google Shape;15475;p22"/>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6" name="Google Shape;15476;p22"/>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7" name="Google Shape;15477;p22"/>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8" name="Google Shape;15478;p22"/>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79" name="Google Shape;15479;p22"/>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0" name="Google Shape;15480;p22"/>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1" name="Google Shape;15481;p22"/>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2" name="Google Shape;15482;p22"/>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3" name="Google Shape;15483;p22"/>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4" name="Google Shape;15484;p22"/>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5" name="Google Shape;15485;p22"/>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6" name="Google Shape;15486;p22"/>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7" name="Google Shape;15487;p22"/>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8" name="Google Shape;15488;p22"/>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9" name="Google Shape;15489;p22"/>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0" name="Google Shape;15490;p22"/>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1" name="Google Shape;15491;p22"/>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2" name="Google Shape;15492;p22"/>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3" name="Google Shape;15493;p22"/>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4" name="Google Shape;15494;p22"/>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5" name="Google Shape;15495;p22"/>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6" name="Google Shape;15496;p22"/>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7" name="Google Shape;15497;p22"/>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8" name="Google Shape;15498;p22"/>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9" name="Google Shape;15499;p22"/>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0" name="Google Shape;15500;p22"/>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1" name="Google Shape;15501;p22"/>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2" name="Google Shape;15502;p22"/>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3" name="Google Shape;15503;p22"/>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4" name="Google Shape;15504;p22"/>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5" name="Google Shape;15505;p22"/>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6" name="Google Shape;15506;p22"/>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7" name="Google Shape;15507;p22"/>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8" name="Google Shape;15508;p22"/>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9" name="Google Shape;15509;p22"/>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0" name="Google Shape;15510;p22"/>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1" name="Google Shape;15511;p22"/>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2" name="Google Shape;15512;p22"/>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3" name="Google Shape;15513;p22"/>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4" name="Google Shape;15514;p22"/>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5" name="Google Shape;15515;p22"/>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6" name="Google Shape;15516;p22"/>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7" name="Google Shape;15517;p22"/>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8" name="Google Shape;15518;p22"/>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9" name="Google Shape;15519;p22"/>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0" name="Google Shape;15520;p22"/>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1" name="Google Shape;15521;p22"/>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2" name="Google Shape;15522;p22"/>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3" name="Google Shape;15523;p22"/>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4" name="Google Shape;15524;p22"/>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5" name="Google Shape;15525;p22"/>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6" name="Google Shape;15526;p22"/>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7" name="Google Shape;15527;p22"/>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8" name="Google Shape;15528;p22"/>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9" name="Google Shape;15529;p22"/>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0" name="Google Shape;15530;p22"/>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1" name="Google Shape;15531;p22"/>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2" name="Google Shape;15532;p22"/>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3" name="Google Shape;15533;p22"/>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4" name="Google Shape;15534;p22"/>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5" name="Google Shape;15535;p22"/>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6" name="Google Shape;15536;p22"/>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7" name="Google Shape;15537;p22"/>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8" name="Google Shape;15538;p22"/>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9" name="Google Shape;15539;p22"/>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0" name="Google Shape;15540;p22"/>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1" name="Google Shape;15541;p22"/>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2" name="Google Shape;15542;p22"/>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3" name="Google Shape;15543;p22"/>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4" name="Google Shape;15544;p22"/>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5" name="Google Shape;15545;p22"/>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6" name="Google Shape;15546;p22"/>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7" name="Google Shape;15547;p22"/>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8" name="Google Shape;15548;p22"/>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9" name="Google Shape;15549;p22"/>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0" name="Google Shape;15550;p22"/>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1" name="Google Shape;15551;p22"/>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2" name="Google Shape;15552;p22"/>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3" name="Google Shape;15553;p22"/>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4" name="Google Shape;15554;p22"/>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5" name="Google Shape;15555;p22"/>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6" name="Google Shape;15556;p22"/>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7" name="Google Shape;15557;p22"/>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8" name="Google Shape;15558;p22"/>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9" name="Google Shape;15559;p22"/>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0" name="Google Shape;15560;p22"/>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1" name="Google Shape;15561;p22"/>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2" name="Google Shape;15562;p22"/>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3" name="Google Shape;15563;p22"/>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4" name="Google Shape;15564;p22"/>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5" name="Google Shape;15565;p22"/>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6" name="Google Shape;15566;p22"/>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7" name="Google Shape;15567;p22"/>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8" name="Google Shape;15568;p22"/>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9" name="Google Shape;15569;p22"/>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0" name="Google Shape;15570;p22"/>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1" name="Google Shape;15571;p22"/>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2" name="Google Shape;15572;p22"/>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3" name="Google Shape;15573;p22"/>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4" name="Google Shape;15574;p22"/>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5" name="Google Shape;15575;p22"/>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6" name="Google Shape;15576;p22"/>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7" name="Google Shape;15577;p22"/>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8" name="Google Shape;15578;p22"/>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9" name="Google Shape;15579;p22"/>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0" name="Google Shape;15580;p22"/>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1" name="Google Shape;15581;p22"/>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2" name="Google Shape;15582;p22"/>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3" name="Google Shape;15583;p22"/>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4" name="Google Shape;15584;p22"/>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5" name="Google Shape;15585;p22"/>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6" name="Google Shape;15586;p22"/>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7" name="Google Shape;15587;p22"/>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8" name="Google Shape;15588;p22"/>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9" name="Google Shape;15589;p22"/>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0" name="Google Shape;15590;p22"/>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1" name="Google Shape;15591;p22"/>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2" name="Google Shape;15592;p22"/>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3" name="Google Shape;15593;p22"/>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4" name="Google Shape;15594;p22"/>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5" name="Google Shape;15595;p22"/>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6" name="Google Shape;15596;p22"/>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7" name="Google Shape;15597;p22"/>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8" name="Google Shape;15598;p22"/>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9" name="Google Shape;15599;p22"/>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0" name="Google Shape;15600;p22"/>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1" name="Google Shape;15601;p22"/>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2" name="Google Shape;15602;p22"/>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3" name="Google Shape;15603;p22"/>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4" name="Google Shape;15604;p22"/>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5" name="Google Shape;15605;p22"/>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6" name="Google Shape;15606;p22"/>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7" name="Google Shape;15607;p22"/>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8" name="Google Shape;15608;p22"/>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9" name="Google Shape;15609;p22"/>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0" name="Google Shape;15610;p22"/>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1" name="Google Shape;15611;p22"/>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2" name="Google Shape;15612;p22"/>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3" name="Google Shape;15613;p22"/>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4" name="Google Shape;15614;p22"/>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5" name="Google Shape;15615;p22"/>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6" name="Google Shape;15616;p22"/>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7" name="Google Shape;15617;p22"/>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8" name="Google Shape;15618;p22"/>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9" name="Google Shape;15619;p22"/>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0" name="Google Shape;15620;p22"/>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1" name="Google Shape;15621;p22"/>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2" name="Google Shape;15622;p22"/>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3" name="Google Shape;15623;p22"/>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4" name="Google Shape;15624;p22"/>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5" name="Google Shape;15625;p22"/>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6" name="Google Shape;15626;p22"/>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7" name="Google Shape;15627;p22"/>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8" name="Google Shape;15628;p22"/>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9" name="Google Shape;15629;p22"/>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0" name="Google Shape;15630;p22"/>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1" name="Google Shape;15631;p22"/>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2" name="Google Shape;15632;p22"/>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3" name="Google Shape;15633;p22"/>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4" name="Google Shape;15634;p22"/>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5" name="Google Shape;15635;p22"/>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6" name="Google Shape;15636;p22"/>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7" name="Google Shape;15637;p22"/>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8" name="Google Shape;15638;p22"/>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9" name="Google Shape;15639;p22"/>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0" name="Google Shape;15640;p22"/>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1" name="Google Shape;15641;p22"/>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2" name="Google Shape;15642;p22"/>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3" name="Google Shape;15643;p22"/>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4" name="Google Shape;15644;p22"/>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5" name="Google Shape;15645;p22"/>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6" name="Google Shape;15646;p22"/>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7" name="Google Shape;15647;p22"/>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8" name="Google Shape;15648;p22"/>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9" name="Google Shape;15649;p22"/>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0" name="Google Shape;15650;p22"/>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1" name="Google Shape;15651;p22"/>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2" name="Google Shape;15652;p22"/>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3" name="Google Shape;15653;p22"/>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4" name="Google Shape;15654;p22"/>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5" name="Google Shape;15655;p22"/>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6" name="Google Shape;15656;p22"/>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7" name="Google Shape;15657;p22"/>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8" name="Google Shape;15658;p22"/>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9" name="Google Shape;15659;p22"/>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0" name="Google Shape;15660;p22"/>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1" name="Google Shape;15661;p22"/>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2" name="Google Shape;15662;p22"/>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3" name="Google Shape;15663;p22"/>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4" name="Google Shape;15664;p22"/>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5" name="Google Shape;15665;p22"/>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6" name="Google Shape;15666;p22"/>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7" name="Google Shape;15667;p22"/>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8" name="Google Shape;15668;p22"/>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9" name="Google Shape;15669;p22"/>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0" name="Google Shape;15670;p22"/>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1" name="Google Shape;15671;p22"/>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2" name="Google Shape;15672;p22"/>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3" name="Google Shape;15673;p22"/>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4" name="Google Shape;15674;p22"/>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5" name="Google Shape;15675;p22"/>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6" name="Google Shape;15676;p22"/>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7" name="Google Shape;15677;p22"/>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8" name="Google Shape;15678;p22"/>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9" name="Google Shape;15679;p22"/>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0" name="Google Shape;15680;p22"/>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1" name="Google Shape;15681;p22"/>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2" name="Google Shape;15682;p22"/>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3" name="Google Shape;15683;p22"/>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4" name="Google Shape;15684;p22"/>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5" name="Google Shape;15685;p22"/>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6" name="Google Shape;15686;p22"/>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7" name="Google Shape;15687;p22"/>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8" name="Google Shape;15688;p22"/>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9" name="Google Shape;15689;p22"/>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0" name="Google Shape;15690;p22"/>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1" name="Google Shape;15691;p22"/>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2" name="Google Shape;15692;p22"/>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3" name="Google Shape;15693;p22"/>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4" name="Google Shape;15694;p22"/>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5" name="Google Shape;15695;p22"/>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6" name="Google Shape;15696;p22"/>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7" name="Google Shape;15697;p22"/>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8" name="Google Shape;15698;p22"/>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9" name="Google Shape;15699;p22"/>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0" name="Google Shape;15700;p22"/>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1" name="Google Shape;15701;p22"/>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2" name="Google Shape;15702;p22"/>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3" name="Google Shape;15703;p22"/>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4" name="Google Shape;15704;p22"/>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5" name="Google Shape;15705;p22"/>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6" name="Google Shape;15706;p22"/>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7" name="Google Shape;15707;p22"/>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8" name="Google Shape;15708;p22"/>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9" name="Google Shape;15709;p22"/>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0" name="Google Shape;15710;p22"/>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1" name="Google Shape;15711;p22"/>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2" name="Google Shape;15712;p22"/>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3" name="Google Shape;15713;p22"/>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4" name="Google Shape;15714;p22"/>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5" name="Google Shape;15715;p22"/>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6" name="Google Shape;15716;p22"/>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7" name="Google Shape;15717;p22"/>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8" name="Google Shape;15718;p22"/>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9" name="Google Shape;15719;p22"/>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0" name="Google Shape;15720;p22"/>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1" name="Google Shape;15721;p22"/>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2" name="Google Shape;15722;p22"/>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3" name="Google Shape;15723;p22"/>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4" name="Google Shape;15724;p22"/>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5" name="Google Shape;15725;p22"/>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6" name="Google Shape;15726;p22"/>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7" name="Google Shape;15727;p22"/>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8" name="Google Shape;15728;p22"/>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9" name="Google Shape;15729;p22"/>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0" name="Google Shape;15730;p22"/>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1" name="Google Shape;15731;p22"/>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2" name="Google Shape;15732;p22"/>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3" name="Google Shape;15733;p22"/>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4" name="Google Shape;15734;p22"/>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5" name="Google Shape;15735;p22"/>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6" name="Google Shape;15736;p22"/>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7" name="Google Shape;15737;p22"/>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8" name="Google Shape;15738;p22"/>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9" name="Google Shape;15739;p22"/>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0" name="Google Shape;15740;p22"/>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1" name="Google Shape;15741;p22"/>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2" name="Google Shape;15742;p22"/>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3" name="Google Shape;15743;p22"/>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4" name="Google Shape;15744;p22"/>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5" name="Google Shape;15745;p22"/>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6" name="Google Shape;15746;p22"/>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7" name="Google Shape;15747;p22"/>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8" name="Google Shape;15748;p22"/>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9" name="Google Shape;15749;p22"/>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0" name="Google Shape;15750;p22"/>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1" name="Google Shape;15751;p22"/>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2" name="Google Shape;15752;p22"/>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3" name="Google Shape;15753;p22"/>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4" name="Google Shape;15754;p22"/>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5" name="Google Shape;15755;p22"/>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6" name="Google Shape;15756;p22"/>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7" name="Google Shape;15757;p22"/>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8" name="Google Shape;15758;p22"/>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9" name="Google Shape;15759;p22"/>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0" name="Google Shape;15760;p22"/>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1" name="Google Shape;15761;p22"/>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2" name="Google Shape;15762;p22"/>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3" name="Google Shape;15763;p22"/>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4" name="Google Shape;15764;p22"/>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5" name="Google Shape;15765;p22"/>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6" name="Google Shape;15766;p22"/>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7" name="Google Shape;15767;p22"/>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8" name="Google Shape;15768;p22"/>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9" name="Google Shape;15769;p22"/>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0" name="Google Shape;15770;p22"/>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1" name="Google Shape;15771;p22"/>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2" name="Google Shape;15772;p22"/>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3" name="Google Shape;15773;p22"/>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4" name="Google Shape;15774;p22"/>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5" name="Google Shape;15775;p22"/>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6" name="Google Shape;15776;p22"/>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7" name="Google Shape;15777;p22"/>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8" name="Google Shape;15778;p22"/>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9" name="Google Shape;15779;p22"/>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0" name="Google Shape;15780;p22"/>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1" name="Google Shape;15781;p22"/>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2" name="Google Shape;15782;p22"/>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3" name="Google Shape;15783;p22"/>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4" name="Google Shape;15784;p22"/>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5" name="Google Shape;15785;p22"/>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6" name="Google Shape;15786;p22"/>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7" name="Google Shape;15787;p22"/>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8" name="Google Shape;15788;p22"/>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9" name="Google Shape;15789;p22"/>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0" name="Google Shape;15790;p22"/>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1" name="Google Shape;15791;p22"/>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2" name="Google Shape;15792;p22"/>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3" name="Google Shape;15793;p22"/>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4" name="Google Shape;15794;p22"/>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5" name="Google Shape;15795;p22"/>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6" name="Google Shape;15796;p22"/>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7" name="Google Shape;15797;p22"/>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8" name="Google Shape;15798;p22"/>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9" name="Google Shape;15799;p22"/>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0" name="Google Shape;15800;p22"/>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1" name="Google Shape;15801;p22"/>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2" name="Google Shape;15802;p22"/>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3" name="Google Shape;15803;p22"/>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4" name="Google Shape;15804;p22"/>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5" name="Google Shape;15805;p22"/>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6" name="Google Shape;15806;p22"/>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7" name="Google Shape;15807;p22"/>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8" name="Google Shape;15808;p22"/>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9" name="Google Shape;15809;p22"/>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0" name="Google Shape;15810;p22"/>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1" name="Google Shape;15811;p22"/>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2" name="Google Shape;15812;p22"/>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3" name="Google Shape;15813;p22"/>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4" name="Google Shape;15814;p22"/>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5" name="Google Shape;15815;p22"/>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6" name="Google Shape;15816;p22"/>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7" name="Google Shape;15817;p22"/>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8" name="Google Shape;15818;p22"/>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9" name="Google Shape;15819;p22"/>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0" name="Google Shape;15820;p22"/>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1" name="Google Shape;15821;p22"/>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2" name="Google Shape;15822;p22"/>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3" name="Google Shape;15823;p22"/>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4" name="Google Shape;15824;p22"/>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5" name="Google Shape;15825;p22"/>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6" name="Google Shape;15826;p22"/>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7" name="Google Shape;15827;p22"/>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8" name="Google Shape;15828;p22"/>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9" name="Google Shape;15829;p22"/>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0" name="Google Shape;15830;p22"/>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1" name="Google Shape;15831;p22"/>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2" name="Google Shape;15832;p22"/>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3" name="Google Shape;15833;p22"/>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4" name="Google Shape;15834;p22"/>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5" name="Google Shape;15835;p22"/>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6" name="Google Shape;15836;p22"/>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7" name="Google Shape;15837;p22"/>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8" name="Google Shape;15838;p22"/>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9" name="Google Shape;15839;p22"/>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0" name="Google Shape;15840;p22"/>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1" name="Google Shape;15841;p22"/>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2" name="Google Shape;15842;p22"/>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3" name="Google Shape;15843;p22"/>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4" name="Google Shape;15844;p22"/>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5" name="Google Shape;15845;p22"/>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6" name="Google Shape;15846;p22"/>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7" name="Google Shape;15847;p22"/>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8" name="Google Shape;15848;p22"/>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49" name="Google Shape;15849;p22"/>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0" name="Google Shape;15850;p22"/>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1" name="Google Shape;15851;p22"/>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2" name="Google Shape;15852;p22"/>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3" name="Google Shape;15853;p22"/>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4" name="Google Shape;15854;p22"/>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5" name="Google Shape;15855;p22"/>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6" name="Google Shape;15856;p22"/>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7" name="Google Shape;15857;p22"/>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8" name="Google Shape;15858;p22"/>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59" name="Google Shape;15859;p22"/>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0" name="Google Shape;15860;p22"/>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1" name="Google Shape;15861;p22"/>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2" name="Google Shape;15862;p22"/>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3" name="Google Shape;15863;p22"/>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4" name="Google Shape;15864;p22"/>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5" name="Google Shape;15865;p22"/>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6" name="Google Shape;15866;p22"/>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7" name="Google Shape;15867;p22"/>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8" name="Google Shape;15868;p22"/>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69" name="Google Shape;15869;p22"/>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0" name="Google Shape;15870;p22"/>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1" name="Google Shape;15871;p22"/>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2" name="Google Shape;15872;p22"/>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3" name="Google Shape;15873;p22"/>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4" name="Google Shape;15874;p22"/>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5" name="Google Shape;15875;p22"/>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6" name="Google Shape;15876;p22"/>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7" name="Google Shape;15877;p22"/>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8" name="Google Shape;15878;p22"/>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79" name="Google Shape;15879;p22"/>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0" name="Google Shape;15880;p22"/>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1" name="Google Shape;15881;p22"/>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2" name="Google Shape;15882;p22"/>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3" name="Google Shape;15883;p22"/>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4" name="Google Shape;15884;p22"/>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5" name="Google Shape;15885;p22"/>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6" name="Google Shape;15886;p22"/>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7" name="Google Shape;15887;p22"/>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8" name="Google Shape;15888;p22"/>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89" name="Google Shape;15889;p22"/>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0" name="Google Shape;15890;p22"/>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1" name="Google Shape;15891;p22"/>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2" name="Google Shape;15892;p22"/>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3" name="Google Shape;15893;p22"/>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4" name="Google Shape;15894;p22"/>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5" name="Google Shape;15895;p22"/>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6" name="Google Shape;15896;p22"/>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7" name="Google Shape;15897;p22"/>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8" name="Google Shape;15898;p22"/>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99" name="Google Shape;15899;p22"/>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0" name="Google Shape;15900;p22"/>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1" name="Google Shape;15901;p22"/>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2" name="Google Shape;15902;p22"/>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3" name="Google Shape;15903;p22"/>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4" name="Google Shape;15904;p22"/>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5" name="Google Shape;15905;p22"/>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6" name="Google Shape;15906;p22"/>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7" name="Google Shape;15907;p22"/>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8" name="Google Shape;15908;p22"/>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09" name="Google Shape;15909;p22"/>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0" name="Google Shape;15910;p22"/>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1" name="Google Shape;15911;p22"/>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2" name="Google Shape;15912;p22"/>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3" name="Google Shape;15913;p22"/>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4" name="Google Shape;15914;p22"/>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5" name="Google Shape;15915;p22"/>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6" name="Google Shape;15916;p22"/>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7" name="Google Shape;15917;p22"/>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8" name="Google Shape;15918;p22"/>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19" name="Google Shape;15919;p22"/>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0" name="Google Shape;15920;p22"/>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1" name="Google Shape;15921;p22"/>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2" name="Google Shape;15922;p22"/>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3" name="Google Shape;15923;p22"/>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4" name="Google Shape;15924;p22"/>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5" name="Google Shape;15925;p22"/>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6" name="Google Shape;15926;p22"/>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7" name="Google Shape;15927;p22"/>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8" name="Google Shape;15928;p22"/>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9" name="Google Shape;15929;p22"/>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0" name="Google Shape;15930;p22"/>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1" name="Google Shape;15931;p22"/>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2" name="Google Shape;15932;p22"/>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3" name="Google Shape;15933;p22"/>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4" name="Google Shape;15934;p22"/>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5" name="Google Shape;15935;p22"/>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6" name="Google Shape;15936;p22"/>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7" name="Google Shape;15937;p22"/>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8" name="Google Shape;15938;p22"/>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9" name="Google Shape;15939;p22"/>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0" name="Google Shape;15940;p22"/>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1" name="Google Shape;15941;p22"/>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2" name="Google Shape;15942;p22"/>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3" name="Google Shape;15943;p22"/>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4" name="Google Shape;15944;p22"/>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5" name="Google Shape;15945;p22"/>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6" name="Google Shape;15946;p22"/>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7" name="Google Shape;15947;p22"/>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8" name="Google Shape;15948;p22"/>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9" name="Google Shape;15949;p22"/>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0" name="Google Shape;15950;p22"/>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1" name="Google Shape;15951;p22"/>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2" name="Google Shape;15952;p22"/>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3" name="Google Shape;15953;p22"/>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4" name="Google Shape;15954;p22"/>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5" name="Google Shape;15955;p22"/>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6" name="Google Shape;15956;p22"/>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7" name="Google Shape;15957;p22"/>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8" name="Google Shape;15958;p22"/>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9" name="Google Shape;15959;p22"/>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0" name="Google Shape;15960;p22"/>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1" name="Google Shape;15961;p22"/>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2" name="Google Shape;15962;p22"/>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3" name="Google Shape;15963;p22"/>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4" name="Google Shape;15964;p22"/>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5" name="Google Shape;15965;p22"/>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6" name="Google Shape;15966;p22"/>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7" name="Google Shape;15967;p22"/>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8" name="Google Shape;15968;p22"/>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9" name="Google Shape;15969;p22"/>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0" name="Google Shape;15970;p22"/>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1" name="Google Shape;15971;p22"/>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2" name="Google Shape;15972;p22"/>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3" name="Google Shape;15973;p22"/>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4" name="Google Shape;15974;p22"/>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5" name="Google Shape;15975;p22"/>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6" name="Google Shape;15976;p22"/>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7" name="Google Shape;15977;p22"/>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8" name="Google Shape;15978;p22"/>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9" name="Google Shape;15979;p22"/>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0" name="Google Shape;15980;p22"/>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1" name="Google Shape;15981;p22"/>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2" name="Google Shape;15982;p22"/>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3" name="Google Shape;15983;p22"/>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4" name="Google Shape;15984;p22"/>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5" name="Google Shape;15985;p22"/>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6" name="Google Shape;15986;p22"/>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7" name="Google Shape;15987;p22"/>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8" name="Google Shape;15988;p22"/>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9" name="Google Shape;15989;p22"/>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0" name="Google Shape;15990;p22"/>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1" name="Google Shape;15991;p22"/>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2" name="Google Shape;15992;p22"/>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3" name="Google Shape;15993;p22"/>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4" name="Google Shape;15994;p22"/>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5" name="Google Shape;15995;p22"/>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6" name="Google Shape;15996;p22"/>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7" name="Google Shape;15997;p22"/>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8" name="Google Shape;15998;p22"/>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9" name="Google Shape;15999;p22"/>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0" name="Google Shape;16000;p22"/>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1" name="Google Shape;16001;p22"/>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2" name="Google Shape;16002;p22"/>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3" name="Google Shape;16003;p22"/>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4" name="Google Shape;16004;p22"/>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5" name="Google Shape;16005;p22"/>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6" name="Google Shape;16006;p22"/>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7" name="Google Shape;16007;p22"/>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8" name="Google Shape;16008;p22"/>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9" name="Google Shape;16009;p22"/>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0" name="Google Shape;16010;p22"/>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1" name="Google Shape;16011;p22"/>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2" name="Google Shape;16012;p22"/>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3" name="Google Shape;16013;p22"/>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4" name="Google Shape;16014;p22"/>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5" name="Google Shape;16015;p22"/>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6" name="Google Shape;16016;p22"/>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7" name="Google Shape;16017;p22"/>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8" name="Google Shape;16018;p22"/>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9" name="Google Shape;16019;p22"/>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0" name="Google Shape;16020;p22"/>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1" name="Google Shape;16021;p22"/>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2" name="Google Shape;16022;p22"/>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3" name="Google Shape;16023;p22"/>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4" name="Google Shape;16024;p22"/>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5" name="Google Shape;16025;p22"/>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6" name="Google Shape;16026;p22"/>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7" name="Google Shape;16027;p22"/>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8" name="Google Shape;16028;p22"/>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9" name="Google Shape;16029;p22"/>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0" name="Google Shape;16030;p22"/>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1" name="Google Shape;16031;p22"/>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2" name="Google Shape;16032;p22"/>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3" name="Google Shape;16033;p22"/>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4" name="Google Shape;16034;p22"/>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5" name="Google Shape;16035;p22"/>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6" name="Google Shape;16036;p22"/>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7" name="Google Shape;16037;p22"/>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8" name="Google Shape;16038;p22"/>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9" name="Google Shape;16039;p22"/>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0" name="Google Shape;16040;p22"/>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1" name="Google Shape;16041;p22"/>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2" name="Google Shape;16042;p22"/>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3" name="Google Shape;16043;p22"/>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4" name="Google Shape;16044;p22"/>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5" name="Google Shape;16045;p22"/>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6" name="Google Shape;16046;p22"/>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7" name="Google Shape;16047;p22"/>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8" name="Google Shape;16048;p22"/>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9" name="Google Shape;16049;p22"/>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0" name="Google Shape;16050;p22"/>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1" name="Google Shape;16051;p22"/>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2" name="Google Shape;16052;p22"/>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3" name="Google Shape;16053;p22"/>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4" name="Google Shape;16054;p22"/>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5" name="Google Shape;16055;p22"/>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6" name="Google Shape;16056;p22"/>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7" name="Google Shape;16057;p22"/>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8" name="Google Shape;16058;p22"/>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9" name="Google Shape;16059;p22"/>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0" name="Google Shape;16060;p22"/>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1" name="Google Shape;16061;p22"/>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2" name="Google Shape;16062;p22"/>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3" name="Google Shape;16063;p22"/>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4" name="Google Shape;16064;p22"/>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5" name="Google Shape;16065;p22"/>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6" name="Google Shape;16066;p22"/>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7" name="Google Shape;16067;p22"/>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8" name="Google Shape;16068;p22"/>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9" name="Google Shape;16069;p22"/>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0" name="Google Shape;16070;p22"/>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1" name="Google Shape;16071;p22"/>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2" name="Google Shape;16072;p22"/>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3" name="Google Shape;16073;p22"/>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4" name="Google Shape;16074;p22"/>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5" name="Google Shape;16075;p22"/>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6" name="Google Shape;16076;p22"/>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7" name="Google Shape;16077;p22"/>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8" name="Google Shape;16078;p22"/>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9" name="Google Shape;16079;p22"/>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0" name="Google Shape;16080;p22"/>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1" name="Google Shape;16081;p22"/>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2" name="Google Shape;16082;p22"/>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3" name="Google Shape;16083;p22"/>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4" name="Google Shape;16084;p22"/>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5" name="Google Shape;16085;p22"/>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6" name="Google Shape;16086;p22"/>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7" name="Google Shape;16087;p22"/>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8" name="Google Shape;16088;p22"/>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9" name="Google Shape;16089;p22"/>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0" name="Google Shape;16090;p22"/>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1" name="Google Shape;16091;p22"/>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2" name="Google Shape;16092;p22"/>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3" name="Google Shape;16093;p22"/>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4" name="Google Shape;16094;p22"/>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5" name="Google Shape;16095;p22"/>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6" name="Google Shape;16096;p22"/>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7" name="Google Shape;16097;p22"/>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098" name="Google Shape;16098;p22"/>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099" name="Google Shape;16099;p22"/>
          <p:cNvSpPr txBox="1">
            <a:spLocks noGrp="1"/>
          </p:cNvSpPr>
          <p:nvPr>
            <p:ph type="title" idx="2"/>
          </p:nvPr>
        </p:nvSpPr>
        <p:spPr>
          <a:xfrm rot="-1564">
            <a:off x="3080493" y="1670564"/>
            <a:ext cx="2637600" cy="5508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100" name="Google Shape;16100;p22"/>
          <p:cNvSpPr txBox="1">
            <a:spLocks noGrp="1"/>
          </p:cNvSpPr>
          <p:nvPr>
            <p:ph type="subTitle" idx="1"/>
          </p:nvPr>
        </p:nvSpPr>
        <p:spPr>
          <a:xfrm>
            <a:off x="3080493" y="2319059"/>
            <a:ext cx="2637600" cy="887200"/>
          </a:xfrm>
          <a:prstGeom prst="rect">
            <a:avLst/>
          </a:prstGeom>
          <a:solidFill>
            <a:schemeClr val="lt2"/>
          </a:solidFill>
          <a:effectLst>
            <a:outerShdw dist="57150" dir="2760000" algn="bl" rotWithShape="0">
              <a:schemeClr val="dk1">
                <a:alpha val="17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101" name="Google Shape;16101;p22"/>
          <p:cNvSpPr txBox="1">
            <a:spLocks noGrp="1"/>
          </p:cNvSpPr>
          <p:nvPr>
            <p:ph type="title" idx="3"/>
          </p:nvPr>
        </p:nvSpPr>
        <p:spPr>
          <a:xfrm rot="1043">
            <a:off x="7677072" y="1670357"/>
            <a:ext cx="2637600" cy="5508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102" name="Google Shape;16102;p22"/>
          <p:cNvSpPr txBox="1">
            <a:spLocks noGrp="1"/>
          </p:cNvSpPr>
          <p:nvPr>
            <p:ph type="subTitle" idx="4"/>
          </p:nvPr>
        </p:nvSpPr>
        <p:spPr>
          <a:xfrm rot="-521">
            <a:off x="7677072" y="2319491"/>
            <a:ext cx="2637600" cy="887200"/>
          </a:xfrm>
          <a:prstGeom prst="rect">
            <a:avLst/>
          </a:prstGeom>
          <a:solidFill>
            <a:schemeClr val="lt2"/>
          </a:solidFill>
          <a:effectLst>
            <a:outerShdw dist="57150" dir="2760000" algn="bl" rotWithShape="0">
              <a:schemeClr val="dk1">
                <a:alpha val="17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103" name="Google Shape;16103;p22"/>
          <p:cNvSpPr txBox="1">
            <a:spLocks noGrp="1"/>
          </p:cNvSpPr>
          <p:nvPr>
            <p:ph type="title" idx="5"/>
          </p:nvPr>
        </p:nvSpPr>
        <p:spPr>
          <a:xfrm rot="-521">
            <a:off x="3080493" y="3931948"/>
            <a:ext cx="2637600" cy="5508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104" name="Google Shape;16104;p22"/>
          <p:cNvSpPr txBox="1">
            <a:spLocks noGrp="1"/>
          </p:cNvSpPr>
          <p:nvPr>
            <p:ph type="subTitle" idx="6"/>
          </p:nvPr>
        </p:nvSpPr>
        <p:spPr>
          <a:xfrm rot="-1564">
            <a:off x="3080493" y="4581251"/>
            <a:ext cx="2637600" cy="887200"/>
          </a:xfrm>
          <a:prstGeom prst="rect">
            <a:avLst/>
          </a:prstGeom>
          <a:solidFill>
            <a:schemeClr val="lt2"/>
          </a:solidFill>
          <a:effectLst>
            <a:outerShdw dist="57150" dir="2760000" algn="bl" rotWithShape="0">
              <a:schemeClr val="dk1">
                <a:alpha val="17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105" name="Google Shape;16105;p22"/>
          <p:cNvSpPr txBox="1">
            <a:spLocks noGrp="1"/>
          </p:cNvSpPr>
          <p:nvPr>
            <p:ph type="title" idx="7"/>
          </p:nvPr>
        </p:nvSpPr>
        <p:spPr>
          <a:xfrm rot="1043">
            <a:off x="7677072" y="3932148"/>
            <a:ext cx="2637600" cy="5508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106" name="Google Shape;16106;p22"/>
          <p:cNvSpPr txBox="1">
            <a:spLocks noGrp="1"/>
          </p:cNvSpPr>
          <p:nvPr>
            <p:ph type="subTitle" idx="8"/>
          </p:nvPr>
        </p:nvSpPr>
        <p:spPr>
          <a:xfrm rot="1043">
            <a:off x="7677072" y="4581051"/>
            <a:ext cx="2637600" cy="887200"/>
          </a:xfrm>
          <a:prstGeom prst="rect">
            <a:avLst/>
          </a:prstGeom>
          <a:solidFill>
            <a:schemeClr val="lt2"/>
          </a:solidFill>
          <a:effectLst>
            <a:outerShdw dist="57150" dir="2760000" algn="bl" rotWithShape="0">
              <a:schemeClr val="dk1">
                <a:alpha val="17000"/>
              </a:schemeClr>
            </a:outerShdw>
          </a:effectLst>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107" name="Google Shape;16107;p22"/>
          <p:cNvSpPr/>
          <p:nvPr/>
        </p:nvSpPr>
        <p:spPr>
          <a:xfrm rot="-6345070" flipH="1">
            <a:off x="639637" y="6047450"/>
            <a:ext cx="97252" cy="194612"/>
          </a:xfrm>
          <a:prstGeom prst="roundRect">
            <a:avLst>
              <a:gd name="adj" fmla="val 50000"/>
            </a:avLst>
          </a:prstGeom>
          <a:solidFill>
            <a:schemeClr val="dk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08" name="Google Shape;16108;p22"/>
          <p:cNvSpPr/>
          <p:nvPr/>
        </p:nvSpPr>
        <p:spPr>
          <a:xfrm rot="-9002992" flipH="1">
            <a:off x="1536088" y="623511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09" name="Google Shape;16109;p22"/>
          <p:cNvSpPr/>
          <p:nvPr/>
        </p:nvSpPr>
        <p:spPr>
          <a:xfrm rot="-469745" flipH="1">
            <a:off x="715654" y="5176721"/>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10" name="Google Shape;16110;p22"/>
          <p:cNvSpPr/>
          <p:nvPr/>
        </p:nvSpPr>
        <p:spPr>
          <a:xfrm rot="-6345070" flipH="1">
            <a:off x="10996737" y="5576850"/>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11" name="Google Shape;16111;p22"/>
          <p:cNvSpPr/>
          <p:nvPr/>
        </p:nvSpPr>
        <p:spPr>
          <a:xfrm rot="-9002992" flipH="1">
            <a:off x="11759055" y="6235114"/>
            <a:ext cx="96947" cy="194785"/>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12" name="Google Shape;16112;p22"/>
          <p:cNvSpPr/>
          <p:nvPr/>
        </p:nvSpPr>
        <p:spPr>
          <a:xfrm rot="-9002992" flipH="1">
            <a:off x="11577855" y="1968714"/>
            <a:ext cx="96947" cy="194785"/>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13" name="Google Shape;16113;p22"/>
          <p:cNvSpPr/>
          <p:nvPr/>
        </p:nvSpPr>
        <p:spPr>
          <a:xfrm rot="-6345070" flipH="1">
            <a:off x="11380303" y="6954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114" name="Google Shape;16114;p22"/>
          <p:cNvSpPr/>
          <p:nvPr/>
        </p:nvSpPr>
        <p:spPr>
          <a:xfrm rot="7197008" flipH="1">
            <a:off x="10228580" y="69533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0991158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6115"/>
        <p:cNvGrpSpPr/>
        <p:nvPr/>
      </p:nvGrpSpPr>
      <p:grpSpPr>
        <a:xfrm>
          <a:off x="0" y="0"/>
          <a:ext cx="0" cy="0"/>
          <a:chOff x="0" y="0"/>
          <a:chExt cx="0" cy="0"/>
        </a:xfrm>
      </p:grpSpPr>
      <p:grpSp>
        <p:nvGrpSpPr>
          <p:cNvPr id="16116" name="Google Shape;16116;p23"/>
          <p:cNvGrpSpPr/>
          <p:nvPr/>
        </p:nvGrpSpPr>
        <p:grpSpPr>
          <a:xfrm>
            <a:off x="0" y="0"/>
            <a:ext cx="12205600" cy="7066400"/>
            <a:chOff x="0" y="0"/>
            <a:chExt cx="9154200" cy="5299800"/>
          </a:xfrm>
        </p:grpSpPr>
        <p:sp>
          <p:nvSpPr>
            <p:cNvPr id="16117" name="Google Shape;16117;p23"/>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18" name="Google Shape;16118;p23"/>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19" name="Google Shape;16119;p23"/>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0" name="Google Shape;16120;p23"/>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1" name="Google Shape;16121;p23"/>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2" name="Google Shape;16122;p23"/>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3" name="Google Shape;16123;p23"/>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4" name="Google Shape;16124;p23"/>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5" name="Google Shape;16125;p23"/>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6" name="Google Shape;16126;p23"/>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7" name="Google Shape;16127;p23"/>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8" name="Google Shape;16128;p23"/>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9" name="Google Shape;16129;p23"/>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0" name="Google Shape;16130;p23"/>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1" name="Google Shape;16131;p23"/>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2" name="Google Shape;16132;p23"/>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3" name="Google Shape;16133;p23"/>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4" name="Google Shape;16134;p23"/>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5" name="Google Shape;16135;p23"/>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6" name="Google Shape;16136;p23"/>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7" name="Google Shape;16137;p23"/>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8" name="Google Shape;16138;p23"/>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9" name="Google Shape;16139;p23"/>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0" name="Google Shape;16140;p23"/>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1" name="Google Shape;16141;p23"/>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2" name="Google Shape;16142;p23"/>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3" name="Google Shape;16143;p23"/>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4" name="Google Shape;16144;p23"/>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5" name="Google Shape;16145;p23"/>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6" name="Google Shape;16146;p23"/>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7" name="Google Shape;16147;p23"/>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8" name="Google Shape;16148;p23"/>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9" name="Google Shape;16149;p23"/>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0" name="Google Shape;16150;p23"/>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1" name="Google Shape;16151;p23"/>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2" name="Google Shape;16152;p23"/>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3" name="Google Shape;16153;p23"/>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4" name="Google Shape;16154;p23"/>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5" name="Google Shape;16155;p23"/>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6" name="Google Shape;16156;p23"/>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7" name="Google Shape;16157;p23"/>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8" name="Google Shape;16158;p23"/>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9" name="Google Shape;16159;p23"/>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0" name="Google Shape;16160;p23"/>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1" name="Google Shape;16161;p23"/>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2" name="Google Shape;16162;p23"/>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3" name="Google Shape;16163;p23"/>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4" name="Google Shape;16164;p23"/>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5" name="Google Shape;16165;p23"/>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6" name="Google Shape;16166;p23"/>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7" name="Google Shape;16167;p23"/>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8" name="Google Shape;16168;p23"/>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9" name="Google Shape;16169;p23"/>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0" name="Google Shape;16170;p23"/>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1" name="Google Shape;16171;p23"/>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2" name="Google Shape;16172;p23"/>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3" name="Google Shape;16173;p23"/>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4" name="Google Shape;16174;p23"/>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5" name="Google Shape;16175;p23"/>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6" name="Google Shape;16176;p23"/>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7" name="Google Shape;16177;p23"/>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8" name="Google Shape;16178;p23"/>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9" name="Google Shape;16179;p23"/>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0" name="Google Shape;16180;p23"/>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1" name="Google Shape;16181;p23"/>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2" name="Google Shape;16182;p23"/>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3" name="Google Shape;16183;p23"/>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4" name="Google Shape;16184;p23"/>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5" name="Google Shape;16185;p23"/>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6" name="Google Shape;16186;p23"/>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7" name="Google Shape;16187;p23"/>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8" name="Google Shape;16188;p23"/>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9" name="Google Shape;16189;p23"/>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0" name="Google Shape;16190;p23"/>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1" name="Google Shape;16191;p23"/>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2" name="Google Shape;16192;p23"/>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3" name="Google Shape;16193;p23"/>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4" name="Google Shape;16194;p23"/>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5" name="Google Shape;16195;p23"/>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6" name="Google Shape;16196;p23"/>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7" name="Google Shape;16197;p23"/>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8" name="Google Shape;16198;p23"/>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9" name="Google Shape;16199;p23"/>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0" name="Google Shape;16200;p23"/>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1" name="Google Shape;16201;p23"/>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2" name="Google Shape;16202;p23"/>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3" name="Google Shape;16203;p23"/>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4" name="Google Shape;16204;p23"/>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5" name="Google Shape;16205;p23"/>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6" name="Google Shape;16206;p23"/>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7" name="Google Shape;16207;p23"/>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8" name="Google Shape;16208;p23"/>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9" name="Google Shape;16209;p23"/>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0" name="Google Shape;16210;p23"/>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1" name="Google Shape;16211;p23"/>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2" name="Google Shape;16212;p23"/>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3" name="Google Shape;16213;p23"/>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4" name="Google Shape;16214;p23"/>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5" name="Google Shape;16215;p23"/>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6" name="Google Shape;16216;p23"/>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7" name="Google Shape;16217;p23"/>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8" name="Google Shape;16218;p23"/>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9" name="Google Shape;16219;p23"/>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0" name="Google Shape;16220;p23"/>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1" name="Google Shape;16221;p23"/>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2" name="Google Shape;16222;p23"/>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3" name="Google Shape;16223;p23"/>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4" name="Google Shape;16224;p23"/>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5" name="Google Shape;16225;p23"/>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6" name="Google Shape;16226;p23"/>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7" name="Google Shape;16227;p23"/>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8" name="Google Shape;16228;p23"/>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9" name="Google Shape;16229;p23"/>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0" name="Google Shape;16230;p23"/>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1" name="Google Shape;16231;p23"/>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2" name="Google Shape;16232;p23"/>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3" name="Google Shape;16233;p23"/>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4" name="Google Shape;16234;p23"/>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5" name="Google Shape;16235;p23"/>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6" name="Google Shape;16236;p23"/>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7" name="Google Shape;16237;p23"/>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8" name="Google Shape;16238;p23"/>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9" name="Google Shape;16239;p23"/>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0" name="Google Shape;16240;p23"/>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1" name="Google Shape;16241;p23"/>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2" name="Google Shape;16242;p23"/>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3" name="Google Shape;16243;p23"/>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4" name="Google Shape;16244;p23"/>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5" name="Google Shape;16245;p23"/>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6" name="Google Shape;16246;p23"/>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7" name="Google Shape;16247;p23"/>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8" name="Google Shape;16248;p23"/>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9" name="Google Shape;16249;p23"/>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0" name="Google Shape;16250;p23"/>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1" name="Google Shape;16251;p23"/>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2" name="Google Shape;16252;p23"/>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3" name="Google Shape;16253;p23"/>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4" name="Google Shape;16254;p23"/>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5" name="Google Shape;16255;p23"/>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6" name="Google Shape;16256;p23"/>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7" name="Google Shape;16257;p23"/>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8" name="Google Shape;16258;p23"/>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9" name="Google Shape;16259;p23"/>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0" name="Google Shape;16260;p23"/>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1" name="Google Shape;16261;p23"/>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2" name="Google Shape;16262;p23"/>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3" name="Google Shape;16263;p23"/>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4" name="Google Shape;16264;p23"/>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5" name="Google Shape;16265;p23"/>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6" name="Google Shape;16266;p23"/>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7" name="Google Shape;16267;p23"/>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8" name="Google Shape;16268;p23"/>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69" name="Google Shape;16269;p23"/>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0" name="Google Shape;16270;p23"/>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1" name="Google Shape;16271;p23"/>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2" name="Google Shape;16272;p23"/>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3" name="Google Shape;16273;p23"/>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4" name="Google Shape;16274;p23"/>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5" name="Google Shape;16275;p23"/>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6" name="Google Shape;16276;p23"/>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7" name="Google Shape;16277;p23"/>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8" name="Google Shape;16278;p23"/>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79" name="Google Shape;16279;p23"/>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0" name="Google Shape;16280;p23"/>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1" name="Google Shape;16281;p23"/>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2" name="Google Shape;16282;p23"/>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3" name="Google Shape;16283;p23"/>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4" name="Google Shape;16284;p23"/>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5" name="Google Shape;16285;p23"/>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6" name="Google Shape;16286;p23"/>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7" name="Google Shape;16287;p23"/>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8" name="Google Shape;16288;p23"/>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89" name="Google Shape;16289;p23"/>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0" name="Google Shape;16290;p23"/>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1" name="Google Shape;16291;p23"/>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2" name="Google Shape;16292;p23"/>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3" name="Google Shape;16293;p23"/>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4" name="Google Shape;16294;p23"/>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5" name="Google Shape;16295;p23"/>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6" name="Google Shape;16296;p23"/>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7" name="Google Shape;16297;p23"/>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8" name="Google Shape;16298;p23"/>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99" name="Google Shape;16299;p23"/>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0" name="Google Shape;16300;p23"/>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1" name="Google Shape;16301;p23"/>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2" name="Google Shape;16302;p23"/>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3" name="Google Shape;16303;p23"/>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4" name="Google Shape;16304;p23"/>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5" name="Google Shape;16305;p23"/>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6" name="Google Shape;16306;p23"/>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7" name="Google Shape;16307;p23"/>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8" name="Google Shape;16308;p23"/>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9" name="Google Shape;16309;p23"/>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0" name="Google Shape;16310;p23"/>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1" name="Google Shape;16311;p23"/>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2" name="Google Shape;16312;p23"/>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3" name="Google Shape;16313;p23"/>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4" name="Google Shape;16314;p23"/>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5" name="Google Shape;16315;p23"/>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6" name="Google Shape;16316;p23"/>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7" name="Google Shape;16317;p23"/>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8" name="Google Shape;16318;p23"/>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9" name="Google Shape;16319;p23"/>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0" name="Google Shape;16320;p23"/>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1" name="Google Shape;16321;p23"/>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2" name="Google Shape;16322;p23"/>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3" name="Google Shape;16323;p23"/>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4" name="Google Shape;16324;p23"/>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5" name="Google Shape;16325;p23"/>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6" name="Google Shape;16326;p23"/>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7" name="Google Shape;16327;p23"/>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8" name="Google Shape;16328;p23"/>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9" name="Google Shape;16329;p23"/>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0" name="Google Shape;16330;p23"/>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1" name="Google Shape;16331;p23"/>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2" name="Google Shape;16332;p23"/>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3" name="Google Shape;16333;p23"/>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4" name="Google Shape;16334;p23"/>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5" name="Google Shape;16335;p23"/>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6" name="Google Shape;16336;p23"/>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7" name="Google Shape;16337;p23"/>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8" name="Google Shape;16338;p23"/>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9" name="Google Shape;16339;p23"/>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0" name="Google Shape;16340;p23"/>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1" name="Google Shape;16341;p23"/>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2" name="Google Shape;16342;p23"/>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3" name="Google Shape;16343;p23"/>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4" name="Google Shape;16344;p23"/>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5" name="Google Shape;16345;p23"/>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6" name="Google Shape;16346;p23"/>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7" name="Google Shape;16347;p23"/>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8" name="Google Shape;16348;p23"/>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9" name="Google Shape;16349;p23"/>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0" name="Google Shape;16350;p23"/>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1" name="Google Shape;16351;p23"/>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2" name="Google Shape;16352;p23"/>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3" name="Google Shape;16353;p23"/>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4" name="Google Shape;16354;p23"/>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5" name="Google Shape;16355;p23"/>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6" name="Google Shape;16356;p23"/>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7" name="Google Shape;16357;p23"/>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8" name="Google Shape;16358;p23"/>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9" name="Google Shape;16359;p23"/>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0" name="Google Shape;16360;p23"/>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1" name="Google Shape;16361;p23"/>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2" name="Google Shape;16362;p23"/>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3" name="Google Shape;16363;p23"/>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4" name="Google Shape;16364;p23"/>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5" name="Google Shape;16365;p23"/>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6" name="Google Shape;16366;p23"/>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7" name="Google Shape;16367;p23"/>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8" name="Google Shape;16368;p23"/>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9" name="Google Shape;16369;p23"/>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0" name="Google Shape;16370;p23"/>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1" name="Google Shape;16371;p23"/>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2" name="Google Shape;16372;p23"/>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3" name="Google Shape;16373;p23"/>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4" name="Google Shape;16374;p23"/>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5" name="Google Shape;16375;p23"/>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6" name="Google Shape;16376;p23"/>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7" name="Google Shape;16377;p23"/>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8" name="Google Shape;16378;p23"/>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9" name="Google Shape;16379;p23"/>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0" name="Google Shape;16380;p23"/>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1" name="Google Shape;16381;p23"/>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2" name="Google Shape;16382;p23"/>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3" name="Google Shape;16383;p23"/>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4" name="Google Shape;16384;p23"/>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5" name="Google Shape;16385;p23"/>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6" name="Google Shape;16386;p23"/>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7" name="Google Shape;16387;p23"/>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8" name="Google Shape;16388;p23"/>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9" name="Google Shape;16389;p23"/>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0" name="Google Shape;16390;p23"/>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1" name="Google Shape;16391;p23"/>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2" name="Google Shape;16392;p23"/>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3" name="Google Shape;16393;p23"/>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4" name="Google Shape;16394;p23"/>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5" name="Google Shape;16395;p23"/>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6" name="Google Shape;16396;p23"/>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7" name="Google Shape;16397;p23"/>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8" name="Google Shape;16398;p23"/>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9" name="Google Shape;16399;p23"/>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0" name="Google Shape;16400;p23"/>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1" name="Google Shape;16401;p23"/>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2" name="Google Shape;16402;p23"/>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3" name="Google Shape;16403;p23"/>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4" name="Google Shape;16404;p23"/>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5" name="Google Shape;16405;p23"/>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6" name="Google Shape;16406;p23"/>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7" name="Google Shape;16407;p23"/>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8" name="Google Shape;16408;p23"/>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9" name="Google Shape;16409;p23"/>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0" name="Google Shape;16410;p23"/>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1" name="Google Shape;16411;p23"/>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2" name="Google Shape;16412;p23"/>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3" name="Google Shape;16413;p23"/>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4" name="Google Shape;16414;p23"/>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5" name="Google Shape;16415;p23"/>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6" name="Google Shape;16416;p23"/>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7" name="Google Shape;16417;p23"/>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8" name="Google Shape;16418;p23"/>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9" name="Google Shape;16419;p23"/>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0" name="Google Shape;16420;p23"/>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1" name="Google Shape;16421;p23"/>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2" name="Google Shape;16422;p23"/>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3" name="Google Shape;16423;p23"/>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4" name="Google Shape;16424;p23"/>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5" name="Google Shape;16425;p23"/>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6" name="Google Shape;16426;p23"/>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7" name="Google Shape;16427;p23"/>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8" name="Google Shape;16428;p23"/>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9" name="Google Shape;16429;p23"/>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0" name="Google Shape;16430;p23"/>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1" name="Google Shape;16431;p23"/>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2" name="Google Shape;16432;p23"/>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3" name="Google Shape;16433;p23"/>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4" name="Google Shape;16434;p23"/>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5" name="Google Shape;16435;p23"/>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6" name="Google Shape;16436;p23"/>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7" name="Google Shape;16437;p23"/>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8" name="Google Shape;16438;p23"/>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9" name="Google Shape;16439;p23"/>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0" name="Google Shape;16440;p23"/>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1" name="Google Shape;16441;p23"/>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2" name="Google Shape;16442;p23"/>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3" name="Google Shape;16443;p23"/>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4" name="Google Shape;16444;p23"/>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5" name="Google Shape;16445;p23"/>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6" name="Google Shape;16446;p23"/>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7" name="Google Shape;16447;p23"/>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8" name="Google Shape;16448;p23"/>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9" name="Google Shape;16449;p23"/>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0" name="Google Shape;16450;p23"/>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1" name="Google Shape;16451;p23"/>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2" name="Google Shape;16452;p23"/>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3" name="Google Shape;16453;p23"/>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4" name="Google Shape;16454;p23"/>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5" name="Google Shape;16455;p23"/>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6" name="Google Shape;16456;p23"/>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7" name="Google Shape;16457;p23"/>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8" name="Google Shape;16458;p23"/>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9" name="Google Shape;16459;p23"/>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0" name="Google Shape;16460;p23"/>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1" name="Google Shape;16461;p23"/>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2" name="Google Shape;16462;p23"/>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3" name="Google Shape;16463;p23"/>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4" name="Google Shape;16464;p23"/>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5" name="Google Shape;16465;p23"/>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6" name="Google Shape;16466;p23"/>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7" name="Google Shape;16467;p23"/>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8" name="Google Shape;16468;p23"/>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9" name="Google Shape;16469;p23"/>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0" name="Google Shape;16470;p23"/>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1" name="Google Shape;16471;p23"/>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2" name="Google Shape;16472;p23"/>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3" name="Google Shape;16473;p23"/>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4" name="Google Shape;16474;p23"/>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5" name="Google Shape;16475;p23"/>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6" name="Google Shape;16476;p23"/>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7" name="Google Shape;16477;p23"/>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8" name="Google Shape;16478;p23"/>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9" name="Google Shape;16479;p23"/>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0" name="Google Shape;16480;p23"/>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1" name="Google Shape;16481;p23"/>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2" name="Google Shape;16482;p23"/>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3" name="Google Shape;16483;p23"/>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4" name="Google Shape;16484;p23"/>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5" name="Google Shape;16485;p23"/>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6" name="Google Shape;16486;p23"/>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7" name="Google Shape;16487;p23"/>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8" name="Google Shape;16488;p23"/>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9" name="Google Shape;16489;p23"/>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0" name="Google Shape;16490;p23"/>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1" name="Google Shape;16491;p23"/>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2" name="Google Shape;16492;p23"/>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3" name="Google Shape;16493;p23"/>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4" name="Google Shape;16494;p23"/>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5" name="Google Shape;16495;p23"/>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6" name="Google Shape;16496;p23"/>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7" name="Google Shape;16497;p23"/>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8" name="Google Shape;16498;p23"/>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9" name="Google Shape;16499;p23"/>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0" name="Google Shape;16500;p23"/>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1" name="Google Shape;16501;p23"/>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2" name="Google Shape;16502;p23"/>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3" name="Google Shape;16503;p23"/>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4" name="Google Shape;16504;p23"/>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5" name="Google Shape;16505;p23"/>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6" name="Google Shape;16506;p23"/>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7" name="Google Shape;16507;p23"/>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8" name="Google Shape;16508;p23"/>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9" name="Google Shape;16509;p23"/>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0" name="Google Shape;16510;p23"/>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1" name="Google Shape;16511;p23"/>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2" name="Google Shape;16512;p23"/>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3" name="Google Shape;16513;p23"/>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4" name="Google Shape;16514;p23"/>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5" name="Google Shape;16515;p23"/>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6" name="Google Shape;16516;p23"/>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7" name="Google Shape;16517;p23"/>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8" name="Google Shape;16518;p23"/>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9" name="Google Shape;16519;p23"/>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0" name="Google Shape;16520;p23"/>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1" name="Google Shape;16521;p23"/>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2" name="Google Shape;16522;p23"/>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3" name="Google Shape;16523;p23"/>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4" name="Google Shape;16524;p23"/>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5" name="Google Shape;16525;p23"/>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6" name="Google Shape;16526;p23"/>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7" name="Google Shape;16527;p23"/>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8" name="Google Shape;16528;p23"/>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9" name="Google Shape;16529;p23"/>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0" name="Google Shape;16530;p23"/>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1" name="Google Shape;16531;p23"/>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2" name="Google Shape;16532;p23"/>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3" name="Google Shape;16533;p23"/>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4" name="Google Shape;16534;p23"/>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5" name="Google Shape;16535;p23"/>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6" name="Google Shape;16536;p23"/>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7" name="Google Shape;16537;p23"/>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8" name="Google Shape;16538;p23"/>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9" name="Google Shape;16539;p23"/>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0" name="Google Shape;16540;p23"/>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1" name="Google Shape;16541;p23"/>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2" name="Google Shape;16542;p23"/>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3" name="Google Shape;16543;p23"/>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4" name="Google Shape;16544;p23"/>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5" name="Google Shape;16545;p23"/>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6" name="Google Shape;16546;p23"/>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7" name="Google Shape;16547;p23"/>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8" name="Google Shape;16548;p23"/>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9" name="Google Shape;16549;p23"/>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0" name="Google Shape;16550;p23"/>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1" name="Google Shape;16551;p23"/>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2" name="Google Shape;16552;p23"/>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3" name="Google Shape;16553;p23"/>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4" name="Google Shape;16554;p23"/>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5" name="Google Shape;16555;p23"/>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6" name="Google Shape;16556;p23"/>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7" name="Google Shape;16557;p23"/>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8" name="Google Shape;16558;p23"/>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9" name="Google Shape;16559;p23"/>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0" name="Google Shape;16560;p23"/>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1" name="Google Shape;16561;p23"/>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2" name="Google Shape;16562;p23"/>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3" name="Google Shape;16563;p23"/>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4" name="Google Shape;16564;p23"/>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5" name="Google Shape;16565;p23"/>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6" name="Google Shape;16566;p23"/>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7" name="Google Shape;16567;p23"/>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8" name="Google Shape;16568;p23"/>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9" name="Google Shape;16569;p23"/>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0" name="Google Shape;16570;p23"/>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1" name="Google Shape;16571;p23"/>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2" name="Google Shape;16572;p23"/>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3" name="Google Shape;16573;p23"/>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4" name="Google Shape;16574;p23"/>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5" name="Google Shape;16575;p23"/>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6" name="Google Shape;16576;p23"/>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7" name="Google Shape;16577;p23"/>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8" name="Google Shape;16578;p23"/>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9" name="Google Shape;16579;p23"/>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0" name="Google Shape;16580;p23"/>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1" name="Google Shape;16581;p23"/>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2" name="Google Shape;16582;p23"/>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3" name="Google Shape;16583;p23"/>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4" name="Google Shape;16584;p23"/>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5" name="Google Shape;16585;p23"/>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6" name="Google Shape;16586;p23"/>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7" name="Google Shape;16587;p23"/>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8" name="Google Shape;16588;p23"/>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9" name="Google Shape;16589;p23"/>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0" name="Google Shape;16590;p23"/>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1" name="Google Shape;16591;p23"/>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2" name="Google Shape;16592;p23"/>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3" name="Google Shape;16593;p23"/>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4" name="Google Shape;16594;p23"/>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5" name="Google Shape;16595;p23"/>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6" name="Google Shape;16596;p23"/>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7" name="Google Shape;16597;p23"/>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8" name="Google Shape;16598;p23"/>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9" name="Google Shape;16599;p23"/>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0" name="Google Shape;16600;p23"/>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1" name="Google Shape;16601;p23"/>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2" name="Google Shape;16602;p23"/>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3" name="Google Shape;16603;p23"/>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4" name="Google Shape;16604;p23"/>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5" name="Google Shape;16605;p23"/>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6" name="Google Shape;16606;p23"/>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7" name="Google Shape;16607;p23"/>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8" name="Google Shape;16608;p23"/>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9" name="Google Shape;16609;p23"/>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0" name="Google Shape;16610;p23"/>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1" name="Google Shape;16611;p23"/>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2" name="Google Shape;16612;p23"/>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3" name="Google Shape;16613;p23"/>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4" name="Google Shape;16614;p23"/>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5" name="Google Shape;16615;p23"/>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6" name="Google Shape;16616;p23"/>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7" name="Google Shape;16617;p23"/>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8" name="Google Shape;16618;p23"/>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9" name="Google Shape;16619;p23"/>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0" name="Google Shape;16620;p23"/>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1" name="Google Shape;16621;p23"/>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2" name="Google Shape;16622;p23"/>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3" name="Google Shape;16623;p23"/>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4" name="Google Shape;16624;p23"/>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5" name="Google Shape;16625;p23"/>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6" name="Google Shape;16626;p23"/>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7" name="Google Shape;16627;p23"/>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8" name="Google Shape;16628;p23"/>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9" name="Google Shape;16629;p23"/>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0" name="Google Shape;16630;p23"/>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1" name="Google Shape;16631;p23"/>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2" name="Google Shape;16632;p23"/>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3" name="Google Shape;16633;p23"/>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4" name="Google Shape;16634;p23"/>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5" name="Google Shape;16635;p23"/>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6" name="Google Shape;16636;p23"/>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7" name="Google Shape;16637;p23"/>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8" name="Google Shape;16638;p23"/>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9" name="Google Shape;16639;p23"/>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0" name="Google Shape;16640;p23"/>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1" name="Google Shape;16641;p23"/>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2" name="Google Shape;16642;p23"/>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3" name="Google Shape;16643;p23"/>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4" name="Google Shape;16644;p23"/>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5" name="Google Shape;16645;p23"/>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6" name="Google Shape;16646;p23"/>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7" name="Google Shape;16647;p23"/>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8" name="Google Shape;16648;p23"/>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9" name="Google Shape;16649;p23"/>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0" name="Google Shape;16650;p23"/>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1" name="Google Shape;16651;p23"/>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2" name="Google Shape;16652;p23"/>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3" name="Google Shape;16653;p23"/>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4" name="Google Shape;16654;p23"/>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5" name="Google Shape;16655;p23"/>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6" name="Google Shape;16656;p23"/>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7" name="Google Shape;16657;p23"/>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8" name="Google Shape;16658;p23"/>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9" name="Google Shape;16659;p23"/>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0" name="Google Shape;16660;p23"/>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1" name="Google Shape;16661;p23"/>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2" name="Google Shape;16662;p23"/>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3" name="Google Shape;16663;p23"/>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4" name="Google Shape;16664;p23"/>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5" name="Google Shape;16665;p23"/>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6" name="Google Shape;16666;p23"/>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7" name="Google Shape;16667;p23"/>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8" name="Google Shape;16668;p23"/>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9" name="Google Shape;16669;p23"/>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0" name="Google Shape;16670;p23"/>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1" name="Google Shape;16671;p23"/>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2" name="Google Shape;16672;p23"/>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3" name="Google Shape;16673;p23"/>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4" name="Google Shape;16674;p23"/>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5" name="Google Shape;16675;p23"/>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6" name="Google Shape;16676;p23"/>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7" name="Google Shape;16677;p23"/>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8" name="Google Shape;16678;p23"/>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9" name="Google Shape;16679;p23"/>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0" name="Google Shape;16680;p23"/>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1" name="Google Shape;16681;p23"/>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2" name="Google Shape;16682;p23"/>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3" name="Google Shape;16683;p23"/>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4" name="Google Shape;16684;p23"/>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5" name="Google Shape;16685;p23"/>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6" name="Google Shape;16686;p23"/>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7" name="Google Shape;16687;p23"/>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8" name="Google Shape;16688;p23"/>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89" name="Google Shape;16689;p23"/>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0" name="Google Shape;16690;p23"/>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1" name="Google Shape;16691;p23"/>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2" name="Google Shape;16692;p23"/>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3" name="Google Shape;16693;p23"/>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4" name="Google Shape;16694;p23"/>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5" name="Google Shape;16695;p23"/>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6" name="Google Shape;16696;p23"/>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7" name="Google Shape;16697;p23"/>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8" name="Google Shape;16698;p23"/>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99" name="Google Shape;16699;p23"/>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0" name="Google Shape;16700;p23"/>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1" name="Google Shape;16701;p23"/>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2" name="Google Shape;16702;p23"/>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3" name="Google Shape;16703;p23"/>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4" name="Google Shape;16704;p23"/>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5" name="Google Shape;16705;p23"/>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6" name="Google Shape;16706;p23"/>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7" name="Google Shape;16707;p23"/>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8" name="Google Shape;16708;p23"/>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09" name="Google Shape;16709;p23"/>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0" name="Google Shape;16710;p23"/>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1" name="Google Shape;16711;p23"/>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2" name="Google Shape;16712;p23"/>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3" name="Google Shape;16713;p23"/>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4" name="Google Shape;16714;p23"/>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5" name="Google Shape;16715;p23"/>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6" name="Google Shape;16716;p23"/>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7" name="Google Shape;16717;p23"/>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8" name="Google Shape;16718;p23"/>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9" name="Google Shape;16719;p23"/>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0" name="Google Shape;16720;p23"/>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1" name="Google Shape;16721;p23"/>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2" name="Google Shape;16722;p23"/>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3" name="Google Shape;16723;p23"/>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4" name="Google Shape;16724;p23"/>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5" name="Google Shape;16725;p23"/>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6" name="Google Shape;16726;p23"/>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7" name="Google Shape;16727;p23"/>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8" name="Google Shape;16728;p23"/>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9" name="Google Shape;16729;p23"/>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0" name="Google Shape;16730;p23"/>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1" name="Google Shape;16731;p23"/>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2" name="Google Shape;16732;p23"/>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3" name="Google Shape;16733;p23"/>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4" name="Google Shape;16734;p23"/>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5" name="Google Shape;16735;p23"/>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6" name="Google Shape;16736;p23"/>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7" name="Google Shape;16737;p23"/>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8" name="Google Shape;16738;p23"/>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9" name="Google Shape;16739;p23"/>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0" name="Google Shape;16740;p23"/>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1" name="Google Shape;16741;p23"/>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2" name="Google Shape;16742;p23"/>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3" name="Google Shape;16743;p23"/>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4" name="Google Shape;16744;p23"/>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5" name="Google Shape;16745;p23"/>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6" name="Google Shape;16746;p23"/>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7" name="Google Shape;16747;p23"/>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8" name="Google Shape;16748;p23"/>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9" name="Google Shape;16749;p23"/>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0" name="Google Shape;16750;p23"/>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1" name="Google Shape;16751;p23"/>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2" name="Google Shape;16752;p23"/>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3" name="Google Shape;16753;p23"/>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4" name="Google Shape;16754;p23"/>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5" name="Google Shape;16755;p23"/>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6" name="Google Shape;16756;p23"/>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7" name="Google Shape;16757;p23"/>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8" name="Google Shape;16758;p23"/>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9" name="Google Shape;16759;p23"/>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0" name="Google Shape;16760;p23"/>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1" name="Google Shape;16761;p23"/>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2" name="Google Shape;16762;p23"/>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3" name="Google Shape;16763;p23"/>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4" name="Google Shape;16764;p23"/>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5" name="Google Shape;16765;p23"/>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6" name="Google Shape;16766;p23"/>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7" name="Google Shape;16767;p23"/>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8" name="Google Shape;16768;p23"/>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9" name="Google Shape;16769;p23"/>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0" name="Google Shape;16770;p23"/>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1" name="Google Shape;16771;p23"/>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2" name="Google Shape;16772;p23"/>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3" name="Google Shape;16773;p23"/>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4" name="Google Shape;16774;p23"/>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5" name="Google Shape;16775;p23"/>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6" name="Google Shape;16776;p23"/>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7" name="Google Shape;16777;p23"/>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8" name="Google Shape;16778;p23"/>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9" name="Google Shape;16779;p23"/>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0" name="Google Shape;16780;p23"/>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1" name="Google Shape;16781;p23"/>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2" name="Google Shape;16782;p23"/>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3" name="Google Shape;16783;p23"/>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4" name="Google Shape;16784;p23"/>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5" name="Google Shape;16785;p23"/>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6" name="Google Shape;16786;p23"/>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7" name="Google Shape;16787;p23"/>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8" name="Google Shape;16788;p23"/>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9" name="Google Shape;16789;p23"/>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0" name="Google Shape;16790;p23"/>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1" name="Google Shape;16791;p23"/>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2" name="Google Shape;16792;p23"/>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3" name="Google Shape;16793;p23"/>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4" name="Google Shape;16794;p23"/>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5" name="Google Shape;16795;p23"/>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6" name="Google Shape;16796;p23"/>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7" name="Google Shape;16797;p23"/>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8" name="Google Shape;16798;p23"/>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9" name="Google Shape;16799;p23"/>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0" name="Google Shape;16800;p23"/>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1" name="Google Shape;16801;p23"/>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2" name="Google Shape;16802;p23"/>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3" name="Google Shape;16803;p23"/>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4" name="Google Shape;16804;p23"/>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5" name="Google Shape;16805;p23"/>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6" name="Google Shape;16806;p23"/>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7" name="Google Shape;16807;p23"/>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8" name="Google Shape;16808;p23"/>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9" name="Google Shape;16809;p23"/>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0" name="Google Shape;16810;p23"/>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1" name="Google Shape;16811;p23"/>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2" name="Google Shape;16812;p23"/>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3" name="Google Shape;16813;p23"/>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4" name="Google Shape;16814;p23"/>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5" name="Google Shape;16815;p23"/>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6" name="Google Shape;16816;p23"/>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7" name="Google Shape;16817;p23"/>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8" name="Google Shape;16818;p23"/>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9" name="Google Shape;16819;p23"/>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0" name="Google Shape;16820;p23"/>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1" name="Google Shape;16821;p23"/>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2" name="Google Shape;16822;p23"/>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3" name="Google Shape;16823;p23"/>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4" name="Google Shape;16824;p23"/>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5" name="Google Shape;16825;p23"/>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6" name="Google Shape;16826;p23"/>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7" name="Google Shape;16827;p23"/>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8" name="Google Shape;16828;p23"/>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9" name="Google Shape;16829;p23"/>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0" name="Google Shape;16830;p23"/>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1" name="Google Shape;16831;p23"/>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2" name="Google Shape;16832;p23"/>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3" name="Google Shape;16833;p23"/>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4" name="Google Shape;16834;p23"/>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5" name="Google Shape;16835;p23"/>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6" name="Google Shape;16836;p23"/>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7" name="Google Shape;16837;p23"/>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8" name="Google Shape;16838;p23"/>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9" name="Google Shape;16839;p23"/>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0" name="Google Shape;16840;p23"/>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1" name="Google Shape;16841;p23"/>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2" name="Google Shape;16842;p23"/>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3" name="Google Shape;16843;p23"/>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4" name="Google Shape;16844;p23"/>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5" name="Google Shape;16845;p23"/>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6" name="Google Shape;16846;p23"/>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7" name="Google Shape;16847;p23"/>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8" name="Google Shape;16848;p23"/>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9" name="Google Shape;16849;p23"/>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0" name="Google Shape;16850;p23"/>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1" name="Google Shape;16851;p23"/>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2" name="Google Shape;16852;p23"/>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3" name="Google Shape;16853;p23"/>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4" name="Google Shape;16854;p23"/>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5" name="Google Shape;16855;p23"/>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6" name="Google Shape;16856;p23"/>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7" name="Google Shape;16857;p23"/>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8" name="Google Shape;16858;p23"/>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9" name="Google Shape;16859;p23"/>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0" name="Google Shape;16860;p23"/>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1" name="Google Shape;16861;p23"/>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2" name="Google Shape;16862;p23"/>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3" name="Google Shape;16863;p23"/>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4" name="Google Shape;16864;p23"/>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5" name="Google Shape;16865;p23"/>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6" name="Google Shape;16866;p23"/>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7" name="Google Shape;16867;p23"/>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8" name="Google Shape;16868;p23"/>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9" name="Google Shape;16869;p23"/>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0" name="Google Shape;16870;p23"/>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1" name="Google Shape;16871;p23"/>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2" name="Google Shape;16872;p23"/>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3" name="Google Shape;16873;p23"/>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4" name="Google Shape;16874;p23"/>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5" name="Google Shape;16875;p23"/>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6" name="Google Shape;16876;p23"/>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7" name="Google Shape;16877;p23"/>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8" name="Google Shape;16878;p23"/>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9" name="Google Shape;16879;p23"/>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0" name="Google Shape;16880;p23"/>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1" name="Google Shape;16881;p23"/>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2" name="Google Shape;16882;p23"/>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3" name="Google Shape;16883;p23"/>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4" name="Google Shape;16884;p23"/>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5" name="Google Shape;16885;p23"/>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6" name="Google Shape;16886;p23"/>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7" name="Google Shape;16887;p23"/>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8" name="Google Shape;16888;p23"/>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9" name="Google Shape;16889;p23"/>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0" name="Google Shape;16890;p23"/>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1" name="Google Shape;16891;p23"/>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2" name="Google Shape;16892;p23"/>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3" name="Google Shape;16893;p23"/>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4" name="Google Shape;16894;p23"/>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5" name="Google Shape;16895;p23"/>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6" name="Google Shape;16896;p23"/>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7" name="Google Shape;16897;p23"/>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8" name="Google Shape;16898;p23"/>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9" name="Google Shape;16899;p23"/>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0" name="Google Shape;16900;p23"/>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1" name="Google Shape;16901;p23"/>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2" name="Google Shape;16902;p23"/>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3" name="Google Shape;16903;p23"/>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4" name="Google Shape;16904;p23"/>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5" name="Google Shape;16905;p23"/>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6" name="Google Shape;16906;p23"/>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7" name="Google Shape;16907;p23"/>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8" name="Google Shape;16908;p23"/>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9" name="Google Shape;16909;p23"/>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0" name="Google Shape;16910;p23"/>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1" name="Google Shape;16911;p23"/>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2" name="Google Shape;16912;p23"/>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3" name="Google Shape;16913;p23"/>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4" name="Google Shape;16914;p23"/>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5" name="Google Shape;16915;p23"/>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6" name="Google Shape;16916;p23"/>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7" name="Google Shape;16917;p23"/>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8" name="Google Shape;16918;p23"/>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9" name="Google Shape;16919;p23"/>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0" name="Google Shape;16920;p23"/>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1" name="Google Shape;16921;p23"/>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2" name="Google Shape;16922;p23"/>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3" name="Google Shape;16923;p23"/>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4" name="Google Shape;16924;p23"/>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5" name="Google Shape;16925;p23"/>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6" name="Google Shape;16926;p23"/>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7" name="Google Shape;16927;p23"/>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8" name="Google Shape;16928;p23"/>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9" name="Google Shape;16929;p23"/>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0" name="Google Shape;16930;p23"/>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1" name="Google Shape;16931;p23"/>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2" name="Google Shape;16932;p23"/>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3" name="Google Shape;16933;p23"/>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4" name="Google Shape;16934;p23"/>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5" name="Google Shape;16935;p23"/>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6" name="Google Shape;16936;p23"/>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7" name="Google Shape;16937;p23"/>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8" name="Google Shape;16938;p23"/>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9" name="Google Shape;16939;p23"/>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0" name="Google Shape;16940;p23"/>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1" name="Google Shape;16941;p23"/>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2" name="Google Shape;16942;p23"/>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3" name="Google Shape;16943;p23"/>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4" name="Google Shape;16944;p23"/>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5" name="Google Shape;16945;p23"/>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6" name="Google Shape;16946;p23"/>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7" name="Google Shape;16947;p23"/>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8" name="Google Shape;16948;p23"/>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9" name="Google Shape;16949;p23"/>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0" name="Google Shape;16950;p23"/>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1" name="Google Shape;16951;p23"/>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2" name="Google Shape;16952;p23"/>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953" name="Google Shape;16953;p2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954" name="Google Shape;16954;p23"/>
          <p:cNvSpPr txBox="1">
            <a:spLocks noGrp="1"/>
          </p:cNvSpPr>
          <p:nvPr>
            <p:ph type="title" idx="2"/>
          </p:nvPr>
        </p:nvSpPr>
        <p:spPr>
          <a:xfrm>
            <a:off x="1468233" y="19861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55" name="Google Shape;16955;p23"/>
          <p:cNvSpPr txBox="1">
            <a:spLocks noGrp="1"/>
          </p:cNvSpPr>
          <p:nvPr>
            <p:ph type="subTitle" idx="1"/>
          </p:nvPr>
        </p:nvSpPr>
        <p:spPr>
          <a:xfrm>
            <a:off x="1468233" y="26897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56" name="Google Shape;16956;p23"/>
          <p:cNvSpPr txBox="1">
            <a:spLocks noGrp="1"/>
          </p:cNvSpPr>
          <p:nvPr>
            <p:ph type="title" idx="3"/>
          </p:nvPr>
        </p:nvSpPr>
        <p:spPr>
          <a:xfrm>
            <a:off x="4771931" y="19861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57" name="Google Shape;16957;p23"/>
          <p:cNvSpPr txBox="1">
            <a:spLocks noGrp="1"/>
          </p:cNvSpPr>
          <p:nvPr>
            <p:ph type="subTitle" idx="4"/>
          </p:nvPr>
        </p:nvSpPr>
        <p:spPr>
          <a:xfrm>
            <a:off x="4771929" y="26897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58" name="Google Shape;16958;p23"/>
          <p:cNvSpPr txBox="1">
            <a:spLocks noGrp="1"/>
          </p:cNvSpPr>
          <p:nvPr>
            <p:ph type="title" idx="5"/>
          </p:nvPr>
        </p:nvSpPr>
        <p:spPr>
          <a:xfrm>
            <a:off x="1468233" y="41005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59" name="Google Shape;16959;p23"/>
          <p:cNvSpPr txBox="1">
            <a:spLocks noGrp="1"/>
          </p:cNvSpPr>
          <p:nvPr>
            <p:ph type="subTitle" idx="6"/>
          </p:nvPr>
        </p:nvSpPr>
        <p:spPr>
          <a:xfrm>
            <a:off x="1468233" y="48041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60" name="Google Shape;16960;p23"/>
          <p:cNvSpPr txBox="1">
            <a:spLocks noGrp="1"/>
          </p:cNvSpPr>
          <p:nvPr>
            <p:ph type="title" idx="7"/>
          </p:nvPr>
        </p:nvSpPr>
        <p:spPr>
          <a:xfrm>
            <a:off x="4771931" y="41005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61" name="Google Shape;16961;p23"/>
          <p:cNvSpPr txBox="1">
            <a:spLocks noGrp="1"/>
          </p:cNvSpPr>
          <p:nvPr>
            <p:ph type="subTitle" idx="8"/>
          </p:nvPr>
        </p:nvSpPr>
        <p:spPr>
          <a:xfrm>
            <a:off x="4771929" y="48041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62" name="Google Shape;16962;p23"/>
          <p:cNvSpPr txBox="1">
            <a:spLocks noGrp="1"/>
          </p:cNvSpPr>
          <p:nvPr>
            <p:ph type="title" idx="9"/>
          </p:nvPr>
        </p:nvSpPr>
        <p:spPr>
          <a:xfrm>
            <a:off x="8075636" y="19861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63" name="Google Shape;16963;p23"/>
          <p:cNvSpPr txBox="1">
            <a:spLocks noGrp="1"/>
          </p:cNvSpPr>
          <p:nvPr>
            <p:ph type="subTitle" idx="13"/>
          </p:nvPr>
        </p:nvSpPr>
        <p:spPr>
          <a:xfrm>
            <a:off x="8075633" y="26897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64" name="Google Shape;16964;p23"/>
          <p:cNvSpPr txBox="1">
            <a:spLocks noGrp="1"/>
          </p:cNvSpPr>
          <p:nvPr>
            <p:ph type="title" idx="14"/>
          </p:nvPr>
        </p:nvSpPr>
        <p:spPr>
          <a:xfrm>
            <a:off x="8075636" y="4100533"/>
            <a:ext cx="26480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6965" name="Google Shape;16965;p23"/>
          <p:cNvSpPr txBox="1">
            <a:spLocks noGrp="1"/>
          </p:cNvSpPr>
          <p:nvPr>
            <p:ph type="subTitle" idx="15"/>
          </p:nvPr>
        </p:nvSpPr>
        <p:spPr>
          <a:xfrm>
            <a:off x="8075633" y="4804133"/>
            <a:ext cx="2648000" cy="812800"/>
          </a:xfrm>
          <a:prstGeom prst="rect">
            <a:avLst/>
          </a:prstGeom>
          <a:solidFill>
            <a:schemeClr val="lt2"/>
          </a:solidFill>
          <a:effectLst>
            <a:outerShdw dist="66675" dir="276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66" name="Google Shape;16966;p23"/>
          <p:cNvSpPr/>
          <p:nvPr/>
        </p:nvSpPr>
        <p:spPr>
          <a:xfrm rot="-6345070" flipH="1">
            <a:off x="639637" y="60474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67" name="Google Shape;16967;p23"/>
          <p:cNvSpPr/>
          <p:nvPr/>
        </p:nvSpPr>
        <p:spPr>
          <a:xfrm rot="-9002992" flipH="1">
            <a:off x="1536088" y="6235114"/>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68" name="Google Shape;16968;p23"/>
          <p:cNvSpPr/>
          <p:nvPr/>
        </p:nvSpPr>
        <p:spPr>
          <a:xfrm rot="-469745" flipH="1">
            <a:off x="715654" y="5176721"/>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69" name="Google Shape;16969;p23"/>
          <p:cNvSpPr/>
          <p:nvPr/>
        </p:nvSpPr>
        <p:spPr>
          <a:xfrm rot="-9837433" flipH="1">
            <a:off x="10775868" y="616859"/>
            <a:ext cx="96977" cy="194723"/>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70" name="Google Shape;16970;p23"/>
          <p:cNvSpPr/>
          <p:nvPr/>
        </p:nvSpPr>
        <p:spPr>
          <a:xfrm rot="-9837433" flipH="1">
            <a:off x="11624561" y="1090981"/>
            <a:ext cx="96977" cy="194723"/>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71" name="Google Shape;16971;p23"/>
          <p:cNvSpPr/>
          <p:nvPr/>
        </p:nvSpPr>
        <p:spPr>
          <a:xfrm rot="-7177666" flipH="1">
            <a:off x="11361250" y="1979457"/>
            <a:ext cx="97095" cy="19458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965793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6972"/>
        <p:cNvGrpSpPr/>
        <p:nvPr/>
      </p:nvGrpSpPr>
      <p:grpSpPr>
        <a:xfrm>
          <a:off x="0" y="0"/>
          <a:ext cx="0" cy="0"/>
          <a:chOff x="0" y="0"/>
          <a:chExt cx="0" cy="0"/>
        </a:xfrm>
      </p:grpSpPr>
      <p:grpSp>
        <p:nvGrpSpPr>
          <p:cNvPr id="16973" name="Google Shape;16973;p24"/>
          <p:cNvGrpSpPr/>
          <p:nvPr/>
        </p:nvGrpSpPr>
        <p:grpSpPr>
          <a:xfrm>
            <a:off x="0" y="0"/>
            <a:ext cx="12205600" cy="7066400"/>
            <a:chOff x="0" y="0"/>
            <a:chExt cx="9154200" cy="5299800"/>
          </a:xfrm>
        </p:grpSpPr>
        <p:sp>
          <p:nvSpPr>
            <p:cNvPr id="16974" name="Google Shape;16974;p24"/>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5" name="Google Shape;16975;p24"/>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6" name="Google Shape;16976;p24"/>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7" name="Google Shape;16977;p24"/>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8" name="Google Shape;16978;p24"/>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9" name="Google Shape;16979;p24"/>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0" name="Google Shape;16980;p24"/>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1" name="Google Shape;16981;p24"/>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2" name="Google Shape;16982;p24"/>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3" name="Google Shape;16983;p24"/>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4" name="Google Shape;16984;p24"/>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5" name="Google Shape;16985;p24"/>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6" name="Google Shape;16986;p24"/>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7" name="Google Shape;16987;p24"/>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8" name="Google Shape;16988;p24"/>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9" name="Google Shape;16989;p24"/>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0" name="Google Shape;16990;p24"/>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1" name="Google Shape;16991;p24"/>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2" name="Google Shape;16992;p24"/>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3" name="Google Shape;16993;p24"/>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4" name="Google Shape;16994;p24"/>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5" name="Google Shape;16995;p24"/>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6" name="Google Shape;16996;p24"/>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7" name="Google Shape;16997;p24"/>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8" name="Google Shape;16998;p24"/>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9" name="Google Shape;16999;p24"/>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0" name="Google Shape;17000;p24"/>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1" name="Google Shape;17001;p24"/>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2" name="Google Shape;17002;p24"/>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3" name="Google Shape;17003;p24"/>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4" name="Google Shape;17004;p24"/>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5" name="Google Shape;17005;p24"/>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6" name="Google Shape;17006;p24"/>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7" name="Google Shape;17007;p24"/>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8" name="Google Shape;17008;p24"/>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9" name="Google Shape;17009;p24"/>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0" name="Google Shape;17010;p24"/>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1" name="Google Shape;17011;p24"/>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2" name="Google Shape;17012;p24"/>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3" name="Google Shape;17013;p24"/>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4" name="Google Shape;17014;p24"/>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5" name="Google Shape;17015;p24"/>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6" name="Google Shape;17016;p24"/>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7" name="Google Shape;17017;p24"/>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8" name="Google Shape;17018;p24"/>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9" name="Google Shape;17019;p24"/>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0" name="Google Shape;17020;p24"/>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1" name="Google Shape;17021;p24"/>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2" name="Google Shape;17022;p24"/>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3" name="Google Shape;17023;p24"/>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4" name="Google Shape;17024;p24"/>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5" name="Google Shape;17025;p24"/>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6" name="Google Shape;17026;p24"/>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7" name="Google Shape;17027;p24"/>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8" name="Google Shape;17028;p24"/>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9" name="Google Shape;17029;p24"/>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0" name="Google Shape;17030;p24"/>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1" name="Google Shape;17031;p24"/>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2" name="Google Shape;17032;p24"/>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3" name="Google Shape;17033;p24"/>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4" name="Google Shape;17034;p24"/>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5" name="Google Shape;17035;p24"/>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6" name="Google Shape;17036;p24"/>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7" name="Google Shape;17037;p24"/>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8" name="Google Shape;17038;p24"/>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9" name="Google Shape;17039;p24"/>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0" name="Google Shape;17040;p24"/>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1" name="Google Shape;17041;p24"/>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2" name="Google Shape;17042;p24"/>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3" name="Google Shape;17043;p24"/>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4" name="Google Shape;17044;p24"/>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5" name="Google Shape;17045;p24"/>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6" name="Google Shape;17046;p24"/>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7" name="Google Shape;17047;p24"/>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8" name="Google Shape;17048;p24"/>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9" name="Google Shape;17049;p24"/>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0" name="Google Shape;17050;p24"/>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1" name="Google Shape;17051;p24"/>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2" name="Google Shape;17052;p24"/>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3" name="Google Shape;17053;p24"/>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4" name="Google Shape;17054;p24"/>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5" name="Google Shape;17055;p24"/>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6" name="Google Shape;17056;p24"/>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7" name="Google Shape;17057;p24"/>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8" name="Google Shape;17058;p24"/>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9" name="Google Shape;17059;p24"/>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0" name="Google Shape;17060;p24"/>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1" name="Google Shape;17061;p24"/>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2" name="Google Shape;17062;p24"/>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3" name="Google Shape;17063;p24"/>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4" name="Google Shape;17064;p24"/>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5" name="Google Shape;17065;p24"/>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6" name="Google Shape;17066;p24"/>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7" name="Google Shape;17067;p24"/>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8" name="Google Shape;17068;p24"/>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69" name="Google Shape;17069;p24"/>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0" name="Google Shape;17070;p24"/>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1" name="Google Shape;17071;p24"/>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2" name="Google Shape;17072;p24"/>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3" name="Google Shape;17073;p24"/>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4" name="Google Shape;17074;p24"/>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5" name="Google Shape;17075;p24"/>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6" name="Google Shape;17076;p24"/>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7" name="Google Shape;17077;p24"/>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8" name="Google Shape;17078;p24"/>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79" name="Google Shape;17079;p24"/>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0" name="Google Shape;17080;p24"/>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1" name="Google Shape;17081;p24"/>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2" name="Google Shape;17082;p24"/>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3" name="Google Shape;17083;p24"/>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4" name="Google Shape;17084;p24"/>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5" name="Google Shape;17085;p24"/>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6" name="Google Shape;17086;p24"/>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7" name="Google Shape;17087;p24"/>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8" name="Google Shape;17088;p24"/>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89" name="Google Shape;17089;p24"/>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0" name="Google Shape;17090;p24"/>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1" name="Google Shape;17091;p24"/>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2" name="Google Shape;17092;p24"/>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3" name="Google Shape;17093;p24"/>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4" name="Google Shape;17094;p24"/>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5" name="Google Shape;17095;p24"/>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6" name="Google Shape;17096;p24"/>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7" name="Google Shape;17097;p24"/>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8" name="Google Shape;17098;p24"/>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99" name="Google Shape;17099;p24"/>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0" name="Google Shape;17100;p24"/>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1" name="Google Shape;17101;p24"/>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2" name="Google Shape;17102;p24"/>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3" name="Google Shape;17103;p24"/>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4" name="Google Shape;17104;p24"/>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5" name="Google Shape;17105;p24"/>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6" name="Google Shape;17106;p24"/>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7" name="Google Shape;17107;p24"/>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8" name="Google Shape;17108;p24"/>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09" name="Google Shape;17109;p24"/>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0" name="Google Shape;17110;p24"/>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1" name="Google Shape;17111;p24"/>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2" name="Google Shape;17112;p24"/>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3" name="Google Shape;17113;p24"/>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4" name="Google Shape;17114;p24"/>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5" name="Google Shape;17115;p24"/>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6" name="Google Shape;17116;p24"/>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7" name="Google Shape;17117;p24"/>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8" name="Google Shape;17118;p24"/>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19" name="Google Shape;17119;p24"/>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0" name="Google Shape;17120;p24"/>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1" name="Google Shape;17121;p24"/>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2" name="Google Shape;17122;p24"/>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3" name="Google Shape;17123;p24"/>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4" name="Google Shape;17124;p24"/>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5" name="Google Shape;17125;p24"/>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6" name="Google Shape;17126;p24"/>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7" name="Google Shape;17127;p24"/>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8" name="Google Shape;17128;p24"/>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29" name="Google Shape;17129;p24"/>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0" name="Google Shape;17130;p24"/>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1" name="Google Shape;17131;p24"/>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2" name="Google Shape;17132;p24"/>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3" name="Google Shape;17133;p24"/>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4" name="Google Shape;17134;p24"/>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5" name="Google Shape;17135;p24"/>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6" name="Google Shape;17136;p24"/>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7" name="Google Shape;17137;p24"/>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8" name="Google Shape;17138;p24"/>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39" name="Google Shape;17139;p24"/>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0" name="Google Shape;17140;p24"/>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1" name="Google Shape;17141;p24"/>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2" name="Google Shape;17142;p24"/>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3" name="Google Shape;17143;p24"/>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4" name="Google Shape;17144;p24"/>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5" name="Google Shape;17145;p24"/>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6" name="Google Shape;17146;p24"/>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7" name="Google Shape;17147;p24"/>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8" name="Google Shape;17148;p24"/>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49" name="Google Shape;17149;p24"/>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0" name="Google Shape;17150;p24"/>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1" name="Google Shape;17151;p24"/>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2" name="Google Shape;17152;p24"/>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3" name="Google Shape;17153;p24"/>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4" name="Google Shape;17154;p24"/>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5" name="Google Shape;17155;p24"/>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6" name="Google Shape;17156;p24"/>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7" name="Google Shape;17157;p24"/>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8" name="Google Shape;17158;p24"/>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59" name="Google Shape;17159;p24"/>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0" name="Google Shape;17160;p24"/>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1" name="Google Shape;17161;p24"/>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2" name="Google Shape;17162;p24"/>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3" name="Google Shape;17163;p24"/>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4" name="Google Shape;17164;p24"/>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5" name="Google Shape;17165;p24"/>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6" name="Google Shape;17166;p24"/>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7" name="Google Shape;17167;p24"/>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8" name="Google Shape;17168;p24"/>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69" name="Google Shape;17169;p24"/>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0" name="Google Shape;17170;p24"/>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1" name="Google Shape;17171;p24"/>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2" name="Google Shape;17172;p24"/>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3" name="Google Shape;17173;p24"/>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4" name="Google Shape;17174;p24"/>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5" name="Google Shape;17175;p24"/>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6" name="Google Shape;17176;p24"/>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7" name="Google Shape;17177;p24"/>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8" name="Google Shape;17178;p24"/>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79" name="Google Shape;17179;p24"/>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0" name="Google Shape;17180;p24"/>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1" name="Google Shape;17181;p24"/>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2" name="Google Shape;17182;p24"/>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3" name="Google Shape;17183;p24"/>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4" name="Google Shape;17184;p24"/>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5" name="Google Shape;17185;p24"/>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6" name="Google Shape;17186;p24"/>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7" name="Google Shape;17187;p24"/>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8" name="Google Shape;17188;p24"/>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9" name="Google Shape;17189;p24"/>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0" name="Google Shape;17190;p24"/>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1" name="Google Shape;17191;p24"/>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2" name="Google Shape;17192;p24"/>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3" name="Google Shape;17193;p24"/>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4" name="Google Shape;17194;p24"/>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5" name="Google Shape;17195;p24"/>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6" name="Google Shape;17196;p24"/>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7" name="Google Shape;17197;p24"/>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8" name="Google Shape;17198;p24"/>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9" name="Google Shape;17199;p24"/>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0" name="Google Shape;17200;p24"/>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1" name="Google Shape;17201;p24"/>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2" name="Google Shape;17202;p24"/>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3" name="Google Shape;17203;p24"/>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4" name="Google Shape;17204;p24"/>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5" name="Google Shape;17205;p24"/>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6" name="Google Shape;17206;p24"/>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7" name="Google Shape;17207;p24"/>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8" name="Google Shape;17208;p24"/>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9" name="Google Shape;17209;p24"/>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0" name="Google Shape;17210;p24"/>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1" name="Google Shape;17211;p24"/>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2" name="Google Shape;17212;p24"/>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3" name="Google Shape;17213;p24"/>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4" name="Google Shape;17214;p24"/>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5" name="Google Shape;17215;p24"/>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6" name="Google Shape;17216;p24"/>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7" name="Google Shape;17217;p24"/>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8" name="Google Shape;17218;p24"/>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9" name="Google Shape;17219;p24"/>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0" name="Google Shape;17220;p24"/>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1" name="Google Shape;17221;p24"/>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2" name="Google Shape;17222;p24"/>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3" name="Google Shape;17223;p24"/>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4" name="Google Shape;17224;p24"/>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5" name="Google Shape;17225;p24"/>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6" name="Google Shape;17226;p24"/>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7" name="Google Shape;17227;p24"/>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8" name="Google Shape;17228;p24"/>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9" name="Google Shape;17229;p24"/>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0" name="Google Shape;17230;p24"/>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1" name="Google Shape;17231;p24"/>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2" name="Google Shape;17232;p24"/>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3" name="Google Shape;17233;p24"/>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4" name="Google Shape;17234;p24"/>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5" name="Google Shape;17235;p24"/>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6" name="Google Shape;17236;p24"/>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7" name="Google Shape;17237;p24"/>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8" name="Google Shape;17238;p24"/>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9" name="Google Shape;17239;p24"/>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0" name="Google Shape;17240;p24"/>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1" name="Google Shape;17241;p24"/>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2" name="Google Shape;17242;p24"/>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3" name="Google Shape;17243;p24"/>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4" name="Google Shape;17244;p24"/>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5" name="Google Shape;17245;p24"/>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6" name="Google Shape;17246;p24"/>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7" name="Google Shape;17247;p24"/>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8" name="Google Shape;17248;p24"/>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9" name="Google Shape;17249;p24"/>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0" name="Google Shape;17250;p24"/>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1" name="Google Shape;17251;p24"/>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2" name="Google Shape;17252;p24"/>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3" name="Google Shape;17253;p24"/>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4" name="Google Shape;17254;p24"/>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5" name="Google Shape;17255;p24"/>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6" name="Google Shape;17256;p24"/>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7" name="Google Shape;17257;p24"/>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8" name="Google Shape;17258;p24"/>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9" name="Google Shape;17259;p24"/>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0" name="Google Shape;17260;p24"/>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1" name="Google Shape;17261;p24"/>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2" name="Google Shape;17262;p24"/>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3" name="Google Shape;17263;p24"/>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4" name="Google Shape;17264;p24"/>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5" name="Google Shape;17265;p24"/>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6" name="Google Shape;17266;p24"/>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7" name="Google Shape;17267;p24"/>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8" name="Google Shape;17268;p24"/>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9" name="Google Shape;17269;p24"/>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0" name="Google Shape;17270;p24"/>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1" name="Google Shape;17271;p24"/>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2" name="Google Shape;17272;p24"/>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3" name="Google Shape;17273;p24"/>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4" name="Google Shape;17274;p24"/>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5" name="Google Shape;17275;p24"/>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6" name="Google Shape;17276;p24"/>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7" name="Google Shape;17277;p24"/>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8" name="Google Shape;17278;p24"/>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9" name="Google Shape;17279;p24"/>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0" name="Google Shape;17280;p24"/>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1" name="Google Shape;17281;p24"/>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2" name="Google Shape;17282;p24"/>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3" name="Google Shape;17283;p24"/>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4" name="Google Shape;17284;p24"/>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5" name="Google Shape;17285;p24"/>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6" name="Google Shape;17286;p24"/>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7" name="Google Shape;17287;p24"/>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8" name="Google Shape;17288;p24"/>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9" name="Google Shape;17289;p24"/>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0" name="Google Shape;17290;p24"/>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1" name="Google Shape;17291;p24"/>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2" name="Google Shape;17292;p24"/>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3" name="Google Shape;17293;p24"/>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4" name="Google Shape;17294;p24"/>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5" name="Google Shape;17295;p24"/>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6" name="Google Shape;17296;p24"/>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7" name="Google Shape;17297;p24"/>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8" name="Google Shape;17298;p24"/>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9" name="Google Shape;17299;p24"/>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0" name="Google Shape;17300;p24"/>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1" name="Google Shape;17301;p24"/>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2" name="Google Shape;17302;p24"/>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3" name="Google Shape;17303;p24"/>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4" name="Google Shape;17304;p24"/>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5" name="Google Shape;17305;p24"/>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6" name="Google Shape;17306;p24"/>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7" name="Google Shape;17307;p24"/>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8" name="Google Shape;17308;p24"/>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9" name="Google Shape;17309;p24"/>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0" name="Google Shape;17310;p24"/>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1" name="Google Shape;17311;p24"/>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2" name="Google Shape;17312;p24"/>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3" name="Google Shape;17313;p24"/>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4" name="Google Shape;17314;p24"/>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5" name="Google Shape;17315;p24"/>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6" name="Google Shape;17316;p24"/>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7" name="Google Shape;17317;p24"/>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8" name="Google Shape;17318;p24"/>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9" name="Google Shape;17319;p24"/>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0" name="Google Shape;17320;p24"/>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1" name="Google Shape;17321;p24"/>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2" name="Google Shape;17322;p24"/>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3" name="Google Shape;17323;p24"/>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4" name="Google Shape;17324;p24"/>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5" name="Google Shape;17325;p24"/>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6" name="Google Shape;17326;p24"/>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7" name="Google Shape;17327;p24"/>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8" name="Google Shape;17328;p24"/>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9" name="Google Shape;17329;p24"/>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0" name="Google Shape;17330;p24"/>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1" name="Google Shape;17331;p24"/>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2" name="Google Shape;17332;p24"/>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3" name="Google Shape;17333;p24"/>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4" name="Google Shape;17334;p24"/>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5" name="Google Shape;17335;p24"/>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6" name="Google Shape;17336;p24"/>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7" name="Google Shape;17337;p24"/>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8" name="Google Shape;17338;p24"/>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9" name="Google Shape;17339;p24"/>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0" name="Google Shape;17340;p24"/>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1" name="Google Shape;17341;p24"/>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2" name="Google Shape;17342;p24"/>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3" name="Google Shape;17343;p24"/>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4" name="Google Shape;17344;p24"/>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5" name="Google Shape;17345;p24"/>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6" name="Google Shape;17346;p24"/>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7" name="Google Shape;17347;p24"/>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8" name="Google Shape;17348;p24"/>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9" name="Google Shape;17349;p24"/>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0" name="Google Shape;17350;p24"/>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1" name="Google Shape;17351;p24"/>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2" name="Google Shape;17352;p24"/>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3" name="Google Shape;17353;p24"/>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4" name="Google Shape;17354;p24"/>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5" name="Google Shape;17355;p24"/>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6" name="Google Shape;17356;p24"/>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7" name="Google Shape;17357;p24"/>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8" name="Google Shape;17358;p24"/>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9" name="Google Shape;17359;p24"/>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0" name="Google Shape;17360;p24"/>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1" name="Google Shape;17361;p24"/>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2" name="Google Shape;17362;p24"/>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3" name="Google Shape;17363;p24"/>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4" name="Google Shape;17364;p24"/>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5" name="Google Shape;17365;p24"/>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6" name="Google Shape;17366;p24"/>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7" name="Google Shape;17367;p24"/>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8" name="Google Shape;17368;p24"/>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9" name="Google Shape;17369;p24"/>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0" name="Google Shape;17370;p24"/>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1" name="Google Shape;17371;p24"/>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2" name="Google Shape;17372;p24"/>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3" name="Google Shape;17373;p24"/>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4" name="Google Shape;17374;p24"/>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5" name="Google Shape;17375;p24"/>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6" name="Google Shape;17376;p24"/>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7" name="Google Shape;17377;p24"/>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8" name="Google Shape;17378;p24"/>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9" name="Google Shape;17379;p24"/>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0" name="Google Shape;17380;p24"/>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1" name="Google Shape;17381;p24"/>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2" name="Google Shape;17382;p24"/>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3" name="Google Shape;17383;p24"/>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4" name="Google Shape;17384;p24"/>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5" name="Google Shape;17385;p24"/>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6" name="Google Shape;17386;p24"/>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7" name="Google Shape;17387;p24"/>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8" name="Google Shape;17388;p24"/>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9" name="Google Shape;17389;p24"/>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0" name="Google Shape;17390;p24"/>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1" name="Google Shape;17391;p24"/>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2" name="Google Shape;17392;p24"/>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3" name="Google Shape;17393;p24"/>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4" name="Google Shape;17394;p24"/>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5" name="Google Shape;17395;p24"/>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6" name="Google Shape;17396;p24"/>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7" name="Google Shape;17397;p24"/>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8" name="Google Shape;17398;p24"/>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9" name="Google Shape;17399;p24"/>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0" name="Google Shape;17400;p24"/>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1" name="Google Shape;17401;p24"/>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2" name="Google Shape;17402;p24"/>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3" name="Google Shape;17403;p24"/>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4" name="Google Shape;17404;p24"/>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5" name="Google Shape;17405;p24"/>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6" name="Google Shape;17406;p24"/>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7" name="Google Shape;17407;p24"/>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8" name="Google Shape;17408;p24"/>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9" name="Google Shape;17409;p24"/>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0" name="Google Shape;17410;p24"/>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1" name="Google Shape;17411;p24"/>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2" name="Google Shape;17412;p24"/>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3" name="Google Shape;17413;p24"/>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4" name="Google Shape;17414;p24"/>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5" name="Google Shape;17415;p24"/>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6" name="Google Shape;17416;p24"/>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7" name="Google Shape;17417;p24"/>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8" name="Google Shape;17418;p24"/>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9" name="Google Shape;17419;p24"/>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0" name="Google Shape;17420;p24"/>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1" name="Google Shape;17421;p24"/>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2" name="Google Shape;17422;p24"/>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3" name="Google Shape;17423;p24"/>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4" name="Google Shape;17424;p24"/>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5" name="Google Shape;17425;p24"/>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6" name="Google Shape;17426;p24"/>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7" name="Google Shape;17427;p24"/>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8" name="Google Shape;17428;p24"/>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9" name="Google Shape;17429;p24"/>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0" name="Google Shape;17430;p24"/>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1" name="Google Shape;17431;p24"/>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2" name="Google Shape;17432;p24"/>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3" name="Google Shape;17433;p24"/>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4" name="Google Shape;17434;p24"/>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5" name="Google Shape;17435;p24"/>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6" name="Google Shape;17436;p24"/>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7" name="Google Shape;17437;p24"/>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8" name="Google Shape;17438;p24"/>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9" name="Google Shape;17439;p24"/>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0" name="Google Shape;17440;p24"/>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1" name="Google Shape;17441;p24"/>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2" name="Google Shape;17442;p24"/>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3" name="Google Shape;17443;p24"/>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4" name="Google Shape;17444;p24"/>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5" name="Google Shape;17445;p24"/>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6" name="Google Shape;17446;p24"/>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7" name="Google Shape;17447;p24"/>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8" name="Google Shape;17448;p24"/>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9" name="Google Shape;17449;p24"/>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0" name="Google Shape;17450;p24"/>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1" name="Google Shape;17451;p24"/>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2" name="Google Shape;17452;p24"/>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3" name="Google Shape;17453;p24"/>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4" name="Google Shape;17454;p24"/>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5" name="Google Shape;17455;p24"/>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6" name="Google Shape;17456;p24"/>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7" name="Google Shape;17457;p24"/>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8" name="Google Shape;17458;p24"/>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9" name="Google Shape;17459;p24"/>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0" name="Google Shape;17460;p24"/>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1" name="Google Shape;17461;p24"/>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2" name="Google Shape;17462;p24"/>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3" name="Google Shape;17463;p24"/>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4" name="Google Shape;17464;p24"/>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5" name="Google Shape;17465;p24"/>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6" name="Google Shape;17466;p24"/>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7" name="Google Shape;17467;p24"/>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8" name="Google Shape;17468;p24"/>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9" name="Google Shape;17469;p24"/>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0" name="Google Shape;17470;p24"/>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1" name="Google Shape;17471;p24"/>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2" name="Google Shape;17472;p24"/>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3" name="Google Shape;17473;p24"/>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4" name="Google Shape;17474;p24"/>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5" name="Google Shape;17475;p24"/>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6" name="Google Shape;17476;p24"/>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7" name="Google Shape;17477;p24"/>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8" name="Google Shape;17478;p24"/>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9" name="Google Shape;17479;p24"/>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0" name="Google Shape;17480;p24"/>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1" name="Google Shape;17481;p24"/>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2" name="Google Shape;17482;p24"/>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3" name="Google Shape;17483;p24"/>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4" name="Google Shape;17484;p24"/>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5" name="Google Shape;17485;p24"/>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6" name="Google Shape;17486;p24"/>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7" name="Google Shape;17487;p24"/>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8" name="Google Shape;17488;p24"/>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9" name="Google Shape;17489;p24"/>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0" name="Google Shape;17490;p24"/>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1" name="Google Shape;17491;p24"/>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2" name="Google Shape;17492;p24"/>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3" name="Google Shape;17493;p24"/>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4" name="Google Shape;17494;p24"/>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5" name="Google Shape;17495;p24"/>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6" name="Google Shape;17496;p24"/>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7" name="Google Shape;17497;p24"/>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8" name="Google Shape;17498;p24"/>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9" name="Google Shape;17499;p24"/>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0" name="Google Shape;17500;p24"/>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1" name="Google Shape;17501;p24"/>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2" name="Google Shape;17502;p24"/>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3" name="Google Shape;17503;p24"/>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4" name="Google Shape;17504;p24"/>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5" name="Google Shape;17505;p24"/>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6" name="Google Shape;17506;p24"/>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7" name="Google Shape;17507;p24"/>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8" name="Google Shape;17508;p24"/>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9" name="Google Shape;17509;p24"/>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0" name="Google Shape;17510;p24"/>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1" name="Google Shape;17511;p24"/>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2" name="Google Shape;17512;p24"/>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3" name="Google Shape;17513;p24"/>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4" name="Google Shape;17514;p24"/>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5" name="Google Shape;17515;p24"/>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6" name="Google Shape;17516;p24"/>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7" name="Google Shape;17517;p24"/>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8" name="Google Shape;17518;p24"/>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9" name="Google Shape;17519;p24"/>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0" name="Google Shape;17520;p24"/>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1" name="Google Shape;17521;p24"/>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2" name="Google Shape;17522;p24"/>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3" name="Google Shape;17523;p24"/>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4" name="Google Shape;17524;p24"/>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5" name="Google Shape;17525;p24"/>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6" name="Google Shape;17526;p24"/>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7" name="Google Shape;17527;p24"/>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8" name="Google Shape;17528;p24"/>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29" name="Google Shape;17529;p24"/>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0" name="Google Shape;17530;p24"/>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1" name="Google Shape;17531;p24"/>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2" name="Google Shape;17532;p24"/>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3" name="Google Shape;17533;p24"/>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4" name="Google Shape;17534;p24"/>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5" name="Google Shape;17535;p24"/>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6" name="Google Shape;17536;p24"/>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7" name="Google Shape;17537;p24"/>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8" name="Google Shape;17538;p24"/>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39" name="Google Shape;17539;p24"/>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0" name="Google Shape;17540;p24"/>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1" name="Google Shape;17541;p24"/>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2" name="Google Shape;17542;p24"/>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3" name="Google Shape;17543;p24"/>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4" name="Google Shape;17544;p24"/>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5" name="Google Shape;17545;p24"/>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6" name="Google Shape;17546;p24"/>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7" name="Google Shape;17547;p24"/>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8" name="Google Shape;17548;p24"/>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49" name="Google Shape;17549;p24"/>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0" name="Google Shape;17550;p24"/>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1" name="Google Shape;17551;p24"/>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2" name="Google Shape;17552;p24"/>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3" name="Google Shape;17553;p24"/>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4" name="Google Shape;17554;p24"/>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5" name="Google Shape;17555;p24"/>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6" name="Google Shape;17556;p24"/>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7" name="Google Shape;17557;p24"/>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8" name="Google Shape;17558;p24"/>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9" name="Google Shape;17559;p24"/>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0" name="Google Shape;17560;p24"/>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1" name="Google Shape;17561;p24"/>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2" name="Google Shape;17562;p24"/>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3" name="Google Shape;17563;p24"/>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4" name="Google Shape;17564;p24"/>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5" name="Google Shape;17565;p24"/>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6" name="Google Shape;17566;p24"/>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7" name="Google Shape;17567;p24"/>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8" name="Google Shape;17568;p24"/>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9" name="Google Shape;17569;p24"/>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0" name="Google Shape;17570;p24"/>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1" name="Google Shape;17571;p24"/>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2" name="Google Shape;17572;p24"/>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3" name="Google Shape;17573;p24"/>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4" name="Google Shape;17574;p24"/>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5" name="Google Shape;17575;p24"/>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6" name="Google Shape;17576;p24"/>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7" name="Google Shape;17577;p24"/>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8" name="Google Shape;17578;p24"/>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9" name="Google Shape;17579;p24"/>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0" name="Google Shape;17580;p24"/>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1" name="Google Shape;17581;p24"/>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2" name="Google Shape;17582;p24"/>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3" name="Google Shape;17583;p24"/>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4" name="Google Shape;17584;p24"/>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5" name="Google Shape;17585;p24"/>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6" name="Google Shape;17586;p24"/>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7" name="Google Shape;17587;p24"/>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8" name="Google Shape;17588;p24"/>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9" name="Google Shape;17589;p24"/>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0" name="Google Shape;17590;p24"/>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1" name="Google Shape;17591;p24"/>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2" name="Google Shape;17592;p24"/>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3" name="Google Shape;17593;p24"/>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4" name="Google Shape;17594;p24"/>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5" name="Google Shape;17595;p24"/>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6" name="Google Shape;17596;p24"/>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7" name="Google Shape;17597;p24"/>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8" name="Google Shape;17598;p24"/>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9" name="Google Shape;17599;p24"/>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0" name="Google Shape;17600;p24"/>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1" name="Google Shape;17601;p24"/>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2" name="Google Shape;17602;p24"/>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3" name="Google Shape;17603;p24"/>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4" name="Google Shape;17604;p24"/>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5" name="Google Shape;17605;p24"/>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6" name="Google Shape;17606;p24"/>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7" name="Google Shape;17607;p24"/>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8" name="Google Shape;17608;p24"/>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9" name="Google Shape;17609;p24"/>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0" name="Google Shape;17610;p24"/>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1" name="Google Shape;17611;p24"/>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2" name="Google Shape;17612;p24"/>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3" name="Google Shape;17613;p24"/>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4" name="Google Shape;17614;p24"/>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5" name="Google Shape;17615;p24"/>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6" name="Google Shape;17616;p24"/>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7" name="Google Shape;17617;p24"/>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8" name="Google Shape;17618;p24"/>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9" name="Google Shape;17619;p24"/>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0" name="Google Shape;17620;p24"/>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1" name="Google Shape;17621;p24"/>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2" name="Google Shape;17622;p24"/>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3" name="Google Shape;17623;p24"/>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4" name="Google Shape;17624;p24"/>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5" name="Google Shape;17625;p24"/>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6" name="Google Shape;17626;p24"/>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7" name="Google Shape;17627;p24"/>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8" name="Google Shape;17628;p24"/>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29" name="Google Shape;17629;p24"/>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0" name="Google Shape;17630;p24"/>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1" name="Google Shape;17631;p24"/>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2" name="Google Shape;17632;p24"/>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3" name="Google Shape;17633;p24"/>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4" name="Google Shape;17634;p24"/>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5" name="Google Shape;17635;p24"/>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6" name="Google Shape;17636;p24"/>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7" name="Google Shape;17637;p24"/>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8" name="Google Shape;17638;p24"/>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39" name="Google Shape;17639;p24"/>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0" name="Google Shape;17640;p24"/>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1" name="Google Shape;17641;p24"/>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2" name="Google Shape;17642;p24"/>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3" name="Google Shape;17643;p24"/>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4" name="Google Shape;17644;p24"/>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5" name="Google Shape;17645;p24"/>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6" name="Google Shape;17646;p24"/>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7" name="Google Shape;17647;p24"/>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8" name="Google Shape;17648;p24"/>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49" name="Google Shape;17649;p24"/>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0" name="Google Shape;17650;p24"/>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1" name="Google Shape;17651;p24"/>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2" name="Google Shape;17652;p24"/>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3" name="Google Shape;17653;p24"/>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4" name="Google Shape;17654;p24"/>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5" name="Google Shape;17655;p24"/>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6" name="Google Shape;17656;p24"/>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7" name="Google Shape;17657;p24"/>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8" name="Google Shape;17658;p24"/>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9" name="Google Shape;17659;p24"/>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0" name="Google Shape;17660;p24"/>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1" name="Google Shape;17661;p24"/>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2" name="Google Shape;17662;p24"/>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3" name="Google Shape;17663;p24"/>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4" name="Google Shape;17664;p24"/>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5" name="Google Shape;17665;p24"/>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6" name="Google Shape;17666;p24"/>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7" name="Google Shape;17667;p24"/>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8" name="Google Shape;17668;p24"/>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9" name="Google Shape;17669;p24"/>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0" name="Google Shape;17670;p24"/>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1" name="Google Shape;17671;p24"/>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2" name="Google Shape;17672;p24"/>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3" name="Google Shape;17673;p24"/>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4" name="Google Shape;17674;p24"/>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5" name="Google Shape;17675;p24"/>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6" name="Google Shape;17676;p24"/>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7" name="Google Shape;17677;p24"/>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8" name="Google Shape;17678;p24"/>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9" name="Google Shape;17679;p24"/>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0" name="Google Shape;17680;p24"/>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1" name="Google Shape;17681;p24"/>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2" name="Google Shape;17682;p24"/>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3" name="Google Shape;17683;p24"/>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4" name="Google Shape;17684;p24"/>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5" name="Google Shape;17685;p24"/>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6" name="Google Shape;17686;p24"/>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7" name="Google Shape;17687;p24"/>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8" name="Google Shape;17688;p24"/>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9" name="Google Shape;17689;p24"/>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0" name="Google Shape;17690;p24"/>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1" name="Google Shape;17691;p24"/>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2" name="Google Shape;17692;p24"/>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3" name="Google Shape;17693;p24"/>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4" name="Google Shape;17694;p24"/>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5" name="Google Shape;17695;p24"/>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6" name="Google Shape;17696;p24"/>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7" name="Google Shape;17697;p24"/>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8" name="Google Shape;17698;p24"/>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9" name="Google Shape;17699;p24"/>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0" name="Google Shape;17700;p24"/>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1" name="Google Shape;17701;p24"/>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2" name="Google Shape;17702;p24"/>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3" name="Google Shape;17703;p24"/>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4" name="Google Shape;17704;p24"/>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5" name="Google Shape;17705;p24"/>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6" name="Google Shape;17706;p24"/>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7" name="Google Shape;17707;p24"/>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8" name="Google Shape;17708;p24"/>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9" name="Google Shape;17709;p24"/>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0" name="Google Shape;17710;p24"/>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1" name="Google Shape;17711;p24"/>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2" name="Google Shape;17712;p24"/>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3" name="Google Shape;17713;p24"/>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4" name="Google Shape;17714;p24"/>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5" name="Google Shape;17715;p24"/>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6" name="Google Shape;17716;p24"/>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7" name="Google Shape;17717;p24"/>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8" name="Google Shape;17718;p24"/>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9" name="Google Shape;17719;p24"/>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0" name="Google Shape;17720;p24"/>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1" name="Google Shape;17721;p24"/>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2" name="Google Shape;17722;p24"/>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3" name="Google Shape;17723;p24"/>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4" name="Google Shape;17724;p24"/>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5" name="Google Shape;17725;p24"/>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6" name="Google Shape;17726;p24"/>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7" name="Google Shape;17727;p24"/>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8" name="Google Shape;17728;p24"/>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9" name="Google Shape;17729;p24"/>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0" name="Google Shape;17730;p24"/>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1" name="Google Shape;17731;p24"/>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2" name="Google Shape;17732;p24"/>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3" name="Google Shape;17733;p24"/>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4" name="Google Shape;17734;p24"/>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5" name="Google Shape;17735;p24"/>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6" name="Google Shape;17736;p24"/>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7" name="Google Shape;17737;p24"/>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8" name="Google Shape;17738;p24"/>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9" name="Google Shape;17739;p24"/>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0" name="Google Shape;17740;p24"/>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1" name="Google Shape;17741;p24"/>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2" name="Google Shape;17742;p24"/>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3" name="Google Shape;17743;p24"/>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4" name="Google Shape;17744;p24"/>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5" name="Google Shape;17745;p24"/>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6" name="Google Shape;17746;p24"/>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7" name="Google Shape;17747;p24"/>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8" name="Google Shape;17748;p24"/>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9" name="Google Shape;17749;p24"/>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0" name="Google Shape;17750;p24"/>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1" name="Google Shape;17751;p24"/>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2" name="Google Shape;17752;p24"/>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3" name="Google Shape;17753;p24"/>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4" name="Google Shape;17754;p24"/>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5" name="Google Shape;17755;p24"/>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6" name="Google Shape;17756;p24"/>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7" name="Google Shape;17757;p24"/>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8" name="Google Shape;17758;p24"/>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9" name="Google Shape;17759;p24"/>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0" name="Google Shape;17760;p24"/>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1" name="Google Shape;17761;p24"/>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2" name="Google Shape;17762;p24"/>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3" name="Google Shape;17763;p24"/>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4" name="Google Shape;17764;p24"/>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5" name="Google Shape;17765;p24"/>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6" name="Google Shape;17766;p24"/>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7" name="Google Shape;17767;p24"/>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8" name="Google Shape;17768;p24"/>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9" name="Google Shape;17769;p24"/>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0" name="Google Shape;17770;p24"/>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1" name="Google Shape;17771;p24"/>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2" name="Google Shape;17772;p24"/>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3" name="Google Shape;17773;p24"/>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4" name="Google Shape;17774;p24"/>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5" name="Google Shape;17775;p24"/>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6" name="Google Shape;17776;p24"/>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7" name="Google Shape;17777;p24"/>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8" name="Google Shape;17778;p24"/>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9" name="Google Shape;17779;p24"/>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0" name="Google Shape;17780;p24"/>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1" name="Google Shape;17781;p24"/>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2" name="Google Shape;17782;p24"/>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3" name="Google Shape;17783;p24"/>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4" name="Google Shape;17784;p24"/>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5" name="Google Shape;17785;p24"/>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6" name="Google Shape;17786;p24"/>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7" name="Google Shape;17787;p24"/>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8" name="Google Shape;17788;p24"/>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9" name="Google Shape;17789;p24"/>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0" name="Google Shape;17790;p24"/>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1" name="Google Shape;17791;p24"/>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2" name="Google Shape;17792;p24"/>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3" name="Google Shape;17793;p24"/>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4" name="Google Shape;17794;p24"/>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5" name="Google Shape;17795;p24"/>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6" name="Google Shape;17796;p24"/>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7" name="Google Shape;17797;p24"/>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8" name="Google Shape;17798;p24"/>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9" name="Google Shape;17799;p24"/>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0" name="Google Shape;17800;p24"/>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1" name="Google Shape;17801;p24"/>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2" name="Google Shape;17802;p24"/>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3" name="Google Shape;17803;p24"/>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4" name="Google Shape;17804;p24"/>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5" name="Google Shape;17805;p24"/>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6" name="Google Shape;17806;p24"/>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7" name="Google Shape;17807;p24"/>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8" name="Google Shape;17808;p24"/>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9" name="Google Shape;17809;p24"/>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7810" name="Google Shape;17810;p24"/>
          <p:cNvSpPr txBox="1">
            <a:spLocks noGrp="1"/>
          </p:cNvSpPr>
          <p:nvPr>
            <p:ph type="title"/>
          </p:nvPr>
        </p:nvSpPr>
        <p:spPr>
          <a:xfrm rot="-188962">
            <a:off x="951030" y="2435292"/>
            <a:ext cx="5467859" cy="1650899"/>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7811" name="Google Shape;17811;p24"/>
          <p:cNvSpPr txBox="1">
            <a:spLocks noGrp="1"/>
          </p:cNvSpPr>
          <p:nvPr>
            <p:ph type="subTitle" idx="1"/>
          </p:nvPr>
        </p:nvSpPr>
        <p:spPr>
          <a:xfrm rot="-128883">
            <a:off x="1827982" y="4278413"/>
            <a:ext cx="3713809" cy="1717208"/>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812" name="Google Shape;17812;p24"/>
          <p:cNvSpPr/>
          <p:nvPr/>
        </p:nvSpPr>
        <p:spPr>
          <a:xfrm rot="-6345070" flipH="1">
            <a:off x="1430703" y="6336017"/>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13" name="Google Shape;17813;p24"/>
          <p:cNvSpPr/>
          <p:nvPr/>
        </p:nvSpPr>
        <p:spPr>
          <a:xfrm rot="-9002992" flipH="1">
            <a:off x="647655" y="582664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14" name="Google Shape;17814;p24"/>
          <p:cNvSpPr/>
          <p:nvPr/>
        </p:nvSpPr>
        <p:spPr>
          <a:xfrm rot="-469745" flipH="1">
            <a:off x="1262887" y="5124687"/>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15" name="Google Shape;17815;p24"/>
          <p:cNvSpPr/>
          <p:nvPr/>
        </p:nvSpPr>
        <p:spPr>
          <a:xfrm rot="-469745" flipH="1">
            <a:off x="11604954" y="415421"/>
            <a:ext cx="96903" cy="194996"/>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401464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7816"/>
        <p:cNvGrpSpPr/>
        <p:nvPr/>
      </p:nvGrpSpPr>
      <p:grpSpPr>
        <a:xfrm>
          <a:off x="0" y="0"/>
          <a:ext cx="0" cy="0"/>
          <a:chOff x="0" y="0"/>
          <a:chExt cx="0" cy="0"/>
        </a:xfrm>
      </p:grpSpPr>
      <p:grpSp>
        <p:nvGrpSpPr>
          <p:cNvPr id="17817" name="Google Shape;17817;p25"/>
          <p:cNvGrpSpPr/>
          <p:nvPr/>
        </p:nvGrpSpPr>
        <p:grpSpPr>
          <a:xfrm>
            <a:off x="0" y="0"/>
            <a:ext cx="12205600" cy="7066400"/>
            <a:chOff x="0" y="0"/>
            <a:chExt cx="9154200" cy="5299800"/>
          </a:xfrm>
        </p:grpSpPr>
        <p:sp>
          <p:nvSpPr>
            <p:cNvPr id="17818" name="Google Shape;17818;p25"/>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19" name="Google Shape;17819;p25"/>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0" name="Google Shape;17820;p25"/>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1" name="Google Shape;17821;p25"/>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2" name="Google Shape;17822;p25"/>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3" name="Google Shape;17823;p25"/>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4" name="Google Shape;17824;p25"/>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5" name="Google Shape;17825;p25"/>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6" name="Google Shape;17826;p25"/>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7" name="Google Shape;17827;p25"/>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8" name="Google Shape;17828;p25"/>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9" name="Google Shape;17829;p25"/>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0" name="Google Shape;17830;p25"/>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1" name="Google Shape;17831;p25"/>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2" name="Google Shape;17832;p25"/>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3" name="Google Shape;17833;p25"/>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4" name="Google Shape;17834;p25"/>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5" name="Google Shape;17835;p25"/>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6" name="Google Shape;17836;p25"/>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7" name="Google Shape;17837;p25"/>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8" name="Google Shape;17838;p25"/>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9" name="Google Shape;17839;p25"/>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0" name="Google Shape;17840;p25"/>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1" name="Google Shape;17841;p25"/>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2" name="Google Shape;17842;p25"/>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3" name="Google Shape;17843;p25"/>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4" name="Google Shape;17844;p25"/>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5" name="Google Shape;17845;p25"/>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6" name="Google Shape;17846;p25"/>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7" name="Google Shape;17847;p25"/>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8" name="Google Shape;17848;p25"/>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9" name="Google Shape;17849;p25"/>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0" name="Google Shape;17850;p25"/>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1" name="Google Shape;17851;p25"/>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2" name="Google Shape;17852;p25"/>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3" name="Google Shape;17853;p25"/>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4" name="Google Shape;17854;p25"/>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5" name="Google Shape;17855;p25"/>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6" name="Google Shape;17856;p25"/>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7" name="Google Shape;17857;p25"/>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8" name="Google Shape;17858;p25"/>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9" name="Google Shape;17859;p25"/>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0" name="Google Shape;17860;p25"/>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1" name="Google Shape;17861;p25"/>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2" name="Google Shape;17862;p25"/>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3" name="Google Shape;17863;p25"/>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4" name="Google Shape;17864;p25"/>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5" name="Google Shape;17865;p25"/>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6" name="Google Shape;17866;p25"/>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7" name="Google Shape;17867;p25"/>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8" name="Google Shape;17868;p25"/>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9" name="Google Shape;17869;p25"/>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0" name="Google Shape;17870;p25"/>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1" name="Google Shape;17871;p25"/>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2" name="Google Shape;17872;p25"/>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3" name="Google Shape;17873;p25"/>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4" name="Google Shape;17874;p25"/>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5" name="Google Shape;17875;p25"/>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6" name="Google Shape;17876;p25"/>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7" name="Google Shape;17877;p25"/>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8" name="Google Shape;17878;p25"/>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9" name="Google Shape;17879;p25"/>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0" name="Google Shape;17880;p25"/>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1" name="Google Shape;17881;p25"/>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2" name="Google Shape;17882;p25"/>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3" name="Google Shape;17883;p25"/>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4" name="Google Shape;17884;p25"/>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5" name="Google Shape;17885;p25"/>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6" name="Google Shape;17886;p25"/>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7" name="Google Shape;17887;p25"/>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8" name="Google Shape;17888;p25"/>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9" name="Google Shape;17889;p25"/>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0" name="Google Shape;17890;p25"/>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1" name="Google Shape;17891;p25"/>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2" name="Google Shape;17892;p25"/>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3" name="Google Shape;17893;p25"/>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4" name="Google Shape;17894;p25"/>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5" name="Google Shape;17895;p25"/>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6" name="Google Shape;17896;p25"/>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7" name="Google Shape;17897;p25"/>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8" name="Google Shape;17898;p25"/>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9" name="Google Shape;17899;p25"/>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0" name="Google Shape;17900;p25"/>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1" name="Google Shape;17901;p25"/>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2" name="Google Shape;17902;p25"/>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3" name="Google Shape;17903;p25"/>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4" name="Google Shape;17904;p25"/>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5" name="Google Shape;17905;p25"/>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6" name="Google Shape;17906;p25"/>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7" name="Google Shape;17907;p25"/>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8" name="Google Shape;17908;p25"/>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9" name="Google Shape;17909;p25"/>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0" name="Google Shape;17910;p25"/>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1" name="Google Shape;17911;p25"/>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2" name="Google Shape;17912;p25"/>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3" name="Google Shape;17913;p25"/>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4" name="Google Shape;17914;p25"/>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5" name="Google Shape;17915;p25"/>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6" name="Google Shape;17916;p25"/>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7" name="Google Shape;17917;p25"/>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8" name="Google Shape;17918;p25"/>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9" name="Google Shape;17919;p25"/>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0" name="Google Shape;17920;p25"/>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1" name="Google Shape;17921;p25"/>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2" name="Google Shape;17922;p25"/>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3" name="Google Shape;17923;p25"/>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4" name="Google Shape;17924;p25"/>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5" name="Google Shape;17925;p25"/>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6" name="Google Shape;17926;p25"/>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7" name="Google Shape;17927;p25"/>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8" name="Google Shape;17928;p25"/>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9" name="Google Shape;17929;p25"/>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0" name="Google Shape;17930;p25"/>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1" name="Google Shape;17931;p25"/>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2" name="Google Shape;17932;p25"/>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3" name="Google Shape;17933;p25"/>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4" name="Google Shape;17934;p25"/>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5" name="Google Shape;17935;p25"/>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6" name="Google Shape;17936;p25"/>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7" name="Google Shape;17937;p25"/>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8" name="Google Shape;17938;p25"/>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9" name="Google Shape;17939;p25"/>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0" name="Google Shape;17940;p25"/>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1" name="Google Shape;17941;p25"/>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2" name="Google Shape;17942;p25"/>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3" name="Google Shape;17943;p25"/>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4" name="Google Shape;17944;p25"/>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5" name="Google Shape;17945;p25"/>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6" name="Google Shape;17946;p25"/>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7" name="Google Shape;17947;p25"/>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8" name="Google Shape;17948;p25"/>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9" name="Google Shape;17949;p25"/>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0" name="Google Shape;17950;p25"/>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1" name="Google Shape;17951;p25"/>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2" name="Google Shape;17952;p25"/>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3" name="Google Shape;17953;p25"/>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4" name="Google Shape;17954;p25"/>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5" name="Google Shape;17955;p25"/>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6" name="Google Shape;17956;p25"/>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7" name="Google Shape;17957;p25"/>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8" name="Google Shape;17958;p25"/>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9" name="Google Shape;17959;p25"/>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0" name="Google Shape;17960;p25"/>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1" name="Google Shape;17961;p25"/>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2" name="Google Shape;17962;p25"/>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3" name="Google Shape;17963;p25"/>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4" name="Google Shape;17964;p25"/>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5" name="Google Shape;17965;p25"/>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6" name="Google Shape;17966;p25"/>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7" name="Google Shape;17967;p25"/>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8" name="Google Shape;17968;p25"/>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9" name="Google Shape;17969;p25"/>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0" name="Google Shape;17970;p25"/>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1" name="Google Shape;17971;p25"/>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2" name="Google Shape;17972;p25"/>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3" name="Google Shape;17973;p25"/>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4" name="Google Shape;17974;p25"/>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5" name="Google Shape;17975;p25"/>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6" name="Google Shape;17976;p25"/>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7" name="Google Shape;17977;p25"/>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8" name="Google Shape;17978;p25"/>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9" name="Google Shape;17979;p25"/>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0" name="Google Shape;17980;p25"/>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1" name="Google Shape;17981;p25"/>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2" name="Google Shape;17982;p25"/>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3" name="Google Shape;17983;p25"/>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4" name="Google Shape;17984;p25"/>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5" name="Google Shape;17985;p25"/>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6" name="Google Shape;17986;p25"/>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7" name="Google Shape;17987;p25"/>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8" name="Google Shape;17988;p25"/>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9" name="Google Shape;17989;p25"/>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0" name="Google Shape;17990;p25"/>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1" name="Google Shape;17991;p25"/>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2" name="Google Shape;17992;p25"/>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3" name="Google Shape;17993;p25"/>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4" name="Google Shape;17994;p25"/>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5" name="Google Shape;17995;p25"/>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6" name="Google Shape;17996;p25"/>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7" name="Google Shape;17997;p25"/>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8" name="Google Shape;17998;p25"/>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99" name="Google Shape;17999;p25"/>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0" name="Google Shape;18000;p25"/>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1" name="Google Shape;18001;p25"/>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2" name="Google Shape;18002;p25"/>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3" name="Google Shape;18003;p25"/>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4" name="Google Shape;18004;p25"/>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5" name="Google Shape;18005;p25"/>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6" name="Google Shape;18006;p25"/>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7" name="Google Shape;18007;p25"/>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8" name="Google Shape;18008;p25"/>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09" name="Google Shape;18009;p25"/>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0" name="Google Shape;18010;p25"/>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1" name="Google Shape;18011;p25"/>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2" name="Google Shape;18012;p25"/>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3" name="Google Shape;18013;p25"/>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4" name="Google Shape;18014;p25"/>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5" name="Google Shape;18015;p25"/>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6" name="Google Shape;18016;p25"/>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7" name="Google Shape;18017;p25"/>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8" name="Google Shape;18018;p25"/>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9" name="Google Shape;18019;p25"/>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0" name="Google Shape;18020;p25"/>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1" name="Google Shape;18021;p25"/>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2" name="Google Shape;18022;p25"/>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3" name="Google Shape;18023;p25"/>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4" name="Google Shape;18024;p25"/>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5" name="Google Shape;18025;p25"/>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6" name="Google Shape;18026;p25"/>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7" name="Google Shape;18027;p25"/>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8" name="Google Shape;18028;p25"/>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9" name="Google Shape;18029;p25"/>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0" name="Google Shape;18030;p25"/>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1" name="Google Shape;18031;p25"/>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2" name="Google Shape;18032;p25"/>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3" name="Google Shape;18033;p25"/>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4" name="Google Shape;18034;p25"/>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5" name="Google Shape;18035;p25"/>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6" name="Google Shape;18036;p25"/>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7" name="Google Shape;18037;p25"/>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8" name="Google Shape;18038;p25"/>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9" name="Google Shape;18039;p25"/>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0" name="Google Shape;18040;p25"/>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1" name="Google Shape;18041;p25"/>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2" name="Google Shape;18042;p25"/>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3" name="Google Shape;18043;p25"/>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4" name="Google Shape;18044;p25"/>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5" name="Google Shape;18045;p25"/>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6" name="Google Shape;18046;p25"/>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7" name="Google Shape;18047;p25"/>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8" name="Google Shape;18048;p25"/>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9" name="Google Shape;18049;p25"/>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0" name="Google Shape;18050;p25"/>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1" name="Google Shape;18051;p25"/>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2" name="Google Shape;18052;p25"/>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3" name="Google Shape;18053;p25"/>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4" name="Google Shape;18054;p25"/>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5" name="Google Shape;18055;p25"/>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6" name="Google Shape;18056;p25"/>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7" name="Google Shape;18057;p25"/>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8" name="Google Shape;18058;p25"/>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9" name="Google Shape;18059;p25"/>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0" name="Google Shape;18060;p25"/>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1" name="Google Shape;18061;p25"/>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2" name="Google Shape;18062;p25"/>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3" name="Google Shape;18063;p25"/>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4" name="Google Shape;18064;p25"/>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5" name="Google Shape;18065;p25"/>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6" name="Google Shape;18066;p25"/>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7" name="Google Shape;18067;p25"/>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8" name="Google Shape;18068;p25"/>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9" name="Google Shape;18069;p25"/>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0" name="Google Shape;18070;p25"/>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1" name="Google Shape;18071;p25"/>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2" name="Google Shape;18072;p25"/>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3" name="Google Shape;18073;p25"/>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4" name="Google Shape;18074;p25"/>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5" name="Google Shape;18075;p25"/>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6" name="Google Shape;18076;p25"/>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7" name="Google Shape;18077;p25"/>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8" name="Google Shape;18078;p25"/>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9" name="Google Shape;18079;p25"/>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0" name="Google Shape;18080;p25"/>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1" name="Google Shape;18081;p25"/>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2" name="Google Shape;18082;p25"/>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3" name="Google Shape;18083;p25"/>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4" name="Google Shape;18084;p25"/>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5" name="Google Shape;18085;p25"/>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6" name="Google Shape;18086;p25"/>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7" name="Google Shape;18087;p25"/>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8" name="Google Shape;18088;p25"/>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9" name="Google Shape;18089;p25"/>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0" name="Google Shape;18090;p25"/>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1" name="Google Shape;18091;p25"/>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2" name="Google Shape;18092;p25"/>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3" name="Google Shape;18093;p25"/>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4" name="Google Shape;18094;p25"/>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5" name="Google Shape;18095;p25"/>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6" name="Google Shape;18096;p25"/>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7" name="Google Shape;18097;p25"/>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8" name="Google Shape;18098;p25"/>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9" name="Google Shape;18099;p25"/>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0" name="Google Shape;18100;p25"/>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1" name="Google Shape;18101;p25"/>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2" name="Google Shape;18102;p25"/>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3" name="Google Shape;18103;p25"/>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4" name="Google Shape;18104;p25"/>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5" name="Google Shape;18105;p25"/>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6" name="Google Shape;18106;p25"/>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7" name="Google Shape;18107;p25"/>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8" name="Google Shape;18108;p25"/>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9" name="Google Shape;18109;p25"/>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0" name="Google Shape;18110;p25"/>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1" name="Google Shape;18111;p25"/>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2" name="Google Shape;18112;p25"/>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3" name="Google Shape;18113;p25"/>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4" name="Google Shape;18114;p25"/>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5" name="Google Shape;18115;p25"/>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6" name="Google Shape;18116;p25"/>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7" name="Google Shape;18117;p25"/>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8" name="Google Shape;18118;p25"/>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9" name="Google Shape;18119;p25"/>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0" name="Google Shape;18120;p25"/>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1" name="Google Shape;18121;p25"/>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2" name="Google Shape;18122;p25"/>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3" name="Google Shape;18123;p25"/>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4" name="Google Shape;18124;p25"/>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5" name="Google Shape;18125;p25"/>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6" name="Google Shape;18126;p25"/>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7" name="Google Shape;18127;p25"/>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8" name="Google Shape;18128;p25"/>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9" name="Google Shape;18129;p25"/>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0" name="Google Shape;18130;p25"/>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1" name="Google Shape;18131;p25"/>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2" name="Google Shape;18132;p25"/>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3" name="Google Shape;18133;p25"/>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4" name="Google Shape;18134;p25"/>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5" name="Google Shape;18135;p25"/>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6" name="Google Shape;18136;p25"/>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7" name="Google Shape;18137;p25"/>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8" name="Google Shape;18138;p25"/>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9" name="Google Shape;18139;p25"/>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0" name="Google Shape;18140;p25"/>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1" name="Google Shape;18141;p25"/>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2" name="Google Shape;18142;p25"/>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3" name="Google Shape;18143;p25"/>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4" name="Google Shape;18144;p25"/>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5" name="Google Shape;18145;p25"/>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6" name="Google Shape;18146;p25"/>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7" name="Google Shape;18147;p25"/>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8" name="Google Shape;18148;p25"/>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9" name="Google Shape;18149;p25"/>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0" name="Google Shape;18150;p25"/>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1" name="Google Shape;18151;p25"/>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2" name="Google Shape;18152;p25"/>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3" name="Google Shape;18153;p25"/>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4" name="Google Shape;18154;p25"/>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5" name="Google Shape;18155;p25"/>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6" name="Google Shape;18156;p25"/>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7" name="Google Shape;18157;p25"/>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8" name="Google Shape;18158;p25"/>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9" name="Google Shape;18159;p25"/>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0" name="Google Shape;18160;p25"/>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1" name="Google Shape;18161;p25"/>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2" name="Google Shape;18162;p25"/>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3" name="Google Shape;18163;p25"/>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4" name="Google Shape;18164;p25"/>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5" name="Google Shape;18165;p25"/>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6" name="Google Shape;18166;p25"/>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7" name="Google Shape;18167;p25"/>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8" name="Google Shape;18168;p25"/>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9" name="Google Shape;18169;p25"/>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0" name="Google Shape;18170;p25"/>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1" name="Google Shape;18171;p25"/>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2" name="Google Shape;18172;p25"/>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3" name="Google Shape;18173;p25"/>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4" name="Google Shape;18174;p25"/>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5" name="Google Shape;18175;p25"/>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6" name="Google Shape;18176;p25"/>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7" name="Google Shape;18177;p25"/>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8" name="Google Shape;18178;p25"/>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9" name="Google Shape;18179;p25"/>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0" name="Google Shape;18180;p25"/>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1" name="Google Shape;18181;p25"/>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2" name="Google Shape;18182;p25"/>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3" name="Google Shape;18183;p25"/>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4" name="Google Shape;18184;p25"/>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5" name="Google Shape;18185;p25"/>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6" name="Google Shape;18186;p25"/>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7" name="Google Shape;18187;p25"/>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8" name="Google Shape;18188;p25"/>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9" name="Google Shape;18189;p25"/>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0" name="Google Shape;18190;p25"/>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1" name="Google Shape;18191;p25"/>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2" name="Google Shape;18192;p25"/>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3" name="Google Shape;18193;p25"/>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4" name="Google Shape;18194;p25"/>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5" name="Google Shape;18195;p25"/>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6" name="Google Shape;18196;p25"/>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7" name="Google Shape;18197;p25"/>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8" name="Google Shape;18198;p25"/>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9" name="Google Shape;18199;p25"/>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0" name="Google Shape;18200;p25"/>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1" name="Google Shape;18201;p25"/>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2" name="Google Shape;18202;p25"/>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3" name="Google Shape;18203;p25"/>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4" name="Google Shape;18204;p25"/>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5" name="Google Shape;18205;p25"/>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6" name="Google Shape;18206;p25"/>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7" name="Google Shape;18207;p25"/>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8" name="Google Shape;18208;p25"/>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9" name="Google Shape;18209;p25"/>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0" name="Google Shape;18210;p25"/>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1" name="Google Shape;18211;p25"/>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2" name="Google Shape;18212;p25"/>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3" name="Google Shape;18213;p25"/>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4" name="Google Shape;18214;p25"/>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5" name="Google Shape;18215;p25"/>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6" name="Google Shape;18216;p25"/>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7" name="Google Shape;18217;p25"/>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8" name="Google Shape;18218;p25"/>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9" name="Google Shape;18219;p25"/>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0" name="Google Shape;18220;p25"/>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1" name="Google Shape;18221;p25"/>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2" name="Google Shape;18222;p25"/>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3" name="Google Shape;18223;p25"/>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4" name="Google Shape;18224;p25"/>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5" name="Google Shape;18225;p25"/>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6" name="Google Shape;18226;p25"/>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7" name="Google Shape;18227;p25"/>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8" name="Google Shape;18228;p25"/>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9" name="Google Shape;18229;p25"/>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0" name="Google Shape;18230;p25"/>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1" name="Google Shape;18231;p25"/>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2" name="Google Shape;18232;p25"/>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3" name="Google Shape;18233;p25"/>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4" name="Google Shape;18234;p25"/>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5" name="Google Shape;18235;p25"/>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6" name="Google Shape;18236;p25"/>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7" name="Google Shape;18237;p25"/>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8" name="Google Shape;18238;p25"/>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9" name="Google Shape;18239;p25"/>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0" name="Google Shape;18240;p25"/>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1" name="Google Shape;18241;p25"/>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2" name="Google Shape;18242;p25"/>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3" name="Google Shape;18243;p25"/>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4" name="Google Shape;18244;p25"/>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5" name="Google Shape;18245;p25"/>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6" name="Google Shape;18246;p25"/>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7" name="Google Shape;18247;p25"/>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8" name="Google Shape;18248;p25"/>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9" name="Google Shape;18249;p25"/>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0" name="Google Shape;18250;p25"/>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1" name="Google Shape;18251;p25"/>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2" name="Google Shape;18252;p25"/>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3" name="Google Shape;18253;p25"/>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4" name="Google Shape;18254;p25"/>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5" name="Google Shape;18255;p25"/>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6" name="Google Shape;18256;p25"/>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7" name="Google Shape;18257;p25"/>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8" name="Google Shape;18258;p25"/>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9" name="Google Shape;18259;p25"/>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0" name="Google Shape;18260;p25"/>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1" name="Google Shape;18261;p25"/>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2" name="Google Shape;18262;p25"/>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3" name="Google Shape;18263;p25"/>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4" name="Google Shape;18264;p25"/>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5" name="Google Shape;18265;p25"/>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6" name="Google Shape;18266;p25"/>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7" name="Google Shape;18267;p25"/>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8" name="Google Shape;18268;p25"/>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9" name="Google Shape;18269;p25"/>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0" name="Google Shape;18270;p25"/>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1" name="Google Shape;18271;p25"/>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2" name="Google Shape;18272;p25"/>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3" name="Google Shape;18273;p25"/>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4" name="Google Shape;18274;p25"/>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5" name="Google Shape;18275;p25"/>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6" name="Google Shape;18276;p25"/>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7" name="Google Shape;18277;p25"/>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8" name="Google Shape;18278;p25"/>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9" name="Google Shape;18279;p25"/>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0" name="Google Shape;18280;p25"/>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1" name="Google Shape;18281;p25"/>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2" name="Google Shape;18282;p25"/>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3" name="Google Shape;18283;p25"/>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4" name="Google Shape;18284;p25"/>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5" name="Google Shape;18285;p25"/>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6" name="Google Shape;18286;p25"/>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7" name="Google Shape;18287;p25"/>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8" name="Google Shape;18288;p25"/>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9" name="Google Shape;18289;p25"/>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0" name="Google Shape;18290;p25"/>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1" name="Google Shape;18291;p25"/>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2" name="Google Shape;18292;p25"/>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3" name="Google Shape;18293;p25"/>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4" name="Google Shape;18294;p25"/>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5" name="Google Shape;18295;p25"/>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6" name="Google Shape;18296;p25"/>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7" name="Google Shape;18297;p25"/>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8" name="Google Shape;18298;p25"/>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9" name="Google Shape;18299;p25"/>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0" name="Google Shape;18300;p25"/>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1" name="Google Shape;18301;p25"/>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2" name="Google Shape;18302;p25"/>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3" name="Google Shape;18303;p25"/>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4" name="Google Shape;18304;p25"/>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5" name="Google Shape;18305;p25"/>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6" name="Google Shape;18306;p25"/>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7" name="Google Shape;18307;p25"/>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8" name="Google Shape;18308;p25"/>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9" name="Google Shape;18309;p25"/>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0" name="Google Shape;18310;p25"/>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1" name="Google Shape;18311;p25"/>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2" name="Google Shape;18312;p25"/>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3" name="Google Shape;18313;p25"/>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4" name="Google Shape;18314;p25"/>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5" name="Google Shape;18315;p25"/>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6" name="Google Shape;18316;p25"/>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7" name="Google Shape;18317;p25"/>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8" name="Google Shape;18318;p25"/>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9" name="Google Shape;18319;p25"/>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0" name="Google Shape;18320;p25"/>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1" name="Google Shape;18321;p25"/>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2" name="Google Shape;18322;p25"/>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3" name="Google Shape;18323;p25"/>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4" name="Google Shape;18324;p25"/>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5" name="Google Shape;18325;p25"/>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6" name="Google Shape;18326;p25"/>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7" name="Google Shape;18327;p25"/>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8" name="Google Shape;18328;p25"/>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9" name="Google Shape;18329;p25"/>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0" name="Google Shape;18330;p25"/>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1" name="Google Shape;18331;p25"/>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2" name="Google Shape;18332;p25"/>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3" name="Google Shape;18333;p25"/>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4" name="Google Shape;18334;p25"/>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5" name="Google Shape;18335;p25"/>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6" name="Google Shape;18336;p25"/>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7" name="Google Shape;18337;p25"/>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8" name="Google Shape;18338;p25"/>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9" name="Google Shape;18339;p25"/>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0" name="Google Shape;18340;p25"/>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1" name="Google Shape;18341;p25"/>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2" name="Google Shape;18342;p25"/>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3" name="Google Shape;18343;p25"/>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4" name="Google Shape;18344;p25"/>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5" name="Google Shape;18345;p25"/>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6" name="Google Shape;18346;p25"/>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7" name="Google Shape;18347;p25"/>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8" name="Google Shape;18348;p25"/>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9" name="Google Shape;18349;p25"/>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0" name="Google Shape;18350;p25"/>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1" name="Google Shape;18351;p25"/>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2" name="Google Shape;18352;p25"/>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3" name="Google Shape;18353;p25"/>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4" name="Google Shape;18354;p25"/>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5" name="Google Shape;18355;p25"/>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6" name="Google Shape;18356;p25"/>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7" name="Google Shape;18357;p25"/>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8" name="Google Shape;18358;p25"/>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59" name="Google Shape;18359;p25"/>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0" name="Google Shape;18360;p25"/>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1" name="Google Shape;18361;p25"/>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2" name="Google Shape;18362;p25"/>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3" name="Google Shape;18363;p25"/>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4" name="Google Shape;18364;p25"/>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5" name="Google Shape;18365;p25"/>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6" name="Google Shape;18366;p25"/>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7" name="Google Shape;18367;p25"/>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8" name="Google Shape;18368;p25"/>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69" name="Google Shape;18369;p25"/>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0" name="Google Shape;18370;p25"/>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1" name="Google Shape;18371;p25"/>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2" name="Google Shape;18372;p25"/>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3" name="Google Shape;18373;p25"/>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4" name="Google Shape;18374;p25"/>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5" name="Google Shape;18375;p25"/>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6" name="Google Shape;18376;p25"/>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7" name="Google Shape;18377;p25"/>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8" name="Google Shape;18378;p25"/>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79" name="Google Shape;18379;p25"/>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0" name="Google Shape;18380;p25"/>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1" name="Google Shape;18381;p25"/>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2" name="Google Shape;18382;p25"/>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3" name="Google Shape;18383;p25"/>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4" name="Google Shape;18384;p25"/>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5" name="Google Shape;18385;p25"/>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6" name="Google Shape;18386;p25"/>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7" name="Google Shape;18387;p25"/>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8" name="Google Shape;18388;p25"/>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89" name="Google Shape;18389;p25"/>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0" name="Google Shape;18390;p25"/>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1" name="Google Shape;18391;p25"/>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2" name="Google Shape;18392;p25"/>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3" name="Google Shape;18393;p25"/>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4" name="Google Shape;18394;p25"/>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5" name="Google Shape;18395;p25"/>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6" name="Google Shape;18396;p25"/>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7" name="Google Shape;18397;p25"/>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8" name="Google Shape;18398;p25"/>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99" name="Google Shape;18399;p25"/>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0" name="Google Shape;18400;p25"/>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1" name="Google Shape;18401;p25"/>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2" name="Google Shape;18402;p25"/>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3" name="Google Shape;18403;p25"/>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4" name="Google Shape;18404;p25"/>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5" name="Google Shape;18405;p25"/>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6" name="Google Shape;18406;p25"/>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7" name="Google Shape;18407;p25"/>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8" name="Google Shape;18408;p25"/>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09" name="Google Shape;18409;p25"/>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0" name="Google Shape;18410;p25"/>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1" name="Google Shape;18411;p25"/>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2" name="Google Shape;18412;p25"/>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3" name="Google Shape;18413;p25"/>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4" name="Google Shape;18414;p25"/>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5" name="Google Shape;18415;p25"/>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6" name="Google Shape;18416;p25"/>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7" name="Google Shape;18417;p25"/>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8" name="Google Shape;18418;p25"/>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19" name="Google Shape;18419;p25"/>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0" name="Google Shape;18420;p25"/>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1" name="Google Shape;18421;p25"/>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2" name="Google Shape;18422;p25"/>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3" name="Google Shape;18423;p25"/>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4" name="Google Shape;18424;p25"/>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5" name="Google Shape;18425;p25"/>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6" name="Google Shape;18426;p25"/>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7" name="Google Shape;18427;p25"/>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8" name="Google Shape;18428;p25"/>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29" name="Google Shape;18429;p25"/>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0" name="Google Shape;18430;p25"/>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1" name="Google Shape;18431;p25"/>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2" name="Google Shape;18432;p25"/>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3" name="Google Shape;18433;p25"/>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4" name="Google Shape;18434;p25"/>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5" name="Google Shape;18435;p25"/>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6" name="Google Shape;18436;p25"/>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7" name="Google Shape;18437;p25"/>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8" name="Google Shape;18438;p25"/>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9" name="Google Shape;18439;p25"/>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0" name="Google Shape;18440;p25"/>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1" name="Google Shape;18441;p25"/>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2" name="Google Shape;18442;p25"/>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3" name="Google Shape;18443;p25"/>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4" name="Google Shape;18444;p25"/>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5" name="Google Shape;18445;p25"/>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6" name="Google Shape;18446;p25"/>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7" name="Google Shape;18447;p25"/>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8" name="Google Shape;18448;p25"/>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9" name="Google Shape;18449;p25"/>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0" name="Google Shape;18450;p25"/>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1" name="Google Shape;18451;p25"/>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2" name="Google Shape;18452;p25"/>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3" name="Google Shape;18453;p25"/>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4" name="Google Shape;18454;p25"/>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5" name="Google Shape;18455;p25"/>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6" name="Google Shape;18456;p25"/>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7" name="Google Shape;18457;p25"/>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8" name="Google Shape;18458;p25"/>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9" name="Google Shape;18459;p25"/>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0" name="Google Shape;18460;p25"/>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1" name="Google Shape;18461;p25"/>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2" name="Google Shape;18462;p25"/>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3" name="Google Shape;18463;p25"/>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4" name="Google Shape;18464;p25"/>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5" name="Google Shape;18465;p25"/>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6" name="Google Shape;18466;p25"/>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7" name="Google Shape;18467;p25"/>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8" name="Google Shape;18468;p25"/>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9" name="Google Shape;18469;p25"/>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0" name="Google Shape;18470;p25"/>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1" name="Google Shape;18471;p25"/>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2" name="Google Shape;18472;p25"/>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3" name="Google Shape;18473;p25"/>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4" name="Google Shape;18474;p25"/>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5" name="Google Shape;18475;p25"/>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6" name="Google Shape;18476;p25"/>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7" name="Google Shape;18477;p25"/>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8" name="Google Shape;18478;p25"/>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9" name="Google Shape;18479;p25"/>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0" name="Google Shape;18480;p25"/>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1" name="Google Shape;18481;p25"/>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2" name="Google Shape;18482;p25"/>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3" name="Google Shape;18483;p25"/>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4" name="Google Shape;18484;p25"/>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5" name="Google Shape;18485;p25"/>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6" name="Google Shape;18486;p25"/>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7" name="Google Shape;18487;p25"/>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8" name="Google Shape;18488;p25"/>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9" name="Google Shape;18489;p25"/>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0" name="Google Shape;18490;p25"/>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1" name="Google Shape;18491;p25"/>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2" name="Google Shape;18492;p25"/>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3" name="Google Shape;18493;p25"/>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4" name="Google Shape;18494;p25"/>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5" name="Google Shape;18495;p25"/>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6" name="Google Shape;18496;p25"/>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7" name="Google Shape;18497;p25"/>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8" name="Google Shape;18498;p25"/>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9" name="Google Shape;18499;p25"/>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0" name="Google Shape;18500;p25"/>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1" name="Google Shape;18501;p25"/>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2" name="Google Shape;18502;p25"/>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3" name="Google Shape;18503;p25"/>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4" name="Google Shape;18504;p25"/>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5" name="Google Shape;18505;p25"/>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6" name="Google Shape;18506;p25"/>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7" name="Google Shape;18507;p25"/>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8" name="Google Shape;18508;p25"/>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9" name="Google Shape;18509;p25"/>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0" name="Google Shape;18510;p25"/>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1" name="Google Shape;18511;p25"/>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2" name="Google Shape;18512;p25"/>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3" name="Google Shape;18513;p25"/>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4" name="Google Shape;18514;p25"/>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5" name="Google Shape;18515;p25"/>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6" name="Google Shape;18516;p25"/>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7" name="Google Shape;18517;p25"/>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8" name="Google Shape;18518;p25"/>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9" name="Google Shape;18519;p25"/>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0" name="Google Shape;18520;p25"/>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1" name="Google Shape;18521;p25"/>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2" name="Google Shape;18522;p25"/>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3" name="Google Shape;18523;p25"/>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4" name="Google Shape;18524;p25"/>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5" name="Google Shape;18525;p25"/>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6" name="Google Shape;18526;p25"/>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7" name="Google Shape;18527;p25"/>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8" name="Google Shape;18528;p25"/>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9" name="Google Shape;18529;p25"/>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0" name="Google Shape;18530;p25"/>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1" name="Google Shape;18531;p25"/>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2" name="Google Shape;18532;p25"/>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3" name="Google Shape;18533;p25"/>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4" name="Google Shape;18534;p25"/>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5" name="Google Shape;18535;p25"/>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6" name="Google Shape;18536;p25"/>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7" name="Google Shape;18537;p25"/>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8" name="Google Shape;18538;p25"/>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9" name="Google Shape;18539;p25"/>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0" name="Google Shape;18540;p25"/>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1" name="Google Shape;18541;p25"/>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2" name="Google Shape;18542;p25"/>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3" name="Google Shape;18543;p25"/>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4" name="Google Shape;18544;p25"/>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5" name="Google Shape;18545;p25"/>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6" name="Google Shape;18546;p25"/>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7" name="Google Shape;18547;p25"/>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8" name="Google Shape;18548;p25"/>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9" name="Google Shape;18549;p25"/>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0" name="Google Shape;18550;p25"/>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1" name="Google Shape;18551;p25"/>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2" name="Google Shape;18552;p25"/>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3" name="Google Shape;18553;p25"/>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4" name="Google Shape;18554;p25"/>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5" name="Google Shape;18555;p25"/>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6" name="Google Shape;18556;p25"/>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7" name="Google Shape;18557;p25"/>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8" name="Google Shape;18558;p25"/>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9" name="Google Shape;18559;p25"/>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0" name="Google Shape;18560;p25"/>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1" name="Google Shape;18561;p25"/>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2" name="Google Shape;18562;p25"/>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3" name="Google Shape;18563;p25"/>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4" name="Google Shape;18564;p25"/>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5" name="Google Shape;18565;p25"/>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6" name="Google Shape;18566;p25"/>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7" name="Google Shape;18567;p25"/>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8" name="Google Shape;18568;p25"/>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9" name="Google Shape;18569;p25"/>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0" name="Google Shape;18570;p25"/>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1" name="Google Shape;18571;p25"/>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2" name="Google Shape;18572;p25"/>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3" name="Google Shape;18573;p25"/>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4" name="Google Shape;18574;p25"/>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5" name="Google Shape;18575;p25"/>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6" name="Google Shape;18576;p25"/>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7" name="Google Shape;18577;p25"/>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8" name="Google Shape;18578;p25"/>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9" name="Google Shape;18579;p25"/>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0" name="Google Shape;18580;p25"/>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1" name="Google Shape;18581;p25"/>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2" name="Google Shape;18582;p25"/>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3" name="Google Shape;18583;p25"/>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4" name="Google Shape;18584;p25"/>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5" name="Google Shape;18585;p25"/>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6" name="Google Shape;18586;p25"/>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7" name="Google Shape;18587;p25"/>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8" name="Google Shape;18588;p25"/>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9" name="Google Shape;18589;p25"/>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0" name="Google Shape;18590;p25"/>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1" name="Google Shape;18591;p25"/>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2" name="Google Shape;18592;p25"/>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3" name="Google Shape;18593;p25"/>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4" name="Google Shape;18594;p25"/>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5" name="Google Shape;18595;p25"/>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6" name="Google Shape;18596;p25"/>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7" name="Google Shape;18597;p25"/>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8" name="Google Shape;18598;p25"/>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9" name="Google Shape;18599;p25"/>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0" name="Google Shape;18600;p25"/>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1" name="Google Shape;18601;p25"/>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2" name="Google Shape;18602;p25"/>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3" name="Google Shape;18603;p25"/>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4" name="Google Shape;18604;p25"/>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5" name="Google Shape;18605;p25"/>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6" name="Google Shape;18606;p25"/>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7" name="Google Shape;18607;p25"/>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8" name="Google Shape;18608;p25"/>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9" name="Google Shape;18609;p25"/>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0" name="Google Shape;18610;p25"/>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1" name="Google Shape;18611;p25"/>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2" name="Google Shape;18612;p25"/>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3" name="Google Shape;18613;p25"/>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4" name="Google Shape;18614;p25"/>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5" name="Google Shape;18615;p25"/>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6" name="Google Shape;18616;p25"/>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7" name="Google Shape;18617;p25"/>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8" name="Google Shape;18618;p25"/>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9" name="Google Shape;18619;p25"/>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0" name="Google Shape;18620;p25"/>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1" name="Google Shape;18621;p25"/>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2" name="Google Shape;18622;p25"/>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3" name="Google Shape;18623;p25"/>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4" name="Google Shape;18624;p25"/>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5" name="Google Shape;18625;p25"/>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6" name="Google Shape;18626;p25"/>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7" name="Google Shape;18627;p25"/>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8" name="Google Shape;18628;p25"/>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9" name="Google Shape;18629;p25"/>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0" name="Google Shape;18630;p25"/>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1" name="Google Shape;18631;p25"/>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2" name="Google Shape;18632;p25"/>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3" name="Google Shape;18633;p25"/>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4" name="Google Shape;18634;p25"/>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5" name="Google Shape;18635;p25"/>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6" name="Google Shape;18636;p25"/>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7" name="Google Shape;18637;p25"/>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8" name="Google Shape;18638;p25"/>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9" name="Google Shape;18639;p25"/>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0" name="Google Shape;18640;p25"/>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1" name="Google Shape;18641;p25"/>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2" name="Google Shape;18642;p25"/>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3" name="Google Shape;18643;p25"/>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4" name="Google Shape;18644;p25"/>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5" name="Google Shape;18645;p25"/>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6" name="Google Shape;18646;p25"/>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7" name="Google Shape;18647;p25"/>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8" name="Google Shape;18648;p25"/>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9" name="Google Shape;18649;p25"/>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0" name="Google Shape;18650;p25"/>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1" name="Google Shape;18651;p25"/>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2" name="Google Shape;18652;p25"/>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3" name="Google Shape;18653;p25"/>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654" name="Google Shape;18654;p25"/>
          <p:cNvSpPr txBox="1">
            <a:spLocks noGrp="1"/>
          </p:cNvSpPr>
          <p:nvPr>
            <p:ph type="title"/>
          </p:nvPr>
        </p:nvSpPr>
        <p:spPr>
          <a:xfrm>
            <a:off x="7297092" y="3186600"/>
            <a:ext cx="3230400" cy="96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655" name="Google Shape;18655;p25"/>
          <p:cNvSpPr txBox="1">
            <a:spLocks noGrp="1"/>
          </p:cNvSpPr>
          <p:nvPr>
            <p:ph type="subTitle" idx="1"/>
          </p:nvPr>
        </p:nvSpPr>
        <p:spPr>
          <a:xfrm>
            <a:off x="7297115" y="4124489"/>
            <a:ext cx="3230400" cy="1399200"/>
          </a:xfrm>
          <a:prstGeom prst="rect">
            <a:avLst/>
          </a:prstGeom>
          <a:solidFill>
            <a:schemeClr val="lt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656" name="Google Shape;18656;p25"/>
          <p:cNvSpPr/>
          <p:nvPr/>
        </p:nvSpPr>
        <p:spPr>
          <a:xfrm rot="-9002992" flipH="1">
            <a:off x="10411655" y="6251781"/>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57" name="Google Shape;18657;p25"/>
          <p:cNvSpPr/>
          <p:nvPr/>
        </p:nvSpPr>
        <p:spPr>
          <a:xfrm rot="-469745" flipH="1">
            <a:off x="11606654" y="5239721"/>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58" name="Google Shape;18658;p25"/>
          <p:cNvSpPr/>
          <p:nvPr/>
        </p:nvSpPr>
        <p:spPr>
          <a:xfrm rot="-6345070" flipH="1">
            <a:off x="11545270" y="63192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59" name="Google Shape;18659;p25"/>
          <p:cNvSpPr/>
          <p:nvPr/>
        </p:nvSpPr>
        <p:spPr>
          <a:xfrm rot="-6345070" flipH="1">
            <a:off x="11085603" y="56595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60" name="Google Shape;18660;p25"/>
          <p:cNvSpPr/>
          <p:nvPr/>
        </p:nvSpPr>
        <p:spPr>
          <a:xfrm rot="-6345070" flipH="1">
            <a:off x="1450337" y="820483"/>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61" name="Google Shape;18661;p25"/>
          <p:cNvSpPr/>
          <p:nvPr/>
        </p:nvSpPr>
        <p:spPr>
          <a:xfrm rot="-9002992" flipH="1">
            <a:off x="593955" y="1380614"/>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62" name="Google Shape;18662;p25"/>
          <p:cNvSpPr/>
          <p:nvPr/>
        </p:nvSpPr>
        <p:spPr>
          <a:xfrm rot="-469745" flipH="1">
            <a:off x="664554" y="468287"/>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50842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8663"/>
        <p:cNvGrpSpPr/>
        <p:nvPr/>
      </p:nvGrpSpPr>
      <p:grpSpPr>
        <a:xfrm>
          <a:off x="0" y="0"/>
          <a:ext cx="0" cy="0"/>
          <a:chOff x="0" y="0"/>
          <a:chExt cx="0" cy="0"/>
        </a:xfrm>
      </p:grpSpPr>
      <p:grpSp>
        <p:nvGrpSpPr>
          <p:cNvPr id="18664" name="Google Shape;18664;p26"/>
          <p:cNvGrpSpPr/>
          <p:nvPr/>
        </p:nvGrpSpPr>
        <p:grpSpPr>
          <a:xfrm>
            <a:off x="0" y="0"/>
            <a:ext cx="12205600" cy="7066400"/>
            <a:chOff x="0" y="0"/>
            <a:chExt cx="9154200" cy="5299800"/>
          </a:xfrm>
        </p:grpSpPr>
        <p:sp>
          <p:nvSpPr>
            <p:cNvPr id="18665" name="Google Shape;18665;p26"/>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6" name="Google Shape;18666;p26"/>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7" name="Google Shape;18667;p26"/>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8" name="Google Shape;18668;p26"/>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9" name="Google Shape;18669;p26"/>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0" name="Google Shape;18670;p26"/>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1" name="Google Shape;18671;p26"/>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2" name="Google Shape;18672;p26"/>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3" name="Google Shape;18673;p26"/>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4" name="Google Shape;18674;p26"/>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5" name="Google Shape;18675;p26"/>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6" name="Google Shape;18676;p26"/>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7" name="Google Shape;18677;p26"/>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8" name="Google Shape;18678;p26"/>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9" name="Google Shape;18679;p26"/>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0" name="Google Shape;18680;p26"/>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1" name="Google Shape;18681;p26"/>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2" name="Google Shape;18682;p26"/>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3" name="Google Shape;18683;p26"/>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4" name="Google Shape;18684;p26"/>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5" name="Google Shape;18685;p26"/>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6" name="Google Shape;18686;p26"/>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7" name="Google Shape;18687;p26"/>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8" name="Google Shape;18688;p26"/>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9" name="Google Shape;18689;p26"/>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0" name="Google Shape;18690;p26"/>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1" name="Google Shape;18691;p26"/>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2" name="Google Shape;18692;p26"/>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3" name="Google Shape;18693;p26"/>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4" name="Google Shape;18694;p26"/>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5" name="Google Shape;18695;p26"/>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6" name="Google Shape;18696;p26"/>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7" name="Google Shape;18697;p26"/>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8" name="Google Shape;18698;p26"/>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9" name="Google Shape;18699;p26"/>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0" name="Google Shape;18700;p26"/>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1" name="Google Shape;18701;p26"/>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2" name="Google Shape;18702;p26"/>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3" name="Google Shape;18703;p26"/>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4" name="Google Shape;18704;p26"/>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5" name="Google Shape;18705;p26"/>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6" name="Google Shape;18706;p26"/>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7" name="Google Shape;18707;p26"/>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8" name="Google Shape;18708;p26"/>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9" name="Google Shape;18709;p26"/>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0" name="Google Shape;18710;p26"/>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1" name="Google Shape;18711;p26"/>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2" name="Google Shape;18712;p26"/>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3" name="Google Shape;18713;p26"/>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4" name="Google Shape;18714;p26"/>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5" name="Google Shape;18715;p26"/>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6" name="Google Shape;18716;p26"/>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7" name="Google Shape;18717;p26"/>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8" name="Google Shape;18718;p26"/>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9" name="Google Shape;18719;p26"/>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0" name="Google Shape;18720;p26"/>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1" name="Google Shape;18721;p26"/>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2" name="Google Shape;18722;p26"/>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3" name="Google Shape;18723;p26"/>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4" name="Google Shape;18724;p26"/>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5" name="Google Shape;18725;p26"/>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6" name="Google Shape;18726;p26"/>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7" name="Google Shape;18727;p26"/>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8" name="Google Shape;18728;p26"/>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9" name="Google Shape;18729;p26"/>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0" name="Google Shape;18730;p26"/>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1" name="Google Shape;18731;p26"/>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2" name="Google Shape;18732;p26"/>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3" name="Google Shape;18733;p26"/>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4" name="Google Shape;18734;p26"/>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5" name="Google Shape;18735;p26"/>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6" name="Google Shape;18736;p26"/>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7" name="Google Shape;18737;p26"/>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8" name="Google Shape;18738;p26"/>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9" name="Google Shape;18739;p26"/>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0" name="Google Shape;18740;p26"/>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1" name="Google Shape;18741;p26"/>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2" name="Google Shape;18742;p26"/>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3" name="Google Shape;18743;p26"/>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4" name="Google Shape;18744;p26"/>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5" name="Google Shape;18745;p26"/>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6" name="Google Shape;18746;p26"/>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7" name="Google Shape;18747;p26"/>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8" name="Google Shape;18748;p26"/>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9" name="Google Shape;18749;p26"/>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0" name="Google Shape;18750;p26"/>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1" name="Google Shape;18751;p26"/>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2" name="Google Shape;18752;p26"/>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3" name="Google Shape;18753;p26"/>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4" name="Google Shape;18754;p26"/>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5" name="Google Shape;18755;p26"/>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6" name="Google Shape;18756;p26"/>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7" name="Google Shape;18757;p26"/>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8" name="Google Shape;18758;p26"/>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9" name="Google Shape;18759;p26"/>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0" name="Google Shape;18760;p26"/>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1" name="Google Shape;18761;p26"/>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2" name="Google Shape;18762;p26"/>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3" name="Google Shape;18763;p26"/>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4" name="Google Shape;18764;p26"/>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5" name="Google Shape;18765;p26"/>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6" name="Google Shape;18766;p26"/>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7" name="Google Shape;18767;p26"/>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8" name="Google Shape;18768;p26"/>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9" name="Google Shape;18769;p26"/>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0" name="Google Shape;18770;p26"/>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1" name="Google Shape;18771;p26"/>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2" name="Google Shape;18772;p26"/>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3" name="Google Shape;18773;p26"/>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4" name="Google Shape;18774;p26"/>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5" name="Google Shape;18775;p26"/>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6" name="Google Shape;18776;p26"/>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7" name="Google Shape;18777;p26"/>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8" name="Google Shape;18778;p26"/>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9" name="Google Shape;18779;p26"/>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0" name="Google Shape;18780;p26"/>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1" name="Google Shape;18781;p26"/>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2" name="Google Shape;18782;p26"/>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3" name="Google Shape;18783;p26"/>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4" name="Google Shape;18784;p26"/>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5" name="Google Shape;18785;p26"/>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6" name="Google Shape;18786;p26"/>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7" name="Google Shape;18787;p26"/>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8" name="Google Shape;18788;p26"/>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9" name="Google Shape;18789;p26"/>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0" name="Google Shape;18790;p26"/>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1" name="Google Shape;18791;p26"/>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2" name="Google Shape;18792;p26"/>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3" name="Google Shape;18793;p26"/>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4" name="Google Shape;18794;p26"/>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5" name="Google Shape;18795;p26"/>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6" name="Google Shape;18796;p26"/>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7" name="Google Shape;18797;p26"/>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8" name="Google Shape;18798;p26"/>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9" name="Google Shape;18799;p26"/>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0" name="Google Shape;18800;p26"/>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1" name="Google Shape;18801;p26"/>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2" name="Google Shape;18802;p26"/>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3" name="Google Shape;18803;p26"/>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4" name="Google Shape;18804;p26"/>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5" name="Google Shape;18805;p26"/>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6" name="Google Shape;18806;p26"/>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7" name="Google Shape;18807;p26"/>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8" name="Google Shape;18808;p26"/>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09" name="Google Shape;18809;p26"/>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0" name="Google Shape;18810;p26"/>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1" name="Google Shape;18811;p26"/>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2" name="Google Shape;18812;p26"/>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3" name="Google Shape;18813;p26"/>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4" name="Google Shape;18814;p26"/>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5" name="Google Shape;18815;p26"/>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6" name="Google Shape;18816;p26"/>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7" name="Google Shape;18817;p26"/>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8" name="Google Shape;18818;p26"/>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19" name="Google Shape;18819;p26"/>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0" name="Google Shape;18820;p26"/>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1" name="Google Shape;18821;p26"/>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2" name="Google Shape;18822;p26"/>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3" name="Google Shape;18823;p26"/>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4" name="Google Shape;18824;p26"/>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5" name="Google Shape;18825;p26"/>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6" name="Google Shape;18826;p26"/>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7" name="Google Shape;18827;p26"/>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8" name="Google Shape;18828;p26"/>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9" name="Google Shape;18829;p26"/>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0" name="Google Shape;18830;p26"/>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1" name="Google Shape;18831;p26"/>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2" name="Google Shape;18832;p26"/>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3" name="Google Shape;18833;p26"/>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4" name="Google Shape;18834;p26"/>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5" name="Google Shape;18835;p26"/>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6" name="Google Shape;18836;p26"/>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7" name="Google Shape;18837;p26"/>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8" name="Google Shape;18838;p26"/>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9" name="Google Shape;18839;p26"/>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0" name="Google Shape;18840;p26"/>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1" name="Google Shape;18841;p26"/>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2" name="Google Shape;18842;p26"/>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3" name="Google Shape;18843;p26"/>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4" name="Google Shape;18844;p26"/>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5" name="Google Shape;18845;p26"/>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6" name="Google Shape;18846;p26"/>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7" name="Google Shape;18847;p26"/>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8" name="Google Shape;18848;p26"/>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9" name="Google Shape;18849;p26"/>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0" name="Google Shape;18850;p26"/>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1" name="Google Shape;18851;p26"/>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2" name="Google Shape;18852;p26"/>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3" name="Google Shape;18853;p26"/>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4" name="Google Shape;18854;p26"/>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5" name="Google Shape;18855;p26"/>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6" name="Google Shape;18856;p26"/>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7" name="Google Shape;18857;p26"/>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8" name="Google Shape;18858;p26"/>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9" name="Google Shape;18859;p26"/>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0" name="Google Shape;18860;p26"/>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1" name="Google Shape;18861;p26"/>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2" name="Google Shape;18862;p26"/>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3" name="Google Shape;18863;p26"/>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4" name="Google Shape;18864;p26"/>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5" name="Google Shape;18865;p26"/>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6" name="Google Shape;18866;p26"/>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7" name="Google Shape;18867;p26"/>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8" name="Google Shape;18868;p26"/>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9" name="Google Shape;18869;p26"/>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0" name="Google Shape;18870;p26"/>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1" name="Google Shape;18871;p26"/>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2" name="Google Shape;18872;p26"/>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3" name="Google Shape;18873;p26"/>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4" name="Google Shape;18874;p26"/>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5" name="Google Shape;18875;p26"/>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6" name="Google Shape;18876;p26"/>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7" name="Google Shape;18877;p26"/>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8" name="Google Shape;18878;p26"/>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9" name="Google Shape;18879;p26"/>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0" name="Google Shape;18880;p26"/>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1" name="Google Shape;18881;p26"/>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2" name="Google Shape;18882;p26"/>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3" name="Google Shape;18883;p26"/>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4" name="Google Shape;18884;p26"/>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5" name="Google Shape;18885;p26"/>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6" name="Google Shape;18886;p26"/>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7" name="Google Shape;18887;p26"/>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8" name="Google Shape;18888;p26"/>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9" name="Google Shape;18889;p26"/>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0" name="Google Shape;18890;p26"/>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1" name="Google Shape;18891;p26"/>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2" name="Google Shape;18892;p26"/>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3" name="Google Shape;18893;p26"/>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4" name="Google Shape;18894;p26"/>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5" name="Google Shape;18895;p26"/>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6" name="Google Shape;18896;p26"/>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7" name="Google Shape;18897;p26"/>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8" name="Google Shape;18898;p26"/>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9" name="Google Shape;18899;p26"/>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0" name="Google Shape;18900;p26"/>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1" name="Google Shape;18901;p26"/>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2" name="Google Shape;18902;p26"/>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3" name="Google Shape;18903;p26"/>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4" name="Google Shape;18904;p26"/>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5" name="Google Shape;18905;p26"/>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6" name="Google Shape;18906;p26"/>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7" name="Google Shape;18907;p26"/>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8" name="Google Shape;18908;p26"/>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9" name="Google Shape;18909;p26"/>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0" name="Google Shape;18910;p26"/>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1" name="Google Shape;18911;p26"/>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2" name="Google Shape;18912;p26"/>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3" name="Google Shape;18913;p26"/>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4" name="Google Shape;18914;p26"/>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5" name="Google Shape;18915;p26"/>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6" name="Google Shape;18916;p26"/>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7" name="Google Shape;18917;p26"/>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8" name="Google Shape;18918;p26"/>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9" name="Google Shape;18919;p26"/>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0" name="Google Shape;18920;p26"/>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1" name="Google Shape;18921;p26"/>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2" name="Google Shape;18922;p26"/>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3" name="Google Shape;18923;p26"/>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4" name="Google Shape;18924;p26"/>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5" name="Google Shape;18925;p26"/>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6" name="Google Shape;18926;p26"/>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7" name="Google Shape;18927;p26"/>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8" name="Google Shape;18928;p26"/>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9" name="Google Shape;18929;p26"/>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0" name="Google Shape;18930;p26"/>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1" name="Google Shape;18931;p26"/>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2" name="Google Shape;18932;p26"/>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3" name="Google Shape;18933;p26"/>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4" name="Google Shape;18934;p26"/>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5" name="Google Shape;18935;p26"/>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6" name="Google Shape;18936;p26"/>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7" name="Google Shape;18937;p26"/>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8" name="Google Shape;18938;p26"/>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9" name="Google Shape;18939;p26"/>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0" name="Google Shape;18940;p26"/>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1" name="Google Shape;18941;p26"/>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2" name="Google Shape;18942;p26"/>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3" name="Google Shape;18943;p26"/>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4" name="Google Shape;18944;p26"/>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5" name="Google Shape;18945;p26"/>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6" name="Google Shape;18946;p26"/>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7" name="Google Shape;18947;p26"/>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8" name="Google Shape;18948;p26"/>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9" name="Google Shape;18949;p26"/>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0" name="Google Shape;18950;p26"/>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1" name="Google Shape;18951;p26"/>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2" name="Google Shape;18952;p26"/>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3" name="Google Shape;18953;p26"/>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4" name="Google Shape;18954;p26"/>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5" name="Google Shape;18955;p26"/>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6" name="Google Shape;18956;p26"/>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7" name="Google Shape;18957;p26"/>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8" name="Google Shape;18958;p26"/>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9" name="Google Shape;18959;p26"/>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0" name="Google Shape;18960;p26"/>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1" name="Google Shape;18961;p26"/>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2" name="Google Shape;18962;p26"/>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3" name="Google Shape;18963;p26"/>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4" name="Google Shape;18964;p26"/>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5" name="Google Shape;18965;p26"/>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6" name="Google Shape;18966;p26"/>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7" name="Google Shape;18967;p26"/>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8" name="Google Shape;18968;p26"/>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9" name="Google Shape;18969;p26"/>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0" name="Google Shape;18970;p26"/>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1" name="Google Shape;18971;p26"/>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2" name="Google Shape;18972;p26"/>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3" name="Google Shape;18973;p26"/>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4" name="Google Shape;18974;p26"/>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5" name="Google Shape;18975;p26"/>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6" name="Google Shape;18976;p26"/>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7" name="Google Shape;18977;p26"/>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8" name="Google Shape;18978;p26"/>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9" name="Google Shape;18979;p26"/>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0" name="Google Shape;18980;p26"/>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1" name="Google Shape;18981;p26"/>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2" name="Google Shape;18982;p26"/>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3" name="Google Shape;18983;p26"/>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4" name="Google Shape;18984;p26"/>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5" name="Google Shape;18985;p26"/>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6" name="Google Shape;18986;p26"/>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7" name="Google Shape;18987;p26"/>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8" name="Google Shape;18988;p26"/>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9" name="Google Shape;18989;p26"/>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0" name="Google Shape;18990;p26"/>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1" name="Google Shape;18991;p26"/>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2" name="Google Shape;18992;p26"/>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3" name="Google Shape;18993;p26"/>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4" name="Google Shape;18994;p26"/>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5" name="Google Shape;18995;p26"/>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6" name="Google Shape;18996;p26"/>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7" name="Google Shape;18997;p26"/>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8" name="Google Shape;18998;p26"/>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9" name="Google Shape;18999;p26"/>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0" name="Google Shape;19000;p26"/>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1" name="Google Shape;19001;p26"/>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2" name="Google Shape;19002;p26"/>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3" name="Google Shape;19003;p26"/>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4" name="Google Shape;19004;p26"/>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5" name="Google Shape;19005;p26"/>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6" name="Google Shape;19006;p26"/>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7" name="Google Shape;19007;p26"/>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8" name="Google Shape;19008;p26"/>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9" name="Google Shape;19009;p26"/>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0" name="Google Shape;19010;p26"/>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1" name="Google Shape;19011;p26"/>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2" name="Google Shape;19012;p26"/>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3" name="Google Shape;19013;p26"/>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4" name="Google Shape;19014;p26"/>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5" name="Google Shape;19015;p26"/>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6" name="Google Shape;19016;p26"/>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7" name="Google Shape;19017;p26"/>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8" name="Google Shape;19018;p26"/>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9" name="Google Shape;19019;p26"/>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0" name="Google Shape;19020;p26"/>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1" name="Google Shape;19021;p26"/>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2" name="Google Shape;19022;p26"/>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3" name="Google Shape;19023;p26"/>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4" name="Google Shape;19024;p26"/>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5" name="Google Shape;19025;p26"/>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6" name="Google Shape;19026;p26"/>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7" name="Google Shape;19027;p26"/>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8" name="Google Shape;19028;p26"/>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9" name="Google Shape;19029;p26"/>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0" name="Google Shape;19030;p26"/>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1" name="Google Shape;19031;p26"/>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2" name="Google Shape;19032;p26"/>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3" name="Google Shape;19033;p26"/>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4" name="Google Shape;19034;p26"/>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5" name="Google Shape;19035;p26"/>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6" name="Google Shape;19036;p26"/>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7" name="Google Shape;19037;p26"/>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8" name="Google Shape;19038;p26"/>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9" name="Google Shape;19039;p26"/>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0" name="Google Shape;19040;p26"/>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1" name="Google Shape;19041;p26"/>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2" name="Google Shape;19042;p26"/>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3" name="Google Shape;19043;p26"/>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4" name="Google Shape;19044;p26"/>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5" name="Google Shape;19045;p26"/>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6" name="Google Shape;19046;p26"/>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7" name="Google Shape;19047;p26"/>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8" name="Google Shape;19048;p26"/>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9" name="Google Shape;19049;p26"/>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0" name="Google Shape;19050;p26"/>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1" name="Google Shape;19051;p26"/>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2" name="Google Shape;19052;p26"/>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3" name="Google Shape;19053;p26"/>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4" name="Google Shape;19054;p26"/>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5" name="Google Shape;19055;p26"/>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6" name="Google Shape;19056;p26"/>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7" name="Google Shape;19057;p26"/>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8" name="Google Shape;19058;p26"/>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9" name="Google Shape;19059;p26"/>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0" name="Google Shape;19060;p26"/>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1" name="Google Shape;19061;p26"/>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2" name="Google Shape;19062;p26"/>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3" name="Google Shape;19063;p26"/>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4" name="Google Shape;19064;p26"/>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5" name="Google Shape;19065;p26"/>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6" name="Google Shape;19066;p26"/>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7" name="Google Shape;19067;p26"/>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8" name="Google Shape;19068;p26"/>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9" name="Google Shape;19069;p26"/>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0" name="Google Shape;19070;p26"/>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1" name="Google Shape;19071;p26"/>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2" name="Google Shape;19072;p26"/>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3" name="Google Shape;19073;p26"/>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4" name="Google Shape;19074;p26"/>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5" name="Google Shape;19075;p26"/>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6" name="Google Shape;19076;p26"/>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7" name="Google Shape;19077;p26"/>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8" name="Google Shape;19078;p26"/>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9" name="Google Shape;19079;p26"/>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0" name="Google Shape;19080;p26"/>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1" name="Google Shape;19081;p26"/>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2" name="Google Shape;19082;p26"/>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3" name="Google Shape;19083;p26"/>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4" name="Google Shape;19084;p26"/>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5" name="Google Shape;19085;p26"/>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6" name="Google Shape;19086;p26"/>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7" name="Google Shape;19087;p26"/>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8" name="Google Shape;19088;p26"/>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9" name="Google Shape;19089;p26"/>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0" name="Google Shape;19090;p26"/>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1" name="Google Shape;19091;p26"/>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2" name="Google Shape;19092;p26"/>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3" name="Google Shape;19093;p26"/>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4" name="Google Shape;19094;p26"/>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5" name="Google Shape;19095;p26"/>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6" name="Google Shape;19096;p26"/>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7" name="Google Shape;19097;p26"/>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8" name="Google Shape;19098;p26"/>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9" name="Google Shape;19099;p26"/>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0" name="Google Shape;19100;p26"/>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1" name="Google Shape;19101;p26"/>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2" name="Google Shape;19102;p26"/>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3" name="Google Shape;19103;p26"/>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4" name="Google Shape;19104;p26"/>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5" name="Google Shape;19105;p26"/>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6" name="Google Shape;19106;p26"/>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7" name="Google Shape;19107;p26"/>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8" name="Google Shape;19108;p26"/>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9" name="Google Shape;19109;p26"/>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0" name="Google Shape;19110;p26"/>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1" name="Google Shape;19111;p26"/>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2" name="Google Shape;19112;p26"/>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3" name="Google Shape;19113;p26"/>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4" name="Google Shape;19114;p26"/>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5" name="Google Shape;19115;p26"/>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6" name="Google Shape;19116;p26"/>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7" name="Google Shape;19117;p26"/>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8" name="Google Shape;19118;p26"/>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9" name="Google Shape;19119;p26"/>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0" name="Google Shape;19120;p26"/>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1" name="Google Shape;19121;p26"/>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2" name="Google Shape;19122;p26"/>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3" name="Google Shape;19123;p26"/>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4" name="Google Shape;19124;p26"/>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5" name="Google Shape;19125;p26"/>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6" name="Google Shape;19126;p26"/>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7" name="Google Shape;19127;p26"/>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8" name="Google Shape;19128;p26"/>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9" name="Google Shape;19129;p26"/>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0" name="Google Shape;19130;p26"/>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1" name="Google Shape;19131;p26"/>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2" name="Google Shape;19132;p26"/>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3" name="Google Shape;19133;p26"/>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4" name="Google Shape;19134;p26"/>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5" name="Google Shape;19135;p26"/>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6" name="Google Shape;19136;p26"/>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7" name="Google Shape;19137;p26"/>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8" name="Google Shape;19138;p26"/>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9" name="Google Shape;19139;p26"/>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0" name="Google Shape;19140;p26"/>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1" name="Google Shape;19141;p26"/>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2" name="Google Shape;19142;p26"/>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3" name="Google Shape;19143;p26"/>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4" name="Google Shape;19144;p26"/>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5" name="Google Shape;19145;p26"/>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6" name="Google Shape;19146;p26"/>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7" name="Google Shape;19147;p26"/>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8" name="Google Shape;19148;p26"/>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9" name="Google Shape;19149;p26"/>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0" name="Google Shape;19150;p26"/>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1" name="Google Shape;19151;p26"/>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2" name="Google Shape;19152;p26"/>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3" name="Google Shape;19153;p26"/>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4" name="Google Shape;19154;p26"/>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5" name="Google Shape;19155;p26"/>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6" name="Google Shape;19156;p26"/>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7" name="Google Shape;19157;p26"/>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8" name="Google Shape;19158;p26"/>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9" name="Google Shape;19159;p26"/>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0" name="Google Shape;19160;p26"/>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1" name="Google Shape;19161;p26"/>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2" name="Google Shape;19162;p26"/>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3" name="Google Shape;19163;p26"/>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4" name="Google Shape;19164;p26"/>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5" name="Google Shape;19165;p26"/>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6" name="Google Shape;19166;p26"/>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7" name="Google Shape;19167;p26"/>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8" name="Google Shape;19168;p26"/>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69" name="Google Shape;19169;p26"/>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0" name="Google Shape;19170;p26"/>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1" name="Google Shape;19171;p26"/>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2" name="Google Shape;19172;p26"/>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3" name="Google Shape;19173;p26"/>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4" name="Google Shape;19174;p26"/>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5" name="Google Shape;19175;p26"/>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6" name="Google Shape;19176;p26"/>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7" name="Google Shape;19177;p26"/>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8" name="Google Shape;19178;p26"/>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79" name="Google Shape;19179;p26"/>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0" name="Google Shape;19180;p26"/>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1" name="Google Shape;19181;p26"/>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2" name="Google Shape;19182;p26"/>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3" name="Google Shape;19183;p26"/>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4" name="Google Shape;19184;p26"/>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5" name="Google Shape;19185;p26"/>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6" name="Google Shape;19186;p26"/>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7" name="Google Shape;19187;p26"/>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8" name="Google Shape;19188;p26"/>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89" name="Google Shape;19189;p26"/>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0" name="Google Shape;19190;p26"/>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1" name="Google Shape;19191;p26"/>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2" name="Google Shape;19192;p26"/>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3" name="Google Shape;19193;p26"/>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4" name="Google Shape;19194;p26"/>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5" name="Google Shape;19195;p26"/>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6" name="Google Shape;19196;p26"/>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7" name="Google Shape;19197;p26"/>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8" name="Google Shape;19198;p26"/>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99" name="Google Shape;19199;p26"/>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0" name="Google Shape;19200;p26"/>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1" name="Google Shape;19201;p26"/>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2" name="Google Shape;19202;p26"/>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3" name="Google Shape;19203;p26"/>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4" name="Google Shape;19204;p26"/>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5" name="Google Shape;19205;p26"/>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6" name="Google Shape;19206;p26"/>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7" name="Google Shape;19207;p26"/>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8" name="Google Shape;19208;p26"/>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09" name="Google Shape;19209;p26"/>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0" name="Google Shape;19210;p26"/>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1" name="Google Shape;19211;p26"/>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2" name="Google Shape;19212;p26"/>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3" name="Google Shape;19213;p26"/>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4" name="Google Shape;19214;p26"/>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5" name="Google Shape;19215;p26"/>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6" name="Google Shape;19216;p26"/>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7" name="Google Shape;19217;p26"/>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8" name="Google Shape;19218;p26"/>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9" name="Google Shape;19219;p26"/>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0" name="Google Shape;19220;p26"/>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1" name="Google Shape;19221;p26"/>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2" name="Google Shape;19222;p26"/>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3" name="Google Shape;19223;p26"/>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4" name="Google Shape;19224;p26"/>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5" name="Google Shape;19225;p26"/>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6" name="Google Shape;19226;p26"/>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7" name="Google Shape;19227;p26"/>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8" name="Google Shape;19228;p26"/>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9" name="Google Shape;19229;p26"/>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0" name="Google Shape;19230;p26"/>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1" name="Google Shape;19231;p26"/>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2" name="Google Shape;19232;p26"/>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3" name="Google Shape;19233;p26"/>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4" name="Google Shape;19234;p26"/>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5" name="Google Shape;19235;p26"/>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6" name="Google Shape;19236;p26"/>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7" name="Google Shape;19237;p26"/>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8" name="Google Shape;19238;p26"/>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9" name="Google Shape;19239;p26"/>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0" name="Google Shape;19240;p26"/>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1" name="Google Shape;19241;p26"/>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2" name="Google Shape;19242;p26"/>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3" name="Google Shape;19243;p26"/>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4" name="Google Shape;19244;p26"/>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5" name="Google Shape;19245;p26"/>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6" name="Google Shape;19246;p26"/>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7" name="Google Shape;19247;p26"/>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8" name="Google Shape;19248;p26"/>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9" name="Google Shape;19249;p26"/>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0" name="Google Shape;19250;p26"/>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1" name="Google Shape;19251;p26"/>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2" name="Google Shape;19252;p26"/>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3" name="Google Shape;19253;p26"/>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4" name="Google Shape;19254;p26"/>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5" name="Google Shape;19255;p26"/>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6" name="Google Shape;19256;p26"/>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7" name="Google Shape;19257;p26"/>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8" name="Google Shape;19258;p26"/>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9" name="Google Shape;19259;p26"/>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0" name="Google Shape;19260;p26"/>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1" name="Google Shape;19261;p26"/>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2" name="Google Shape;19262;p26"/>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3" name="Google Shape;19263;p26"/>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4" name="Google Shape;19264;p26"/>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5" name="Google Shape;19265;p26"/>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6" name="Google Shape;19266;p26"/>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7" name="Google Shape;19267;p26"/>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8" name="Google Shape;19268;p26"/>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9" name="Google Shape;19269;p26"/>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0" name="Google Shape;19270;p26"/>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1" name="Google Shape;19271;p26"/>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2" name="Google Shape;19272;p26"/>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3" name="Google Shape;19273;p26"/>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4" name="Google Shape;19274;p26"/>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5" name="Google Shape;19275;p26"/>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6" name="Google Shape;19276;p26"/>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7" name="Google Shape;19277;p26"/>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8" name="Google Shape;19278;p26"/>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9" name="Google Shape;19279;p26"/>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0" name="Google Shape;19280;p26"/>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1" name="Google Shape;19281;p26"/>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2" name="Google Shape;19282;p26"/>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3" name="Google Shape;19283;p26"/>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4" name="Google Shape;19284;p26"/>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5" name="Google Shape;19285;p26"/>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6" name="Google Shape;19286;p26"/>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7" name="Google Shape;19287;p26"/>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8" name="Google Shape;19288;p26"/>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9" name="Google Shape;19289;p26"/>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0" name="Google Shape;19290;p26"/>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1" name="Google Shape;19291;p26"/>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2" name="Google Shape;19292;p26"/>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3" name="Google Shape;19293;p26"/>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4" name="Google Shape;19294;p26"/>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5" name="Google Shape;19295;p26"/>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6" name="Google Shape;19296;p26"/>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7" name="Google Shape;19297;p26"/>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8" name="Google Shape;19298;p26"/>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9" name="Google Shape;19299;p26"/>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0" name="Google Shape;19300;p26"/>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1" name="Google Shape;19301;p26"/>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2" name="Google Shape;19302;p26"/>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3" name="Google Shape;19303;p26"/>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4" name="Google Shape;19304;p26"/>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5" name="Google Shape;19305;p26"/>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6" name="Google Shape;19306;p26"/>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7" name="Google Shape;19307;p26"/>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8" name="Google Shape;19308;p26"/>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9" name="Google Shape;19309;p26"/>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0" name="Google Shape;19310;p26"/>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1" name="Google Shape;19311;p26"/>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2" name="Google Shape;19312;p26"/>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3" name="Google Shape;19313;p26"/>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4" name="Google Shape;19314;p26"/>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5" name="Google Shape;19315;p26"/>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6" name="Google Shape;19316;p26"/>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7" name="Google Shape;19317;p26"/>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8" name="Google Shape;19318;p26"/>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9" name="Google Shape;19319;p26"/>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0" name="Google Shape;19320;p26"/>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1" name="Google Shape;19321;p26"/>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2" name="Google Shape;19322;p26"/>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3" name="Google Shape;19323;p26"/>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4" name="Google Shape;19324;p26"/>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5" name="Google Shape;19325;p26"/>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6" name="Google Shape;19326;p26"/>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7" name="Google Shape;19327;p26"/>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8" name="Google Shape;19328;p26"/>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9" name="Google Shape;19329;p26"/>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0" name="Google Shape;19330;p26"/>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1" name="Google Shape;19331;p26"/>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2" name="Google Shape;19332;p26"/>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3" name="Google Shape;19333;p26"/>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4" name="Google Shape;19334;p26"/>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5" name="Google Shape;19335;p26"/>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6" name="Google Shape;19336;p26"/>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7" name="Google Shape;19337;p26"/>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8" name="Google Shape;19338;p26"/>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9" name="Google Shape;19339;p26"/>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0" name="Google Shape;19340;p26"/>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1" name="Google Shape;19341;p26"/>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2" name="Google Shape;19342;p26"/>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3" name="Google Shape;19343;p26"/>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4" name="Google Shape;19344;p26"/>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5" name="Google Shape;19345;p26"/>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6" name="Google Shape;19346;p26"/>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7" name="Google Shape;19347;p26"/>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8" name="Google Shape;19348;p26"/>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9" name="Google Shape;19349;p26"/>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0" name="Google Shape;19350;p26"/>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1" name="Google Shape;19351;p26"/>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2" name="Google Shape;19352;p26"/>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3" name="Google Shape;19353;p26"/>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4" name="Google Shape;19354;p26"/>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5" name="Google Shape;19355;p26"/>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6" name="Google Shape;19356;p26"/>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7" name="Google Shape;19357;p26"/>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8" name="Google Shape;19358;p26"/>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9" name="Google Shape;19359;p26"/>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0" name="Google Shape;19360;p26"/>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1" name="Google Shape;19361;p26"/>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2" name="Google Shape;19362;p26"/>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3" name="Google Shape;19363;p26"/>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4" name="Google Shape;19364;p26"/>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5" name="Google Shape;19365;p26"/>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6" name="Google Shape;19366;p26"/>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7" name="Google Shape;19367;p26"/>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8" name="Google Shape;19368;p26"/>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9" name="Google Shape;19369;p26"/>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0" name="Google Shape;19370;p26"/>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1" name="Google Shape;19371;p26"/>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2" name="Google Shape;19372;p26"/>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3" name="Google Shape;19373;p26"/>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4" name="Google Shape;19374;p26"/>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5" name="Google Shape;19375;p26"/>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6" name="Google Shape;19376;p26"/>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7" name="Google Shape;19377;p26"/>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8" name="Google Shape;19378;p26"/>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9" name="Google Shape;19379;p26"/>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0" name="Google Shape;19380;p26"/>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1" name="Google Shape;19381;p26"/>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2" name="Google Shape;19382;p26"/>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3" name="Google Shape;19383;p26"/>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4" name="Google Shape;19384;p26"/>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5" name="Google Shape;19385;p26"/>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6" name="Google Shape;19386;p26"/>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7" name="Google Shape;19387;p26"/>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8" name="Google Shape;19388;p26"/>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9" name="Google Shape;19389;p26"/>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0" name="Google Shape;19390;p26"/>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1" name="Google Shape;19391;p26"/>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2" name="Google Shape;19392;p26"/>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3" name="Google Shape;19393;p26"/>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4" name="Google Shape;19394;p26"/>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5" name="Google Shape;19395;p26"/>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6" name="Google Shape;19396;p26"/>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7" name="Google Shape;19397;p26"/>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8" name="Google Shape;19398;p26"/>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9" name="Google Shape;19399;p26"/>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0" name="Google Shape;19400;p26"/>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1" name="Google Shape;19401;p26"/>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2" name="Google Shape;19402;p26"/>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3" name="Google Shape;19403;p26"/>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4" name="Google Shape;19404;p26"/>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5" name="Google Shape;19405;p26"/>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6" name="Google Shape;19406;p26"/>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7" name="Google Shape;19407;p26"/>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8" name="Google Shape;19408;p26"/>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9" name="Google Shape;19409;p26"/>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0" name="Google Shape;19410;p26"/>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1" name="Google Shape;19411;p26"/>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2" name="Google Shape;19412;p26"/>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3" name="Google Shape;19413;p26"/>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4" name="Google Shape;19414;p26"/>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5" name="Google Shape;19415;p26"/>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6" name="Google Shape;19416;p26"/>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7" name="Google Shape;19417;p26"/>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8" name="Google Shape;19418;p26"/>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9" name="Google Shape;19419;p26"/>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0" name="Google Shape;19420;p26"/>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1" name="Google Shape;19421;p26"/>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2" name="Google Shape;19422;p26"/>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3" name="Google Shape;19423;p26"/>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4" name="Google Shape;19424;p26"/>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5" name="Google Shape;19425;p26"/>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6" name="Google Shape;19426;p26"/>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7" name="Google Shape;19427;p26"/>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8" name="Google Shape;19428;p26"/>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9" name="Google Shape;19429;p26"/>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0" name="Google Shape;19430;p26"/>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1" name="Google Shape;19431;p26"/>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2" name="Google Shape;19432;p26"/>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3" name="Google Shape;19433;p26"/>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4" name="Google Shape;19434;p26"/>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5" name="Google Shape;19435;p26"/>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6" name="Google Shape;19436;p26"/>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7" name="Google Shape;19437;p26"/>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8" name="Google Shape;19438;p26"/>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9" name="Google Shape;19439;p26"/>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0" name="Google Shape;19440;p26"/>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1" name="Google Shape;19441;p26"/>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2" name="Google Shape;19442;p26"/>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3" name="Google Shape;19443;p26"/>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4" name="Google Shape;19444;p26"/>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5" name="Google Shape;19445;p26"/>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6" name="Google Shape;19446;p26"/>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7" name="Google Shape;19447;p26"/>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8" name="Google Shape;19448;p26"/>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9" name="Google Shape;19449;p26"/>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0" name="Google Shape;19450;p26"/>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1" name="Google Shape;19451;p26"/>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2" name="Google Shape;19452;p26"/>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3" name="Google Shape;19453;p26"/>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4" name="Google Shape;19454;p26"/>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5" name="Google Shape;19455;p26"/>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6" name="Google Shape;19456;p26"/>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7" name="Google Shape;19457;p26"/>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8" name="Google Shape;19458;p26"/>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9" name="Google Shape;19459;p26"/>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0" name="Google Shape;19460;p26"/>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1" name="Google Shape;19461;p26"/>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2" name="Google Shape;19462;p26"/>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3" name="Google Shape;19463;p26"/>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4" name="Google Shape;19464;p26"/>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5" name="Google Shape;19465;p26"/>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6" name="Google Shape;19466;p26"/>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7" name="Google Shape;19467;p26"/>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8" name="Google Shape;19468;p26"/>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9" name="Google Shape;19469;p26"/>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0" name="Google Shape;19470;p26"/>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1" name="Google Shape;19471;p26"/>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2" name="Google Shape;19472;p26"/>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3" name="Google Shape;19473;p26"/>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4" name="Google Shape;19474;p26"/>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5" name="Google Shape;19475;p26"/>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6" name="Google Shape;19476;p26"/>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7" name="Google Shape;19477;p26"/>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8" name="Google Shape;19478;p26"/>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9" name="Google Shape;19479;p26"/>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0" name="Google Shape;19480;p26"/>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1" name="Google Shape;19481;p26"/>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2" name="Google Shape;19482;p26"/>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3" name="Google Shape;19483;p26"/>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4" name="Google Shape;19484;p26"/>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5" name="Google Shape;19485;p26"/>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6" name="Google Shape;19486;p26"/>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7" name="Google Shape;19487;p26"/>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8" name="Google Shape;19488;p26"/>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9" name="Google Shape;19489;p26"/>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0" name="Google Shape;19490;p26"/>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1" name="Google Shape;19491;p26"/>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2" name="Google Shape;19492;p26"/>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3" name="Google Shape;19493;p26"/>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4" name="Google Shape;19494;p26"/>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5" name="Google Shape;19495;p26"/>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6" name="Google Shape;19496;p26"/>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7" name="Google Shape;19497;p26"/>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8" name="Google Shape;19498;p26"/>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9" name="Google Shape;19499;p26"/>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00" name="Google Shape;19500;p26"/>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501" name="Google Shape;19501;p2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9502" name="Google Shape;19502;p26"/>
          <p:cNvSpPr/>
          <p:nvPr/>
        </p:nvSpPr>
        <p:spPr>
          <a:xfrm rot="-9002992" flipH="1">
            <a:off x="11192555" y="472694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3" name="Google Shape;19503;p26"/>
          <p:cNvSpPr/>
          <p:nvPr/>
        </p:nvSpPr>
        <p:spPr>
          <a:xfrm rot="-469745" flipH="1">
            <a:off x="11606654" y="5239721"/>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4" name="Google Shape;19504;p26"/>
          <p:cNvSpPr/>
          <p:nvPr/>
        </p:nvSpPr>
        <p:spPr>
          <a:xfrm rot="-6345070" flipH="1">
            <a:off x="11545270" y="63192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5" name="Google Shape;19505;p26"/>
          <p:cNvSpPr/>
          <p:nvPr/>
        </p:nvSpPr>
        <p:spPr>
          <a:xfrm rot="-6345070" flipH="1">
            <a:off x="11085603" y="56595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6" name="Google Shape;19506;p26"/>
          <p:cNvSpPr/>
          <p:nvPr/>
        </p:nvSpPr>
        <p:spPr>
          <a:xfrm rot="-6345070" flipH="1">
            <a:off x="1450337" y="820483"/>
            <a:ext cx="97252" cy="194612"/>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7" name="Google Shape;19507;p26"/>
          <p:cNvSpPr/>
          <p:nvPr/>
        </p:nvSpPr>
        <p:spPr>
          <a:xfrm rot="-9002992" flipH="1">
            <a:off x="593955" y="1380614"/>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8" name="Google Shape;19508;p26"/>
          <p:cNvSpPr/>
          <p:nvPr/>
        </p:nvSpPr>
        <p:spPr>
          <a:xfrm rot="-469745" flipH="1">
            <a:off x="664554" y="468287"/>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9" name="Google Shape;19509;p26"/>
          <p:cNvSpPr txBox="1">
            <a:spLocks noGrp="1"/>
          </p:cNvSpPr>
          <p:nvPr>
            <p:ph type="body" idx="1"/>
          </p:nvPr>
        </p:nvSpPr>
        <p:spPr>
          <a:xfrm>
            <a:off x="1334771" y="1554777"/>
            <a:ext cx="9144000" cy="46284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0"/>
              </a:spcBef>
              <a:spcAft>
                <a:spcPts val="0"/>
              </a:spcAft>
              <a:buSzPts val="1400"/>
              <a:buChar char="○"/>
              <a:defRPr/>
            </a:lvl2pPr>
            <a:lvl3pPr marL="1828754" lvl="2" indent="-423323" rtl="0">
              <a:lnSpc>
                <a:spcPct val="100000"/>
              </a:lnSpc>
              <a:spcBef>
                <a:spcPts val="0"/>
              </a:spcBef>
              <a:spcAft>
                <a:spcPts val="0"/>
              </a:spcAft>
              <a:buSzPts val="1400"/>
              <a:buChar char="■"/>
              <a:defRPr/>
            </a:lvl3pPr>
            <a:lvl4pPr marL="2438339" lvl="3" indent="-423323" rtl="0">
              <a:lnSpc>
                <a:spcPct val="100000"/>
              </a:lnSpc>
              <a:spcBef>
                <a:spcPts val="0"/>
              </a:spcBef>
              <a:spcAft>
                <a:spcPts val="0"/>
              </a:spcAft>
              <a:buSzPts val="1400"/>
              <a:buChar char="●"/>
              <a:defRPr/>
            </a:lvl4pPr>
            <a:lvl5pPr marL="3047924" lvl="4" indent="-423323" rtl="0">
              <a:lnSpc>
                <a:spcPct val="100000"/>
              </a:lnSpc>
              <a:spcBef>
                <a:spcPts val="0"/>
              </a:spcBef>
              <a:spcAft>
                <a:spcPts val="0"/>
              </a:spcAft>
              <a:buSzPts val="1400"/>
              <a:buChar char="○"/>
              <a:defRPr/>
            </a:lvl5pPr>
            <a:lvl6pPr marL="3657509" lvl="5" indent="-423323" rtl="0">
              <a:lnSpc>
                <a:spcPct val="100000"/>
              </a:lnSpc>
              <a:spcBef>
                <a:spcPts val="0"/>
              </a:spcBef>
              <a:spcAft>
                <a:spcPts val="0"/>
              </a:spcAft>
              <a:buSzPts val="1400"/>
              <a:buChar char="■"/>
              <a:defRPr/>
            </a:lvl6pPr>
            <a:lvl7pPr marL="4267093" lvl="6" indent="-423323" rtl="0">
              <a:lnSpc>
                <a:spcPct val="100000"/>
              </a:lnSpc>
              <a:spcBef>
                <a:spcPts val="0"/>
              </a:spcBef>
              <a:spcAft>
                <a:spcPts val="0"/>
              </a:spcAft>
              <a:buSzPts val="1400"/>
              <a:buChar char="●"/>
              <a:defRPr/>
            </a:lvl7pPr>
            <a:lvl8pPr marL="4876678" lvl="7" indent="-423323" rtl="0">
              <a:lnSpc>
                <a:spcPct val="100000"/>
              </a:lnSpc>
              <a:spcBef>
                <a:spcPts val="0"/>
              </a:spcBef>
              <a:spcAft>
                <a:spcPts val="0"/>
              </a:spcAft>
              <a:buSzPts val="1400"/>
              <a:buChar char="○"/>
              <a:defRPr/>
            </a:lvl8pPr>
            <a:lvl9pPr marL="5486263" lvl="8" indent="-423323" rtl="0">
              <a:lnSpc>
                <a:spcPct val="100000"/>
              </a:lnSpc>
              <a:spcBef>
                <a:spcPts val="0"/>
              </a:spcBef>
              <a:spcAft>
                <a:spcPts val="0"/>
              </a:spcAft>
              <a:buSzPts val="1400"/>
              <a:buChar char="■"/>
              <a:defRPr/>
            </a:lvl9pPr>
          </a:lstStyle>
          <a:p>
            <a:endParaRPr/>
          </a:p>
        </p:txBody>
      </p:sp>
    </p:spTree>
    <p:extLst>
      <p:ext uri="{BB962C8B-B14F-4D97-AF65-F5344CB8AC3E}">
        <p14:creationId xmlns:p14="http://schemas.microsoft.com/office/powerpoint/2010/main" val="1510318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19510"/>
        <p:cNvGrpSpPr/>
        <p:nvPr/>
      </p:nvGrpSpPr>
      <p:grpSpPr>
        <a:xfrm>
          <a:off x="0" y="0"/>
          <a:ext cx="0" cy="0"/>
          <a:chOff x="0" y="0"/>
          <a:chExt cx="0" cy="0"/>
        </a:xfrm>
      </p:grpSpPr>
      <p:grpSp>
        <p:nvGrpSpPr>
          <p:cNvPr id="19511" name="Google Shape;19511;p27"/>
          <p:cNvGrpSpPr/>
          <p:nvPr/>
        </p:nvGrpSpPr>
        <p:grpSpPr>
          <a:xfrm>
            <a:off x="0" y="0"/>
            <a:ext cx="12205600" cy="7066400"/>
            <a:chOff x="0" y="0"/>
            <a:chExt cx="9154200" cy="5299800"/>
          </a:xfrm>
        </p:grpSpPr>
        <p:sp>
          <p:nvSpPr>
            <p:cNvPr id="19512" name="Google Shape;19512;p27"/>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3" name="Google Shape;19513;p27"/>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4" name="Google Shape;19514;p27"/>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5" name="Google Shape;19515;p27"/>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6" name="Google Shape;19516;p27"/>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7" name="Google Shape;19517;p27"/>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8" name="Google Shape;19518;p27"/>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9" name="Google Shape;19519;p27"/>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0" name="Google Shape;19520;p27"/>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1" name="Google Shape;19521;p27"/>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2" name="Google Shape;19522;p27"/>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3" name="Google Shape;19523;p27"/>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4" name="Google Shape;19524;p27"/>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5" name="Google Shape;19525;p27"/>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6" name="Google Shape;19526;p27"/>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7" name="Google Shape;19527;p27"/>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8" name="Google Shape;19528;p27"/>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9" name="Google Shape;19529;p27"/>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0" name="Google Shape;19530;p27"/>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1" name="Google Shape;19531;p27"/>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2" name="Google Shape;19532;p27"/>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3" name="Google Shape;19533;p27"/>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4" name="Google Shape;19534;p27"/>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5" name="Google Shape;19535;p27"/>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6" name="Google Shape;19536;p27"/>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7" name="Google Shape;19537;p27"/>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8" name="Google Shape;19538;p27"/>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9" name="Google Shape;19539;p27"/>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0" name="Google Shape;19540;p27"/>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1" name="Google Shape;19541;p27"/>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2" name="Google Shape;19542;p27"/>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3" name="Google Shape;19543;p27"/>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4" name="Google Shape;19544;p27"/>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5" name="Google Shape;19545;p27"/>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6" name="Google Shape;19546;p27"/>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7" name="Google Shape;19547;p27"/>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8" name="Google Shape;19548;p27"/>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9" name="Google Shape;19549;p27"/>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0" name="Google Shape;19550;p27"/>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1" name="Google Shape;19551;p27"/>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2" name="Google Shape;19552;p27"/>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3" name="Google Shape;19553;p27"/>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4" name="Google Shape;19554;p27"/>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5" name="Google Shape;19555;p27"/>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6" name="Google Shape;19556;p27"/>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7" name="Google Shape;19557;p27"/>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8" name="Google Shape;19558;p27"/>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59" name="Google Shape;19559;p27"/>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0" name="Google Shape;19560;p27"/>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1" name="Google Shape;19561;p27"/>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2" name="Google Shape;19562;p27"/>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3" name="Google Shape;19563;p27"/>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4" name="Google Shape;19564;p27"/>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5" name="Google Shape;19565;p27"/>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6" name="Google Shape;19566;p27"/>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7" name="Google Shape;19567;p27"/>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8" name="Google Shape;19568;p27"/>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69" name="Google Shape;19569;p27"/>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0" name="Google Shape;19570;p27"/>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1" name="Google Shape;19571;p27"/>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2" name="Google Shape;19572;p27"/>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3" name="Google Shape;19573;p27"/>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4" name="Google Shape;19574;p27"/>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5" name="Google Shape;19575;p27"/>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6" name="Google Shape;19576;p27"/>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7" name="Google Shape;19577;p27"/>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8" name="Google Shape;19578;p27"/>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79" name="Google Shape;19579;p27"/>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0" name="Google Shape;19580;p27"/>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1" name="Google Shape;19581;p27"/>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2" name="Google Shape;19582;p27"/>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3" name="Google Shape;19583;p27"/>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4" name="Google Shape;19584;p27"/>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5" name="Google Shape;19585;p27"/>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6" name="Google Shape;19586;p27"/>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7" name="Google Shape;19587;p27"/>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8" name="Google Shape;19588;p27"/>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89" name="Google Shape;19589;p27"/>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0" name="Google Shape;19590;p27"/>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1" name="Google Shape;19591;p27"/>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2" name="Google Shape;19592;p27"/>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3" name="Google Shape;19593;p27"/>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4" name="Google Shape;19594;p27"/>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5" name="Google Shape;19595;p27"/>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6" name="Google Shape;19596;p27"/>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7" name="Google Shape;19597;p27"/>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8" name="Google Shape;19598;p27"/>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99" name="Google Shape;19599;p27"/>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0" name="Google Shape;19600;p27"/>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1" name="Google Shape;19601;p27"/>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2" name="Google Shape;19602;p27"/>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3" name="Google Shape;19603;p27"/>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4" name="Google Shape;19604;p27"/>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5" name="Google Shape;19605;p27"/>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6" name="Google Shape;19606;p27"/>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7" name="Google Shape;19607;p27"/>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8" name="Google Shape;19608;p27"/>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09" name="Google Shape;19609;p27"/>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0" name="Google Shape;19610;p27"/>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1" name="Google Shape;19611;p27"/>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2" name="Google Shape;19612;p27"/>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3" name="Google Shape;19613;p27"/>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4" name="Google Shape;19614;p27"/>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5" name="Google Shape;19615;p27"/>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6" name="Google Shape;19616;p27"/>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7" name="Google Shape;19617;p27"/>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8" name="Google Shape;19618;p27"/>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9" name="Google Shape;19619;p27"/>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0" name="Google Shape;19620;p27"/>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1" name="Google Shape;19621;p27"/>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2" name="Google Shape;19622;p27"/>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3" name="Google Shape;19623;p27"/>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4" name="Google Shape;19624;p27"/>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5" name="Google Shape;19625;p27"/>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6" name="Google Shape;19626;p27"/>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7" name="Google Shape;19627;p27"/>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8" name="Google Shape;19628;p27"/>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9" name="Google Shape;19629;p27"/>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0" name="Google Shape;19630;p27"/>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1" name="Google Shape;19631;p27"/>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2" name="Google Shape;19632;p27"/>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3" name="Google Shape;19633;p27"/>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4" name="Google Shape;19634;p27"/>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5" name="Google Shape;19635;p27"/>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6" name="Google Shape;19636;p27"/>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7" name="Google Shape;19637;p27"/>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8" name="Google Shape;19638;p27"/>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9" name="Google Shape;19639;p27"/>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0" name="Google Shape;19640;p27"/>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1" name="Google Shape;19641;p27"/>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2" name="Google Shape;19642;p27"/>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3" name="Google Shape;19643;p27"/>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4" name="Google Shape;19644;p27"/>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5" name="Google Shape;19645;p27"/>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6" name="Google Shape;19646;p27"/>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7" name="Google Shape;19647;p27"/>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8" name="Google Shape;19648;p27"/>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9" name="Google Shape;19649;p27"/>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0" name="Google Shape;19650;p27"/>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1" name="Google Shape;19651;p27"/>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2" name="Google Shape;19652;p27"/>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3" name="Google Shape;19653;p27"/>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4" name="Google Shape;19654;p27"/>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5" name="Google Shape;19655;p27"/>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6" name="Google Shape;19656;p27"/>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7" name="Google Shape;19657;p27"/>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8" name="Google Shape;19658;p27"/>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9" name="Google Shape;19659;p27"/>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0" name="Google Shape;19660;p27"/>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1" name="Google Shape;19661;p27"/>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2" name="Google Shape;19662;p27"/>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3" name="Google Shape;19663;p27"/>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4" name="Google Shape;19664;p27"/>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5" name="Google Shape;19665;p27"/>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6" name="Google Shape;19666;p27"/>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7" name="Google Shape;19667;p27"/>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8" name="Google Shape;19668;p27"/>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9" name="Google Shape;19669;p27"/>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0" name="Google Shape;19670;p27"/>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1" name="Google Shape;19671;p27"/>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2" name="Google Shape;19672;p27"/>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3" name="Google Shape;19673;p27"/>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4" name="Google Shape;19674;p27"/>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5" name="Google Shape;19675;p27"/>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6" name="Google Shape;19676;p27"/>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7" name="Google Shape;19677;p27"/>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8" name="Google Shape;19678;p27"/>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9" name="Google Shape;19679;p27"/>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0" name="Google Shape;19680;p27"/>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1" name="Google Shape;19681;p27"/>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2" name="Google Shape;19682;p27"/>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3" name="Google Shape;19683;p27"/>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4" name="Google Shape;19684;p27"/>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5" name="Google Shape;19685;p27"/>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6" name="Google Shape;19686;p27"/>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7" name="Google Shape;19687;p27"/>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8" name="Google Shape;19688;p27"/>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9" name="Google Shape;19689;p27"/>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0" name="Google Shape;19690;p27"/>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1" name="Google Shape;19691;p27"/>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2" name="Google Shape;19692;p27"/>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3" name="Google Shape;19693;p27"/>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4" name="Google Shape;19694;p27"/>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5" name="Google Shape;19695;p27"/>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6" name="Google Shape;19696;p27"/>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7" name="Google Shape;19697;p27"/>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8" name="Google Shape;19698;p27"/>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9" name="Google Shape;19699;p27"/>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0" name="Google Shape;19700;p27"/>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1" name="Google Shape;19701;p27"/>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2" name="Google Shape;19702;p27"/>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3" name="Google Shape;19703;p27"/>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4" name="Google Shape;19704;p27"/>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5" name="Google Shape;19705;p27"/>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6" name="Google Shape;19706;p27"/>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7" name="Google Shape;19707;p27"/>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8" name="Google Shape;19708;p27"/>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9" name="Google Shape;19709;p27"/>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0" name="Google Shape;19710;p27"/>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1" name="Google Shape;19711;p27"/>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2" name="Google Shape;19712;p27"/>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3" name="Google Shape;19713;p27"/>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4" name="Google Shape;19714;p27"/>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5" name="Google Shape;19715;p27"/>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6" name="Google Shape;19716;p27"/>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7" name="Google Shape;19717;p27"/>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8" name="Google Shape;19718;p27"/>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9" name="Google Shape;19719;p27"/>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0" name="Google Shape;19720;p27"/>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1" name="Google Shape;19721;p27"/>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2" name="Google Shape;19722;p27"/>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3" name="Google Shape;19723;p27"/>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4" name="Google Shape;19724;p27"/>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5" name="Google Shape;19725;p27"/>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6" name="Google Shape;19726;p27"/>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7" name="Google Shape;19727;p27"/>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8" name="Google Shape;19728;p27"/>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9" name="Google Shape;19729;p27"/>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0" name="Google Shape;19730;p27"/>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1" name="Google Shape;19731;p27"/>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2" name="Google Shape;19732;p27"/>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3" name="Google Shape;19733;p27"/>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4" name="Google Shape;19734;p27"/>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5" name="Google Shape;19735;p27"/>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6" name="Google Shape;19736;p27"/>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7" name="Google Shape;19737;p27"/>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8" name="Google Shape;19738;p27"/>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9" name="Google Shape;19739;p27"/>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0" name="Google Shape;19740;p27"/>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1" name="Google Shape;19741;p27"/>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2" name="Google Shape;19742;p27"/>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3" name="Google Shape;19743;p27"/>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4" name="Google Shape;19744;p27"/>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5" name="Google Shape;19745;p27"/>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6" name="Google Shape;19746;p27"/>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7" name="Google Shape;19747;p27"/>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8" name="Google Shape;19748;p27"/>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9" name="Google Shape;19749;p27"/>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0" name="Google Shape;19750;p27"/>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1" name="Google Shape;19751;p27"/>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2" name="Google Shape;19752;p27"/>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3" name="Google Shape;19753;p27"/>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4" name="Google Shape;19754;p27"/>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5" name="Google Shape;19755;p27"/>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6" name="Google Shape;19756;p27"/>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7" name="Google Shape;19757;p27"/>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8" name="Google Shape;19758;p27"/>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9" name="Google Shape;19759;p27"/>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0" name="Google Shape;19760;p27"/>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1" name="Google Shape;19761;p27"/>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2" name="Google Shape;19762;p27"/>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3" name="Google Shape;19763;p27"/>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4" name="Google Shape;19764;p27"/>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5" name="Google Shape;19765;p27"/>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6" name="Google Shape;19766;p27"/>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7" name="Google Shape;19767;p27"/>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8" name="Google Shape;19768;p27"/>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9" name="Google Shape;19769;p27"/>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0" name="Google Shape;19770;p27"/>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1" name="Google Shape;19771;p27"/>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2" name="Google Shape;19772;p27"/>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3" name="Google Shape;19773;p27"/>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4" name="Google Shape;19774;p27"/>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5" name="Google Shape;19775;p27"/>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6" name="Google Shape;19776;p27"/>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7" name="Google Shape;19777;p27"/>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8" name="Google Shape;19778;p27"/>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9" name="Google Shape;19779;p27"/>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0" name="Google Shape;19780;p27"/>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1" name="Google Shape;19781;p27"/>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2" name="Google Shape;19782;p27"/>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3" name="Google Shape;19783;p27"/>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4" name="Google Shape;19784;p27"/>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5" name="Google Shape;19785;p27"/>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6" name="Google Shape;19786;p27"/>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7" name="Google Shape;19787;p27"/>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8" name="Google Shape;19788;p27"/>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9" name="Google Shape;19789;p27"/>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0" name="Google Shape;19790;p27"/>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1" name="Google Shape;19791;p27"/>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2" name="Google Shape;19792;p27"/>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3" name="Google Shape;19793;p27"/>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4" name="Google Shape;19794;p27"/>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5" name="Google Shape;19795;p27"/>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6" name="Google Shape;19796;p27"/>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7" name="Google Shape;19797;p27"/>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8" name="Google Shape;19798;p27"/>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9" name="Google Shape;19799;p27"/>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0" name="Google Shape;19800;p27"/>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1" name="Google Shape;19801;p27"/>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2" name="Google Shape;19802;p27"/>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3" name="Google Shape;19803;p27"/>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4" name="Google Shape;19804;p27"/>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5" name="Google Shape;19805;p27"/>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6" name="Google Shape;19806;p27"/>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7" name="Google Shape;19807;p27"/>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8" name="Google Shape;19808;p27"/>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9" name="Google Shape;19809;p27"/>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0" name="Google Shape;19810;p27"/>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1" name="Google Shape;19811;p27"/>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2" name="Google Shape;19812;p27"/>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3" name="Google Shape;19813;p27"/>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4" name="Google Shape;19814;p27"/>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5" name="Google Shape;19815;p27"/>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6" name="Google Shape;19816;p27"/>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7" name="Google Shape;19817;p27"/>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8" name="Google Shape;19818;p27"/>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9" name="Google Shape;19819;p27"/>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0" name="Google Shape;19820;p27"/>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1" name="Google Shape;19821;p27"/>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2" name="Google Shape;19822;p27"/>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3" name="Google Shape;19823;p27"/>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4" name="Google Shape;19824;p27"/>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5" name="Google Shape;19825;p27"/>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6" name="Google Shape;19826;p27"/>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7" name="Google Shape;19827;p27"/>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8" name="Google Shape;19828;p27"/>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9" name="Google Shape;19829;p27"/>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0" name="Google Shape;19830;p27"/>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1" name="Google Shape;19831;p27"/>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2" name="Google Shape;19832;p27"/>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3" name="Google Shape;19833;p27"/>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4" name="Google Shape;19834;p27"/>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5" name="Google Shape;19835;p27"/>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6" name="Google Shape;19836;p27"/>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7" name="Google Shape;19837;p27"/>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8" name="Google Shape;19838;p27"/>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9" name="Google Shape;19839;p27"/>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0" name="Google Shape;19840;p27"/>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1" name="Google Shape;19841;p27"/>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2" name="Google Shape;19842;p27"/>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3" name="Google Shape;19843;p27"/>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4" name="Google Shape;19844;p27"/>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5" name="Google Shape;19845;p27"/>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6" name="Google Shape;19846;p27"/>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7" name="Google Shape;19847;p27"/>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8" name="Google Shape;19848;p27"/>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9" name="Google Shape;19849;p27"/>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0" name="Google Shape;19850;p27"/>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1" name="Google Shape;19851;p27"/>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2" name="Google Shape;19852;p27"/>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3" name="Google Shape;19853;p27"/>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4" name="Google Shape;19854;p27"/>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5" name="Google Shape;19855;p27"/>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6" name="Google Shape;19856;p27"/>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7" name="Google Shape;19857;p27"/>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8" name="Google Shape;19858;p27"/>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9" name="Google Shape;19859;p27"/>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0" name="Google Shape;19860;p27"/>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1" name="Google Shape;19861;p27"/>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2" name="Google Shape;19862;p27"/>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3" name="Google Shape;19863;p27"/>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4" name="Google Shape;19864;p27"/>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5" name="Google Shape;19865;p27"/>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6" name="Google Shape;19866;p27"/>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7" name="Google Shape;19867;p27"/>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8" name="Google Shape;19868;p27"/>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9" name="Google Shape;19869;p27"/>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0" name="Google Shape;19870;p27"/>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1" name="Google Shape;19871;p27"/>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2" name="Google Shape;19872;p27"/>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3" name="Google Shape;19873;p27"/>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4" name="Google Shape;19874;p27"/>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5" name="Google Shape;19875;p27"/>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6" name="Google Shape;19876;p27"/>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7" name="Google Shape;19877;p27"/>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8" name="Google Shape;19878;p27"/>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9" name="Google Shape;19879;p27"/>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0" name="Google Shape;19880;p27"/>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1" name="Google Shape;19881;p27"/>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2" name="Google Shape;19882;p27"/>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3" name="Google Shape;19883;p27"/>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4" name="Google Shape;19884;p27"/>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5" name="Google Shape;19885;p27"/>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6" name="Google Shape;19886;p27"/>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7" name="Google Shape;19887;p27"/>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8" name="Google Shape;19888;p27"/>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9" name="Google Shape;19889;p27"/>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0" name="Google Shape;19890;p27"/>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1" name="Google Shape;19891;p27"/>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2" name="Google Shape;19892;p27"/>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3" name="Google Shape;19893;p27"/>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4" name="Google Shape;19894;p27"/>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5" name="Google Shape;19895;p27"/>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6" name="Google Shape;19896;p27"/>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7" name="Google Shape;19897;p27"/>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8" name="Google Shape;19898;p27"/>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9" name="Google Shape;19899;p27"/>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0" name="Google Shape;19900;p27"/>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1" name="Google Shape;19901;p27"/>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2" name="Google Shape;19902;p27"/>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3" name="Google Shape;19903;p27"/>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4" name="Google Shape;19904;p27"/>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5" name="Google Shape;19905;p27"/>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6" name="Google Shape;19906;p27"/>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7" name="Google Shape;19907;p27"/>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8" name="Google Shape;19908;p27"/>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9" name="Google Shape;19909;p27"/>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0" name="Google Shape;19910;p27"/>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1" name="Google Shape;19911;p27"/>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2" name="Google Shape;19912;p27"/>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3" name="Google Shape;19913;p27"/>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4" name="Google Shape;19914;p27"/>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5" name="Google Shape;19915;p27"/>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6" name="Google Shape;19916;p27"/>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7" name="Google Shape;19917;p27"/>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8" name="Google Shape;19918;p27"/>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9" name="Google Shape;19919;p27"/>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0" name="Google Shape;19920;p27"/>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1" name="Google Shape;19921;p27"/>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2" name="Google Shape;19922;p27"/>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3" name="Google Shape;19923;p27"/>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4" name="Google Shape;19924;p27"/>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5" name="Google Shape;19925;p27"/>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6" name="Google Shape;19926;p27"/>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7" name="Google Shape;19927;p27"/>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8" name="Google Shape;19928;p27"/>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9" name="Google Shape;19929;p27"/>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0" name="Google Shape;19930;p27"/>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1" name="Google Shape;19931;p27"/>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2" name="Google Shape;19932;p27"/>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3" name="Google Shape;19933;p27"/>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4" name="Google Shape;19934;p27"/>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5" name="Google Shape;19935;p27"/>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6" name="Google Shape;19936;p27"/>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7" name="Google Shape;19937;p27"/>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8" name="Google Shape;19938;p27"/>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9" name="Google Shape;19939;p27"/>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0" name="Google Shape;19940;p27"/>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1" name="Google Shape;19941;p27"/>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2" name="Google Shape;19942;p27"/>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3" name="Google Shape;19943;p27"/>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4" name="Google Shape;19944;p27"/>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5" name="Google Shape;19945;p27"/>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6" name="Google Shape;19946;p27"/>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7" name="Google Shape;19947;p27"/>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8" name="Google Shape;19948;p27"/>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9" name="Google Shape;19949;p27"/>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0" name="Google Shape;19950;p27"/>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1" name="Google Shape;19951;p27"/>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2" name="Google Shape;19952;p27"/>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3" name="Google Shape;19953;p27"/>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4" name="Google Shape;19954;p27"/>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5" name="Google Shape;19955;p27"/>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6" name="Google Shape;19956;p27"/>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7" name="Google Shape;19957;p27"/>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8" name="Google Shape;19958;p27"/>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9" name="Google Shape;19959;p27"/>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0" name="Google Shape;19960;p27"/>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1" name="Google Shape;19961;p27"/>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2" name="Google Shape;19962;p27"/>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3" name="Google Shape;19963;p27"/>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4" name="Google Shape;19964;p27"/>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5" name="Google Shape;19965;p27"/>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6" name="Google Shape;19966;p27"/>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7" name="Google Shape;19967;p27"/>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8" name="Google Shape;19968;p27"/>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9" name="Google Shape;19969;p27"/>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0" name="Google Shape;19970;p27"/>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1" name="Google Shape;19971;p27"/>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2" name="Google Shape;19972;p27"/>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3" name="Google Shape;19973;p27"/>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4" name="Google Shape;19974;p27"/>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5" name="Google Shape;19975;p27"/>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6" name="Google Shape;19976;p27"/>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7" name="Google Shape;19977;p27"/>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8" name="Google Shape;19978;p27"/>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79" name="Google Shape;19979;p27"/>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0" name="Google Shape;19980;p27"/>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1" name="Google Shape;19981;p27"/>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2" name="Google Shape;19982;p27"/>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3" name="Google Shape;19983;p27"/>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4" name="Google Shape;19984;p27"/>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5" name="Google Shape;19985;p27"/>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6" name="Google Shape;19986;p27"/>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7" name="Google Shape;19987;p27"/>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8" name="Google Shape;19988;p27"/>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89" name="Google Shape;19989;p27"/>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0" name="Google Shape;19990;p27"/>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1" name="Google Shape;19991;p27"/>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2" name="Google Shape;19992;p27"/>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3" name="Google Shape;19993;p27"/>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4" name="Google Shape;19994;p27"/>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5" name="Google Shape;19995;p27"/>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6" name="Google Shape;19996;p27"/>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7" name="Google Shape;19997;p27"/>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8" name="Google Shape;19998;p27"/>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99" name="Google Shape;19999;p27"/>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0" name="Google Shape;20000;p27"/>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1" name="Google Shape;20001;p27"/>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2" name="Google Shape;20002;p27"/>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3" name="Google Shape;20003;p27"/>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4" name="Google Shape;20004;p27"/>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5" name="Google Shape;20005;p27"/>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6" name="Google Shape;20006;p27"/>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7" name="Google Shape;20007;p27"/>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8" name="Google Shape;20008;p27"/>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9" name="Google Shape;20009;p27"/>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0" name="Google Shape;20010;p27"/>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1" name="Google Shape;20011;p27"/>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2" name="Google Shape;20012;p27"/>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3" name="Google Shape;20013;p27"/>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4" name="Google Shape;20014;p27"/>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5" name="Google Shape;20015;p27"/>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6" name="Google Shape;20016;p27"/>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7" name="Google Shape;20017;p27"/>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8" name="Google Shape;20018;p27"/>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9" name="Google Shape;20019;p27"/>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0" name="Google Shape;20020;p27"/>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1" name="Google Shape;20021;p27"/>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2" name="Google Shape;20022;p27"/>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3" name="Google Shape;20023;p27"/>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4" name="Google Shape;20024;p27"/>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5" name="Google Shape;20025;p27"/>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6" name="Google Shape;20026;p27"/>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7" name="Google Shape;20027;p27"/>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8" name="Google Shape;20028;p27"/>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9" name="Google Shape;20029;p27"/>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0" name="Google Shape;20030;p27"/>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1" name="Google Shape;20031;p27"/>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2" name="Google Shape;20032;p27"/>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3" name="Google Shape;20033;p27"/>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4" name="Google Shape;20034;p27"/>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5" name="Google Shape;20035;p27"/>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6" name="Google Shape;20036;p27"/>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7" name="Google Shape;20037;p27"/>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8" name="Google Shape;20038;p27"/>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9" name="Google Shape;20039;p27"/>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0" name="Google Shape;20040;p27"/>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1" name="Google Shape;20041;p27"/>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2" name="Google Shape;20042;p27"/>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3" name="Google Shape;20043;p27"/>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4" name="Google Shape;20044;p27"/>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5" name="Google Shape;20045;p27"/>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6" name="Google Shape;20046;p27"/>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7" name="Google Shape;20047;p27"/>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8" name="Google Shape;20048;p27"/>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9" name="Google Shape;20049;p27"/>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0" name="Google Shape;20050;p27"/>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1" name="Google Shape;20051;p27"/>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2" name="Google Shape;20052;p27"/>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3" name="Google Shape;20053;p27"/>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4" name="Google Shape;20054;p27"/>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5" name="Google Shape;20055;p27"/>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6" name="Google Shape;20056;p27"/>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7" name="Google Shape;20057;p27"/>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8" name="Google Shape;20058;p27"/>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9" name="Google Shape;20059;p27"/>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0" name="Google Shape;20060;p27"/>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1" name="Google Shape;20061;p27"/>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2" name="Google Shape;20062;p27"/>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3" name="Google Shape;20063;p27"/>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4" name="Google Shape;20064;p27"/>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5" name="Google Shape;20065;p27"/>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6" name="Google Shape;20066;p27"/>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7" name="Google Shape;20067;p27"/>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8" name="Google Shape;20068;p27"/>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9" name="Google Shape;20069;p27"/>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0" name="Google Shape;20070;p27"/>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1" name="Google Shape;20071;p27"/>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2" name="Google Shape;20072;p27"/>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3" name="Google Shape;20073;p27"/>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4" name="Google Shape;20074;p27"/>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5" name="Google Shape;20075;p27"/>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6" name="Google Shape;20076;p27"/>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7" name="Google Shape;20077;p27"/>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8" name="Google Shape;20078;p27"/>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9" name="Google Shape;20079;p27"/>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0" name="Google Shape;20080;p27"/>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1" name="Google Shape;20081;p27"/>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2" name="Google Shape;20082;p27"/>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3" name="Google Shape;20083;p27"/>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4" name="Google Shape;20084;p27"/>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5" name="Google Shape;20085;p27"/>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6" name="Google Shape;20086;p27"/>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7" name="Google Shape;20087;p27"/>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8" name="Google Shape;20088;p27"/>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9" name="Google Shape;20089;p27"/>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0" name="Google Shape;20090;p27"/>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1" name="Google Shape;20091;p27"/>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2" name="Google Shape;20092;p27"/>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3" name="Google Shape;20093;p27"/>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4" name="Google Shape;20094;p27"/>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5" name="Google Shape;20095;p27"/>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6" name="Google Shape;20096;p27"/>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7" name="Google Shape;20097;p27"/>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8" name="Google Shape;20098;p27"/>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9" name="Google Shape;20099;p27"/>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0" name="Google Shape;20100;p27"/>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1" name="Google Shape;20101;p27"/>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2" name="Google Shape;20102;p27"/>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3" name="Google Shape;20103;p27"/>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4" name="Google Shape;20104;p27"/>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5" name="Google Shape;20105;p27"/>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6" name="Google Shape;20106;p27"/>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7" name="Google Shape;20107;p27"/>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8" name="Google Shape;20108;p27"/>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9" name="Google Shape;20109;p27"/>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0" name="Google Shape;20110;p27"/>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1" name="Google Shape;20111;p27"/>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2" name="Google Shape;20112;p27"/>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3" name="Google Shape;20113;p27"/>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4" name="Google Shape;20114;p27"/>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5" name="Google Shape;20115;p27"/>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6" name="Google Shape;20116;p27"/>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7" name="Google Shape;20117;p27"/>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8" name="Google Shape;20118;p27"/>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9" name="Google Shape;20119;p27"/>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0" name="Google Shape;20120;p27"/>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1" name="Google Shape;20121;p27"/>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2" name="Google Shape;20122;p27"/>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3" name="Google Shape;20123;p27"/>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4" name="Google Shape;20124;p27"/>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5" name="Google Shape;20125;p27"/>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6" name="Google Shape;20126;p27"/>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7" name="Google Shape;20127;p27"/>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8" name="Google Shape;20128;p27"/>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9" name="Google Shape;20129;p27"/>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0" name="Google Shape;20130;p27"/>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1" name="Google Shape;20131;p27"/>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2" name="Google Shape;20132;p27"/>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3" name="Google Shape;20133;p27"/>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4" name="Google Shape;20134;p27"/>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5" name="Google Shape;20135;p27"/>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6" name="Google Shape;20136;p27"/>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7" name="Google Shape;20137;p27"/>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8" name="Google Shape;20138;p27"/>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9" name="Google Shape;20139;p27"/>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0" name="Google Shape;20140;p27"/>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1" name="Google Shape;20141;p27"/>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2" name="Google Shape;20142;p27"/>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3" name="Google Shape;20143;p27"/>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4" name="Google Shape;20144;p27"/>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5" name="Google Shape;20145;p27"/>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6" name="Google Shape;20146;p27"/>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7" name="Google Shape;20147;p27"/>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8" name="Google Shape;20148;p27"/>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9" name="Google Shape;20149;p27"/>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0" name="Google Shape;20150;p27"/>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1" name="Google Shape;20151;p27"/>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2" name="Google Shape;20152;p27"/>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3" name="Google Shape;20153;p27"/>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4" name="Google Shape;20154;p27"/>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5" name="Google Shape;20155;p27"/>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6" name="Google Shape;20156;p27"/>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7" name="Google Shape;20157;p27"/>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8" name="Google Shape;20158;p27"/>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9" name="Google Shape;20159;p27"/>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0" name="Google Shape;20160;p27"/>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1" name="Google Shape;20161;p27"/>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2" name="Google Shape;20162;p27"/>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3" name="Google Shape;20163;p27"/>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4" name="Google Shape;20164;p27"/>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5" name="Google Shape;20165;p27"/>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6" name="Google Shape;20166;p27"/>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7" name="Google Shape;20167;p27"/>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8" name="Google Shape;20168;p27"/>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9" name="Google Shape;20169;p27"/>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0" name="Google Shape;20170;p27"/>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1" name="Google Shape;20171;p27"/>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2" name="Google Shape;20172;p27"/>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3" name="Google Shape;20173;p27"/>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4" name="Google Shape;20174;p27"/>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5" name="Google Shape;20175;p27"/>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6" name="Google Shape;20176;p27"/>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7" name="Google Shape;20177;p27"/>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8" name="Google Shape;20178;p27"/>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9" name="Google Shape;20179;p27"/>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0" name="Google Shape;20180;p27"/>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1" name="Google Shape;20181;p27"/>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2" name="Google Shape;20182;p27"/>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3" name="Google Shape;20183;p27"/>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4" name="Google Shape;20184;p27"/>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5" name="Google Shape;20185;p27"/>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6" name="Google Shape;20186;p27"/>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7" name="Google Shape;20187;p27"/>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8" name="Google Shape;20188;p27"/>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9" name="Google Shape;20189;p27"/>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0" name="Google Shape;20190;p27"/>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1" name="Google Shape;20191;p27"/>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2" name="Google Shape;20192;p27"/>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3" name="Google Shape;20193;p27"/>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4" name="Google Shape;20194;p27"/>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5" name="Google Shape;20195;p27"/>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6" name="Google Shape;20196;p27"/>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7" name="Google Shape;20197;p27"/>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8" name="Google Shape;20198;p27"/>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9" name="Google Shape;20199;p27"/>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0" name="Google Shape;20200;p27"/>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1" name="Google Shape;20201;p27"/>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2" name="Google Shape;20202;p27"/>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3" name="Google Shape;20203;p27"/>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4" name="Google Shape;20204;p27"/>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5" name="Google Shape;20205;p27"/>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6" name="Google Shape;20206;p27"/>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7" name="Google Shape;20207;p27"/>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8" name="Google Shape;20208;p27"/>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9" name="Google Shape;20209;p27"/>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0" name="Google Shape;20210;p27"/>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1" name="Google Shape;20211;p27"/>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2" name="Google Shape;20212;p27"/>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3" name="Google Shape;20213;p27"/>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4" name="Google Shape;20214;p27"/>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5" name="Google Shape;20215;p27"/>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6" name="Google Shape;20216;p27"/>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7" name="Google Shape;20217;p27"/>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8" name="Google Shape;20218;p27"/>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9" name="Google Shape;20219;p27"/>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0" name="Google Shape;20220;p27"/>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1" name="Google Shape;20221;p27"/>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2" name="Google Shape;20222;p27"/>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3" name="Google Shape;20223;p27"/>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4" name="Google Shape;20224;p27"/>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5" name="Google Shape;20225;p27"/>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6" name="Google Shape;20226;p27"/>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7" name="Google Shape;20227;p27"/>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8" name="Google Shape;20228;p27"/>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9" name="Google Shape;20229;p27"/>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0" name="Google Shape;20230;p27"/>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1" name="Google Shape;20231;p27"/>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2" name="Google Shape;20232;p27"/>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3" name="Google Shape;20233;p27"/>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4" name="Google Shape;20234;p27"/>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5" name="Google Shape;20235;p27"/>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6" name="Google Shape;20236;p27"/>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7" name="Google Shape;20237;p27"/>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8" name="Google Shape;20238;p27"/>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9" name="Google Shape;20239;p27"/>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0" name="Google Shape;20240;p27"/>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1" name="Google Shape;20241;p27"/>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2" name="Google Shape;20242;p27"/>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3" name="Google Shape;20243;p27"/>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4" name="Google Shape;20244;p27"/>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5" name="Google Shape;20245;p27"/>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6" name="Google Shape;20246;p27"/>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7" name="Google Shape;20247;p27"/>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8" name="Google Shape;20248;p27"/>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9" name="Google Shape;20249;p27"/>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0" name="Google Shape;20250;p27"/>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1" name="Google Shape;20251;p27"/>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2" name="Google Shape;20252;p27"/>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3" name="Google Shape;20253;p27"/>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4" name="Google Shape;20254;p27"/>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5" name="Google Shape;20255;p27"/>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6" name="Google Shape;20256;p27"/>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7" name="Google Shape;20257;p27"/>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8" name="Google Shape;20258;p27"/>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9" name="Google Shape;20259;p27"/>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0" name="Google Shape;20260;p27"/>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1" name="Google Shape;20261;p27"/>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2" name="Google Shape;20262;p27"/>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3" name="Google Shape;20263;p27"/>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4" name="Google Shape;20264;p27"/>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5" name="Google Shape;20265;p27"/>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6" name="Google Shape;20266;p27"/>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7" name="Google Shape;20267;p27"/>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8" name="Google Shape;20268;p27"/>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9" name="Google Shape;20269;p27"/>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0" name="Google Shape;20270;p27"/>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1" name="Google Shape;20271;p27"/>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2" name="Google Shape;20272;p27"/>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3" name="Google Shape;20273;p27"/>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4" name="Google Shape;20274;p27"/>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5" name="Google Shape;20275;p27"/>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6" name="Google Shape;20276;p27"/>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7" name="Google Shape;20277;p27"/>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8" name="Google Shape;20278;p27"/>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9" name="Google Shape;20279;p27"/>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0" name="Google Shape;20280;p27"/>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1" name="Google Shape;20281;p27"/>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2" name="Google Shape;20282;p27"/>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3" name="Google Shape;20283;p27"/>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4" name="Google Shape;20284;p27"/>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5" name="Google Shape;20285;p27"/>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6" name="Google Shape;20286;p27"/>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7" name="Google Shape;20287;p27"/>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8" name="Google Shape;20288;p27"/>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9" name="Google Shape;20289;p27"/>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0" name="Google Shape;20290;p27"/>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1" name="Google Shape;20291;p27"/>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2" name="Google Shape;20292;p27"/>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3" name="Google Shape;20293;p27"/>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4" name="Google Shape;20294;p27"/>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5" name="Google Shape;20295;p27"/>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6" name="Google Shape;20296;p27"/>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7" name="Google Shape;20297;p27"/>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8" name="Google Shape;20298;p27"/>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9" name="Google Shape;20299;p27"/>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0" name="Google Shape;20300;p27"/>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1" name="Google Shape;20301;p27"/>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2" name="Google Shape;20302;p27"/>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3" name="Google Shape;20303;p27"/>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4" name="Google Shape;20304;p27"/>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5" name="Google Shape;20305;p27"/>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6" name="Google Shape;20306;p27"/>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7" name="Google Shape;20307;p27"/>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8" name="Google Shape;20308;p27"/>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9" name="Google Shape;20309;p27"/>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0" name="Google Shape;20310;p27"/>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1" name="Google Shape;20311;p27"/>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2" name="Google Shape;20312;p27"/>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3" name="Google Shape;20313;p27"/>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4" name="Google Shape;20314;p27"/>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5" name="Google Shape;20315;p27"/>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6" name="Google Shape;20316;p27"/>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7" name="Google Shape;20317;p27"/>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8" name="Google Shape;20318;p27"/>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9" name="Google Shape;20319;p27"/>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0" name="Google Shape;20320;p27"/>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1" name="Google Shape;20321;p27"/>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2" name="Google Shape;20322;p27"/>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3" name="Google Shape;20323;p27"/>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4" name="Google Shape;20324;p27"/>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5" name="Google Shape;20325;p27"/>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6" name="Google Shape;20326;p27"/>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7" name="Google Shape;20327;p27"/>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8" name="Google Shape;20328;p27"/>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9" name="Google Shape;20329;p27"/>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0" name="Google Shape;20330;p27"/>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1" name="Google Shape;20331;p27"/>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2" name="Google Shape;20332;p27"/>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3" name="Google Shape;20333;p27"/>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4" name="Google Shape;20334;p27"/>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5" name="Google Shape;20335;p27"/>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6" name="Google Shape;20336;p27"/>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7" name="Google Shape;20337;p27"/>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8" name="Google Shape;20338;p27"/>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9" name="Google Shape;20339;p27"/>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0" name="Google Shape;20340;p27"/>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1" name="Google Shape;20341;p27"/>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2" name="Google Shape;20342;p27"/>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3" name="Google Shape;20343;p27"/>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4" name="Google Shape;20344;p27"/>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5" name="Google Shape;20345;p27"/>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6" name="Google Shape;20346;p27"/>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47" name="Google Shape;20347;p27"/>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348" name="Google Shape;20348;p2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349" name="Google Shape;20349;p27"/>
          <p:cNvSpPr/>
          <p:nvPr/>
        </p:nvSpPr>
        <p:spPr>
          <a:xfrm rot="-9002992" flipH="1">
            <a:off x="11192555" y="472694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0" name="Google Shape;20350;p27"/>
          <p:cNvSpPr/>
          <p:nvPr/>
        </p:nvSpPr>
        <p:spPr>
          <a:xfrm rot="-469745" flipH="1">
            <a:off x="11606654" y="5239721"/>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1" name="Google Shape;20351;p27"/>
          <p:cNvSpPr/>
          <p:nvPr/>
        </p:nvSpPr>
        <p:spPr>
          <a:xfrm rot="-6345070" flipH="1">
            <a:off x="11545270" y="63192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2" name="Google Shape;20352;p27"/>
          <p:cNvSpPr/>
          <p:nvPr/>
        </p:nvSpPr>
        <p:spPr>
          <a:xfrm rot="-6345070" flipH="1">
            <a:off x="11085603" y="56595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3" name="Google Shape;20353;p27"/>
          <p:cNvSpPr/>
          <p:nvPr/>
        </p:nvSpPr>
        <p:spPr>
          <a:xfrm rot="-6345070" flipH="1">
            <a:off x="1435303" y="489983"/>
            <a:ext cx="97252" cy="194612"/>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4" name="Google Shape;20354;p27"/>
          <p:cNvSpPr/>
          <p:nvPr/>
        </p:nvSpPr>
        <p:spPr>
          <a:xfrm rot="10288154" flipH="1">
            <a:off x="556426" y="1620783"/>
            <a:ext cx="97073" cy="194939"/>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5" name="Google Shape;20355;p27"/>
          <p:cNvSpPr/>
          <p:nvPr/>
        </p:nvSpPr>
        <p:spPr>
          <a:xfrm rot="1638382" flipH="1">
            <a:off x="589618" y="725119"/>
            <a:ext cx="96785" cy="195004"/>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56" name="Google Shape;20356;p27"/>
          <p:cNvSpPr txBox="1">
            <a:spLocks noGrp="1"/>
          </p:cNvSpPr>
          <p:nvPr>
            <p:ph type="body" idx="1"/>
          </p:nvPr>
        </p:nvSpPr>
        <p:spPr>
          <a:xfrm>
            <a:off x="1994543" y="1884788"/>
            <a:ext cx="7925200" cy="2806400"/>
          </a:xfrm>
          <a:prstGeom prst="rect">
            <a:avLst/>
          </a:prstGeom>
          <a:solidFill>
            <a:schemeClr val="lt2"/>
          </a:solidFill>
          <a:effectLst>
            <a:outerShdw dist="66675" dir="2580000" algn="bl" rotWithShape="0">
              <a:schemeClr val="dk1">
                <a:alpha val="16000"/>
              </a:schemeClr>
            </a:outerShdw>
          </a:effectLst>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0"/>
              </a:spcBef>
              <a:spcAft>
                <a:spcPts val="0"/>
              </a:spcAft>
              <a:buSzPts val="1400"/>
              <a:buChar char="○"/>
              <a:defRPr/>
            </a:lvl2pPr>
            <a:lvl3pPr marL="1828754" lvl="2" indent="-423323" rtl="0">
              <a:lnSpc>
                <a:spcPct val="100000"/>
              </a:lnSpc>
              <a:spcBef>
                <a:spcPts val="0"/>
              </a:spcBef>
              <a:spcAft>
                <a:spcPts val="0"/>
              </a:spcAft>
              <a:buSzPts val="1400"/>
              <a:buChar char="■"/>
              <a:defRPr/>
            </a:lvl3pPr>
            <a:lvl4pPr marL="2438339" lvl="3" indent="-423323" rtl="0">
              <a:lnSpc>
                <a:spcPct val="100000"/>
              </a:lnSpc>
              <a:spcBef>
                <a:spcPts val="0"/>
              </a:spcBef>
              <a:spcAft>
                <a:spcPts val="0"/>
              </a:spcAft>
              <a:buSzPts val="1400"/>
              <a:buChar char="●"/>
              <a:defRPr/>
            </a:lvl4pPr>
            <a:lvl5pPr marL="3047924" lvl="4" indent="-423323" rtl="0">
              <a:lnSpc>
                <a:spcPct val="100000"/>
              </a:lnSpc>
              <a:spcBef>
                <a:spcPts val="0"/>
              </a:spcBef>
              <a:spcAft>
                <a:spcPts val="0"/>
              </a:spcAft>
              <a:buSzPts val="1400"/>
              <a:buChar char="○"/>
              <a:defRPr/>
            </a:lvl5pPr>
            <a:lvl6pPr marL="3657509" lvl="5" indent="-423323" rtl="0">
              <a:lnSpc>
                <a:spcPct val="100000"/>
              </a:lnSpc>
              <a:spcBef>
                <a:spcPts val="0"/>
              </a:spcBef>
              <a:spcAft>
                <a:spcPts val="0"/>
              </a:spcAft>
              <a:buSzPts val="1400"/>
              <a:buChar char="■"/>
              <a:defRPr/>
            </a:lvl6pPr>
            <a:lvl7pPr marL="4267093" lvl="6" indent="-423323" rtl="0">
              <a:lnSpc>
                <a:spcPct val="100000"/>
              </a:lnSpc>
              <a:spcBef>
                <a:spcPts val="0"/>
              </a:spcBef>
              <a:spcAft>
                <a:spcPts val="0"/>
              </a:spcAft>
              <a:buSzPts val="1400"/>
              <a:buChar char="●"/>
              <a:defRPr/>
            </a:lvl7pPr>
            <a:lvl8pPr marL="4876678" lvl="7" indent="-423323" rtl="0">
              <a:lnSpc>
                <a:spcPct val="100000"/>
              </a:lnSpc>
              <a:spcBef>
                <a:spcPts val="0"/>
              </a:spcBef>
              <a:spcAft>
                <a:spcPts val="0"/>
              </a:spcAft>
              <a:buSzPts val="1400"/>
              <a:buChar char="○"/>
              <a:defRPr/>
            </a:lvl8pPr>
            <a:lvl9pPr marL="5486263" lvl="8" indent="-423323" rtl="0">
              <a:lnSpc>
                <a:spcPct val="100000"/>
              </a:lnSpc>
              <a:spcBef>
                <a:spcPts val="0"/>
              </a:spcBef>
              <a:spcAft>
                <a:spcPts val="0"/>
              </a:spcAft>
              <a:buSzPts val="1400"/>
              <a:buChar char="■"/>
              <a:defRPr/>
            </a:lvl9pPr>
          </a:lstStyle>
          <a:p>
            <a:endParaRPr/>
          </a:p>
        </p:txBody>
      </p:sp>
    </p:spTree>
    <p:extLst>
      <p:ext uri="{BB962C8B-B14F-4D97-AF65-F5344CB8AC3E}">
        <p14:creationId xmlns:p14="http://schemas.microsoft.com/office/powerpoint/2010/main" val="17922636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0357"/>
        <p:cNvGrpSpPr/>
        <p:nvPr/>
      </p:nvGrpSpPr>
      <p:grpSpPr>
        <a:xfrm>
          <a:off x="0" y="0"/>
          <a:ext cx="0" cy="0"/>
          <a:chOff x="0" y="0"/>
          <a:chExt cx="0" cy="0"/>
        </a:xfrm>
      </p:grpSpPr>
      <p:grpSp>
        <p:nvGrpSpPr>
          <p:cNvPr id="20358" name="Google Shape;20358;p28"/>
          <p:cNvGrpSpPr/>
          <p:nvPr/>
        </p:nvGrpSpPr>
        <p:grpSpPr>
          <a:xfrm>
            <a:off x="0" y="0"/>
            <a:ext cx="12205600" cy="7066400"/>
            <a:chOff x="0" y="0"/>
            <a:chExt cx="9154200" cy="5299800"/>
          </a:xfrm>
        </p:grpSpPr>
        <p:sp>
          <p:nvSpPr>
            <p:cNvPr id="20359" name="Google Shape;20359;p28"/>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0" name="Google Shape;20360;p28"/>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1" name="Google Shape;20361;p28"/>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2" name="Google Shape;20362;p28"/>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3" name="Google Shape;20363;p28"/>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4" name="Google Shape;20364;p28"/>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5" name="Google Shape;20365;p28"/>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6" name="Google Shape;20366;p28"/>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7" name="Google Shape;20367;p28"/>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8" name="Google Shape;20368;p28"/>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69" name="Google Shape;20369;p28"/>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0" name="Google Shape;20370;p28"/>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1" name="Google Shape;20371;p28"/>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2" name="Google Shape;20372;p28"/>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3" name="Google Shape;20373;p28"/>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4" name="Google Shape;20374;p28"/>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5" name="Google Shape;20375;p28"/>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6" name="Google Shape;20376;p28"/>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7" name="Google Shape;20377;p28"/>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8" name="Google Shape;20378;p28"/>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79" name="Google Shape;20379;p28"/>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0" name="Google Shape;20380;p28"/>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1" name="Google Shape;20381;p28"/>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2" name="Google Shape;20382;p28"/>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3" name="Google Shape;20383;p28"/>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4" name="Google Shape;20384;p28"/>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5" name="Google Shape;20385;p28"/>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6" name="Google Shape;20386;p28"/>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7" name="Google Shape;20387;p28"/>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8" name="Google Shape;20388;p28"/>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89" name="Google Shape;20389;p28"/>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0" name="Google Shape;20390;p28"/>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1" name="Google Shape;20391;p28"/>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2" name="Google Shape;20392;p28"/>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3" name="Google Shape;20393;p28"/>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4" name="Google Shape;20394;p28"/>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5" name="Google Shape;20395;p28"/>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6" name="Google Shape;20396;p28"/>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7" name="Google Shape;20397;p28"/>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8" name="Google Shape;20398;p28"/>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9" name="Google Shape;20399;p28"/>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0" name="Google Shape;20400;p28"/>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1" name="Google Shape;20401;p28"/>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2" name="Google Shape;20402;p28"/>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3" name="Google Shape;20403;p28"/>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4" name="Google Shape;20404;p28"/>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5" name="Google Shape;20405;p28"/>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6" name="Google Shape;20406;p28"/>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7" name="Google Shape;20407;p28"/>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8" name="Google Shape;20408;p28"/>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9" name="Google Shape;20409;p28"/>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0" name="Google Shape;20410;p28"/>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1" name="Google Shape;20411;p28"/>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2" name="Google Shape;20412;p28"/>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3" name="Google Shape;20413;p28"/>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4" name="Google Shape;20414;p28"/>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5" name="Google Shape;20415;p28"/>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6" name="Google Shape;20416;p28"/>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7" name="Google Shape;20417;p28"/>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8" name="Google Shape;20418;p28"/>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9" name="Google Shape;20419;p28"/>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0" name="Google Shape;20420;p28"/>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1" name="Google Shape;20421;p28"/>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2" name="Google Shape;20422;p28"/>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3" name="Google Shape;20423;p28"/>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4" name="Google Shape;20424;p28"/>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5" name="Google Shape;20425;p28"/>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6" name="Google Shape;20426;p28"/>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7" name="Google Shape;20427;p28"/>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8" name="Google Shape;20428;p28"/>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9" name="Google Shape;20429;p28"/>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0" name="Google Shape;20430;p28"/>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1" name="Google Shape;20431;p28"/>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2" name="Google Shape;20432;p28"/>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3" name="Google Shape;20433;p28"/>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4" name="Google Shape;20434;p28"/>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5" name="Google Shape;20435;p28"/>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6" name="Google Shape;20436;p28"/>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7" name="Google Shape;20437;p28"/>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8" name="Google Shape;20438;p28"/>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9" name="Google Shape;20439;p28"/>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0" name="Google Shape;20440;p28"/>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1" name="Google Shape;20441;p28"/>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2" name="Google Shape;20442;p28"/>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3" name="Google Shape;20443;p28"/>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4" name="Google Shape;20444;p28"/>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5" name="Google Shape;20445;p28"/>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6" name="Google Shape;20446;p28"/>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7" name="Google Shape;20447;p28"/>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8" name="Google Shape;20448;p28"/>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9" name="Google Shape;20449;p28"/>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0" name="Google Shape;20450;p28"/>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1" name="Google Shape;20451;p28"/>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2" name="Google Shape;20452;p28"/>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3" name="Google Shape;20453;p28"/>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4" name="Google Shape;20454;p28"/>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5" name="Google Shape;20455;p28"/>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6" name="Google Shape;20456;p28"/>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7" name="Google Shape;20457;p28"/>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8" name="Google Shape;20458;p28"/>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9" name="Google Shape;20459;p28"/>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0" name="Google Shape;20460;p28"/>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1" name="Google Shape;20461;p28"/>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2" name="Google Shape;20462;p28"/>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3" name="Google Shape;20463;p28"/>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4" name="Google Shape;20464;p28"/>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5" name="Google Shape;20465;p28"/>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6" name="Google Shape;20466;p28"/>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7" name="Google Shape;20467;p28"/>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8" name="Google Shape;20468;p28"/>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9" name="Google Shape;20469;p28"/>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0" name="Google Shape;20470;p28"/>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1" name="Google Shape;20471;p28"/>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2" name="Google Shape;20472;p28"/>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3" name="Google Shape;20473;p28"/>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4" name="Google Shape;20474;p28"/>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5" name="Google Shape;20475;p28"/>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6" name="Google Shape;20476;p28"/>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7" name="Google Shape;20477;p28"/>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8" name="Google Shape;20478;p28"/>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9" name="Google Shape;20479;p28"/>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0" name="Google Shape;20480;p28"/>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1" name="Google Shape;20481;p28"/>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2" name="Google Shape;20482;p28"/>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3" name="Google Shape;20483;p28"/>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4" name="Google Shape;20484;p28"/>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5" name="Google Shape;20485;p28"/>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6" name="Google Shape;20486;p28"/>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7" name="Google Shape;20487;p28"/>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8" name="Google Shape;20488;p28"/>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9" name="Google Shape;20489;p28"/>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0" name="Google Shape;20490;p28"/>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1" name="Google Shape;20491;p28"/>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2" name="Google Shape;20492;p28"/>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3" name="Google Shape;20493;p28"/>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4" name="Google Shape;20494;p28"/>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5" name="Google Shape;20495;p28"/>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6" name="Google Shape;20496;p28"/>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7" name="Google Shape;20497;p28"/>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8" name="Google Shape;20498;p28"/>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9" name="Google Shape;20499;p28"/>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0" name="Google Shape;20500;p28"/>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1" name="Google Shape;20501;p28"/>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2" name="Google Shape;20502;p28"/>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3" name="Google Shape;20503;p28"/>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4" name="Google Shape;20504;p28"/>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5" name="Google Shape;20505;p28"/>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6" name="Google Shape;20506;p28"/>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7" name="Google Shape;20507;p28"/>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8" name="Google Shape;20508;p28"/>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9" name="Google Shape;20509;p28"/>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0" name="Google Shape;20510;p28"/>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1" name="Google Shape;20511;p28"/>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2" name="Google Shape;20512;p28"/>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3" name="Google Shape;20513;p28"/>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4" name="Google Shape;20514;p28"/>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5" name="Google Shape;20515;p28"/>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6" name="Google Shape;20516;p28"/>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7" name="Google Shape;20517;p28"/>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8" name="Google Shape;20518;p28"/>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9" name="Google Shape;20519;p28"/>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0" name="Google Shape;20520;p28"/>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1" name="Google Shape;20521;p28"/>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2" name="Google Shape;20522;p28"/>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3" name="Google Shape;20523;p28"/>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4" name="Google Shape;20524;p28"/>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5" name="Google Shape;20525;p28"/>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6" name="Google Shape;20526;p28"/>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7" name="Google Shape;20527;p28"/>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8" name="Google Shape;20528;p28"/>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9" name="Google Shape;20529;p28"/>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0" name="Google Shape;20530;p28"/>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1" name="Google Shape;20531;p28"/>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2" name="Google Shape;20532;p28"/>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3" name="Google Shape;20533;p28"/>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4" name="Google Shape;20534;p28"/>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5" name="Google Shape;20535;p28"/>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6" name="Google Shape;20536;p28"/>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7" name="Google Shape;20537;p28"/>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8" name="Google Shape;20538;p28"/>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9" name="Google Shape;20539;p28"/>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0" name="Google Shape;20540;p28"/>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1" name="Google Shape;20541;p28"/>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2" name="Google Shape;20542;p28"/>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3" name="Google Shape;20543;p28"/>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4" name="Google Shape;20544;p28"/>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5" name="Google Shape;20545;p28"/>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6" name="Google Shape;20546;p28"/>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7" name="Google Shape;20547;p28"/>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8" name="Google Shape;20548;p28"/>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9" name="Google Shape;20549;p28"/>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0" name="Google Shape;20550;p28"/>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1" name="Google Shape;20551;p28"/>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2" name="Google Shape;20552;p28"/>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3" name="Google Shape;20553;p28"/>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4" name="Google Shape;20554;p28"/>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5" name="Google Shape;20555;p28"/>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6" name="Google Shape;20556;p28"/>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7" name="Google Shape;20557;p28"/>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8" name="Google Shape;20558;p28"/>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9" name="Google Shape;20559;p28"/>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0" name="Google Shape;20560;p28"/>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1" name="Google Shape;20561;p28"/>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2" name="Google Shape;20562;p28"/>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3" name="Google Shape;20563;p28"/>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4" name="Google Shape;20564;p28"/>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5" name="Google Shape;20565;p28"/>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6" name="Google Shape;20566;p28"/>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7" name="Google Shape;20567;p28"/>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8" name="Google Shape;20568;p28"/>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9" name="Google Shape;20569;p28"/>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0" name="Google Shape;20570;p28"/>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1" name="Google Shape;20571;p28"/>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2" name="Google Shape;20572;p28"/>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3" name="Google Shape;20573;p28"/>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4" name="Google Shape;20574;p28"/>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5" name="Google Shape;20575;p28"/>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6" name="Google Shape;20576;p28"/>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7" name="Google Shape;20577;p28"/>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8" name="Google Shape;20578;p28"/>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9" name="Google Shape;20579;p28"/>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0" name="Google Shape;20580;p28"/>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1" name="Google Shape;20581;p28"/>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2" name="Google Shape;20582;p28"/>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3" name="Google Shape;20583;p28"/>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4" name="Google Shape;20584;p28"/>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5" name="Google Shape;20585;p28"/>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6" name="Google Shape;20586;p28"/>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7" name="Google Shape;20587;p28"/>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8" name="Google Shape;20588;p28"/>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9" name="Google Shape;20589;p28"/>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0" name="Google Shape;20590;p28"/>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1" name="Google Shape;20591;p28"/>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2" name="Google Shape;20592;p28"/>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3" name="Google Shape;20593;p28"/>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4" name="Google Shape;20594;p28"/>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5" name="Google Shape;20595;p28"/>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6" name="Google Shape;20596;p28"/>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7" name="Google Shape;20597;p28"/>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8" name="Google Shape;20598;p28"/>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9" name="Google Shape;20599;p28"/>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0" name="Google Shape;20600;p28"/>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1" name="Google Shape;20601;p28"/>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2" name="Google Shape;20602;p28"/>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3" name="Google Shape;20603;p28"/>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4" name="Google Shape;20604;p28"/>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5" name="Google Shape;20605;p28"/>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6" name="Google Shape;20606;p28"/>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7" name="Google Shape;20607;p28"/>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8" name="Google Shape;20608;p28"/>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9" name="Google Shape;20609;p28"/>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0" name="Google Shape;20610;p28"/>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1" name="Google Shape;20611;p28"/>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2" name="Google Shape;20612;p28"/>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3" name="Google Shape;20613;p28"/>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4" name="Google Shape;20614;p28"/>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5" name="Google Shape;20615;p28"/>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6" name="Google Shape;20616;p28"/>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7" name="Google Shape;20617;p28"/>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8" name="Google Shape;20618;p28"/>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9" name="Google Shape;20619;p28"/>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0" name="Google Shape;20620;p28"/>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1" name="Google Shape;20621;p28"/>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2" name="Google Shape;20622;p28"/>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3" name="Google Shape;20623;p28"/>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4" name="Google Shape;20624;p28"/>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5" name="Google Shape;20625;p28"/>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6" name="Google Shape;20626;p28"/>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7" name="Google Shape;20627;p28"/>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8" name="Google Shape;20628;p28"/>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9" name="Google Shape;20629;p28"/>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0" name="Google Shape;20630;p28"/>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1" name="Google Shape;20631;p28"/>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2" name="Google Shape;20632;p28"/>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3" name="Google Shape;20633;p28"/>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4" name="Google Shape;20634;p28"/>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5" name="Google Shape;20635;p28"/>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6" name="Google Shape;20636;p28"/>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7" name="Google Shape;20637;p28"/>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8" name="Google Shape;20638;p28"/>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9" name="Google Shape;20639;p28"/>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0" name="Google Shape;20640;p28"/>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1" name="Google Shape;20641;p28"/>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2" name="Google Shape;20642;p28"/>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3" name="Google Shape;20643;p28"/>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4" name="Google Shape;20644;p28"/>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5" name="Google Shape;20645;p28"/>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6" name="Google Shape;20646;p28"/>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7" name="Google Shape;20647;p28"/>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8" name="Google Shape;20648;p28"/>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9" name="Google Shape;20649;p28"/>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0" name="Google Shape;20650;p28"/>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1" name="Google Shape;20651;p28"/>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2" name="Google Shape;20652;p28"/>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3" name="Google Shape;20653;p28"/>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4" name="Google Shape;20654;p28"/>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5" name="Google Shape;20655;p28"/>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6" name="Google Shape;20656;p28"/>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7" name="Google Shape;20657;p28"/>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8" name="Google Shape;20658;p28"/>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9" name="Google Shape;20659;p28"/>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0" name="Google Shape;20660;p28"/>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1" name="Google Shape;20661;p28"/>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2" name="Google Shape;20662;p28"/>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3" name="Google Shape;20663;p28"/>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4" name="Google Shape;20664;p28"/>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5" name="Google Shape;20665;p28"/>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6" name="Google Shape;20666;p28"/>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7" name="Google Shape;20667;p28"/>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8" name="Google Shape;20668;p28"/>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9" name="Google Shape;20669;p28"/>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0" name="Google Shape;20670;p28"/>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1" name="Google Shape;20671;p28"/>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2" name="Google Shape;20672;p28"/>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3" name="Google Shape;20673;p28"/>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4" name="Google Shape;20674;p28"/>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5" name="Google Shape;20675;p28"/>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6" name="Google Shape;20676;p28"/>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7" name="Google Shape;20677;p28"/>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8" name="Google Shape;20678;p28"/>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9" name="Google Shape;20679;p28"/>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0" name="Google Shape;20680;p28"/>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1" name="Google Shape;20681;p28"/>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2" name="Google Shape;20682;p28"/>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3" name="Google Shape;20683;p28"/>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4" name="Google Shape;20684;p28"/>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5" name="Google Shape;20685;p28"/>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6" name="Google Shape;20686;p28"/>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7" name="Google Shape;20687;p28"/>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8" name="Google Shape;20688;p28"/>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9" name="Google Shape;20689;p28"/>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0" name="Google Shape;20690;p28"/>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1" name="Google Shape;20691;p28"/>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2" name="Google Shape;20692;p28"/>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3" name="Google Shape;20693;p28"/>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4" name="Google Shape;20694;p28"/>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5" name="Google Shape;20695;p28"/>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6" name="Google Shape;20696;p28"/>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7" name="Google Shape;20697;p28"/>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8" name="Google Shape;20698;p28"/>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9" name="Google Shape;20699;p28"/>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0" name="Google Shape;20700;p28"/>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1" name="Google Shape;20701;p28"/>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2" name="Google Shape;20702;p28"/>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3" name="Google Shape;20703;p28"/>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4" name="Google Shape;20704;p28"/>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5" name="Google Shape;20705;p28"/>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6" name="Google Shape;20706;p28"/>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7" name="Google Shape;20707;p28"/>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8" name="Google Shape;20708;p28"/>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9" name="Google Shape;20709;p28"/>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0" name="Google Shape;20710;p28"/>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1" name="Google Shape;20711;p28"/>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2" name="Google Shape;20712;p28"/>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3" name="Google Shape;20713;p28"/>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4" name="Google Shape;20714;p28"/>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5" name="Google Shape;20715;p28"/>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6" name="Google Shape;20716;p28"/>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7" name="Google Shape;20717;p28"/>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8" name="Google Shape;20718;p28"/>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9" name="Google Shape;20719;p28"/>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0" name="Google Shape;20720;p28"/>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1" name="Google Shape;20721;p28"/>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2" name="Google Shape;20722;p28"/>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3" name="Google Shape;20723;p28"/>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4" name="Google Shape;20724;p28"/>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5" name="Google Shape;20725;p28"/>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6" name="Google Shape;20726;p28"/>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7" name="Google Shape;20727;p28"/>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8" name="Google Shape;20728;p28"/>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9" name="Google Shape;20729;p28"/>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0" name="Google Shape;20730;p28"/>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1" name="Google Shape;20731;p28"/>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2" name="Google Shape;20732;p28"/>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3" name="Google Shape;20733;p28"/>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4" name="Google Shape;20734;p28"/>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5" name="Google Shape;20735;p28"/>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6" name="Google Shape;20736;p28"/>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7" name="Google Shape;20737;p28"/>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8" name="Google Shape;20738;p28"/>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9" name="Google Shape;20739;p28"/>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0" name="Google Shape;20740;p28"/>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1" name="Google Shape;20741;p28"/>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2" name="Google Shape;20742;p28"/>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3" name="Google Shape;20743;p28"/>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4" name="Google Shape;20744;p28"/>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5" name="Google Shape;20745;p28"/>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6" name="Google Shape;20746;p28"/>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7" name="Google Shape;20747;p28"/>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8" name="Google Shape;20748;p28"/>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49" name="Google Shape;20749;p28"/>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0" name="Google Shape;20750;p28"/>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1" name="Google Shape;20751;p28"/>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2" name="Google Shape;20752;p28"/>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3" name="Google Shape;20753;p28"/>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4" name="Google Shape;20754;p28"/>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5" name="Google Shape;20755;p28"/>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6" name="Google Shape;20756;p28"/>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7" name="Google Shape;20757;p28"/>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8" name="Google Shape;20758;p28"/>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59" name="Google Shape;20759;p28"/>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0" name="Google Shape;20760;p28"/>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1" name="Google Shape;20761;p28"/>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2" name="Google Shape;20762;p28"/>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3" name="Google Shape;20763;p28"/>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4" name="Google Shape;20764;p28"/>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5" name="Google Shape;20765;p28"/>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6" name="Google Shape;20766;p28"/>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7" name="Google Shape;20767;p28"/>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8" name="Google Shape;20768;p28"/>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69" name="Google Shape;20769;p28"/>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0" name="Google Shape;20770;p28"/>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1" name="Google Shape;20771;p28"/>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2" name="Google Shape;20772;p28"/>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3" name="Google Shape;20773;p28"/>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4" name="Google Shape;20774;p28"/>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5" name="Google Shape;20775;p28"/>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6" name="Google Shape;20776;p28"/>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7" name="Google Shape;20777;p28"/>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8" name="Google Shape;20778;p28"/>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9" name="Google Shape;20779;p28"/>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0" name="Google Shape;20780;p28"/>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1" name="Google Shape;20781;p28"/>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2" name="Google Shape;20782;p28"/>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3" name="Google Shape;20783;p28"/>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4" name="Google Shape;20784;p28"/>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5" name="Google Shape;20785;p28"/>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6" name="Google Shape;20786;p28"/>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7" name="Google Shape;20787;p28"/>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8" name="Google Shape;20788;p28"/>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9" name="Google Shape;20789;p28"/>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0" name="Google Shape;20790;p28"/>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1" name="Google Shape;20791;p28"/>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2" name="Google Shape;20792;p28"/>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3" name="Google Shape;20793;p28"/>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4" name="Google Shape;20794;p28"/>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5" name="Google Shape;20795;p28"/>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6" name="Google Shape;20796;p28"/>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7" name="Google Shape;20797;p28"/>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8" name="Google Shape;20798;p28"/>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9" name="Google Shape;20799;p28"/>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0" name="Google Shape;20800;p28"/>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1" name="Google Shape;20801;p28"/>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2" name="Google Shape;20802;p28"/>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3" name="Google Shape;20803;p28"/>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4" name="Google Shape;20804;p28"/>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5" name="Google Shape;20805;p28"/>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6" name="Google Shape;20806;p28"/>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7" name="Google Shape;20807;p28"/>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8" name="Google Shape;20808;p28"/>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9" name="Google Shape;20809;p28"/>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0" name="Google Shape;20810;p28"/>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1" name="Google Shape;20811;p28"/>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2" name="Google Shape;20812;p28"/>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3" name="Google Shape;20813;p28"/>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4" name="Google Shape;20814;p28"/>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5" name="Google Shape;20815;p28"/>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6" name="Google Shape;20816;p28"/>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7" name="Google Shape;20817;p28"/>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8" name="Google Shape;20818;p28"/>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9" name="Google Shape;20819;p28"/>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0" name="Google Shape;20820;p28"/>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1" name="Google Shape;20821;p28"/>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2" name="Google Shape;20822;p28"/>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3" name="Google Shape;20823;p28"/>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4" name="Google Shape;20824;p28"/>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5" name="Google Shape;20825;p28"/>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6" name="Google Shape;20826;p28"/>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7" name="Google Shape;20827;p28"/>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8" name="Google Shape;20828;p28"/>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9" name="Google Shape;20829;p28"/>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0" name="Google Shape;20830;p28"/>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1" name="Google Shape;20831;p28"/>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2" name="Google Shape;20832;p28"/>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3" name="Google Shape;20833;p28"/>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4" name="Google Shape;20834;p28"/>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5" name="Google Shape;20835;p28"/>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6" name="Google Shape;20836;p28"/>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7" name="Google Shape;20837;p28"/>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8" name="Google Shape;20838;p28"/>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9" name="Google Shape;20839;p28"/>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0" name="Google Shape;20840;p28"/>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1" name="Google Shape;20841;p28"/>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2" name="Google Shape;20842;p28"/>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3" name="Google Shape;20843;p28"/>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4" name="Google Shape;20844;p28"/>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5" name="Google Shape;20845;p28"/>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6" name="Google Shape;20846;p28"/>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7" name="Google Shape;20847;p28"/>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8" name="Google Shape;20848;p28"/>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9" name="Google Shape;20849;p28"/>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0" name="Google Shape;20850;p28"/>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1" name="Google Shape;20851;p28"/>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2" name="Google Shape;20852;p28"/>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3" name="Google Shape;20853;p28"/>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4" name="Google Shape;20854;p28"/>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5" name="Google Shape;20855;p28"/>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6" name="Google Shape;20856;p28"/>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7" name="Google Shape;20857;p28"/>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8" name="Google Shape;20858;p28"/>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9" name="Google Shape;20859;p28"/>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0" name="Google Shape;20860;p28"/>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1" name="Google Shape;20861;p28"/>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2" name="Google Shape;20862;p28"/>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3" name="Google Shape;20863;p28"/>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4" name="Google Shape;20864;p28"/>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5" name="Google Shape;20865;p28"/>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6" name="Google Shape;20866;p28"/>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7" name="Google Shape;20867;p28"/>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8" name="Google Shape;20868;p28"/>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9" name="Google Shape;20869;p28"/>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0" name="Google Shape;20870;p28"/>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1" name="Google Shape;20871;p28"/>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2" name="Google Shape;20872;p28"/>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3" name="Google Shape;20873;p28"/>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4" name="Google Shape;20874;p28"/>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5" name="Google Shape;20875;p28"/>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6" name="Google Shape;20876;p28"/>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7" name="Google Shape;20877;p28"/>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8" name="Google Shape;20878;p28"/>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9" name="Google Shape;20879;p28"/>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0" name="Google Shape;20880;p28"/>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1" name="Google Shape;20881;p28"/>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2" name="Google Shape;20882;p28"/>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3" name="Google Shape;20883;p28"/>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4" name="Google Shape;20884;p28"/>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5" name="Google Shape;20885;p28"/>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6" name="Google Shape;20886;p28"/>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7" name="Google Shape;20887;p28"/>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8" name="Google Shape;20888;p28"/>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9" name="Google Shape;20889;p28"/>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0" name="Google Shape;20890;p28"/>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1" name="Google Shape;20891;p28"/>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2" name="Google Shape;20892;p28"/>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3" name="Google Shape;20893;p28"/>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4" name="Google Shape;20894;p28"/>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5" name="Google Shape;20895;p28"/>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6" name="Google Shape;20896;p28"/>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7" name="Google Shape;20897;p28"/>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8" name="Google Shape;20898;p28"/>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9" name="Google Shape;20899;p28"/>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0" name="Google Shape;20900;p28"/>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1" name="Google Shape;20901;p28"/>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2" name="Google Shape;20902;p28"/>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3" name="Google Shape;20903;p28"/>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4" name="Google Shape;20904;p28"/>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5" name="Google Shape;20905;p28"/>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6" name="Google Shape;20906;p28"/>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7" name="Google Shape;20907;p28"/>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8" name="Google Shape;20908;p28"/>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9" name="Google Shape;20909;p28"/>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0" name="Google Shape;20910;p28"/>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1" name="Google Shape;20911;p28"/>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2" name="Google Shape;20912;p28"/>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3" name="Google Shape;20913;p28"/>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4" name="Google Shape;20914;p28"/>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5" name="Google Shape;20915;p28"/>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6" name="Google Shape;20916;p28"/>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7" name="Google Shape;20917;p28"/>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8" name="Google Shape;20918;p28"/>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9" name="Google Shape;20919;p28"/>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0" name="Google Shape;20920;p28"/>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1" name="Google Shape;20921;p28"/>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2" name="Google Shape;20922;p28"/>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3" name="Google Shape;20923;p28"/>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4" name="Google Shape;20924;p28"/>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5" name="Google Shape;20925;p28"/>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6" name="Google Shape;20926;p28"/>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7" name="Google Shape;20927;p28"/>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8" name="Google Shape;20928;p28"/>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9" name="Google Shape;20929;p28"/>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0" name="Google Shape;20930;p28"/>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1" name="Google Shape;20931;p28"/>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2" name="Google Shape;20932;p28"/>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3" name="Google Shape;20933;p28"/>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4" name="Google Shape;20934;p28"/>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5" name="Google Shape;20935;p28"/>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6" name="Google Shape;20936;p28"/>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7" name="Google Shape;20937;p28"/>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8" name="Google Shape;20938;p28"/>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9" name="Google Shape;20939;p28"/>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0" name="Google Shape;20940;p28"/>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1" name="Google Shape;20941;p28"/>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2" name="Google Shape;20942;p28"/>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3" name="Google Shape;20943;p28"/>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4" name="Google Shape;20944;p28"/>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5" name="Google Shape;20945;p28"/>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6" name="Google Shape;20946;p28"/>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7" name="Google Shape;20947;p28"/>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8" name="Google Shape;20948;p28"/>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9" name="Google Shape;20949;p28"/>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0" name="Google Shape;20950;p28"/>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1" name="Google Shape;20951;p28"/>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2" name="Google Shape;20952;p28"/>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3" name="Google Shape;20953;p28"/>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4" name="Google Shape;20954;p28"/>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5" name="Google Shape;20955;p28"/>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6" name="Google Shape;20956;p28"/>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7" name="Google Shape;20957;p28"/>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8" name="Google Shape;20958;p28"/>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9" name="Google Shape;20959;p28"/>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0" name="Google Shape;20960;p28"/>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1" name="Google Shape;20961;p28"/>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2" name="Google Shape;20962;p28"/>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3" name="Google Shape;20963;p28"/>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4" name="Google Shape;20964;p28"/>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5" name="Google Shape;20965;p28"/>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6" name="Google Shape;20966;p28"/>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7" name="Google Shape;20967;p28"/>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8" name="Google Shape;20968;p28"/>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9" name="Google Shape;20969;p28"/>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0" name="Google Shape;20970;p28"/>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1" name="Google Shape;20971;p28"/>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2" name="Google Shape;20972;p28"/>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3" name="Google Shape;20973;p28"/>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4" name="Google Shape;20974;p28"/>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5" name="Google Shape;20975;p28"/>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6" name="Google Shape;20976;p28"/>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7" name="Google Shape;20977;p28"/>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8" name="Google Shape;20978;p28"/>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9" name="Google Shape;20979;p28"/>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0" name="Google Shape;20980;p28"/>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1" name="Google Shape;20981;p28"/>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2" name="Google Shape;20982;p28"/>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3" name="Google Shape;20983;p28"/>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4" name="Google Shape;20984;p28"/>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5" name="Google Shape;20985;p28"/>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6" name="Google Shape;20986;p28"/>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7" name="Google Shape;20987;p28"/>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8" name="Google Shape;20988;p28"/>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9" name="Google Shape;20989;p28"/>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0" name="Google Shape;20990;p28"/>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1" name="Google Shape;20991;p28"/>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2" name="Google Shape;20992;p28"/>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3" name="Google Shape;20993;p28"/>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4" name="Google Shape;20994;p28"/>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5" name="Google Shape;20995;p28"/>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6" name="Google Shape;20996;p28"/>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7" name="Google Shape;20997;p28"/>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8" name="Google Shape;20998;p28"/>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9" name="Google Shape;20999;p28"/>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0" name="Google Shape;21000;p28"/>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1" name="Google Shape;21001;p28"/>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2" name="Google Shape;21002;p28"/>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3" name="Google Shape;21003;p28"/>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4" name="Google Shape;21004;p28"/>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5" name="Google Shape;21005;p28"/>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6" name="Google Shape;21006;p28"/>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7" name="Google Shape;21007;p28"/>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8" name="Google Shape;21008;p28"/>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9" name="Google Shape;21009;p28"/>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0" name="Google Shape;21010;p28"/>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1" name="Google Shape;21011;p28"/>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2" name="Google Shape;21012;p28"/>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3" name="Google Shape;21013;p28"/>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4" name="Google Shape;21014;p28"/>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5" name="Google Shape;21015;p28"/>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6" name="Google Shape;21016;p28"/>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7" name="Google Shape;21017;p28"/>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8" name="Google Shape;21018;p28"/>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9" name="Google Shape;21019;p28"/>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0" name="Google Shape;21020;p28"/>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1" name="Google Shape;21021;p28"/>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2" name="Google Shape;21022;p28"/>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3" name="Google Shape;21023;p28"/>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4" name="Google Shape;21024;p28"/>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5" name="Google Shape;21025;p28"/>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6" name="Google Shape;21026;p28"/>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7" name="Google Shape;21027;p28"/>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8" name="Google Shape;21028;p28"/>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9" name="Google Shape;21029;p28"/>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0" name="Google Shape;21030;p28"/>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1" name="Google Shape;21031;p28"/>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2" name="Google Shape;21032;p28"/>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3" name="Google Shape;21033;p28"/>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4" name="Google Shape;21034;p28"/>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5" name="Google Shape;21035;p28"/>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6" name="Google Shape;21036;p28"/>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7" name="Google Shape;21037;p28"/>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8" name="Google Shape;21038;p28"/>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9" name="Google Shape;21039;p28"/>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0" name="Google Shape;21040;p28"/>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1" name="Google Shape;21041;p28"/>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2" name="Google Shape;21042;p28"/>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3" name="Google Shape;21043;p28"/>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4" name="Google Shape;21044;p28"/>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5" name="Google Shape;21045;p28"/>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6" name="Google Shape;21046;p28"/>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7" name="Google Shape;21047;p28"/>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8" name="Google Shape;21048;p28"/>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9" name="Google Shape;21049;p28"/>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0" name="Google Shape;21050;p28"/>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1" name="Google Shape;21051;p28"/>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2" name="Google Shape;21052;p28"/>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3" name="Google Shape;21053;p28"/>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4" name="Google Shape;21054;p28"/>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5" name="Google Shape;21055;p28"/>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6" name="Google Shape;21056;p28"/>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7" name="Google Shape;21057;p28"/>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8" name="Google Shape;21058;p28"/>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9" name="Google Shape;21059;p28"/>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0" name="Google Shape;21060;p28"/>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1" name="Google Shape;21061;p28"/>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2" name="Google Shape;21062;p28"/>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3" name="Google Shape;21063;p28"/>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4" name="Google Shape;21064;p28"/>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5" name="Google Shape;21065;p28"/>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6" name="Google Shape;21066;p28"/>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7" name="Google Shape;21067;p28"/>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8" name="Google Shape;21068;p28"/>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9" name="Google Shape;21069;p28"/>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0" name="Google Shape;21070;p28"/>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1" name="Google Shape;21071;p28"/>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2" name="Google Shape;21072;p28"/>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3" name="Google Shape;21073;p28"/>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4" name="Google Shape;21074;p28"/>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5" name="Google Shape;21075;p28"/>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6" name="Google Shape;21076;p28"/>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7" name="Google Shape;21077;p28"/>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8" name="Google Shape;21078;p28"/>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9" name="Google Shape;21079;p28"/>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0" name="Google Shape;21080;p28"/>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1" name="Google Shape;21081;p28"/>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2" name="Google Shape;21082;p28"/>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3" name="Google Shape;21083;p28"/>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4" name="Google Shape;21084;p28"/>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5" name="Google Shape;21085;p28"/>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6" name="Google Shape;21086;p28"/>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7" name="Google Shape;21087;p28"/>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8" name="Google Shape;21088;p28"/>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9" name="Google Shape;21089;p28"/>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0" name="Google Shape;21090;p28"/>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1" name="Google Shape;21091;p28"/>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2" name="Google Shape;21092;p28"/>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3" name="Google Shape;21093;p28"/>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4" name="Google Shape;21094;p28"/>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5" name="Google Shape;21095;p28"/>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6" name="Google Shape;21096;p28"/>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7" name="Google Shape;21097;p28"/>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8" name="Google Shape;21098;p28"/>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9" name="Google Shape;21099;p28"/>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0" name="Google Shape;21100;p28"/>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1" name="Google Shape;21101;p28"/>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2" name="Google Shape;21102;p28"/>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3" name="Google Shape;21103;p28"/>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4" name="Google Shape;21104;p28"/>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5" name="Google Shape;21105;p28"/>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6" name="Google Shape;21106;p28"/>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7" name="Google Shape;21107;p28"/>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8" name="Google Shape;21108;p28"/>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9" name="Google Shape;21109;p28"/>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0" name="Google Shape;21110;p28"/>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1" name="Google Shape;21111;p28"/>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2" name="Google Shape;21112;p28"/>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3" name="Google Shape;21113;p28"/>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4" name="Google Shape;21114;p28"/>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5" name="Google Shape;21115;p28"/>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6" name="Google Shape;21116;p28"/>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7" name="Google Shape;21117;p28"/>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8" name="Google Shape;21118;p28"/>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9" name="Google Shape;21119;p28"/>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0" name="Google Shape;21120;p28"/>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1" name="Google Shape;21121;p28"/>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2" name="Google Shape;21122;p28"/>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3" name="Google Shape;21123;p28"/>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4" name="Google Shape;21124;p28"/>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5" name="Google Shape;21125;p28"/>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6" name="Google Shape;21126;p28"/>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7" name="Google Shape;21127;p28"/>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8" name="Google Shape;21128;p28"/>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9" name="Google Shape;21129;p28"/>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0" name="Google Shape;21130;p28"/>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1" name="Google Shape;21131;p28"/>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2" name="Google Shape;21132;p28"/>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3" name="Google Shape;21133;p28"/>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4" name="Google Shape;21134;p28"/>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5" name="Google Shape;21135;p28"/>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6" name="Google Shape;21136;p28"/>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7" name="Google Shape;21137;p28"/>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8" name="Google Shape;21138;p28"/>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9" name="Google Shape;21139;p28"/>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0" name="Google Shape;21140;p28"/>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1" name="Google Shape;21141;p28"/>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2" name="Google Shape;21142;p28"/>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3" name="Google Shape;21143;p28"/>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4" name="Google Shape;21144;p28"/>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5" name="Google Shape;21145;p28"/>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6" name="Google Shape;21146;p28"/>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7" name="Google Shape;21147;p28"/>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8" name="Google Shape;21148;p28"/>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9" name="Google Shape;21149;p28"/>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0" name="Google Shape;21150;p28"/>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1" name="Google Shape;21151;p28"/>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2" name="Google Shape;21152;p28"/>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3" name="Google Shape;21153;p28"/>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4" name="Google Shape;21154;p28"/>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5" name="Google Shape;21155;p28"/>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6" name="Google Shape;21156;p28"/>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7" name="Google Shape;21157;p28"/>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8" name="Google Shape;21158;p28"/>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9" name="Google Shape;21159;p28"/>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0" name="Google Shape;21160;p28"/>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1" name="Google Shape;21161;p28"/>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2" name="Google Shape;21162;p28"/>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3" name="Google Shape;21163;p28"/>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4" name="Google Shape;21164;p28"/>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5" name="Google Shape;21165;p28"/>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6" name="Google Shape;21166;p28"/>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7" name="Google Shape;21167;p28"/>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8" name="Google Shape;21168;p28"/>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9" name="Google Shape;21169;p28"/>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0" name="Google Shape;21170;p28"/>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1" name="Google Shape;21171;p28"/>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2" name="Google Shape;21172;p28"/>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3" name="Google Shape;21173;p28"/>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4" name="Google Shape;21174;p28"/>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5" name="Google Shape;21175;p28"/>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6" name="Google Shape;21176;p28"/>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7" name="Google Shape;21177;p28"/>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8" name="Google Shape;21178;p28"/>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9" name="Google Shape;21179;p28"/>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0" name="Google Shape;21180;p28"/>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1" name="Google Shape;21181;p28"/>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2" name="Google Shape;21182;p28"/>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3" name="Google Shape;21183;p28"/>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4" name="Google Shape;21184;p28"/>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5" name="Google Shape;21185;p28"/>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6" name="Google Shape;21186;p28"/>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7" name="Google Shape;21187;p28"/>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8" name="Google Shape;21188;p28"/>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9" name="Google Shape;21189;p28"/>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0" name="Google Shape;21190;p28"/>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1" name="Google Shape;21191;p28"/>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2" name="Google Shape;21192;p28"/>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3" name="Google Shape;21193;p28"/>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4" name="Google Shape;21194;p28"/>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195" name="Google Shape;21195;p28"/>
          <p:cNvSpPr txBox="1">
            <a:spLocks noGrp="1"/>
          </p:cNvSpPr>
          <p:nvPr>
            <p:ph type="subTitle" idx="1"/>
          </p:nvPr>
        </p:nvSpPr>
        <p:spPr>
          <a:xfrm rot="-252785">
            <a:off x="985818" y="1672380"/>
            <a:ext cx="4867553" cy="646525"/>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21196" name="Google Shape;21196;p28"/>
          <p:cNvSpPr txBox="1">
            <a:spLocks noGrp="1"/>
          </p:cNvSpPr>
          <p:nvPr>
            <p:ph type="title" hasCustomPrompt="1"/>
          </p:nvPr>
        </p:nvSpPr>
        <p:spPr>
          <a:xfrm rot="-252504">
            <a:off x="923569" y="720922"/>
            <a:ext cx="4867524" cy="853484"/>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8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1197" name="Google Shape;21197;p28"/>
          <p:cNvSpPr txBox="1">
            <a:spLocks noGrp="1"/>
          </p:cNvSpPr>
          <p:nvPr>
            <p:ph type="subTitle" idx="2"/>
          </p:nvPr>
        </p:nvSpPr>
        <p:spPr>
          <a:xfrm rot="215972">
            <a:off x="3632131" y="3559830"/>
            <a:ext cx="4867603" cy="646489"/>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21198" name="Google Shape;21198;p28"/>
          <p:cNvSpPr txBox="1">
            <a:spLocks noGrp="1"/>
          </p:cNvSpPr>
          <p:nvPr>
            <p:ph type="title" idx="3" hasCustomPrompt="1"/>
          </p:nvPr>
        </p:nvSpPr>
        <p:spPr>
          <a:xfrm rot="215126">
            <a:off x="3685645" y="2607691"/>
            <a:ext cx="4867528" cy="853684"/>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8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1199" name="Google Shape;21199;p28"/>
          <p:cNvSpPr txBox="1">
            <a:spLocks noGrp="1"/>
          </p:cNvSpPr>
          <p:nvPr>
            <p:ph type="subTitle" idx="4"/>
          </p:nvPr>
        </p:nvSpPr>
        <p:spPr>
          <a:xfrm rot="-160233">
            <a:off x="6395602" y="5446920"/>
            <a:ext cx="4867687" cy="646296"/>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21200" name="Google Shape;21200;p28"/>
          <p:cNvSpPr txBox="1">
            <a:spLocks noGrp="1"/>
          </p:cNvSpPr>
          <p:nvPr>
            <p:ph type="title" idx="5" hasCustomPrompt="1"/>
          </p:nvPr>
        </p:nvSpPr>
        <p:spPr>
          <a:xfrm rot="-159386">
            <a:off x="6356018" y="4494739"/>
            <a:ext cx="4867631" cy="853719"/>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8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21201" name="Google Shape;21201;p28"/>
          <p:cNvSpPr/>
          <p:nvPr/>
        </p:nvSpPr>
        <p:spPr>
          <a:xfrm rot="-4454930">
            <a:off x="2762137" y="6159729"/>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2" name="Google Shape;21202;p28"/>
          <p:cNvSpPr/>
          <p:nvPr/>
        </p:nvSpPr>
        <p:spPr>
          <a:xfrm rot="-1797008">
            <a:off x="993088" y="5448293"/>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3" name="Google Shape;21203;p28"/>
          <p:cNvSpPr/>
          <p:nvPr/>
        </p:nvSpPr>
        <p:spPr>
          <a:xfrm rot="-10330255">
            <a:off x="594121" y="6290809"/>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4" name="Google Shape;21204;p28"/>
          <p:cNvSpPr/>
          <p:nvPr/>
        </p:nvSpPr>
        <p:spPr>
          <a:xfrm rot="7248087">
            <a:off x="594130" y="4558648"/>
            <a:ext cx="96863" cy="19516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5" name="Google Shape;21205;p28"/>
          <p:cNvSpPr/>
          <p:nvPr/>
        </p:nvSpPr>
        <p:spPr>
          <a:xfrm rot="-4454930">
            <a:off x="992937" y="3633729"/>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6" name="Google Shape;21206;p28"/>
          <p:cNvSpPr/>
          <p:nvPr/>
        </p:nvSpPr>
        <p:spPr>
          <a:xfrm rot="-4454930">
            <a:off x="11464870" y="1865629"/>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7" name="Google Shape;21207;p28"/>
          <p:cNvSpPr/>
          <p:nvPr/>
        </p:nvSpPr>
        <p:spPr>
          <a:xfrm rot="-1797008">
            <a:off x="10834655" y="1259260"/>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8" name="Google Shape;21208;p28"/>
          <p:cNvSpPr/>
          <p:nvPr/>
        </p:nvSpPr>
        <p:spPr>
          <a:xfrm rot="-10330255">
            <a:off x="11192587" y="2769742"/>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09" name="Google Shape;21209;p28"/>
          <p:cNvSpPr/>
          <p:nvPr/>
        </p:nvSpPr>
        <p:spPr>
          <a:xfrm rot="7248087">
            <a:off x="9839563" y="746115"/>
            <a:ext cx="96863" cy="19516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10" name="Google Shape;21210;p28"/>
          <p:cNvSpPr/>
          <p:nvPr/>
        </p:nvSpPr>
        <p:spPr>
          <a:xfrm rot="-4454930">
            <a:off x="11553537" y="551562"/>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53963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1211"/>
        <p:cNvGrpSpPr/>
        <p:nvPr/>
      </p:nvGrpSpPr>
      <p:grpSpPr>
        <a:xfrm>
          <a:off x="0" y="0"/>
          <a:ext cx="0" cy="0"/>
          <a:chOff x="0" y="0"/>
          <a:chExt cx="0" cy="0"/>
        </a:xfrm>
      </p:grpSpPr>
      <p:grpSp>
        <p:nvGrpSpPr>
          <p:cNvPr id="21212" name="Google Shape;21212;p29"/>
          <p:cNvGrpSpPr/>
          <p:nvPr/>
        </p:nvGrpSpPr>
        <p:grpSpPr>
          <a:xfrm>
            <a:off x="0" y="0"/>
            <a:ext cx="12205600" cy="7066400"/>
            <a:chOff x="0" y="0"/>
            <a:chExt cx="9154200" cy="5299800"/>
          </a:xfrm>
        </p:grpSpPr>
        <p:sp>
          <p:nvSpPr>
            <p:cNvPr id="21213" name="Google Shape;21213;p29"/>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4" name="Google Shape;21214;p29"/>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5" name="Google Shape;21215;p29"/>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6" name="Google Shape;21216;p29"/>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7" name="Google Shape;21217;p29"/>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8" name="Google Shape;21218;p29"/>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9" name="Google Shape;21219;p29"/>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0" name="Google Shape;21220;p29"/>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1" name="Google Shape;21221;p29"/>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2" name="Google Shape;21222;p29"/>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3" name="Google Shape;21223;p29"/>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4" name="Google Shape;21224;p29"/>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5" name="Google Shape;21225;p29"/>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6" name="Google Shape;21226;p29"/>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7" name="Google Shape;21227;p29"/>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8" name="Google Shape;21228;p29"/>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9" name="Google Shape;21229;p29"/>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0" name="Google Shape;21230;p29"/>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1" name="Google Shape;21231;p29"/>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2" name="Google Shape;21232;p29"/>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3" name="Google Shape;21233;p29"/>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4" name="Google Shape;21234;p29"/>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5" name="Google Shape;21235;p29"/>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6" name="Google Shape;21236;p29"/>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7" name="Google Shape;21237;p29"/>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8" name="Google Shape;21238;p29"/>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9" name="Google Shape;21239;p29"/>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0" name="Google Shape;21240;p29"/>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1" name="Google Shape;21241;p29"/>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2" name="Google Shape;21242;p29"/>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3" name="Google Shape;21243;p29"/>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4" name="Google Shape;21244;p29"/>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5" name="Google Shape;21245;p29"/>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6" name="Google Shape;21246;p29"/>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7" name="Google Shape;21247;p29"/>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8" name="Google Shape;21248;p29"/>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9" name="Google Shape;21249;p29"/>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0" name="Google Shape;21250;p29"/>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1" name="Google Shape;21251;p29"/>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2" name="Google Shape;21252;p29"/>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3" name="Google Shape;21253;p29"/>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4" name="Google Shape;21254;p29"/>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5" name="Google Shape;21255;p29"/>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6" name="Google Shape;21256;p29"/>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7" name="Google Shape;21257;p29"/>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8" name="Google Shape;21258;p29"/>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9" name="Google Shape;21259;p29"/>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0" name="Google Shape;21260;p29"/>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1" name="Google Shape;21261;p29"/>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2" name="Google Shape;21262;p29"/>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3" name="Google Shape;21263;p29"/>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4" name="Google Shape;21264;p29"/>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5" name="Google Shape;21265;p29"/>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6" name="Google Shape;21266;p29"/>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7" name="Google Shape;21267;p29"/>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8" name="Google Shape;21268;p29"/>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9" name="Google Shape;21269;p29"/>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0" name="Google Shape;21270;p29"/>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1" name="Google Shape;21271;p29"/>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2" name="Google Shape;21272;p29"/>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3" name="Google Shape;21273;p29"/>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4" name="Google Shape;21274;p29"/>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5" name="Google Shape;21275;p29"/>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6" name="Google Shape;21276;p29"/>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7" name="Google Shape;21277;p29"/>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8" name="Google Shape;21278;p29"/>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79" name="Google Shape;21279;p29"/>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0" name="Google Shape;21280;p29"/>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1" name="Google Shape;21281;p29"/>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2" name="Google Shape;21282;p29"/>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3" name="Google Shape;21283;p29"/>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4" name="Google Shape;21284;p29"/>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5" name="Google Shape;21285;p29"/>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6" name="Google Shape;21286;p29"/>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7" name="Google Shape;21287;p29"/>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8" name="Google Shape;21288;p29"/>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89" name="Google Shape;21289;p29"/>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0" name="Google Shape;21290;p29"/>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1" name="Google Shape;21291;p29"/>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2" name="Google Shape;21292;p29"/>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3" name="Google Shape;21293;p29"/>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4" name="Google Shape;21294;p29"/>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5" name="Google Shape;21295;p29"/>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6" name="Google Shape;21296;p29"/>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7" name="Google Shape;21297;p29"/>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8" name="Google Shape;21298;p29"/>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99" name="Google Shape;21299;p29"/>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0" name="Google Shape;21300;p29"/>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1" name="Google Shape;21301;p29"/>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2" name="Google Shape;21302;p29"/>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3" name="Google Shape;21303;p29"/>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4" name="Google Shape;21304;p29"/>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5" name="Google Shape;21305;p29"/>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6" name="Google Shape;21306;p29"/>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7" name="Google Shape;21307;p29"/>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8" name="Google Shape;21308;p29"/>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9" name="Google Shape;21309;p29"/>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0" name="Google Shape;21310;p29"/>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1" name="Google Shape;21311;p29"/>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2" name="Google Shape;21312;p29"/>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3" name="Google Shape;21313;p29"/>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4" name="Google Shape;21314;p29"/>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5" name="Google Shape;21315;p29"/>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6" name="Google Shape;21316;p29"/>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7" name="Google Shape;21317;p29"/>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8" name="Google Shape;21318;p29"/>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9" name="Google Shape;21319;p29"/>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0" name="Google Shape;21320;p29"/>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1" name="Google Shape;21321;p29"/>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2" name="Google Shape;21322;p29"/>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3" name="Google Shape;21323;p29"/>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4" name="Google Shape;21324;p29"/>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5" name="Google Shape;21325;p29"/>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6" name="Google Shape;21326;p29"/>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7" name="Google Shape;21327;p29"/>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8" name="Google Shape;21328;p29"/>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9" name="Google Shape;21329;p29"/>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0" name="Google Shape;21330;p29"/>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1" name="Google Shape;21331;p29"/>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2" name="Google Shape;21332;p29"/>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3" name="Google Shape;21333;p29"/>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4" name="Google Shape;21334;p29"/>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5" name="Google Shape;21335;p29"/>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6" name="Google Shape;21336;p29"/>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7" name="Google Shape;21337;p29"/>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8" name="Google Shape;21338;p29"/>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9" name="Google Shape;21339;p29"/>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0" name="Google Shape;21340;p29"/>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1" name="Google Shape;21341;p29"/>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2" name="Google Shape;21342;p29"/>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3" name="Google Shape;21343;p29"/>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4" name="Google Shape;21344;p29"/>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5" name="Google Shape;21345;p29"/>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6" name="Google Shape;21346;p29"/>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7" name="Google Shape;21347;p29"/>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8" name="Google Shape;21348;p29"/>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49" name="Google Shape;21349;p29"/>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0" name="Google Shape;21350;p29"/>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1" name="Google Shape;21351;p29"/>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2" name="Google Shape;21352;p29"/>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3" name="Google Shape;21353;p29"/>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4" name="Google Shape;21354;p29"/>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5" name="Google Shape;21355;p29"/>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6" name="Google Shape;21356;p29"/>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7" name="Google Shape;21357;p29"/>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8" name="Google Shape;21358;p29"/>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9" name="Google Shape;21359;p29"/>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0" name="Google Shape;21360;p29"/>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1" name="Google Shape;21361;p29"/>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2" name="Google Shape;21362;p29"/>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3" name="Google Shape;21363;p29"/>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4" name="Google Shape;21364;p29"/>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5" name="Google Shape;21365;p29"/>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6" name="Google Shape;21366;p29"/>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7" name="Google Shape;21367;p29"/>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8" name="Google Shape;21368;p29"/>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9" name="Google Shape;21369;p29"/>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0" name="Google Shape;21370;p29"/>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1" name="Google Shape;21371;p29"/>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2" name="Google Shape;21372;p29"/>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3" name="Google Shape;21373;p29"/>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4" name="Google Shape;21374;p29"/>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5" name="Google Shape;21375;p29"/>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6" name="Google Shape;21376;p29"/>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7" name="Google Shape;21377;p29"/>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8" name="Google Shape;21378;p29"/>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9" name="Google Shape;21379;p29"/>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0" name="Google Shape;21380;p29"/>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1" name="Google Shape;21381;p29"/>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2" name="Google Shape;21382;p29"/>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3" name="Google Shape;21383;p29"/>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4" name="Google Shape;21384;p29"/>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5" name="Google Shape;21385;p29"/>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6" name="Google Shape;21386;p29"/>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7" name="Google Shape;21387;p29"/>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8" name="Google Shape;21388;p29"/>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9" name="Google Shape;21389;p29"/>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0" name="Google Shape;21390;p29"/>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1" name="Google Shape;21391;p29"/>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2" name="Google Shape;21392;p29"/>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3" name="Google Shape;21393;p29"/>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4" name="Google Shape;21394;p29"/>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5" name="Google Shape;21395;p29"/>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6" name="Google Shape;21396;p29"/>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7" name="Google Shape;21397;p29"/>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8" name="Google Shape;21398;p29"/>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9" name="Google Shape;21399;p29"/>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0" name="Google Shape;21400;p29"/>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1" name="Google Shape;21401;p29"/>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2" name="Google Shape;21402;p29"/>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3" name="Google Shape;21403;p29"/>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4" name="Google Shape;21404;p29"/>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5" name="Google Shape;21405;p29"/>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6" name="Google Shape;21406;p29"/>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7" name="Google Shape;21407;p29"/>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8" name="Google Shape;21408;p29"/>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9" name="Google Shape;21409;p29"/>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0" name="Google Shape;21410;p29"/>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1" name="Google Shape;21411;p29"/>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2" name="Google Shape;21412;p29"/>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3" name="Google Shape;21413;p29"/>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4" name="Google Shape;21414;p29"/>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5" name="Google Shape;21415;p29"/>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6" name="Google Shape;21416;p29"/>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7" name="Google Shape;21417;p29"/>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8" name="Google Shape;21418;p29"/>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9" name="Google Shape;21419;p29"/>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0" name="Google Shape;21420;p29"/>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1" name="Google Shape;21421;p29"/>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2" name="Google Shape;21422;p29"/>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3" name="Google Shape;21423;p29"/>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4" name="Google Shape;21424;p29"/>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5" name="Google Shape;21425;p29"/>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6" name="Google Shape;21426;p29"/>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7" name="Google Shape;21427;p29"/>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8" name="Google Shape;21428;p29"/>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9" name="Google Shape;21429;p29"/>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0" name="Google Shape;21430;p29"/>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1" name="Google Shape;21431;p29"/>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2" name="Google Shape;21432;p29"/>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3" name="Google Shape;21433;p29"/>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4" name="Google Shape;21434;p29"/>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5" name="Google Shape;21435;p29"/>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6" name="Google Shape;21436;p29"/>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7" name="Google Shape;21437;p29"/>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8" name="Google Shape;21438;p29"/>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9" name="Google Shape;21439;p29"/>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0" name="Google Shape;21440;p29"/>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1" name="Google Shape;21441;p29"/>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2" name="Google Shape;21442;p29"/>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3" name="Google Shape;21443;p29"/>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4" name="Google Shape;21444;p29"/>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5" name="Google Shape;21445;p29"/>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6" name="Google Shape;21446;p29"/>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7" name="Google Shape;21447;p29"/>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8" name="Google Shape;21448;p29"/>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9" name="Google Shape;21449;p29"/>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0" name="Google Shape;21450;p29"/>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1" name="Google Shape;21451;p29"/>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2" name="Google Shape;21452;p29"/>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3" name="Google Shape;21453;p29"/>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4" name="Google Shape;21454;p29"/>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5" name="Google Shape;21455;p29"/>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6" name="Google Shape;21456;p29"/>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7" name="Google Shape;21457;p29"/>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8" name="Google Shape;21458;p29"/>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9" name="Google Shape;21459;p29"/>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0" name="Google Shape;21460;p29"/>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1" name="Google Shape;21461;p29"/>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2" name="Google Shape;21462;p29"/>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3" name="Google Shape;21463;p29"/>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4" name="Google Shape;21464;p29"/>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5" name="Google Shape;21465;p29"/>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6" name="Google Shape;21466;p29"/>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7" name="Google Shape;21467;p29"/>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8" name="Google Shape;21468;p29"/>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9" name="Google Shape;21469;p29"/>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0" name="Google Shape;21470;p29"/>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1" name="Google Shape;21471;p29"/>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2" name="Google Shape;21472;p29"/>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3" name="Google Shape;21473;p29"/>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4" name="Google Shape;21474;p29"/>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5" name="Google Shape;21475;p29"/>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6" name="Google Shape;21476;p29"/>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7" name="Google Shape;21477;p29"/>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8" name="Google Shape;21478;p29"/>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9" name="Google Shape;21479;p29"/>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0" name="Google Shape;21480;p29"/>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1" name="Google Shape;21481;p29"/>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2" name="Google Shape;21482;p29"/>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3" name="Google Shape;21483;p29"/>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4" name="Google Shape;21484;p29"/>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5" name="Google Shape;21485;p29"/>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6" name="Google Shape;21486;p29"/>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7" name="Google Shape;21487;p29"/>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8" name="Google Shape;21488;p29"/>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9" name="Google Shape;21489;p29"/>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0" name="Google Shape;21490;p29"/>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1" name="Google Shape;21491;p29"/>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2" name="Google Shape;21492;p29"/>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3" name="Google Shape;21493;p29"/>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4" name="Google Shape;21494;p29"/>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5" name="Google Shape;21495;p29"/>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6" name="Google Shape;21496;p29"/>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7" name="Google Shape;21497;p29"/>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8" name="Google Shape;21498;p29"/>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9" name="Google Shape;21499;p29"/>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0" name="Google Shape;21500;p29"/>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1" name="Google Shape;21501;p29"/>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2" name="Google Shape;21502;p29"/>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3" name="Google Shape;21503;p29"/>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4" name="Google Shape;21504;p29"/>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5" name="Google Shape;21505;p29"/>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6" name="Google Shape;21506;p29"/>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7" name="Google Shape;21507;p29"/>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8" name="Google Shape;21508;p29"/>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9" name="Google Shape;21509;p29"/>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0" name="Google Shape;21510;p29"/>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1" name="Google Shape;21511;p29"/>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2" name="Google Shape;21512;p29"/>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3" name="Google Shape;21513;p29"/>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4" name="Google Shape;21514;p29"/>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5" name="Google Shape;21515;p29"/>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6" name="Google Shape;21516;p29"/>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7" name="Google Shape;21517;p29"/>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8" name="Google Shape;21518;p29"/>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9" name="Google Shape;21519;p29"/>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0" name="Google Shape;21520;p29"/>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1" name="Google Shape;21521;p29"/>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2" name="Google Shape;21522;p29"/>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3" name="Google Shape;21523;p29"/>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4" name="Google Shape;21524;p29"/>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5" name="Google Shape;21525;p29"/>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6" name="Google Shape;21526;p29"/>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7" name="Google Shape;21527;p29"/>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8" name="Google Shape;21528;p29"/>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29" name="Google Shape;21529;p29"/>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0" name="Google Shape;21530;p29"/>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1" name="Google Shape;21531;p29"/>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2" name="Google Shape;21532;p29"/>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3" name="Google Shape;21533;p29"/>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4" name="Google Shape;21534;p29"/>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5" name="Google Shape;21535;p29"/>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6" name="Google Shape;21536;p29"/>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7" name="Google Shape;21537;p29"/>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8" name="Google Shape;21538;p29"/>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39" name="Google Shape;21539;p29"/>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0" name="Google Shape;21540;p29"/>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1" name="Google Shape;21541;p29"/>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2" name="Google Shape;21542;p29"/>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3" name="Google Shape;21543;p29"/>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4" name="Google Shape;21544;p29"/>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5" name="Google Shape;21545;p29"/>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6" name="Google Shape;21546;p29"/>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7" name="Google Shape;21547;p29"/>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8" name="Google Shape;21548;p29"/>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49" name="Google Shape;21549;p29"/>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0" name="Google Shape;21550;p29"/>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1" name="Google Shape;21551;p29"/>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2" name="Google Shape;21552;p29"/>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3" name="Google Shape;21553;p29"/>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4" name="Google Shape;21554;p29"/>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5" name="Google Shape;21555;p29"/>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6" name="Google Shape;21556;p29"/>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7" name="Google Shape;21557;p29"/>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8" name="Google Shape;21558;p29"/>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59" name="Google Shape;21559;p29"/>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0" name="Google Shape;21560;p29"/>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1" name="Google Shape;21561;p29"/>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2" name="Google Shape;21562;p29"/>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3" name="Google Shape;21563;p29"/>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4" name="Google Shape;21564;p29"/>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5" name="Google Shape;21565;p29"/>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6" name="Google Shape;21566;p29"/>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7" name="Google Shape;21567;p29"/>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8" name="Google Shape;21568;p29"/>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69" name="Google Shape;21569;p29"/>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0" name="Google Shape;21570;p29"/>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1" name="Google Shape;21571;p29"/>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2" name="Google Shape;21572;p29"/>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3" name="Google Shape;21573;p29"/>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4" name="Google Shape;21574;p29"/>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5" name="Google Shape;21575;p29"/>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6" name="Google Shape;21576;p29"/>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7" name="Google Shape;21577;p29"/>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8" name="Google Shape;21578;p29"/>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79" name="Google Shape;21579;p29"/>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0" name="Google Shape;21580;p29"/>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1" name="Google Shape;21581;p29"/>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2" name="Google Shape;21582;p29"/>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3" name="Google Shape;21583;p29"/>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4" name="Google Shape;21584;p29"/>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5" name="Google Shape;21585;p29"/>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6" name="Google Shape;21586;p29"/>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7" name="Google Shape;21587;p29"/>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8" name="Google Shape;21588;p29"/>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89" name="Google Shape;21589;p29"/>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0" name="Google Shape;21590;p29"/>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1" name="Google Shape;21591;p29"/>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2" name="Google Shape;21592;p29"/>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3" name="Google Shape;21593;p29"/>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4" name="Google Shape;21594;p29"/>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5" name="Google Shape;21595;p29"/>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6" name="Google Shape;21596;p29"/>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7" name="Google Shape;21597;p29"/>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8" name="Google Shape;21598;p29"/>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99" name="Google Shape;21599;p29"/>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0" name="Google Shape;21600;p29"/>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1" name="Google Shape;21601;p29"/>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2" name="Google Shape;21602;p29"/>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3" name="Google Shape;21603;p29"/>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4" name="Google Shape;21604;p29"/>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5" name="Google Shape;21605;p29"/>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6" name="Google Shape;21606;p29"/>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7" name="Google Shape;21607;p29"/>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8" name="Google Shape;21608;p29"/>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09" name="Google Shape;21609;p29"/>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0" name="Google Shape;21610;p29"/>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1" name="Google Shape;21611;p29"/>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2" name="Google Shape;21612;p29"/>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3" name="Google Shape;21613;p29"/>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4" name="Google Shape;21614;p29"/>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5" name="Google Shape;21615;p29"/>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6" name="Google Shape;21616;p29"/>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7" name="Google Shape;21617;p29"/>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8" name="Google Shape;21618;p29"/>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19" name="Google Shape;21619;p29"/>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0" name="Google Shape;21620;p29"/>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1" name="Google Shape;21621;p29"/>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2" name="Google Shape;21622;p29"/>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3" name="Google Shape;21623;p29"/>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4" name="Google Shape;21624;p29"/>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5" name="Google Shape;21625;p29"/>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6" name="Google Shape;21626;p29"/>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7" name="Google Shape;21627;p29"/>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8" name="Google Shape;21628;p29"/>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29" name="Google Shape;21629;p29"/>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0" name="Google Shape;21630;p29"/>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1" name="Google Shape;21631;p29"/>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2" name="Google Shape;21632;p29"/>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3" name="Google Shape;21633;p29"/>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4" name="Google Shape;21634;p29"/>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5" name="Google Shape;21635;p29"/>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6" name="Google Shape;21636;p29"/>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7" name="Google Shape;21637;p29"/>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8" name="Google Shape;21638;p29"/>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39" name="Google Shape;21639;p29"/>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0" name="Google Shape;21640;p29"/>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1" name="Google Shape;21641;p29"/>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2" name="Google Shape;21642;p29"/>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3" name="Google Shape;21643;p29"/>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4" name="Google Shape;21644;p29"/>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5" name="Google Shape;21645;p29"/>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6" name="Google Shape;21646;p29"/>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7" name="Google Shape;21647;p29"/>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8" name="Google Shape;21648;p29"/>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49" name="Google Shape;21649;p29"/>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0" name="Google Shape;21650;p29"/>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1" name="Google Shape;21651;p29"/>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2" name="Google Shape;21652;p29"/>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3" name="Google Shape;21653;p29"/>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4" name="Google Shape;21654;p29"/>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5" name="Google Shape;21655;p29"/>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6" name="Google Shape;21656;p29"/>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7" name="Google Shape;21657;p29"/>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8" name="Google Shape;21658;p29"/>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59" name="Google Shape;21659;p29"/>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0" name="Google Shape;21660;p29"/>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1" name="Google Shape;21661;p29"/>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2" name="Google Shape;21662;p29"/>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3" name="Google Shape;21663;p29"/>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4" name="Google Shape;21664;p29"/>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5" name="Google Shape;21665;p29"/>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6" name="Google Shape;21666;p29"/>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7" name="Google Shape;21667;p29"/>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8" name="Google Shape;21668;p29"/>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69" name="Google Shape;21669;p29"/>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0" name="Google Shape;21670;p29"/>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1" name="Google Shape;21671;p29"/>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2" name="Google Shape;21672;p29"/>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3" name="Google Shape;21673;p29"/>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4" name="Google Shape;21674;p29"/>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5" name="Google Shape;21675;p29"/>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6" name="Google Shape;21676;p29"/>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7" name="Google Shape;21677;p29"/>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8" name="Google Shape;21678;p29"/>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79" name="Google Shape;21679;p29"/>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0" name="Google Shape;21680;p29"/>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1" name="Google Shape;21681;p29"/>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2" name="Google Shape;21682;p29"/>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3" name="Google Shape;21683;p29"/>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4" name="Google Shape;21684;p29"/>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5" name="Google Shape;21685;p29"/>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6" name="Google Shape;21686;p29"/>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7" name="Google Shape;21687;p29"/>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8" name="Google Shape;21688;p29"/>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89" name="Google Shape;21689;p29"/>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0" name="Google Shape;21690;p29"/>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1" name="Google Shape;21691;p29"/>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2" name="Google Shape;21692;p29"/>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3" name="Google Shape;21693;p29"/>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4" name="Google Shape;21694;p29"/>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5" name="Google Shape;21695;p29"/>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6" name="Google Shape;21696;p29"/>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7" name="Google Shape;21697;p29"/>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8" name="Google Shape;21698;p29"/>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99" name="Google Shape;21699;p29"/>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0" name="Google Shape;21700;p29"/>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1" name="Google Shape;21701;p29"/>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2" name="Google Shape;21702;p29"/>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3" name="Google Shape;21703;p29"/>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4" name="Google Shape;21704;p29"/>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5" name="Google Shape;21705;p29"/>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6" name="Google Shape;21706;p29"/>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7" name="Google Shape;21707;p29"/>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8" name="Google Shape;21708;p29"/>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09" name="Google Shape;21709;p29"/>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0" name="Google Shape;21710;p29"/>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1" name="Google Shape;21711;p29"/>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2" name="Google Shape;21712;p29"/>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3" name="Google Shape;21713;p29"/>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4" name="Google Shape;21714;p29"/>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5" name="Google Shape;21715;p29"/>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6" name="Google Shape;21716;p29"/>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7" name="Google Shape;21717;p29"/>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8" name="Google Shape;21718;p29"/>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19" name="Google Shape;21719;p29"/>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0" name="Google Shape;21720;p29"/>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1" name="Google Shape;21721;p29"/>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2" name="Google Shape;21722;p29"/>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3" name="Google Shape;21723;p29"/>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4" name="Google Shape;21724;p29"/>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5" name="Google Shape;21725;p29"/>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6" name="Google Shape;21726;p29"/>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7" name="Google Shape;21727;p29"/>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8" name="Google Shape;21728;p29"/>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29" name="Google Shape;21729;p29"/>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0" name="Google Shape;21730;p29"/>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1" name="Google Shape;21731;p29"/>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2" name="Google Shape;21732;p29"/>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3" name="Google Shape;21733;p29"/>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4" name="Google Shape;21734;p29"/>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5" name="Google Shape;21735;p29"/>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6" name="Google Shape;21736;p29"/>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7" name="Google Shape;21737;p29"/>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8" name="Google Shape;21738;p29"/>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39" name="Google Shape;21739;p29"/>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0" name="Google Shape;21740;p29"/>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1" name="Google Shape;21741;p29"/>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2" name="Google Shape;21742;p29"/>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3" name="Google Shape;21743;p29"/>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4" name="Google Shape;21744;p29"/>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5" name="Google Shape;21745;p29"/>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6" name="Google Shape;21746;p29"/>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7" name="Google Shape;21747;p29"/>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8" name="Google Shape;21748;p29"/>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49" name="Google Shape;21749;p29"/>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0" name="Google Shape;21750;p29"/>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1" name="Google Shape;21751;p29"/>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2" name="Google Shape;21752;p29"/>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3" name="Google Shape;21753;p29"/>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4" name="Google Shape;21754;p29"/>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5" name="Google Shape;21755;p29"/>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6" name="Google Shape;21756;p29"/>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7" name="Google Shape;21757;p29"/>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8" name="Google Shape;21758;p29"/>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59" name="Google Shape;21759;p29"/>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0" name="Google Shape;21760;p29"/>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1" name="Google Shape;21761;p29"/>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2" name="Google Shape;21762;p29"/>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3" name="Google Shape;21763;p29"/>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4" name="Google Shape;21764;p29"/>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5" name="Google Shape;21765;p29"/>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6" name="Google Shape;21766;p29"/>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7" name="Google Shape;21767;p29"/>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8" name="Google Shape;21768;p29"/>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69" name="Google Shape;21769;p29"/>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0" name="Google Shape;21770;p29"/>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1" name="Google Shape;21771;p29"/>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2" name="Google Shape;21772;p29"/>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3" name="Google Shape;21773;p29"/>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4" name="Google Shape;21774;p29"/>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5" name="Google Shape;21775;p29"/>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6" name="Google Shape;21776;p29"/>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7" name="Google Shape;21777;p29"/>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8" name="Google Shape;21778;p29"/>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79" name="Google Shape;21779;p29"/>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0" name="Google Shape;21780;p29"/>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1" name="Google Shape;21781;p29"/>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2" name="Google Shape;21782;p29"/>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3" name="Google Shape;21783;p29"/>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4" name="Google Shape;21784;p29"/>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5" name="Google Shape;21785;p29"/>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6" name="Google Shape;21786;p29"/>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7" name="Google Shape;21787;p29"/>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8" name="Google Shape;21788;p29"/>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89" name="Google Shape;21789;p29"/>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0" name="Google Shape;21790;p29"/>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1" name="Google Shape;21791;p29"/>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2" name="Google Shape;21792;p29"/>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3" name="Google Shape;21793;p29"/>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4" name="Google Shape;21794;p29"/>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5" name="Google Shape;21795;p29"/>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6" name="Google Shape;21796;p29"/>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7" name="Google Shape;21797;p29"/>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8" name="Google Shape;21798;p29"/>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99" name="Google Shape;21799;p29"/>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0" name="Google Shape;21800;p29"/>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1" name="Google Shape;21801;p29"/>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2" name="Google Shape;21802;p29"/>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3" name="Google Shape;21803;p29"/>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4" name="Google Shape;21804;p29"/>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5" name="Google Shape;21805;p29"/>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6" name="Google Shape;21806;p29"/>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7" name="Google Shape;21807;p29"/>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8" name="Google Shape;21808;p29"/>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09" name="Google Shape;21809;p29"/>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0" name="Google Shape;21810;p29"/>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1" name="Google Shape;21811;p29"/>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2" name="Google Shape;21812;p29"/>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3" name="Google Shape;21813;p29"/>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4" name="Google Shape;21814;p29"/>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5" name="Google Shape;21815;p29"/>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6" name="Google Shape;21816;p29"/>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7" name="Google Shape;21817;p29"/>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8" name="Google Shape;21818;p29"/>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19" name="Google Shape;21819;p29"/>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0" name="Google Shape;21820;p29"/>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1" name="Google Shape;21821;p29"/>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2" name="Google Shape;21822;p29"/>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3" name="Google Shape;21823;p29"/>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4" name="Google Shape;21824;p29"/>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5" name="Google Shape;21825;p29"/>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6" name="Google Shape;21826;p29"/>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7" name="Google Shape;21827;p29"/>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8" name="Google Shape;21828;p29"/>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29" name="Google Shape;21829;p29"/>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0" name="Google Shape;21830;p29"/>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1" name="Google Shape;21831;p29"/>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2" name="Google Shape;21832;p29"/>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3" name="Google Shape;21833;p29"/>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4" name="Google Shape;21834;p29"/>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5" name="Google Shape;21835;p29"/>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6" name="Google Shape;21836;p29"/>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7" name="Google Shape;21837;p29"/>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8" name="Google Shape;21838;p29"/>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39" name="Google Shape;21839;p29"/>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0" name="Google Shape;21840;p29"/>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1" name="Google Shape;21841;p29"/>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2" name="Google Shape;21842;p29"/>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3" name="Google Shape;21843;p29"/>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4" name="Google Shape;21844;p29"/>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5" name="Google Shape;21845;p29"/>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6" name="Google Shape;21846;p29"/>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7" name="Google Shape;21847;p29"/>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8" name="Google Shape;21848;p29"/>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49" name="Google Shape;21849;p29"/>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0" name="Google Shape;21850;p29"/>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1" name="Google Shape;21851;p29"/>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2" name="Google Shape;21852;p29"/>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3" name="Google Shape;21853;p29"/>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4" name="Google Shape;21854;p29"/>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5" name="Google Shape;21855;p29"/>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6" name="Google Shape;21856;p29"/>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7" name="Google Shape;21857;p29"/>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8" name="Google Shape;21858;p29"/>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59" name="Google Shape;21859;p29"/>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0" name="Google Shape;21860;p29"/>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1" name="Google Shape;21861;p29"/>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2" name="Google Shape;21862;p29"/>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3" name="Google Shape;21863;p29"/>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4" name="Google Shape;21864;p29"/>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5" name="Google Shape;21865;p29"/>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6" name="Google Shape;21866;p29"/>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7" name="Google Shape;21867;p29"/>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8" name="Google Shape;21868;p29"/>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69" name="Google Shape;21869;p29"/>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0" name="Google Shape;21870;p29"/>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1" name="Google Shape;21871;p29"/>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2" name="Google Shape;21872;p29"/>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3" name="Google Shape;21873;p29"/>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4" name="Google Shape;21874;p29"/>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5" name="Google Shape;21875;p29"/>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6" name="Google Shape;21876;p29"/>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7" name="Google Shape;21877;p29"/>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8" name="Google Shape;21878;p29"/>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79" name="Google Shape;21879;p29"/>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0" name="Google Shape;21880;p29"/>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1" name="Google Shape;21881;p29"/>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2" name="Google Shape;21882;p29"/>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3" name="Google Shape;21883;p29"/>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4" name="Google Shape;21884;p29"/>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5" name="Google Shape;21885;p29"/>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6" name="Google Shape;21886;p29"/>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7" name="Google Shape;21887;p29"/>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8" name="Google Shape;21888;p29"/>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89" name="Google Shape;21889;p29"/>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0" name="Google Shape;21890;p29"/>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1" name="Google Shape;21891;p29"/>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2" name="Google Shape;21892;p29"/>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3" name="Google Shape;21893;p29"/>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4" name="Google Shape;21894;p29"/>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5" name="Google Shape;21895;p29"/>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6" name="Google Shape;21896;p29"/>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7" name="Google Shape;21897;p29"/>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8" name="Google Shape;21898;p29"/>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99" name="Google Shape;21899;p29"/>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0" name="Google Shape;21900;p29"/>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1" name="Google Shape;21901;p29"/>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2" name="Google Shape;21902;p29"/>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3" name="Google Shape;21903;p29"/>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4" name="Google Shape;21904;p29"/>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5" name="Google Shape;21905;p29"/>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6" name="Google Shape;21906;p29"/>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7" name="Google Shape;21907;p29"/>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8" name="Google Shape;21908;p29"/>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09" name="Google Shape;21909;p29"/>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0" name="Google Shape;21910;p29"/>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1" name="Google Shape;21911;p29"/>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2" name="Google Shape;21912;p29"/>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3" name="Google Shape;21913;p29"/>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4" name="Google Shape;21914;p29"/>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5" name="Google Shape;21915;p29"/>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6" name="Google Shape;21916;p29"/>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7" name="Google Shape;21917;p29"/>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8" name="Google Shape;21918;p29"/>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19" name="Google Shape;21919;p29"/>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0" name="Google Shape;21920;p29"/>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1" name="Google Shape;21921;p29"/>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2" name="Google Shape;21922;p29"/>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3" name="Google Shape;21923;p29"/>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4" name="Google Shape;21924;p29"/>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5" name="Google Shape;21925;p29"/>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6" name="Google Shape;21926;p29"/>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7" name="Google Shape;21927;p29"/>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8" name="Google Shape;21928;p29"/>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29" name="Google Shape;21929;p29"/>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0" name="Google Shape;21930;p29"/>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1" name="Google Shape;21931;p29"/>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2" name="Google Shape;21932;p29"/>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3" name="Google Shape;21933;p29"/>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4" name="Google Shape;21934;p29"/>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5" name="Google Shape;21935;p29"/>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6" name="Google Shape;21936;p29"/>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7" name="Google Shape;21937;p29"/>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8" name="Google Shape;21938;p29"/>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39" name="Google Shape;21939;p29"/>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0" name="Google Shape;21940;p29"/>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1" name="Google Shape;21941;p29"/>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2" name="Google Shape;21942;p29"/>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3" name="Google Shape;21943;p29"/>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4" name="Google Shape;21944;p29"/>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5" name="Google Shape;21945;p29"/>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6" name="Google Shape;21946;p29"/>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7" name="Google Shape;21947;p29"/>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8" name="Google Shape;21948;p29"/>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49" name="Google Shape;21949;p29"/>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0" name="Google Shape;21950;p29"/>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1" name="Google Shape;21951;p29"/>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2" name="Google Shape;21952;p29"/>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3" name="Google Shape;21953;p29"/>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4" name="Google Shape;21954;p29"/>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5" name="Google Shape;21955;p29"/>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6" name="Google Shape;21956;p29"/>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7" name="Google Shape;21957;p29"/>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8" name="Google Shape;21958;p29"/>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59" name="Google Shape;21959;p29"/>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0" name="Google Shape;21960;p29"/>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1" name="Google Shape;21961;p29"/>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2" name="Google Shape;21962;p29"/>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3" name="Google Shape;21963;p29"/>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4" name="Google Shape;21964;p29"/>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5" name="Google Shape;21965;p29"/>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6" name="Google Shape;21966;p29"/>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7" name="Google Shape;21967;p29"/>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8" name="Google Shape;21968;p29"/>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69" name="Google Shape;21969;p29"/>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0" name="Google Shape;21970;p29"/>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1" name="Google Shape;21971;p29"/>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2" name="Google Shape;21972;p29"/>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3" name="Google Shape;21973;p29"/>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4" name="Google Shape;21974;p29"/>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5" name="Google Shape;21975;p29"/>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6" name="Google Shape;21976;p29"/>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7" name="Google Shape;21977;p29"/>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8" name="Google Shape;21978;p29"/>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79" name="Google Shape;21979;p29"/>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0" name="Google Shape;21980;p29"/>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1" name="Google Shape;21981;p29"/>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2" name="Google Shape;21982;p29"/>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3" name="Google Shape;21983;p29"/>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4" name="Google Shape;21984;p29"/>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5" name="Google Shape;21985;p29"/>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6" name="Google Shape;21986;p29"/>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7" name="Google Shape;21987;p29"/>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8" name="Google Shape;21988;p29"/>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89" name="Google Shape;21989;p29"/>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0" name="Google Shape;21990;p29"/>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1" name="Google Shape;21991;p29"/>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2" name="Google Shape;21992;p29"/>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3" name="Google Shape;21993;p29"/>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4" name="Google Shape;21994;p29"/>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5" name="Google Shape;21995;p29"/>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6" name="Google Shape;21996;p29"/>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7" name="Google Shape;21997;p29"/>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8" name="Google Shape;21998;p29"/>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99" name="Google Shape;21999;p29"/>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0" name="Google Shape;22000;p29"/>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1" name="Google Shape;22001;p29"/>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2" name="Google Shape;22002;p29"/>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3" name="Google Shape;22003;p29"/>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4" name="Google Shape;22004;p29"/>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5" name="Google Shape;22005;p29"/>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6" name="Google Shape;22006;p29"/>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7" name="Google Shape;22007;p29"/>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8" name="Google Shape;22008;p29"/>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09" name="Google Shape;22009;p29"/>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0" name="Google Shape;22010;p29"/>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1" name="Google Shape;22011;p29"/>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2" name="Google Shape;22012;p29"/>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3" name="Google Shape;22013;p29"/>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4" name="Google Shape;22014;p29"/>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5" name="Google Shape;22015;p29"/>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6" name="Google Shape;22016;p29"/>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7" name="Google Shape;22017;p29"/>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8" name="Google Shape;22018;p29"/>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19" name="Google Shape;22019;p29"/>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0" name="Google Shape;22020;p29"/>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1" name="Google Shape;22021;p29"/>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2" name="Google Shape;22022;p29"/>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3" name="Google Shape;22023;p29"/>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4" name="Google Shape;22024;p29"/>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5" name="Google Shape;22025;p29"/>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6" name="Google Shape;22026;p29"/>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7" name="Google Shape;22027;p29"/>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8" name="Google Shape;22028;p29"/>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29" name="Google Shape;22029;p29"/>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0" name="Google Shape;22030;p29"/>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1" name="Google Shape;22031;p29"/>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2" name="Google Shape;22032;p29"/>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3" name="Google Shape;22033;p29"/>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4" name="Google Shape;22034;p29"/>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5" name="Google Shape;22035;p29"/>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6" name="Google Shape;22036;p29"/>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7" name="Google Shape;22037;p29"/>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8" name="Google Shape;22038;p29"/>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39" name="Google Shape;22039;p29"/>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0" name="Google Shape;22040;p29"/>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1" name="Google Shape;22041;p29"/>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2" name="Google Shape;22042;p29"/>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3" name="Google Shape;22043;p29"/>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4" name="Google Shape;22044;p29"/>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5" name="Google Shape;22045;p29"/>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6" name="Google Shape;22046;p29"/>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7" name="Google Shape;22047;p29"/>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48" name="Google Shape;22048;p29"/>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049" name="Google Shape;22049;p29"/>
          <p:cNvSpPr txBox="1">
            <a:spLocks noGrp="1"/>
          </p:cNvSpPr>
          <p:nvPr>
            <p:ph type="title"/>
          </p:nvPr>
        </p:nvSpPr>
        <p:spPr>
          <a:xfrm rot="129289">
            <a:off x="1551321" y="586931"/>
            <a:ext cx="4553220" cy="1411403"/>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10666"/>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050" name="Google Shape;22050;p29"/>
          <p:cNvSpPr txBox="1">
            <a:spLocks noGrp="1"/>
          </p:cNvSpPr>
          <p:nvPr>
            <p:ph type="subTitle" idx="1"/>
          </p:nvPr>
        </p:nvSpPr>
        <p:spPr>
          <a:xfrm rot="-686">
            <a:off x="1823931" y="2395888"/>
            <a:ext cx="4008000" cy="1636800"/>
          </a:xfrm>
          <a:prstGeom prst="rect">
            <a:avLst/>
          </a:prstGeom>
          <a:solidFill>
            <a:schemeClr val="lt2"/>
          </a:solidFill>
          <a:effectLst>
            <a:outerShdw dist="57150" dir="2400000" algn="bl" rotWithShape="0">
              <a:schemeClr val="dk1">
                <a:alpha val="19000"/>
              </a:schemeClr>
            </a:outerShdw>
          </a:effectLst>
        </p:spPr>
        <p:txBody>
          <a:bodyPr spcFirstLastPara="1" wrap="square" lIns="91425" tIns="91425" rIns="91425" bIns="91425" anchor="t" anchorCtr="0">
            <a:noAutofit/>
          </a:bodyPr>
          <a:lstStyle>
            <a:lvl1pPr lvl="0" algn="ctr">
              <a:spcBef>
                <a:spcPts val="0"/>
              </a:spcBef>
              <a:spcAft>
                <a:spcPts val="0"/>
              </a:spcAft>
              <a:buSzPts val="2500"/>
              <a:buFont typeface="Bebas Neue"/>
              <a:buNone/>
              <a:defRPr sz="2667">
                <a:latin typeface="Rum Raisin"/>
                <a:ea typeface="Rum Raisin"/>
                <a:cs typeface="Rum Raisin"/>
                <a:sym typeface="Rum Raisi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051" name="Google Shape;22051;p29"/>
          <p:cNvSpPr txBox="1"/>
          <p:nvPr/>
        </p:nvSpPr>
        <p:spPr>
          <a:xfrm rot="373294">
            <a:off x="7429663" y="4433741"/>
            <a:ext cx="3499008" cy="1292051"/>
          </a:xfrm>
          <a:prstGeom prst="rect">
            <a:avLst/>
          </a:prstGeom>
          <a:solidFill>
            <a:schemeClr val="lt2"/>
          </a:solidFill>
          <a:ln>
            <a:noFill/>
          </a:ln>
          <a:effectLst>
            <a:outerShdw dist="66675" dir="2640000" algn="bl" rotWithShape="0">
              <a:schemeClr val="dk1">
                <a:alpha val="17000"/>
              </a:schemeClr>
            </a:outerShdw>
          </a:effectLst>
        </p:spPr>
        <p:txBody>
          <a:bodyPr spcFirstLastPara="1" wrap="square" lIns="121900" tIns="0" rIns="121900" bIns="0" anchor="ctr" anchorCtr="0">
            <a:noAutofit/>
          </a:bodyPr>
          <a:lstStyle/>
          <a:p>
            <a:pPr marL="0" lvl="0" indent="0" algn="ctr" rtl="0">
              <a:spcBef>
                <a:spcPts val="400"/>
              </a:spcBef>
              <a:spcAft>
                <a:spcPts val="0"/>
              </a:spcAft>
              <a:buNone/>
            </a:pPr>
            <a:r>
              <a:rPr lang="en" sz="1600" b="1">
                <a:solidFill>
                  <a:schemeClr val="dk1"/>
                </a:solidFill>
                <a:latin typeface="Anaheim"/>
                <a:ea typeface="Anaheim"/>
                <a:cs typeface="Anaheim"/>
                <a:sym typeface="Anaheim"/>
              </a:rPr>
              <a:t>CREDITS:</a:t>
            </a:r>
            <a:r>
              <a:rPr lang="en" sz="1600">
                <a:solidFill>
                  <a:schemeClr val="dk1"/>
                </a:solidFill>
                <a:latin typeface="Anaheim"/>
                <a:ea typeface="Anaheim"/>
                <a:cs typeface="Anaheim"/>
                <a:sym typeface="Anaheim"/>
              </a:rPr>
              <a:t> This presentation template was created by </a:t>
            </a:r>
            <a:r>
              <a:rPr lang="en" sz="1600" b="1">
                <a:solidFill>
                  <a:schemeClr val="dk1"/>
                </a:solidFill>
                <a:uFill>
                  <a:noFill/>
                </a:uFill>
                <a:latin typeface="Anaheim"/>
                <a:ea typeface="Anaheim"/>
                <a:cs typeface="Anaheim"/>
                <a:sym typeface="Anaheim"/>
                <a:hlinkClick r:id="rId2">
                  <a:extLst>
                    <a:ext uri="{A12FA001-AC4F-418D-AE19-62706E023703}">
                      <ahyp:hlinkClr xmlns="" xmlns:ahyp="http://schemas.microsoft.com/office/drawing/2018/hyperlinkcolor" val="tx"/>
                    </a:ext>
                  </a:extLst>
                </a:hlinkClick>
              </a:rPr>
              <a:t>Slidesgo</a:t>
            </a:r>
            <a:r>
              <a:rPr lang="en" sz="1600">
                <a:solidFill>
                  <a:schemeClr val="dk1"/>
                </a:solidFill>
                <a:latin typeface="Anaheim"/>
                <a:ea typeface="Anaheim"/>
                <a:cs typeface="Anaheim"/>
                <a:sym typeface="Anaheim"/>
              </a:rPr>
              <a:t>, and includes icons by </a:t>
            </a:r>
            <a:r>
              <a:rPr lang="en" sz="1600" b="1">
                <a:solidFill>
                  <a:schemeClr val="dk1"/>
                </a:solidFill>
                <a:uFill>
                  <a:noFill/>
                </a:uFill>
                <a:latin typeface="Anaheim"/>
                <a:ea typeface="Anaheim"/>
                <a:cs typeface="Anaheim"/>
                <a:sym typeface="Anaheim"/>
                <a:hlinkClick r:id="rId3">
                  <a:extLst>
                    <a:ext uri="{A12FA001-AC4F-418D-AE19-62706E023703}">
                      <ahyp:hlinkClr xmlns="" xmlns:ahyp="http://schemas.microsoft.com/office/drawing/2018/hyperlinkcolor" val="tx"/>
                    </a:ext>
                  </a:extLst>
                </a:hlinkClick>
              </a:rPr>
              <a:t>Flaticon</a:t>
            </a:r>
            <a:r>
              <a:rPr lang="en" sz="1600">
                <a:solidFill>
                  <a:schemeClr val="dk1"/>
                </a:solidFill>
                <a:latin typeface="Anaheim"/>
                <a:ea typeface="Anaheim"/>
                <a:cs typeface="Anaheim"/>
                <a:sym typeface="Anaheim"/>
              </a:rPr>
              <a:t>, and infographics &amp; images by </a:t>
            </a:r>
            <a:r>
              <a:rPr lang="en" sz="1600" b="1">
                <a:solidFill>
                  <a:schemeClr val="dk1"/>
                </a:solidFill>
                <a:uFill>
                  <a:noFill/>
                </a:uFill>
                <a:latin typeface="Anaheim"/>
                <a:ea typeface="Anaheim"/>
                <a:cs typeface="Anaheim"/>
                <a:sym typeface="Anaheim"/>
                <a:hlinkClick r:id="rId4">
                  <a:extLst>
                    <a:ext uri="{A12FA001-AC4F-418D-AE19-62706E023703}">
                      <ahyp:hlinkClr xmlns="" xmlns:ahyp="http://schemas.microsoft.com/office/drawing/2018/hyperlinkcolor" val="tx"/>
                    </a:ext>
                  </a:extLst>
                </a:hlinkClick>
              </a:rPr>
              <a:t>Freepik</a:t>
            </a:r>
            <a:r>
              <a:rPr lang="en" sz="1600">
                <a:solidFill>
                  <a:schemeClr val="dk1"/>
                </a:solidFill>
                <a:latin typeface="Anaheim"/>
                <a:ea typeface="Anaheim"/>
                <a:cs typeface="Anaheim"/>
                <a:sym typeface="Anaheim"/>
              </a:rPr>
              <a:t> </a:t>
            </a:r>
            <a:endParaRPr sz="1600" b="1">
              <a:solidFill>
                <a:schemeClr val="dk1"/>
              </a:solidFill>
              <a:latin typeface="Anaheim"/>
              <a:ea typeface="Anaheim"/>
              <a:cs typeface="Anaheim"/>
              <a:sym typeface="Anaheim"/>
            </a:endParaRPr>
          </a:p>
        </p:txBody>
      </p:sp>
    </p:spTree>
    <p:extLst>
      <p:ext uri="{BB962C8B-B14F-4D97-AF65-F5344CB8AC3E}">
        <p14:creationId xmlns:p14="http://schemas.microsoft.com/office/powerpoint/2010/main" val="39245556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2052"/>
        <p:cNvGrpSpPr/>
        <p:nvPr/>
      </p:nvGrpSpPr>
      <p:grpSpPr>
        <a:xfrm>
          <a:off x="0" y="0"/>
          <a:ext cx="0" cy="0"/>
          <a:chOff x="0" y="0"/>
          <a:chExt cx="0" cy="0"/>
        </a:xfrm>
      </p:grpSpPr>
      <p:grpSp>
        <p:nvGrpSpPr>
          <p:cNvPr id="22053" name="Google Shape;22053;p30"/>
          <p:cNvGrpSpPr/>
          <p:nvPr/>
        </p:nvGrpSpPr>
        <p:grpSpPr>
          <a:xfrm>
            <a:off x="0" y="0"/>
            <a:ext cx="12205600" cy="7066400"/>
            <a:chOff x="0" y="0"/>
            <a:chExt cx="9154200" cy="5299800"/>
          </a:xfrm>
        </p:grpSpPr>
        <p:sp>
          <p:nvSpPr>
            <p:cNvPr id="22054" name="Google Shape;22054;p30"/>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5" name="Google Shape;22055;p30"/>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6" name="Google Shape;22056;p30"/>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7" name="Google Shape;22057;p30"/>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8" name="Google Shape;22058;p30"/>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59" name="Google Shape;22059;p30"/>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0" name="Google Shape;22060;p30"/>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1" name="Google Shape;22061;p30"/>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2" name="Google Shape;22062;p30"/>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3" name="Google Shape;22063;p30"/>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4" name="Google Shape;22064;p30"/>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5" name="Google Shape;22065;p30"/>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6" name="Google Shape;22066;p30"/>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7" name="Google Shape;22067;p30"/>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8" name="Google Shape;22068;p30"/>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69" name="Google Shape;22069;p30"/>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0" name="Google Shape;22070;p30"/>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1" name="Google Shape;22071;p30"/>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2" name="Google Shape;22072;p30"/>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3" name="Google Shape;22073;p30"/>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4" name="Google Shape;22074;p30"/>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5" name="Google Shape;22075;p30"/>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6" name="Google Shape;22076;p30"/>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7" name="Google Shape;22077;p30"/>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8" name="Google Shape;22078;p30"/>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79" name="Google Shape;22079;p30"/>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0" name="Google Shape;22080;p30"/>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1" name="Google Shape;22081;p30"/>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2" name="Google Shape;22082;p30"/>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3" name="Google Shape;22083;p30"/>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4" name="Google Shape;22084;p30"/>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5" name="Google Shape;22085;p30"/>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6" name="Google Shape;22086;p30"/>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7" name="Google Shape;22087;p30"/>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8" name="Google Shape;22088;p30"/>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89" name="Google Shape;22089;p30"/>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0" name="Google Shape;22090;p30"/>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1" name="Google Shape;22091;p30"/>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2" name="Google Shape;22092;p30"/>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3" name="Google Shape;22093;p30"/>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4" name="Google Shape;22094;p30"/>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5" name="Google Shape;22095;p30"/>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6" name="Google Shape;22096;p30"/>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7" name="Google Shape;22097;p30"/>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8" name="Google Shape;22098;p30"/>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99" name="Google Shape;22099;p30"/>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0" name="Google Shape;22100;p30"/>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1" name="Google Shape;22101;p30"/>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2" name="Google Shape;22102;p30"/>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3" name="Google Shape;22103;p30"/>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4" name="Google Shape;22104;p30"/>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5" name="Google Shape;22105;p30"/>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6" name="Google Shape;22106;p30"/>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7" name="Google Shape;22107;p30"/>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8" name="Google Shape;22108;p30"/>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09" name="Google Shape;22109;p30"/>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0" name="Google Shape;22110;p30"/>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1" name="Google Shape;22111;p30"/>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2" name="Google Shape;22112;p30"/>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3" name="Google Shape;22113;p30"/>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4" name="Google Shape;22114;p30"/>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5" name="Google Shape;22115;p30"/>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6" name="Google Shape;22116;p30"/>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7" name="Google Shape;22117;p30"/>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8" name="Google Shape;22118;p30"/>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19" name="Google Shape;22119;p30"/>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0" name="Google Shape;22120;p30"/>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1" name="Google Shape;22121;p30"/>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2" name="Google Shape;22122;p30"/>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3" name="Google Shape;22123;p30"/>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4" name="Google Shape;22124;p30"/>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5" name="Google Shape;22125;p30"/>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6" name="Google Shape;22126;p30"/>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7" name="Google Shape;22127;p30"/>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8" name="Google Shape;22128;p30"/>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29" name="Google Shape;22129;p30"/>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0" name="Google Shape;22130;p30"/>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1" name="Google Shape;22131;p30"/>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2" name="Google Shape;22132;p30"/>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3" name="Google Shape;22133;p30"/>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4" name="Google Shape;22134;p30"/>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5" name="Google Shape;22135;p30"/>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6" name="Google Shape;22136;p30"/>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7" name="Google Shape;22137;p30"/>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8" name="Google Shape;22138;p30"/>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39" name="Google Shape;22139;p30"/>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0" name="Google Shape;22140;p30"/>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1" name="Google Shape;22141;p30"/>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2" name="Google Shape;22142;p30"/>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3" name="Google Shape;22143;p30"/>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4" name="Google Shape;22144;p30"/>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5" name="Google Shape;22145;p30"/>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6" name="Google Shape;22146;p30"/>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7" name="Google Shape;22147;p30"/>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8" name="Google Shape;22148;p30"/>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49" name="Google Shape;22149;p30"/>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0" name="Google Shape;22150;p30"/>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1" name="Google Shape;22151;p30"/>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2" name="Google Shape;22152;p30"/>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3" name="Google Shape;22153;p30"/>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4" name="Google Shape;22154;p30"/>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5" name="Google Shape;22155;p30"/>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6" name="Google Shape;22156;p30"/>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7" name="Google Shape;22157;p30"/>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8" name="Google Shape;22158;p30"/>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59" name="Google Shape;22159;p30"/>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0" name="Google Shape;22160;p30"/>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1" name="Google Shape;22161;p30"/>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2" name="Google Shape;22162;p30"/>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3" name="Google Shape;22163;p30"/>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4" name="Google Shape;22164;p30"/>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5" name="Google Shape;22165;p30"/>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6" name="Google Shape;22166;p30"/>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7" name="Google Shape;22167;p30"/>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8" name="Google Shape;22168;p30"/>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69" name="Google Shape;22169;p30"/>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0" name="Google Shape;22170;p30"/>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1" name="Google Shape;22171;p30"/>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2" name="Google Shape;22172;p30"/>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3" name="Google Shape;22173;p30"/>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4" name="Google Shape;22174;p30"/>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5" name="Google Shape;22175;p30"/>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6" name="Google Shape;22176;p30"/>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7" name="Google Shape;22177;p30"/>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8" name="Google Shape;22178;p30"/>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79" name="Google Shape;22179;p30"/>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0" name="Google Shape;22180;p30"/>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1" name="Google Shape;22181;p30"/>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2" name="Google Shape;22182;p30"/>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3" name="Google Shape;22183;p30"/>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4" name="Google Shape;22184;p30"/>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5" name="Google Shape;22185;p30"/>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6" name="Google Shape;22186;p30"/>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7" name="Google Shape;22187;p30"/>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8" name="Google Shape;22188;p30"/>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89" name="Google Shape;22189;p30"/>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0" name="Google Shape;22190;p30"/>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1" name="Google Shape;22191;p30"/>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2" name="Google Shape;22192;p30"/>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3" name="Google Shape;22193;p30"/>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4" name="Google Shape;22194;p30"/>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5" name="Google Shape;22195;p30"/>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6" name="Google Shape;22196;p30"/>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7" name="Google Shape;22197;p30"/>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8" name="Google Shape;22198;p30"/>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99" name="Google Shape;22199;p30"/>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0" name="Google Shape;22200;p30"/>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1" name="Google Shape;22201;p30"/>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2" name="Google Shape;22202;p30"/>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3" name="Google Shape;22203;p30"/>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4" name="Google Shape;22204;p30"/>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5" name="Google Shape;22205;p30"/>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6" name="Google Shape;22206;p30"/>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7" name="Google Shape;22207;p30"/>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8" name="Google Shape;22208;p30"/>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09" name="Google Shape;22209;p30"/>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0" name="Google Shape;22210;p30"/>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1" name="Google Shape;22211;p30"/>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2" name="Google Shape;22212;p30"/>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3" name="Google Shape;22213;p30"/>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4" name="Google Shape;22214;p30"/>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5" name="Google Shape;22215;p30"/>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6" name="Google Shape;22216;p30"/>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7" name="Google Shape;22217;p30"/>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8" name="Google Shape;22218;p30"/>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19" name="Google Shape;22219;p30"/>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0" name="Google Shape;22220;p30"/>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1" name="Google Shape;22221;p30"/>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2" name="Google Shape;22222;p30"/>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3" name="Google Shape;22223;p30"/>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4" name="Google Shape;22224;p30"/>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5" name="Google Shape;22225;p30"/>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6" name="Google Shape;22226;p30"/>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7" name="Google Shape;22227;p30"/>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8" name="Google Shape;22228;p30"/>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29" name="Google Shape;22229;p30"/>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0" name="Google Shape;22230;p30"/>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1" name="Google Shape;22231;p30"/>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2" name="Google Shape;22232;p30"/>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3" name="Google Shape;22233;p30"/>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4" name="Google Shape;22234;p30"/>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5" name="Google Shape;22235;p30"/>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6" name="Google Shape;22236;p30"/>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7" name="Google Shape;22237;p30"/>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8" name="Google Shape;22238;p30"/>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39" name="Google Shape;22239;p30"/>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0" name="Google Shape;22240;p30"/>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1" name="Google Shape;22241;p30"/>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2" name="Google Shape;22242;p30"/>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3" name="Google Shape;22243;p30"/>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4" name="Google Shape;22244;p30"/>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5" name="Google Shape;22245;p30"/>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6" name="Google Shape;22246;p30"/>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7" name="Google Shape;22247;p30"/>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8" name="Google Shape;22248;p30"/>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49" name="Google Shape;22249;p30"/>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0" name="Google Shape;22250;p30"/>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1" name="Google Shape;22251;p30"/>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2" name="Google Shape;22252;p30"/>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3" name="Google Shape;22253;p30"/>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4" name="Google Shape;22254;p30"/>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5" name="Google Shape;22255;p30"/>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6" name="Google Shape;22256;p30"/>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7" name="Google Shape;22257;p30"/>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8" name="Google Shape;22258;p30"/>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59" name="Google Shape;22259;p30"/>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0" name="Google Shape;22260;p30"/>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1" name="Google Shape;22261;p30"/>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2" name="Google Shape;22262;p30"/>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3" name="Google Shape;22263;p30"/>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4" name="Google Shape;22264;p30"/>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5" name="Google Shape;22265;p30"/>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6" name="Google Shape;22266;p30"/>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7" name="Google Shape;22267;p30"/>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8" name="Google Shape;22268;p30"/>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69" name="Google Shape;22269;p30"/>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0" name="Google Shape;22270;p30"/>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1" name="Google Shape;22271;p30"/>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2" name="Google Shape;22272;p30"/>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3" name="Google Shape;22273;p30"/>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4" name="Google Shape;22274;p30"/>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5" name="Google Shape;22275;p30"/>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6" name="Google Shape;22276;p30"/>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7" name="Google Shape;22277;p30"/>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8" name="Google Shape;22278;p30"/>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79" name="Google Shape;22279;p30"/>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0" name="Google Shape;22280;p30"/>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1" name="Google Shape;22281;p30"/>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2" name="Google Shape;22282;p30"/>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3" name="Google Shape;22283;p30"/>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4" name="Google Shape;22284;p30"/>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5" name="Google Shape;22285;p30"/>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6" name="Google Shape;22286;p30"/>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7" name="Google Shape;22287;p30"/>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8" name="Google Shape;22288;p30"/>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89" name="Google Shape;22289;p30"/>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0" name="Google Shape;22290;p30"/>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1" name="Google Shape;22291;p30"/>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2" name="Google Shape;22292;p30"/>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3" name="Google Shape;22293;p30"/>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4" name="Google Shape;22294;p30"/>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5" name="Google Shape;22295;p30"/>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6" name="Google Shape;22296;p30"/>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7" name="Google Shape;22297;p30"/>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8" name="Google Shape;22298;p30"/>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99" name="Google Shape;22299;p30"/>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0" name="Google Shape;22300;p30"/>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1" name="Google Shape;22301;p30"/>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2" name="Google Shape;22302;p30"/>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3" name="Google Shape;22303;p30"/>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4" name="Google Shape;22304;p30"/>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5" name="Google Shape;22305;p30"/>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6" name="Google Shape;22306;p30"/>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7" name="Google Shape;22307;p30"/>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8" name="Google Shape;22308;p30"/>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09" name="Google Shape;22309;p30"/>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0" name="Google Shape;22310;p30"/>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1" name="Google Shape;22311;p30"/>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2" name="Google Shape;22312;p30"/>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3" name="Google Shape;22313;p30"/>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4" name="Google Shape;22314;p30"/>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5" name="Google Shape;22315;p30"/>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6" name="Google Shape;22316;p30"/>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7" name="Google Shape;22317;p30"/>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8" name="Google Shape;22318;p30"/>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19" name="Google Shape;22319;p30"/>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0" name="Google Shape;22320;p30"/>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1" name="Google Shape;22321;p30"/>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2" name="Google Shape;22322;p30"/>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3" name="Google Shape;22323;p30"/>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4" name="Google Shape;22324;p30"/>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5" name="Google Shape;22325;p30"/>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6" name="Google Shape;22326;p30"/>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7" name="Google Shape;22327;p30"/>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8" name="Google Shape;22328;p30"/>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29" name="Google Shape;22329;p30"/>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0" name="Google Shape;22330;p30"/>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1" name="Google Shape;22331;p30"/>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2" name="Google Shape;22332;p30"/>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3" name="Google Shape;22333;p30"/>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4" name="Google Shape;22334;p30"/>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5" name="Google Shape;22335;p30"/>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6" name="Google Shape;22336;p30"/>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7" name="Google Shape;22337;p30"/>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8" name="Google Shape;22338;p30"/>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39" name="Google Shape;22339;p30"/>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0" name="Google Shape;22340;p30"/>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1" name="Google Shape;22341;p30"/>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2" name="Google Shape;22342;p30"/>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3" name="Google Shape;22343;p30"/>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4" name="Google Shape;22344;p30"/>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5" name="Google Shape;22345;p30"/>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6" name="Google Shape;22346;p30"/>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7" name="Google Shape;22347;p30"/>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8" name="Google Shape;22348;p30"/>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49" name="Google Shape;22349;p30"/>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0" name="Google Shape;22350;p30"/>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1" name="Google Shape;22351;p30"/>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2" name="Google Shape;22352;p30"/>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3" name="Google Shape;22353;p30"/>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4" name="Google Shape;22354;p30"/>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5" name="Google Shape;22355;p30"/>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6" name="Google Shape;22356;p30"/>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7" name="Google Shape;22357;p30"/>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8" name="Google Shape;22358;p30"/>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59" name="Google Shape;22359;p30"/>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0" name="Google Shape;22360;p30"/>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1" name="Google Shape;22361;p30"/>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2" name="Google Shape;22362;p30"/>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3" name="Google Shape;22363;p30"/>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4" name="Google Shape;22364;p30"/>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5" name="Google Shape;22365;p30"/>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6" name="Google Shape;22366;p30"/>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7" name="Google Shape;22367;p30"/>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8" name="Google Shape;22368;p30"/>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69" name="Google Shape;22369;p30"/>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0" name="Google Shape;22370;p30"/>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1" name="Google Shape;22371;p30"/>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2" name="Google Shape;22372;p30"/>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3" name="Google Shape;22373;p30"/>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4" name="Google Shape;22374;p30"/>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5" name="Google Shape;22375;p30"/>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6" name="Google Shape;22376;p30"/>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7" name="Google Shape;22377;p30"/>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8" name="Google Shape;22378;p30"/>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79" name="Google Shape;22379;p30"/>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0" name="Google Shape;22380;p30"/>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1" name="Google Shape;22381;p30"/>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2" name="Google Shape;22382;p30"/>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3" name="Google Shape;22383;p30"/>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4" name="Google Shape;22384;p30"/>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5" name="Google Shape;22385;p30"/>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6" name="Google Shape;22386;p30"/>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7" name="Google Shape;22387;p30"/>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8" name="Google Shape;22388;p30"/>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89" name="Google Shape;22389;p30"/>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0" name="Google Shape;22390;p30"/>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1" name="Google Shape;22391;p30"/>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2" name="Google Shape;22392;p30"/>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3" name="Google Shape;22393;p30"/>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4" name="Google Shape;22394;p30"/>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5" name="Google Shape;22395;p30"/>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6" name="Google Shape;22396;p30"/>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7" name="Google Shape;22397;p30"/>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8" name="Google Shape;22398;p30"/>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99" name="Google Shape;22399;p30"/>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0" name="Google Shape;22400;p30"/>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1" name="Google Shape;22401;p30"/>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2" name="Google Shape;22402;p30"/>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3" name="Google Shape;22403;p30"/>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4" name="Google Shape;22404;p30"/>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5" name="Google Shape;22405;p30"/>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6" name="Google Shape;22406;p30"/>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7" name="Google Shape;22407;p30"/>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8" name="Google Shape;22408;p30"/>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09" name="Google Shape;22409;p30"/>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0" name="Google Shape;22410;p30"/>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1" name="Google Shape;22411;p30"/>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2" name="Google Shape;22412;p30"/>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3" name="Google Shape;22413;p30"/>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4" name="Google Shape;22414;p30"/>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5" name="Google Shape;22415;p30"/>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6" name="Google Shape;22416;p30"/>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7" name="Google Shape;22417;p30"/>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8" name="Google Shape;22418;p30"/>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19" name="Google Shape;22419;p30"/>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0" name="Google Shape;22420;p30"/>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1" name="Google Shape;22421;p30"/>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2" name="Google Shape;22422;p30"/>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3" name="Google Shape;22423;p30"/>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4" name="Google Shape;22424;p30"/>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5" name="Google Shape;22425;p30"/>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6" name="Google Shape;22426;p30"/>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7" name="Google Shape;22427;p30"/>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8" name="Google Shape;22428;p30"/>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29" name="Google Shape;22429;p30"/>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0" name="Google Shape;22430;p30"/>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1" name="Google Shape;22431;p30"/>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2" name="Google Shape;22432;p30"/>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3" name="Google Shape;22433;p30"/>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4" name="Google Shape;22434;p30"/>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5" name="Google Shape;22435;p30"/>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6" name="Google Shape;22436;p30"/>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7" name="Google Shape;22437;p30"/>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8" name="Google Shape;22438;p30"/>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39" name="Google Shape;22439;p30"/>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0" name="Google Shape;22440;p30"/>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1" name="Google Shape;22441;p30"/>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2" name="Google Shape;22442;p30"/>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3" name="Google Shape;22443;p30"/>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4" name="Google Shape;22444;p30"/>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5" name="Google Shape;22445;p30"/>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6" name="Google Shape;22446;p30"/>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7" name="Google Shape;22447;p30"/>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8" name="Google Shape;22448;p30"/>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49" name="Google Shape;22449;p30"/>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0" name="Google Shape;22450;p30"/>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1" name="Google Shape;22451;p30"/>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2" name="Google Shape;22452;p30"/>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3" name="Google Shape;22453;p30"/>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4" name="Google Shape;22454;p30"/>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5" name="Google Shape;22455;p30"/>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6" name="Google Shape;22456;p30"/>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7" name="Google Shape;22457;p30"/>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8" name="Google Shape;22458;p30"/>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59" name="Google Shape;22459;p30"/>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0" name="Google Shape;22460;p30"/>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1" name="Google Shape;22461;p30"/>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2" name="Google Shape;22462;p30"/>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3" name="Google Shape;22463;p30"/>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4" name="Google Shape;22464;p30"/>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5" name="Google Shape;22465;p30"/>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6" name="Google Shape;22466;p30"/>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7" name="Google Shape;22467;p30"/>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8" name="Google Shape;22468;p30"/>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69" name="Google Shape;22469;p30"/>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0" name="Google Shape;22470;p30"/>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1" name="Google Shape;22471;p30"/>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2" name="Google Shape;22472;p30"/>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3" name="Google Shape;22473;p30"/>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4" name="Google Shape;22474;p30"/>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5" name="Google Shape;22475;p30"/>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6" name="Google Shape;22476;p30"/>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7" name="Google Shape;22477;p30"/>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8" name="Google Shape;22478;p30"/>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79" name="Google Shape;22479;p30"/>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0" name="Google Shape;22480;p30"/>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1" name="Google Shape;22481;p30"/>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2" name="Google Shape;22482;p30"/>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3" name="Google Shape;22483;p30"/>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4" name="Google Shape;22484;p30"/>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5" name="Google Shape;22485;p30"/>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6" name="Google Shape;22486;p30"/>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7" name="Google Shape;22487;p30"/>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8" name="Google Shape;22488;p30"/>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89" name="Google Shape;22489;p30"/>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0" name="Google Shape;22490;p30"/>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1" name="Google Shape;22491;p30"/>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2" name="Google Shape;22492;p30"/>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3" name="Google Shape;22493;p30"/>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4" name="Google Shape;22494;p30"/>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5" name="Google Shape;22495;p30"/>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6" name="Google Shape;22496;p30"/>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7" name="Google Shape;22497;p30"/>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8" name="Google Shape;22498;p30"/>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99" name="Google Shape;22499;p30"/>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0" name="Google Shape;22500;p30"/>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1" name="Google Shape;22501;p30"/>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2" name="Google Shape;22502;p30"/>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3" name="Google Shape;22503;p30"/>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4" name="Google Shape;22504;p30"/>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5" name="Google Shape;22505;p30"/>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6" name="Google Shape;22506;p30"/>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7" name="Google Shape;22507;p30"/>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8" name="Google Shape;22508;p30"/>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09" name="Google Shape;22509;p30"/>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0" name="Google Shape;22510;p30"/>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1" name="Google Shape;22511;p30"/>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2" name="Google Shape;22512;p30"/>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3" name="Google Shape;22513;p30"/>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4" name="Google Shape;22514;p30"/>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5" name="Google Shape;22515;p30"/>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6" name="Google Shape;22516;p30"/>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7" name="Google Shape;22517;p30"/>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8" name="Google Shape;22518;p30"/>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19" name="Google Shape;22519;p30"/>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0" name="Google Shape;22520;p30"/>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1" name="Google Shape;22521;p30"/>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2" name="Google Shape;22522;p30"/>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3" name="Google Shape;22523;p30"/>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4" name="Google Shape;22524;p30"/>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5" name="Google Shape;22525;p30"/>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6" name="Google Shape;22526;p30"/>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7" name="Google Shape;22527;p30"/>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8" name="Google Shape;22528;p30"/>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29" name="Google Shape;22529;p30"/>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0" name="Google Shape;22530;p30"/>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1" name="Google Shape;22531;p30"/>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2" name="Google Shape;22532;p30"/>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3" name="Google Shape;22533;p30"/>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4" name="Google Shape;22534;p30"/>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5" name="Google Shape;22535;p30"/>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6" name="Google Shape;22536;p30"/>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7" name="Google Shape;22537;p30"/>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8" name="Google Shape;22538;p30"/>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39" name="Google Shape;22539;p30"/>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0" name="Google Shape;22540;p30"/>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1" name="Google Shape;22541;p30"/>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2" name="Google Shape;22542;p30"/>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3" name="Google Shape;22543;p30"/>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4" name="Google Shape;22544;p30"/>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5" name="Google Shape;22545;p30"/>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6" name="Google Shape;22546;p30"/>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7" name="Google Shape;22547;p30"/>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8" name="Google Shape;22548;p30"/>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49" name="Google Shape;22549;p30"/>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0" name="Google Shape;22550;p30"/>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1" name="Google Shape;22551;p30"/>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2" name="Google Shape;22552;p30"/>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3" name="Google Shape;22553;p30"/>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4" name="Google Shape;22554;p30"/>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5" name="Google Shape;22555;p30"/>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6" name="Google Shape;22556;p30"/>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7" name="Google Shape;22557;p30"/>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8" name="Google Shape;22558;p30"/>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59" name="Google Shape;22559;p30"/>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0" name="Google Shape;22560;p30"/>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1" name="Google Shape;22561;p30"/>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2" name="Google Shape;22562;p30"/>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3" name="Google Shape;22563;p30"/>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4" name="Google Shape;22564;p30"/>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5" name="Google Shape;22565;p30"/>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6" name="Google Shape;22566;p30"/>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7" name="Google Shape;22567;p30"/>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8" name="Google Shape;22568;p30"/>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69" name="Google Shape;22569;p30"/>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0" name="Google Shape;22570;p30"/>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1" name="Google Shape;22571;p30"/>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2" name="Google Shape;22572;p30"/>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3" name="Google Shape;22573;p30"/>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4" name="Google Shape;22574;p30"/>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5" name="Google Shape;22575;p30"/>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6" name="Google Shape;22576;p30"/>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7" name="Google Shape;22577;p30"/>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8" name="Google Shape;22578;p30"/>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79" name="Google Shape;22579;p30"/>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0" name="Google Shape;22580;p30"/>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1" name="Google Shape;22581;p30"/>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2" name="Google Shape;22582;p30"/>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3" name="Google Shape;22583;p30"/>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4" name="Google Shape;22584;p30"/>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5" name="Google Shape;22585;p30"/>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6" name="Google Shape;22586;p30"/>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7" name="Google Shape;22587;p30"/>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8" name="Google Shape;22588;p30"/>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89" name="Google Shape;22589;p30"/>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0" name="Google Shape;22590;p30"/>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1" name="Google Shape;22591;p30"/>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2" name="Google Shape;22592;p30"/>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3" name="Google Shape;22593;p30"/>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4" name="Google Shape;22594;p30"/>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5" name="Google Shape;22595;p30"/>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6" name="Google Shape;22596;p30"/>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7" name="Google Shape;22597;p30"/>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8" name="Google Shape;22598;p30"/>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99" name="Google Shape;22599;p30"/>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0" name="Google Shape;22600;p30"/>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1" name="Google Shape;22601;p30"/>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2" name="Google Shape;22602;p30"/>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3" name="Google Shape;22603;p30"/>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4" name="Google Shape;22604;p30"/>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5" name="Google Shape;22605;p30"/>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6" name="Google Shape;22606;p30"/>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7" name="Google Shape;22607;p30"/>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8" name="Google Shape;22608;p30"/>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09" name="Google Shape;22609;p30"/>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0" name="Google Shape;22610;p30"/>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1" name="Google Shape;22611;p30"/>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2" name="Google Shape;22612;p30"/>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3" name="Google Shape;22613;p30"/>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4" name="Google Shape;22614;p30"/>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5" name="Google Shape;22615;p30"/>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6" name="Google Shape;22616;p30"/>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7" name="Google Shape;22617;p30"/>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8" name="Google Shape;22618;p30"/>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19" name="Google Shape;22619;p30"/>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0" name="Google Shape;22620;p30"/>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1" name="Google Shape;22621;p30"/>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2" name="Google Shape;22622;p30"/>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3" name="Google Shape;22623;p30"/>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4" name="Google Shape;22624;p30"/>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5" name="Google Shape;22625;p30"/>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6" name="Google Shape;22626;p30"/>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7" name="Google Shape;22627;p30"/>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8" name="Google Shape;22628;p30"/>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29" name="Google Shape;22629;p30"/>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0" name="Google Shape;22630;p30"/>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1" name="Google Shape;22631;p30"/>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2" name="Google Shape;22632;p30"/>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3" name="Google Shape;22633;p30"/>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4" name="Google Shape;22634;p30"/>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5" name="Google Shape;22635;p30"/>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6" name="Google Shape;22636;p30"/>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7" name="Google Shape;22637;p30"/>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8" name="Google Shape;22638;p30"/>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39" name="Google Shape;22639;p30"/>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0" name="Google Shape;22640;p30"/>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1" name="Google Shape;22641;p30"/>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2" name="Google Shape;22642;p30"/>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3" name="Google Shape;22643;p30"/>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4" name="Google Shape;22644;p30"/>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5" name="Google Shape;22645;p30"/>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6" name="Google Shape;22646;p30"/>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7" name="Google Shape;22647;p30"/>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8" name="Google Shape;22648;p30"/>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49" name="Google Shape;22649;p30"/>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0" name="Google Shape;22650;p30"/>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1" name="Google Shape;22651;p30"/>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2" name="Google Shape;22652;p30"/>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3" name="Google Shape;22653;p30"/>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4" name="Google Shape;22654;p30"/>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5" name="Google Shape;22655;p30"/>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6" name="Google Shape;22656;p30"/>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7" name="Google Shape;22657;p30"/>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8" name="Google Shape;22658;p30"/>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59" name="Google Shape;22659;p30"/>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0" name="Google Shape;22660;p30"/>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1" name="Google Shape;22661;p30"/>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2" name="Google Shape;22662;p30"/>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3" name="Google Shape;22663;p30"/>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4" name="Google Shape;22664;p30"/>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5" name="Google Shape;22665;p30"/>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6" name="Google Shape;22666;p30"/>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7" name="Google Shape;22667;p30"/>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8" name="Google Shape;22668;p30"/>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69" name="Google Shape;22669;p30"/>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0" name="Google Shape;22670;p30"/>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1" name="Google Shape;22671;p30"/>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2" name="Google Shape;22672;p30"/>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3" name="Google Shape;22673;p30"/>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4" name="Google Shape;22674;p30"/>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5" name="Google Shape;22675;p30"/>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6" name="Google Shape;22676;p30"/>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7" name="Google Shape;22677;p30"/>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8" name="Google Shape;22678;p30"/>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79" name="Google Shape;22679;p30"/>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0" name="Google Shape;22680;p30"/>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1" name="Google Shape;22681;p30"/>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2" name="Google Shape;22682;p30"/>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3" name="Google Shape;22683;p30"/>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4" name="Google Shape;22684;p30"/>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5" name="Google Shape;22685;p30"/>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6" name="Google Shape;22686;p30"/>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7" name="Google Shape;22687;p30"/>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8" name="Google Shape;22688;p30"/>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89" name="Google Shape;22689;p30"/>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0" name="Google Shape;22690;p30"/>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1" name="Google Shape;22691;p30"/>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2" name="Google Shape;22692;p30"/>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3" name="Google Shape;22693;p30"/>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4" name="Google Shape;22694;p30"/>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5" name="Google Shape;22695;p30"/>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6" name="Google Shape;22696;p30"/>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7" name="Google Shape;22697;p30"/>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8" name="Google Shape;22698;p30"/>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99" name="Google Shape;22699;p30"/>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0" name="Google Shape;22700;p30"/>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1" name="Google Shape;22701;p30"/>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2" name="Google Shape;22702;p30"/>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3" name="Google Shape;22703;p30"/>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4" name="Google Shape;22704;p30"/>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5" name="Google Shape;22705;p30"/>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6" name="Google Shape;22706;p30"/>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7" name="Google Shape;22707;p30"/>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8" name="Google Shape;22708;p30"/>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09" name="Google Shape;22709;p30"/>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0" name="Google Shape;22710;p30"/>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1" name="Google Shape;22711;p30"/>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2" name="Google Shape;22712;p30"/>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3" name="Google Shape;22713;p30"/>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4" name="Google Shape;22714;p30"/>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5" name="Google Shape;22715;p30"/>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6" name="Google Shape;22716;p30"/>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7" name="Google Shape;22717;p30"/>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8" name="Google Shape;22718;p30"/>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19" name="Google Shape;22719;p30"/>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0" name="Google Shape;22720;p30"/>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1" name="Google Shape;22721;p30"/>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2" name="Google Shape;22722;p30"/>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3" name="Google Shape;22723;p30"/>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4" name="Google Shape;22724;p30"/>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5" name="Google Shape;22725;p30"/>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6" name="Google Shape;22726;p30"/>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7" name="Google Shape;22727;p30"/>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8" name="Google Shape;22728;p30"/>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29" name="Google Shape;22729;p30"/>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0" name="Google Shape;22730;p30"/>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1" name="Google Shape;22731;p30"/>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2" name="Google Shape;22732;p30"/>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3" name="Google Shape;22733;p30"/>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4" name="Google Shape;22734;p30"/>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5" name="Google Shape;22735;p30"/>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6" name="Google Shape;22736;p30"/>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7" name="Google Shape;22737;p30"/>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8" name="Google Shape;22738;p30"/>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39" name="Google Shape;22739;p30"/>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0" name="Google Shape;22740;p30"/>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1" name="Google Shape;22741;p30"/>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2" name="Google Shape;22742;p30"/>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3" name="Google Shape;22743;p30"/>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4" name="Google Shape;22744;p30"/>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5" name="Google Shape;22745;p30"/>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6" name="Google Shape;22746;p30"/>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7" name="Google Shape;22747;p30"/>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8" name="Google Shape;22748;p30"/>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49" name="Google Shape;22749;p30"/>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0" name="Google Shape;22750;p30"/>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1" name="Google Shape;22751;p30"/>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2" name="Google Shape;22752;p30"/>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3" name="Google Shape;22753;p30"/>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4" name="Google Shape;22754;p30"/>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5" name="Google Shape;22755;p30"/>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6" name="Google Shape;22756;p30"/>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7" name="Google Shape;22757;p30"/>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8" name="Google Shape;22758;p30"/>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59" name="Google Shape;22759;p30"/>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0" name="Google Shape;22760;p30"/>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1" name="Google Shape;22761;p30"/>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2" name="Google Shape;22762;p30"/>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3" name="Google Shape;22763;p30"/>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4" name="Google Shape;22764;p30"/>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5" name="Google Shape;22765;p30"/>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6" name="Google Shape;22766;p30"/>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7" name="Google Shape;22767;p30"/>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8" name="Google Shape;22768;p30"/>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69" name="Google Shape;22769;p30"/>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0" name="Google Shape;22770;p30"/>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1" name="Google Shape;22771;p30"/>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2" name="Google Shape;22772;p30"/>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3" name="Google Shape;22773;p30"/>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4" name="Google Shape;22774;p30"/>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5" name="Google Shape;22775;p30"/>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6" name="Google Shape;22776;p30"/>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7" name="Google Shape;22777;p30"/>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8" name="Google Shape;22778;p30"/>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79" name="Google Shape;22779;p30"/>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0" name="Google Shape;22780;p30"/>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1" name="Google Shape;22781;p30"/>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2" name="Google Shape;22782;p30"/>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3" name="Google Shape;22783;p30"/>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4" name="Google Shape;22784;p30"/>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5" name="Google Shape;22785;p30"/>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6" name="Google Shape;22786;p30"/>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7" name="Google Shape;22787;p30"/>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8" name="Google Shape;22788;p30"/>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89" name="Google Shape;22789;p30"/>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0" name="Google Shape;22790;p30"/>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1" name="Google Shape;22791;p30"/>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2" name="Google Shape;22792;p30"/>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3" name="Google Shape;22793;p30"/>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4" name="Google Shape;22794;p30"/>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5" name="Google Shape;22795;p30"/>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6" name="Google Shape;22796;p30"/>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7" name="Google Shape;22797;p30"/>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8" name="Google Shape;22798;p30"/>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99" name="Google Shape;22799;p30"/>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0" name="Google Shape;22800;p30"/>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1" name="Google Shape;22801;p30"/>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2" name="Google Shape;22802;p30"/>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3" name="Google Shape;22803;p30"/>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4" name="Google Shape;22804;p30"/>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5" name="Google Shape;22805;p30"/>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6" name="Google Shape;22806;p30"/>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7" name="Google Shape;22807;p30"/>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8" name="Google Shape;22808;p30"/>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09" name="Google Shape;22809;p30"/>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0" name="Google Shape;22810;p30"/>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1" name="Google Shape;22811;p30"/>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2" name="Google Shape;22812;p30"/>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3" name="Google Shape;22813;p30"/>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4" name="Google Shape;22814;p30"/>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5" name="Google Shape;22815;p30"/>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6" name="Google Shape;22816;p30"/>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7" name="Google Shape;22817;p30"/>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8" name="Google Shape;22818;p30"/>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19" name="Google Shape;22819;p30"/>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0" name="Google Shape;22820;p30"/>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1" name="Google Shape;22821;p30"/>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2" name="Google Shape;22822;p30"/>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3" name="Google Shape;22823;p30"/>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4" name="Google Shape;22824;p30"/>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5" name="Google Shape;22825;p30"/>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6" name="Google Shape;22826;p30"/>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7" name="Google Shape;22827;p30"/>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8" name="Google Shape;22828;p30"/>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29" name="Google Shape;22829;p30"/>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0" name="Google Shape;22830;p30"/>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1" name="Google Shape;22831;p30"/>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2" name="Google Shape;22832;p30"/>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3" name="Google Shape;22833;p30"/>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4" name="Google Shape;22834;p30"/>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5" name="Google Shape;22835;p30"/>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6" name="Google Shape;22836;p30"/>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7" name="Google Shape;22837;p30"/>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8" name="Google Shape;22838;p30"/>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39" name="Google Shape;22839;p30"/>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0" name="Google Shape;22840;p30"/>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1" name="Google Shape;22841;p30"/>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2" name="Google Shape;22842;p30"/>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3" name="Google Shape;22843;p30"/>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4" name="Google Shape;22844;p30"/>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5" name="Google Shape;22845;p30"/>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6" name="Google Shape;22846;p30"/>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7" name="Google Shape;22847;p30"/>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8" name="Google Shape;22848;p30"/>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49" name="Google Shape;22849;p30"/>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0" name="Google Shape;22850;p30"/>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1" name="Google Shape;22851;p30"/>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2" name="Google Shape;22852;p30"/>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3" name="Google Shape;22853;p30"/>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4" name="Google Shape;22854;p30"/>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5" name="Google Shape;22855;p30"/>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6" name="Google Shape;22856;p30"/>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7" name="Google Shape;22857;p30"/>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8" name="Google Shape;22858;p30"/>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59" name="Google Shape;22859;p30"/>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0" name="Google Shape;22860;p30"/>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1" name="Google Shape;22861;p30"/>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2" name="Google Shape;22862;p30"/>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3" name="Google Shape;22863;p30"/>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4" name="Google Shape;22864;p30"/>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5" name="Google Shape;22865;p30"/>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6" name="Google Shape;22866;p30"/>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7" name="Google Shape;22867;p30"/>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8" name="Google Shape;22868;p30"/>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69" name="Google Shape;22869;p30"/>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0" name="Google Shape;22870;p30"/>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1" name="Google Shape;22871;p30"/>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2" name="Google Shape;22872;p30"/>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3" name="Google Shape;22873;p30"/>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4" name="Google Shape;22874;p30"/>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5" name="Google Shape;22875;p30"/>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6" name="Google Shape;22876;p30"/>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7" name="Google Shape;22877;p30"/>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8" name="Google Shape;22878;p30"/>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79" name="Google Shape;22879;p30"/>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0" name="Google Shape;22880;p30"/>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1" name="Google Shape;22881;p30"/>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2" name="Google Shape;22882;p30"/>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3" name="Google Shape;22883;p30"/>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4" name="Google Shape;22884;p30"/>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5" name="Google Shape;22885;p30"/>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6" name="Google Shape;22886;p30"/>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7" name="Google Shape;22887;p30"/>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8" name="Google Shape;22888;p30"/>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89" name="Google Shape;22889;p30"/>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890" name="Google Shape;22890;p30"/>
          <p:cNvSpPr/>
          <p:nvPr/>
        </p:nvSpPr>
        <p:spPr>
          <a:xfrm rot="-6345070" flipH="1">
            <a:off x="639637" y="60474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91" name="Google Shape;22891;p30"/>
          <p:cNvSpPr/>
          <p:nvPr/>
        </p:nvSpPr>
        <p:spPr>
          <a:xfrm rot="-9002992" flipH="1">
            <a:off x="1536088" y="6235114"/>
            <a:ext cx="96947" cy="194785"/>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92" name="Google Shape;22892;p30"/>
          <p:cNvSpPr/>
          <p:nvPr/>
        </p:nvSpPr>
        <p:spPr>
          <a:xfrm rot="-469745" flipH="1">
            <a:off x="715654" y="5176721"/>
            <a:ext cx="96903" cy="194996"/>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93" name="Google Shape;22893;p30"/>
          <p:cNvSpPr/>
          <p:nvPr/>
        </p:nvSpPr>
        <p:spPr>
          <a:xfrm rot="-9837433" flipH="1">
            <a:off x="10775868" y="616859"/>
            <a:ext cx="96977" cy="194723"/>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94" name="Google Shape;22894;p30"/>
          <p:cNvSpPr/>
          <p:nvPr/>
        </p:nvSpPr>
        <p:spPr>
          <a:xfrm rot="-9837433" flipH="1">
            <a:off x="11624561" y="1090981"/>
            <a:ext cx="96977" cy="194723"/>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95" name="Google Shape;22895;p30"/>
          <p:cNvSpPr/>
          <p:nvPr/>
        </p:nvSpPr>
        <p:spPr>
          <a:xfrm rot="-7177666" flipH="1">
            <a:off x="11361250" y="1979457"/>
            <a:ext cx="97095" cy="194585"/>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7217777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2896"/>
        <p:cNvGrpSpPr/>
        <p:nvPr/>
      </p:nvGrpSpPr>
      <p:grpSpPr>
        <a:xfrm>
          <a:off x="0" y="0"/>
          <a:ext cx="0" cy="0"/>
          <a:chOff x="0" y="0"/>
          <a:chExt cx="0" cy="0"/>
        </a:xfrm>
      </p:grpSpPr>
      <p:grpSp>
        <p:nvGrpSpPr>
          <p:cNvPr id="22897" name="Google Shape;22897;p31"/>
          <p:cNvGrpSpPr/>
          <p:nvPr/>
        </p:nvGrpSpPr>
        <p:grpSpPr>
          <a:xfrm>
            <a:off x="0" y="0"/>
            <a:ext cx="12205600" cy="7066400"/>
            <a:chOff x="0" y="0"/>
            <a:chExt cx="9154200" cy="5299800"/>
          </a:xfrm>
        </p:grpSpPr>
        <p:sp>
          <p:nvSpPr>
            <p:cNvPr id="22898" name="Google Shape;22898;p31"/>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99" name="Google Shape;22899;p31"/>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0" name="Google Shape;22900;p31"/>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1" name="Google Shape;22901;p31"/>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2" name="Google Shape;22902;p31"/>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3" name="Google Shape;22903;p31"/>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4" name="Google Shape;22904;p31"/>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5" name="Google Shape;22905;p31"/>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6" name="Google Shape;22906;p31"/>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7" name="Google Shape;22907;p31"/>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8" name="Google Shape;22908;p31"/>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09" name="Google Shape;22909;p31"/>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0" name="Google Shape;22910;p31"/>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1" name="Google Shape;22911;p31"/>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2" name="Google Shape;22912;p31"/>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3" name="Google Shape;22913;p31"/>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4" name="Google Shape;22914;p31"/>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5" name="Google Shape;22915;p31"/>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6" name="Google Shape;22916;p31"/>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7" name="Google Shape;22917;p31"/>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8" name="Google Shape;22918;p31"/>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19" name="Google Shape;22919;p31"/>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0" name="Google Shape;22920;p31"/>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1" name="Google Shape;22921;p31"/>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2" name="Google Shape;22922;p31"/>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3" name="Google Shape;22923;p31"/>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4" name="Google Shape;22924;p31"/>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5" name="Google Shape;22925;p31"/>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6" name="Google Shape;22926;p31"/>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7" name="Google Shape;22927;p31"/>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8" name="Google Shape;22928;p31"/>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29" name="Google Shape;22929;p31"/>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0" name="Google Shape;22930;p31"/>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1" name="Google Shape;22931;p31"/>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2" name="Google Shape;22932;p31"/>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3" name="Google Shape;22933;p31"/>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4" name="Google Shape;22934;p31"/>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5" name="Google Shape;22935;p31"/>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6" name="Google Shape;22936;p31"/>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7" name="Google Shape;22937;p31"/>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8" name="Google Shape;22938;p31"/>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39" name="Google Shape;22939;p31"/>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0" name="Google Shape;22940;p31"/>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1" name="Google Shape;22941;p31"/>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2" name="Google Shape;22942;p31"/>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3" name="Google Shape;22943;p31"/>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4" name="Google Shape;22944;p31"/>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5" name="Google Shape;22945;p31"/>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6" name="Google Shape;22946;p31"/>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7" name="Google Shape;22947;p31"/>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8" name="Google Shape;22948;p31"/>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49" name="Google Shape;22949;p31"/>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0" name="Google Shape;22950;p31"/>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1" name="Google Shape;22951;p31"/>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2" name="Google Shape;22952;p31"/>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3" name="Google Shape;22953;p31"/>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4" name="Google Shape;22954;p31"/>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5" name="Google Shape;22955;p31"/>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6" name="Google Shape;22956;p31"/>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7" name="Google Shape;22957;p31"/>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8" name="Google Shape;22958;p31"/>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59" name="Google Shape;22959;p31"/>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0" name="Google Shape;22960;p31"/>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1" name="Google Shape;22961;p31"/>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2" name="Google Shape;22962;p31"/>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3" name="Google Shape;22963;p31"/>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4" name="Google Shape;22964;p31"/>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5" name="Google Shape;22965;p31"/>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6" name="Google Shape;22966;p31"/>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7" name="Google Shape;22967;p31"/>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8" name="Google Shape;22968;p31"/>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69" name="Google Shape;22969;p31"/>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0" name="Google Shape;22970;p31"/>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1" name="Google Shape;22971;p31"/>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2" name="Google Shape;22972;p31"/>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3" name="Google Shape;22973;p31"/>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4" name="Google Shape;22974;p31"/>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5" name="Google Shape;22975;p31"/>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6" name="Google Shape;22976;p31"/>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7" name="Google Shape;22977;p31"/>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8" name="Google Shape;22978;p31"/>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79" name="Google Shape;22979;p31"/>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0" name="Google Shape;22980;p31"/>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1" name="Google Shape;22981;p31"/>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2" name="Google Shape;22982;p31"/>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3" name="Google Shape;22983;p31"/>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4" name="Google Shape;22984;p31"/>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5" name="Google Shape;22985;p31"/>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6" name="Google Shape;22986;p31"/>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7" name="Google Shape;22987;p31"/>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8" name="Google Shape;22988;p31"/>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89" name="Google Shape;22989;p31"/>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0" name="Google Shape;22990;p31"/>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1" name="Google Shape;22991;p31"/>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2" name="Google Shape;22992;p31"/>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3" name="Google Shape;22993;p31"/>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4" name="Google Shape;22994;p31"/>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5" name="Google Shape;22995;p31"/>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6" name="Google Shape;22996;p31"/>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7" name="Google Shape;22997;p31"/>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8" name="Google Shape;22998;p31"/>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99" name="Google Shape;22999;p31"/>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0" name="Google Shape;23000;p31"/>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1" name="Google Shape;23001;p31"/>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2" name="Google Shape;23002;p31"/>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3" name="Google Shape;23003;p31"/>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4" name="Google Shape;23004;p31"/>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5" name="Google Shape;23005;p31"/>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6" name="Google Shape;23006;p31"/>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7" name="Google Shape;23007;p31"/>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8" name="Google Shape;23008;p31"/>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09" name="Google Shape;23009;p31"/>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0" name="Google Shape;23010;p31"/>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1" name="Google Shape;23011;p31"/>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2" name="Google Shape;23012;p31"/>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3" name="Google Shape;23013;p31"/>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4" name="Google Shape;23014;p31"/>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5" name="Google Shape;23015;p31"/>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6" name="Google Shape;23016;p31"/>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7" name="Google Shape;23017;p31"/>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8" name="Google Shape;23018;p31"/>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19" name="Google Shape;23019;p31"/>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0" name="Google Shape;23020;p31"/>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1" name="Google Shape;23021;p31"/>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2" name="Google Shape;23022;p31"/>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3" name="Google Shape;23023;p31"/>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4" name="Google Shape;23024;p31"/>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5" name="Google Shape;23025;p31"/>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6" name="Google Shape;23026;p31"/>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7" name="Google Shape;23027;p31"/>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8" name="Google Shape;23028;p31"/>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29" name="Google Shape;23029;p31"/>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0" name="Google Shape;23030;p31"/>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1" name="Google Shape;23031;p31"/>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2" name="Google Shape;23032;p31"/>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3" name="Google Shape;23033;p31"/>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4" name="Google Shape;23034;p31"/>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5" name="Google Shape;23035;p31"/>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6" name="Google Shape;23036;p31"/>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7" name="Google Shape;23037;p31"/>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8" name="Google Shape;23038;p31"/>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39" name="Google Shape;23039;p31"/>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0" name="Google Shape;23040;p31"/>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1" name="Google Shape;23041;p31"/>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2" name="Google Shape;23042;p31"/>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3" name="Google Shape;23043;p31"/>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4" name="Google Shape;23044;p31"/>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5" name="Google Shape;23045;p31"/>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6" name="Google Shape;23046;p31"/>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7" name="Google Shape;23047;p31"/>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8" name="Google Shape;23048;p31"/>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49" name="Google Shape;23049;p31"/>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0" name="Google Shape;23050;p31"/>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1" name="Google Shape;23051;p31"/>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2" name="Google Shape;23052;p31"/>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3" name="Google Shape;23053;p31"/>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4" name="Google Shape;23054;p31"/>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5" name="Google Shape;23055;p31"/>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6" name="Google Shape;23056;p31"/>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7" name="Google Shape;23057;p31"/>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8" name="Google Shape;23058;p31"/>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59" name="Google Shape;23059;p31"/>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0" name="Google Shape;23060;p31"/>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1" name="Google Shape;23061;p31"/>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2" name="Google Shape;23062;p31"/>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3" name="Google Shape;23063;p31"/>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4" name="Google Shape;23064;p31"/>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5" name="Google Shape;23065;p31"/>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6" name="Google Shape;23066;p31"/>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7" name="Google Shape;23067;p31"/>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8" name="Google Shape;23068;p31"/>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69" name="Google Shape;23069;p31"/>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0" name="Google Shape;23070;p31"/>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1" name="Google Shape;23071;p31"/>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2" name="Google Shape;23072;p31"/>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3" name="Google Shape;23073;p31"/>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4" name="Google Shape;23074;p31"/>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5" name="Google Shape;23075;p31"/>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6" name="Google Shape;23076;p31"/>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7" name="Google Shape;23077;p31"/>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8" name="Google Shape;23078;p31"/>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79" name="Google Shape;23079;p31"/>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0" name="Google Shape;23080;p31"/>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1" name="Google Shape;23081;p31"/>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2" name="Google Shape;23082;p31"/>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3" name="Google Shape;23083;p31"/>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4" name="Google Shape;23084;p31"/>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5" name="Google Shape;23085;p31"/>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6" name="Google Shape;23086;p31"/>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7" name="Google Shape;23087;p31"/>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8" name="Google Shape;23088;p31"/>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89" name="Google Shape;23089;p31"/>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0" name="Google Shape;23090;p31"/>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1" name="Google Shape;23091;p31"/>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2" name="Google Shape;23092;p31"/>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3" name="Google Shape;23093;p31"/>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4" name="Google Shape;23094;p31"/>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5" name="Google Shape;23095;p31"/>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6" name="Google Shape;23096;p31"/>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7" name="Google Shape;23097;p31"/>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8" name="Google Shape;23098;p31"/>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99" name="Google Shape;23099;p31"/>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0" name="Google Shape;23100;p31"/>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1" name="Google Shape;23101;p31"/>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2" name="Google Shape;23102;p31"/>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3" name="Google Shape;23103;p31"/>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4" name="Google Shape;23104;p31"/>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5" name="Google Shape;23105;p31"/>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6" name="Google Shape;23106;p31"/>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7" name="Google Shape;23107;p31"/>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8" name="Google Shape;23108;p31"/>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09" name="Google Shape;23109;p31"/>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0" name="Google Shape;23110;p31"/>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1" name="Google Shape;23111;p31"/>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2" name="Google Shape;23112;p31"/>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3" name="Google Shape;23113;p31"/>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4" name="Google Shape;23114;p31"/>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5" name="Google Shape;23115;p31"/>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6" name="Google Shape;23116;p31"/>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7" name="Google Shape;23117;p31"/>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8" name="Google Shape;23118;p31"/>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19" name="Google Shape;23119;p31"/>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0" name="Google Shape;23120;p31"/>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1" name="Google Shape;23121;p31"/>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2" name="Google Shape;23122;p31"/>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3" name="Google Shape;23123;p31"/>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4" name="Google Shape;23124;p31"/>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5" name="Google Shape;23125;p31"/>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6" name="Google Shape;23126;p31"/>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7" name="Google Shape;23127;p31"/>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8" name="Google Shape;23128;p31"/>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29" name="Google Shape;23129;p31"/>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0" name="Google Shape;23130;p31"/>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1" name="Google Shape;23131;p31"/>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2" name="Google Shape;23132;p31"/>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3" name="Google Shape;23133;p31"/>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4" name="Google Shape;23134;p31"/>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5" name="Google Shape;23135;p31"/>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6" name="Google Shape;23136;p31"/>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7" name="Google Shape;23137;p31"/>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8" name="Google Shape;23138;p31"/>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39" name="Google Shape;23139;p31"/>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0" name="Google Shape;23140;p31"/>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1" name="Google Shape;23141;p31"/>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2" name="Google Shape;23142;p31"/>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3" name="Google Shape;23143;p31"/>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4" name="Google Shape;23144;p31"/>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5" name="Google Shape;23145;p31"/>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6" name="Google Shape;23146;p31"/>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7" name="Google Shape;23147;p31"/>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8" name="Google Shape;23148;p31"/>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49" name="Google Shape;23149;p31"/>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0" name="Google Shape;23150;p31"/>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1" name="Google Shape;23151;p31"/>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2" name="Google Shape;23152;p31"/>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3" name="Google Shape;23153;p31"/>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4" name="Google Shape;23154;p31"/>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5" name="Google Shape;23155;p31"/>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6" name="Google Shape;23156;p31"/>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7" name="Google Shape;23157;p31"/>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8" name="Google Shape;23158;p31"/>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59" name="Google Shape;23159;p31"/>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0" name="Google Shape;23160;p31"/>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1" name="Google Shape;23161;p31"/>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2" name="Google Shape;23162;p31"/>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3" name="Google Shape;23163;p31"/>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4" name="Google Shape;23164;p31"/>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5" name="Google Shape;23165;p31"/>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6" name="Google Shape;23166;p31"/>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7" name="Google Shape;23167;p31"/>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8" name="Google Shape;23168;p31"/>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69" name="Google Shape;23169;p31"/>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0" name="Google Shape;23170;p31"/>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1" name="Google Shape;23171;p31"/>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2" name="Google Shape;23172;p31"/>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3" name="Google Shape;23173;p31"/>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4" name="Google Shape;23174;p31"/>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5" name="Google Shape;23175;p31"/>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6" name="Google Shape;23176;p31"/>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7" name="Google Shape;23177;p31"/>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8" name="Google Shape;23178;p31"/>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79" name="Google Shape;23179;p31"/>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0" name="Google Shape;23180;p31"/>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1" name="Google Shape;23181;p31"/>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2" name="Google Shape;23182;p31"/>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3" name="Google Shape;23183;p31"/>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4" name="Google Shape;23184;p31"/>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5" name="Google Shape;23185;p31"/>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6" name="Google Shape;23186;p31"/>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7" name="Google Shape;23187;p31"/>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8" name="Google Shape;23188;p31"/>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89" name="Google Shape;23189;p31"/>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0" name="Google Shape;23190;p31"/>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1" name="Google Shape;23191;p31"/>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2" name="Google Shape;23192;p31"/>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3" name="Google Shape;23193;p31"/>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4" name="Google Shape;23194;p31"/>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5" name="Google Shape;23195;p31"/>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6" name="Google Shape;23196;p31"/>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7" name="Google Shape;23197;p31"/>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8" name="Google Shape;23198;p31"/>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99" name="Google Shape;23199;p31"/>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0" name="Google Shape;23200;p31"/>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1" name="Google Shape;23201;p31"/>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2" name="Google Shape;23202;p31"/>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3" name="Google Shape;23203;p31"/>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4" name="Google Shape;23204;p31"/>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5" name="Google Shape;23205;p31"/>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6" name="Google Shape;23206;p31"/>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7" name="Google Shape;23207;p31"/>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8" name="Google Shape;23208;p31"/>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09" name="Google Shape;23209;p31"/>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0" name="Google Shape;23210;p31"/>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1" name="Google Shape;23211;p31"/>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2" name="Google Shape;23212;p31"/>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3" name="Google Shape;23213;p31"/>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4" name="Google Shape;23214;p31"/>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5" name="Google Shape;23215;p31"/>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6" name="Google Shape;23216;p31"/>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7" name="Google Shape;23217;p31"/>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8" name="Google Shape;23218;p31"/>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9" name="Google Shape;23219;p31"/>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0" name="Google Shape;23220;p31"/>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1" name="Google Shape;23221;p31"/>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2" name="Google Shape;23222;p31"/>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3" name="Google Shape;23223;p31"/>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4" name="Google Shape;23224;p31"/>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5" name="Google Shape;23225;p31"/>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6" name="Google Shape;23226;p31"/>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7" name="Google Shape;23227;p31"/>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8" name="Google Shape;23228;p31"/>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9" name="Google Shape;23229;p31"/>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0" name="Google Shape;23230;p31"/>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1" name="Google Shape;23231;p31"/>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2" name="Google Shape;23232;p31"/>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3" name="Google Shape;23233;p31"/>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4" name="Google Shape;23234;p31"/>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5" name="Google Shape;23235;p31"/>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6" name="Google Shape;23236;p31"/>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7" name="Google Shape;23237;p31"/>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8" name="Google Shape;23238;p31"/>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9" name="Google Shape;23239;p31"/>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0" name="Google Shape;23240;p31"/>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1" name="Google Shape;23241;p31"/>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2" name="Google Shape;23242;p31"/>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3" name="Google Shape;23243;p31"/>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4" name="Google Shape;23244;p31"/>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5" name="Google Shape;23245;p31"/>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6" name="Google Shape;23246;p31"/>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7" name="Google Shape;23247;p31"/>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8" name="Google Shape;23248;p31"/>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49" name="Google Shape;23249;p31"/>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0" name="Google Shape;23250;p31"/>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1" name="Google Shape;23251;p31"/>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2" name="Google Shape;23252;p31"/>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3" name="Google Shape;23253;p31"/>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4" name="Google Shape;23254;p31"/>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5" name="Google Shape;23255;p31"/>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6" name="Google Shape;23256;p31"/>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7" name="Google Shape;23257;p31"/>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8" name="Google Shape;23258;p31"/>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59" name="Google Shape;23259;p31"/>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0" name="Google Shape;23260;p31"/>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1" name="Google Shape;23261;p31"/>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2" name="Google Shape;23262;p31"/>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3" name="Google Shape;23263;p31"/>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4" name="Google Shape;23264;p31"/>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5" name="Google Shape;23265;p31"/>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6" name="Google Shape;23266;p31"/>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7" name="Google Shape;23267;p31"/>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8" name="Google Shape;23268;p31"/>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69" name="Google Shape;23269;p31"/>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0" name="Google Shape;23270;p31"/>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1" name="Google Shape;23271;p31"/>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2" name="Google Shape;23272;p31"/>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3" name="Google Shape;23273;p31"/>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4" name="Google Shape;23274;p31"/>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5" name="Google Shape;23275;p31"/>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6" name="Google Shape;23276;p31"/>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7" name="Google Shape;23277;p31"/>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8" name="Google Shape;23278;p31"/>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9" name="Google Shape;23279;p31"/>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0" name="Google Shape;23280;p31"/>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1" name="Google Shape;23281;p31"/>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2" name="Google Shape;23282;p31"/>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3" name="Google Shape;23283;p31"/>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4" name="Google Shape;23284;p31"/>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5" name="Google Shape;23285;p31"/>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6" name="Google Shape;23286;p31"/>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7" name="Google Shape;23287;p31"/>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8" name="Google Shape;23288;p31"/>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9" name="Google Shape;23289;p31"/>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0" name="Google Shape;23290;p31"/>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1" name="Google Shape;23291;p31"/>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2" name="Google Shape;23292;p31"/>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3" name="Google Shape;23293;p31"/>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4" name="Google Shape;23294;p31"/>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5" name="Google Shape;23295;p31"/>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6" name="Google Shape;23296;p31"/>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7" name="Google Shape;23297;p31"/>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8" name="Google Shape;23298;p31"/>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9" name="Google Shape;23299;p31"/>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0" name="Google Shape;23300;p31"/>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1" name="Google Shape;23301;p31"/>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2" name="Google Shape;23302;p31"/>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3" name="Google Shape;23303;p31"/>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4" name="Google Shape;23304;p31"/>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5" name="Google Shape;23305;p31"/>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6" name="Google Shape;23306;p31"/>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7" name="Google Shape;23307;p31"/>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8" name="Google Shape;23308;p31"/>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9" name="Google Shape;23309;p31"/>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0" name="Google Shape;23310;p31"/>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1" name="Google Shape;23311;p31"/>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2" name="Google Shape;23312;p31"/>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3" name="Google Shape;23313;p31"/>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4" name="Google Shape;23314;p31"/>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5" name="Google Shape;23315;p31"/>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6" name="Google Shape;23316;p31"/>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7" name="Google Shape;23317;p31"/>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8" name="Google Shape;23318;p31"/>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9" name="Google Shape;23319;p31"/>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0" name="Google Shape;23320;p31"/>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1" name="Google Shape;23321;p31"/>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2" name="Google Shape;23322;p31"/>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3" name="Google Shape;23323;p31"/>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4" name="Google Shape;23324;p31"/>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5" name="Google Shape;23325;p31"/>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6" name="Google Shape;23326;p31"/>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7" name="Google Shape;23327;p31"/>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8" name="Google Shape;23328;p31"/>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9" name="Google Shape;23329;p31"/>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0" name="Google Shape;23330;p31"/>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1" name="Google Shape;23331;p31"/>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2" name="Google Shape;23332;p31"/>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3" name="Google Shape;23333;p31"/>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4" name="Google Shape;23334;p31"/>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5" name="Google Shape;23335;p31"/>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6" name="Google Shape;23336;p31"/>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7" name="Google Shape;23337;p31"/>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8" name="Google Shape;23338;p31"/>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9" name="Google Shape;23339;p31"/>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0" name="Google Shape;23340;p31"/>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1" name="Google Shape;23341;p31"/>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2" name="Google Shape;23342;p31"/>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3" name="Google Shape;23343;p31"/>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4" name="Google Shape;23344;p31"/>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5" name="Google Shape;23345;p31"/>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6" name="Google Shape;23346;p31"/>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7" name="Google Shape;23347;p31"/>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8" name="Google Shape;23348;p31"/>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49" name="Google Shape;23349;p31"/>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0" name="Google Shape;23350;p31"/>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1" name="Google Shape;23351;p31"/>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2" name="Google Shape;23352;p31"/>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3" name="Google Shape;23353;p31"/>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4" name="Google Shape;23354;p31"/>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5" name="Google Shape;23355;p31"/>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6" name="Google Shape;23356;p31"/>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7" name="Google Shape;23357;p31"/>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8" name="Google Shape;23358;p31"/>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59" name="Google Shape;23359;p31"/>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0" name="Google Shape;23360;p31"/>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1" name="Google Shape;23361;p31"/>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2" name="Google Shape;23362;p31"/>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3" name="Google Shape;23363;p31"/>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4" name="Google Shape;23364;p31"/>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5" name="Google Shape;23365;p31"/>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6" name="Google Shape;23366;p31"/>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7" name="Google Shape;23367;p31"/>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8" name="Google Shape;23368;p31"/>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69" name="Google Shape;23369;p31"/>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0" name="Google Shape;23370;p31"/>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1" name="Google Shape;23371;p31"/>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2" name="Google Shape;23372;p31"/>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3" name="Google Shape;23373;p31"/>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4" name="Google Shape;23374;p31"/>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5" name="Google Shape;23375;p31"/>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6" name="Google Shape;23376;p31"/>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7" name="Google Shape;23377;p31"/>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8" name="Google Shape;23378;p31"/>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9" name="Google Shape;23379;p31"/>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0" name="Google Shape;23380;p31"/>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1" name="Google Shape;23381;p31"/>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2" name="Google Shape;23382;p31"/>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3" name="Google Shape;23383;p31"/>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4" name="Google Shape;23384;p31"/>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5" name="Google Shape;23385;p31"/>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6" name="Google Shape;23386;p31"/>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7" name="Google Shape;23387;p31"/>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8" name="Google Shape;23388;p31"/>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9" name="Google Shape;23389;p31"/>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0" name="Google Shape;23390;p31"/>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1" name="Google Shape;23391;p31"/>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2" name="Google Shape;23392;p31"/>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3" name="Google Shape;23393;p31"/>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4" name="Google Shape;23394;p31"/>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5" name="Google Shape;23395;p31"/>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6" name="Google Shape;23396;p31"/>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7" name="Google Shape;23397;p31"/>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8" name="Google Shape;23398;p31"/>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9" name="Google Shape;23399;p31"/>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0" name="Google Shape;23400;p31"/>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1" name="Google Shape;23401;p31"/>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2" name="Google Shape;23402;p31"/>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3" name="Google Shape;23403;p31"/>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4" name="Google Shape;23404;p31"/>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5" name="Google Shape;23405;p31"/>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6" name="Google Shape;23406;p31"/>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7" name="Google Shape;23407;p31"/>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8" name="Google Shape;23408;p31"/>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9" name="Google Shape;23409;p31"/>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0" name="Google Shape;23410;p31"/>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1" name="Google Shape;23411;p31"/>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2" name="Google Shape;23412;p31"/>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3" name="Google Shape;23413;p31"/>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4" name="Google Shape;23414;p31"/>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5" name="Google Shape;23415;p31"/>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6" name="Google Shape;23416;p31"/>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7" name="Google Shape;23417;p31"/>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8" name="Google Shape;23418;p31"/>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9" name="Google Shape;23419;p31"/>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0" name="Google Shape;23420;p31"/>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1" name="Google Shape;23421;p31"/>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2" name="Google Shape;23422;p31"/>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3" name="Google Shape;23423;p31"/>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4" name="Google Shape;23424;p31"/>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5" name="Google Shape;23425;p31"/>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6" name="Google Shape;23426;p31"/>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7" name="Google Shape;23427;p31"/>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8" name="Google Shape;23428;p31"/>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9" name="Google Shape;23429;p31"/>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0" name="Google Shape;23430;p31"/>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1" name="Google Shape;23431;p31"/>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2" name="Google Shape;23432;p31"/>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3" name="Google Shape;23433;p31"/>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4" name="Google Shape;23434;p31"/>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5" name="Google Shape;23435;p31"/>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6" name="Google Shape;23436;p31"/>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7" name="Google Shape;23437;p31"/>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8" name="Google Shape;23438;p31"/>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9" name="Google Shape;23439;p31"/>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0" name="Google Shape;23440;p31"/>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1" name="Google Shape;23441;p31"/>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2" name="Google Shape;23442;p31"/>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3" name="Google Shape;23443;p31"/>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4" name="Google Shape;23444;p31"/>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5" name="Google Shape;23445;p31"/>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6" name="Google Shape;23446;p31"/>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7" name="Google Shape;23447;p31"/>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8" name="Google Shape;23448;p31"/>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49" name="Google Shape;23449;p31"/>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0" name="Google Shape;23450;p31"/>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1" name="Google Shape;23451;p31"/>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2" name="Google Shape;23452;p31"/>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3" name="Google Shape;23453;p31"/>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4" name="Google Shape;23454;p31"/>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5" name="Google Shape;23455;p31"/>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6" name="Google Shape;23456;p31"/>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7" name="Google Shape;23457;p31"/>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8" name="Google Shape;23458;p31"/>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59" name="Google Shape;23459;p31"/>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0" name="Google Shape;23460;p31"/>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1" name="Google Shape;23461;p31"/>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2" name="Google Shape;23462;p31"/>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3" name="Google Shape;23463;p31"/>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4" name="Google Shape;23464;p31"/>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5" name="Google Shape;23465;p31"/>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6" name="Google Shape;23466;p31"/>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7" name="Google Shape;23467;p31"/>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8" name="Google Shape;23468;p31"/>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9" name="Google Shape;23469;p31"/>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0" name="Google Shape;23470;p31"/>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1" name="Google Shape;23471;p31"/>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2" name="Google Shape;23472;p31"/>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3" name="Google Shape;23473;p31"/>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4" name="Google Shape;23474;p31"/>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5" name="Google Shape;23475;p31"/>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6" name="Google Shape;23476;p31"/>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7" name="Google Shape;23477;p31"/>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8" name="Google Shape;23478;p31"/>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9" name="Google Shape;23479;p31"/>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0" name="Google Shape;23480;p31"/>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1" name="Google Shape;23481;p31"/>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2" name="Google Shape;23482;p31"/>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3" name="Google Shape;23483;p31"/>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4" name="Google Shape;23484;p31"/>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5" name="Google Shape;23485;p31"/>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6" name="Google Shape;23486;p31"/>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7" name="Google Shape;23487;p31"/>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8" name="Google Shape;23488;p31"/>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9" name="Google Shape;23489;p31"/>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0" name="Google Shape;23490;p31"/>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1" name="Google Shape;23491;p31"/>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2" name="Google Shape;23492;p31"/>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3" name="Google Shape;23493;p31"/>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4" name="Google Shape;23494;p31"/>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5" name="Google Shape;23495;p31"/>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6" name="Google Shape;23496;p31"/>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7" name="Google Shape;23497;p31"/>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8" name="Google Shape;23498;p31"/>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9" name="Google Shape;23499;p31"/>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0" name="Google Shape;23500;p31"/>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1" name="Google Shape;23501;p31"/>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2" name="Google Shape;23502;p31"/>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3" name="Google Shape;23503;p31"/>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4" name="Google Shape;23504;p31"/>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5" name="Google Shape;23505;p31"/>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6" name="Google Shape;23506;p31"/>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7" name="Google Shape;23507;p31"/>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8" name="Google Shape;23508;p31"/>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9" name="Google Shape;23509;p31"/>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0" name="Google Shape;23510;p31"/>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1" name="Google Shape;23511;p31"/>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2" name="Google Shape;23512;p31"/>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3" name="Google Shape;23513;p31"/>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4" name="Google Shape;23514;p31"/>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5" name="Google Shape;23515;p31"/>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6" name="Google Shape;23516;p31"/>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7" name="Google Shape;23517;p31"/>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8" name="Google Shape;23518;p31"/>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19" name="Google Shape;23519;p31"/>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0" name="Google Shape;23520;p31"/>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1" name="Google Shape;23521;p31"/>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2" name="Google Shape;23522;p31"/>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3" name="Google Shape;23523;p31"/>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4" name="Google Shape;23524;p31"/>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5" name="Google Shape;23525;p31"/>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6" name="Google Shape;23526;p31"/>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7" name="Google Shape;23527;p31"/>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8" name="Google Shape;23528;p31"/>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29" name="Google Shape;23529;p31"/>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0" name="Google Shape;23530;p31"/>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1" name="Google Shape;23531;p31"/>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2" name="Google Shape;23532;p31"/>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3" name="Google Shape;23533;p31"/>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4" name="Google Shape;23534;p31"/>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5" name="Google Shape;23535;p31"/>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6" name="Google Shape;23536;p31"/>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7" name="Google Shape;23537;p31"/>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8" name="Google Shape;23538;p31"/>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9" name="Google Shape;23539;p31"/>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0" name="Google Shape;23540;p31"/>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1" name="Google Shape;23541;p31"/>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2" name="Google Shape;23542;p31"/>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3" name="Google Shape;23543;p31"/>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4" name="Google Shape;23544;p31"/>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5" name="Google Shape;23545;p31"/>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6" name="Google Shape;23546;p31"/>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7" name="Google Shape;23547;p31"/>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8" name="Google Shape;23548;p31"/>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9" name="Google Shape;23549;p31"/>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0" name="Google Shape;23550;p31"/>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1" name="Google Shape;23551;p31"/>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2" name="Google Shape;23552;p31"/>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3" name="Google Shape;23553;p31"/>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4" name="Google Shape;23554;p31"/>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5" name="Google Shape;23555;p31"/>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6" name="Google Shape;23556;p31"/>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7" name="Google Shape;23557;p31"/>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8" name="Google Shape;23558;p31"/>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9" name="Google Shape;23559;p31"/>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0" name="Google Shape;23560;p31"/>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1" name="Google Shape;23561;p31"/>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2" name="Google Shape;23562;p31"/>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3" name="Google Shape;23563;p31"/>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4" name="Google Shape;23564;p31"/>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5" name="Google Shape;23565;p31"/>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6" name="Google Shape;23566;p31"/>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7" name="Google Shape;23567;p31"/>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8" name="Google Shape;23568;p31"/>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69" name="Google Shape;23569;p31"/>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0" name="Google Shape;23570;p31"/>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1" name="Google Shape;23571;p31"/>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2" name="Google Shape;23572;p31"/>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3" name="Google Shape;23573;p31"/>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4" name="Google Shape;23574;p31"/>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5" name="Google Shape;23575;p31"/>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6" name="Google Shape;23576;p31"/>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7" name="Google Shape;23577;p31"/>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8" name="Google Shape;23578;p31"/>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79" name="Google Shape;23579;p31"/>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0" name="Google Shape;23580;p31"/>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1" name="Google Shape;23581;p31"/>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2" name="Google Shape;23582;p31"/>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3" name="Google Shape;23583;p31"/>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4" name="Google Shape;23584;p31"/>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5" name="Google Shape;23585;p31"/>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6" name="Google Shape;23586;p31"/>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7" name="Google Shape;23587;p31"/>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8" name="Google Shape;23588;p31"/>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89" name="Google Shape;23589;p31"/>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0" name="Google Shape;23590;p31"/>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1" name="Google Shape;23591;p31"/>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2" name="Google Shape;23592;p31"/>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3" name="Google Shape;23593;p31"/>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4" name="Google Shape;23594;p31"/>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5" name="Google Shape;23595;p31"/>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6" name="Google Shape;23596;p31"/>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7" name="Google Shape;23597;p31"/>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8" name="Google Shape;23598;p31"/>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9" name="Google Shape;23599;p31"/>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0" name="Google Shape;23600;p31"/>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1" name="Google Shape;23601;p31"/>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2" name="Google Shape;23602;p31"/>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3" name="Google Shape;23603;p31"/>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4" name="Google Shape;23604;p31"/>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5" name="Google Shape;23605;p31"/>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6" name="Google Shape;23606;p31"/>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7" name="Google Shape;23607;p31"/>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8" name="Google Shape;23608;p31"/>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9" name="Google Shape;23609;p31"/>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0" name="Google Shape;23610;p31"/>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1" name="Google Shape;23611;p31"/>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2" name="Google Shape;23612;p31"/>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3" name="Google Shape;23613;p31"/>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4" name="Google Shape;23614;p31"/>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5" name="Google Shape;23615;p31"/>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6" name="Google Shape;23616;p31"/>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7" name="Google Shape;23617;p31"/>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8" name="Google Shape;23618;p31"/>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9" name="Google Shape;23619;p31"/>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0" name="Google Shape;23620;p31"/>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1" name="Google Shape;23621;p31"/>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2" name="Google Shape;23622;p31"/>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3" name="Google Shape;23623;p31"/>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4" name="Google Shape;23624;p31"/>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5" name="Google Shape;23625;p31"/>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6" name="Google Shape;23626;p31"/>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7" name="Google Shape;23627;p31"/>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8" name="Google Shape;23628;p31"/>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29" name="Google Shape;23629;p31"/>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0" name="Google Shape;23630;p31"/>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1" name="Google Shape;23631;p31"/>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2" name="Google Shape;23632;p31"/>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3" name="Google Shape;23633;p31"/>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4" name="Google Shape;23634;p31"/>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5" name="Google Shape;23635;p31"/>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6" name="Google Shape;23636;p31"/>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7" name="Google Shape;23637;p31"/>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8" name="Google Shape;23638;p31"/>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39" name="Google Shape;23639;p31"/>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0" name="Google Shape;23640;p31"/>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1" name="Google Shape;23641;p31"/>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2" name="Google Shape;23642;p31"/>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3" name="Google Shape;23643;p31"/>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4" name="Google Shape;23644;p31"/>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5" name="Google Shape;23645;p31"/>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6" name="Google Shape;23646;p31"/>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7" name="Google Shape;23647;p31"/>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8" name="Google Shape;23648;p31"/>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9" name="Google Shape;23649;p31"/>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0" name="Google Shape;23650;p31"/>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1" name="Google Shape;23651;p31"/>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2" name="Google Shape;23652;p31"/>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3" name="Google Shape;23653;p31"/>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4" name="Google Shape;23654;p31"/>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5" name="Google Shape;23655;p31"/>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6" name="Google Shape;23656;p31"/>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7" name="Google Shape;23657;p31"/>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8" name="Google Shape;23658;p31"/>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9" name="Google Shape;23659;p31"/>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0" name="Google Shape;23660;p31"/>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1" name="Google Shape;23661;p31"/>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2" name="Google Shape;23662;p31"/>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3" name="Google Shape;23663;p31"/>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4" name="Google Shape;23664;p31"/>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5" name="Google Shape;23665;p31"/>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6" name="Google Shape;23666;p31"/>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7" name="Google Shape;23667;p31"/>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8" name="Google Shape;23668;p31"/>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9" name="Google Shape;23669;p31"/>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0" name="Google Shape;23670;p31"/>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1" name="Google Shape;23671;p31"/>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2" name="Google Shape;23672;p31"/>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3" name="Google Shape;23673;p31"/>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4" name="Google Shape;23674;p31"/>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5" name="Google Shape;23675;p31"/>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6" name="Google Shape;23676;p31"/>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7" name="Google Shape;23677;p31"/>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8" name="Google Shape;23678;p31"/>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9" name="Google Shape;23679;p31"/>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0" name="Google Shape;23680;p31"/>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1" name="Google Shape;23681;p31"/>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2" name="Google Shape;23682;p31"/>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3" name="Google Shape;23683;p31"/>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4" name="Google Shape;23684;p31"/>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5" name="Google Shape;23685;p31"/>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6" name="Google Shape;23686;p31"/>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7" name="Google Shape;23687;p31"/>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8" name="Google Shape;23688;p31"/>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9" name="Google Shape;23689;p31"/>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0" name="Google Shape;23690;p31"/>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1" name="Google Shape;23691;p31"/>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2" name="Google Shape;23692;p31"/>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3" name="Google Shape;23693;p31"/>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4" name="Google Shape;23694;p31"/>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5" name="Google Shape;23695;p31"/>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6" name="Google Shape;23696;p31"/>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7" name="Google Shape;23697;p31"/>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8" name="Google Shape;23698;p31"/>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9" name="Google Shape;23699;p31"/>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0" name="Google Shape;23700;p31"/>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1" name="Google Shape;23701;p31"/>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2" name="Google Shape;23702;p31"/>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3" name="Google Shape;23703;p31"/>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4" name="Google Shape;23704;p31"/>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5" name="Google Shape;23705;p31"/>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6" name="Google Shape;23706;p31"/>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7" name="Google Shape;23707;p31"/>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8" name="Google Shape;23708;p31"/>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9" name="Google Shape;23709;p31"/>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0" name="Google Shape;23710;p31"/>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1" name="Google Shape;23711;p31"/>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2" name="Google Shape;23712;p31"/>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3" name="Google Shape;23713;p31"/>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4" name="Google Shape;23714;p31"/>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5" name="Google Shape;23715;p31"/>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6" name="Google Shape;23716;p31"/>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7" name="Google Shape;23717;p31"/>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8" name="Google Shape;23718;p31"/>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19" name="Google Shape;23719;p31"/>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0" name="Google Shape;23720;p31"/>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1" name="Google Shape;23721;p31"/>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2" name="Google Shape;23722;p31"/>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3" name="Google Shape;23723;p31"/>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4" name="Google Shape;23724;p31"/>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5" name="Google Shape;23725;p31"/>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6" name="Google Shape;23726;p31"/>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7" name="Google Shape;23727;p31"/>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8" name="Google Shape;23728;p31"/>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29" name="Google Shape;23729;p31"/>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0" name="Google Shape;23730;p31"/>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1" name="Google Shape;23731;p31"/>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2" name="Google Shape;23732;p31"/>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3" name="Google Shape;23733;p31"/>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3734" name="Google Shape;23734;p31"/>
          <p:cNvSpPr/>
          <p:nvPr/>
        </p:nvSpPr>
        <p:spPr>
          <a:xfrm rot="-9002992" flipH="1">
            <a:off x="10411655" y="6251781"/>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35" name="Google Shape;23735;p31"/>
          <p:cNvSpPr/>
          <p:nvPr/>
        </p:nvSpPr>
        <p:spPr>
          <a:xfrm rot="-469745" flipH="1">
            <a:off x="11606654" y="5239721"/>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36" name="Google Shape;23736;p31"/>
          <p:cNvSpPr/>
          <p:nvPr/>
        </p:nvSpPr>
        <p:spPr>
          <a:xfrm rot="-6345070" flipH="1">
            <a:off x="11545270" y="6319250"/>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37" name="Google Shape;23737;p31"/>
          <p:cNvSpPr/>
          <p:nvPr/>
        </p:nvSpPr>
        <p:spPr>
          <a:xfrm rot="-6345070" flipH="1">
            <a:off x="11085603" y="56595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38" name="Google Shape;23738;p31"/>
          <p:cNvSpPr/>
          <p:nvPr/>
        </p:nvSpPr>
        <p:spPr>
          <a:xfrm rot="-6345070" flipH="1">
            <a:off x="1450337" y="820483"/>
            <a:ext cx="97252" cy="194612"/>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39" name="Google Shape;23739;p31"/>
          <p:cNvSpPr/>
          <p:nvPr/>
        </p:nvSpPr>
        <p:spPr>
          <a:xfrm rot="-9002992" flipH="1">
            <a:off x="593955" y="1380614"/>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740" name="Google Shape;23740;p31"/>
          <p:cNvSpPr/>
          <p:nvPr/>
        </p:nvSpPr>
        <p:spPr>
          <a:xfrm rot="-469745" flipH="1">
            <a:off x="664554" y="468287"/>
            <a:ext cx="96903" cy="194996"/>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615202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type="twoColTx">
  <p:cSld name="1_Title and two columns">
    <p:spTree>
      <p:nvGrpSpPr>
        <p:cNvPr id="1" name="Shape 161"/>
        <p:cNvGrpSpPr/>
        <p:nvPr/>
      </p:nvGrpSpPr>
      <p:grpSpPr>
        <a:xfrm>
          <a:off x="0" y="0"/>
          <a:ext cx="0" cy="0"/>
          <a:chOff x="0" y="0"/>
          <a:chExt cx="0" cy="0"/>
        </a:xfrm>
      </p:grpSpPr>
      <p:grpSp>
        <p:nvGrpSpPr>
          <p:cNvPr id="162" name="Google Shape;162;p5"/>
          <p:cNvGrpSpPr/>
          <p:nvPr/>
        </p:nvGrpSpPr>
        <p:grpSpPr>
          <a:xfrm>
            <a:off x="0" y="2383698"/>
            <a:ext cx="12192000" cy="4494948"/>
            <a:chOff x="0" y="1787773"/>
            <a:chExt cx="9144000" cy="3371211"/>
          </a:xfrm>
        </p:grpSpPr>
        <p:grpSp>
          <p:nvGrpSpPr>
            <p:cNvPr id="163" name="Google Shape;163;p5"/>
            <p:cNvGrpSpPr/>
            <p:nvPr/>
          </p:nvGrpSpPr>
          <p:grpSpPr>
            <a:xfrm>
              <a:off x="0" y="1787773"/>
              <a:ext cx="9144000" cy="1685611"/>
              <a:chOff x="0" y="3457798"/>
              <a:chExt cx="9144000" cy="1685611"/>
            </a:xfrm>
          </p:grpSpPr>
          <p:grpSp>
            <p:nvGrpSpPr>
              <p:cNvPr id="164" name="Google Shape;164;p5"/>
              <p:cNvGrpSpPr/>
              <p:nvPr/>
            </p:nvGrpSpPr>
            <p:grpSpPr>
              <a:xfrm flipH="1">
                <a:off x="0" y="4394703"/>
                <a:ext cx="9144000" cy="746475"/>
                <a:chOff x="0" y="148125"/>
                <a:chExt cx="9144000" cy="746475"/>
              </a:xfrm>
            </p:grpSpPr>
            <p:cxnSp>
              <p:nvCxnSpPr>
                <p:cNvPr id="165" name="Google Shape;165;p5"/>
                <p:cNvCxnSpPr/>
                <p:nvPr/>
              </p:nvCxnSpPr>
              <p:spPr>
                <a:xfrm>
                  <a:off x="0" y="14812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6" name="Google Shape;166;p5"/>
                <p:cNvCxnSpPr/>
                <p:nvPr/>
              </p:nvCxnSpPr>
              <p:spPr>
                <a:xfrm>
                  <a:off x="0" y="33474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7" name="Google Shape;167;p5"/>
                <p:cNvCxnSpPr/>
                <p:nvPr/>
              </p:nvCxnSpPr>
              <p:spPr>
                <a:xfrm>
                  <a:off x="0" y="5213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8" name="Google Shape;168;p5"/>
                <p:cNvCxnSpPr/>
                <p:nvPr/>
              </p:nvCxnSpPr>
              <p:spPr>
                <a:xfrm>
                  <a:off x="0" y="70798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9" name="Google Shape;169;p5"/>
                <p:cNvCxnSpPr/>
                <p:nvPr/>
              </p:nvCxnSpPr>
              <p:spPr>
                <a:xfrm>
                  <a:off x="0" y="894600"/>
                  <a:ext cx="9144000" cy="0"/>
                </a:xfrm>
                <a:prstGeom prst="straightConnector1">
                  <a:avLst/>
                </a:prstGeom>
                <a:noFill/>
                <a:ln w="9525" cap="flat" cmpd="sng">
                  <a:solidFill>
                    <a:schemeClr val="dk2"/>
                  </a:solidFill>
                  <a:prstDash val="solid"/>
                  <a:round/>
                  <a:headEnd type="none" w="med" len="med"/>
                  <a:tailEnd type="none" w="med" len="med"/>
                </a:ln>
              </p:spPr>
            </p:cxnSp>
          </p:grpSp>
          <p:grpSp>
            <p:nvGrpSpPr>
              <p:cNvPr id="170" name="Google Shape;170;p5"/>
              <p:cNvGrpSpPr/>
              <p:nvPr/>
            </p:nvGrpSpPr>
            <p:grpSpPr>
              <a:xfrm flipH="1">
                <a:off x="126250" y="3457798"/>
                <a:ext cx="8891025" cy="1685611"/>
                <a:chOff x="69413" y="1182463"/>
                <a:chExt cx="8891025" cy="885300"/>
              </a:xfrm>
            </p:grpSpPr>
            <p:cxnSp>
              <p:nvCxnSpPr>
                <p:cNvPr id="171" name="Google Shape;171;p5"/>
                <p:cNvCxnSpPr/>
                <p:nvPr/>
              </p:nvCxnSpPr>
              <p:spPr>
                <a:xfrm rot="5400000">
                  <a:off x="36768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2" name="Google Shape;172;p5"/>
                <p:cNvCxnSpPr/>
                <p:nvPr/>
              </p:nvCxnSpPr>
              <p:spPr>
                <a:xfrm rot="5400000">
                  <a:off x="18245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3" name="Google Shape;173;p5"/>
                <p:cNvCxnSpPr/>
                <p:nvPr/>
              </p:nvCxnSpPr>
              <p:spPr>
                <a:xfrm rot="5400000">
                  <a:off x="-277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4" name="Google Shape;174;p5"/>
                <p:cNvCxnSpPr/>
                <p:nvPr/>
              </p:nvCxnSpPr>
              <p:spPr>
                <a:xfrm rot="5400000">
                  <a:off x="-18800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5" name="Google Shape;175;p5"/>
                <p:cNvCxnSpPr/>
                <p:nvPr/>
              </p:nvCxnSpPr>
              <p:spPr>
                <a:xfrm rot="5400000">
                  <a:off x="-37323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6" name="Google Shape;176;p5"/>
                <p:cNvCxnSpPr/>
                <p:nvPr/>
              </p:nvCxnSpPr>
              <p:spPr>
                <a:xfrm rot="5400000">
                  <a:off x="55291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7" name="Google Shape;177;p5"/>
                <p:cNvCxnSpPr/>
                <p:nvPr/>
              </p:nvCxnSpPr>
              <p:spPr>
                <a:xfrm rot="5400000">
                  <a:off x="147905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8" name="Google Shape;178;p5"/>
                <p:cNvCxnSpPr/>
                <p:nvPr/>
              </p:nvCxnSpPr>
              <p:spPr>
                <a:xfrm rot="5400000">
                  <a:off x="129383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79" name="Google Shape;179;p5"/>
                <p:cNvCxnSpPr/>
                <p:nvPr/>
              </p:nvCxnSpPr>
              <p:spPr>
                <a:xfrm rot="5400000">
                  <a:off x="110860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0" name="Google Shape;180;p5"/>
                <p:cNvCxnSpPr/>
                <p:nvPr/>
              </p:nvCxnSpPr>
              <p:spPr>
                <a:xfrm rot="5400000">
                  <a:off x="92337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1" name="Google Shape;181;p5"/>
                <p:cNvCxnSpPr/>
                <p:nvPr/>
              </p:nvCxnSpPr>
              <p:spPr>
                <a:xfrm rot="5400000">
                  <a:off x="73814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2" name="Google Shape;182;p5"/>
                <p:cNvCxnSpPr/>
                <p:nvPr/>
              </p:nvCxnSpPr>
              <p:spPr>
                <a:xfrm rot="5400000">
                  <a:off x="166428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3" name="Google Shape;183;p5"/>
                <p:cNvCxnSpPr/>
                <p:nvPr/>
              </p:nvCxnSpPr>
              <p:spPr>
                <a:xfrm rot="5400000">
                  <a:off x="259043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4" name="Google Shape;184;p5"/>
                <p:cNvCxnSpPr/>
                <p:nvPr/>
              </p:nvCxnSpPr>
              <p:spPr>
                <a:xfrm rot="5400000">
                  <a:off x="240520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5" name="Google Shape;185;p5"/>
                <p:cNvCxnSpPr/>
                <p:nvPr/>
              </p:nvCxnSpPr>
              <p:spPr>
                <a:xfrm rot="5400000">
                  <a:off x="221997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6" name="Google Shape;186;p5"/>
                <p:cNvCxnSpPr/>
                <p:nvPr/>
              </p:nvCxnSpPr>
              <p:spPr>
                <a:xfrm rot="5400000">
                  <a:off x="203474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7" name="Google Shape;187;p5"/>
                <p:cNvCxnSpPr/>
                <p:nvPr/>
              </p:nvCxnSpPr>
              <p:spPr>
                <a:xfrm rot="5400000">
                  <a:off x="184951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8" name="Google Shape;188;p5"/>
                <p:cNvCxnSpPr/>
                <p:nvPr/>
              </p:nvCxnSpPr>
              <p:spPr>
                <a:xfrm rot="5400000">
                  <a:off x="277566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89" name="Google Shape;189;p5"/>
                <p:cNvCxnSpPr/>
                <p:nvPr/>
              </p:nvCxnSpPr>
              <p:spPr>
                <a:xfrm rot="5400000">
                  <a:off x="370181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0" name="Google Shape;190;p5"/>
                <p:cNvCxnSpPr/>
                <p:nvPr/>
              </p:nvCxnSpPr>
              <p:spPr>
                <a:xfrm rot="5400000">
                  <a:off x="351658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1" name="Google Shape;191;p5"/>
                <p:cNvCxnSpPr/>
                <p:nvPr/>
              </p:nvCxnSpPr>
              <p:spPr>
                <a:xfrm rot="5400000">
                  <a:off x="333135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2" name="Google Shape;192;p5"/>
                <p:cNvCxnSpPr/>
                <p:nvPr/>
              </p:nvCxnSpPr>
              <p:spPr>
                <a:xfrm rot="5400000">
                  <a:off x="314612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3" name="Google Shape;193;p5"/>
                <p:cNvCxnSpPr/>
                <p:nvPr/>
              </p:nvCxnSpPr>
              <p:spPr>
                <a:xfrm rot="5400000">
                  <a:off x="296089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4" name="Google Shape;194;p5"/>
                <p:cNvCxnSpPr/>
                <p:nvPr/>
              </p:nvCxnSpPr>
              <p:spPr>
                <a:xfrm rot="5400000">
                  <a:off x="388704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5" name="Google Shape;195;p5"/>
                <p:cNvCxnSpPr/>
                <p:nvPr/>
              </p:nvCxnSpPr>
              <p:spPr>
                <a:xfrm rot="5400000">
                  <a:off x="481319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6" name="Google Shape;196;p5"/>
                <p:cNvCxnSpPr/>
                <p:nvPr/>
              </p:nvCxnSpPr>
              <p:spPr>
                <a:xfrm rot="5400000">
                  <a:off x="462796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7" name="Google Shape;197;p5"/>
                <p:cNvCxnSpPr/>
                <p:nvPr/>
              </p:nvCxnSpPr>
              <p:spPr>
                <a:xfrm rot="5400000">
                  <a:off x="444273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8" name="Google Shape;198;p5"/>
                <p:cNvCxnSpPr/>
                <p:nvPr/>
              </p:nvCxnSpPr>
              <p:spPr>
                <a:xfrm rot="5400000">
                  <a:off x="425750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199" name="Google Shape;199;p5"/>
                <p:cNvCxnSpPr/>
                <p:nvPr/>
              </p:nvCxnSpPr>
              <p:spPr>
                <a:xfrm rot="5400000">
                  <a:off x="407227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0" name="Google Shape;200;p5"/>
                <p:cNvCxnSpPr/>
                <p:nvPr/>
              </p:nvCxnSpPr>
              <p:spPr>
                <a:xfrm rot="5400000">
                  <a:off x="499842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1" name="Google Shape;201;p5"/>
                <p:cNvCxnSpPr/>
                <p:nvPr/>
              </p:nvCxnSpPr>
              <p:spPr>
                <a:xfrm rot="5400000">
                  <a:off x="592457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2" name="Google Shape;202;p5"/>
                <p:cNvCxnSpPr/>
                <p:nvPr/>
              </p:nvCxnSpPr>
              <p:spPr>
                <a:xfrm rot="5400000">
                  <a:off x="573934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3" name="Google Shape;203;p5"/>
                <p:cNvCxnSpPr/>
                <p:nvPr/>
              </p:nvCxnSpPr>
              <p:spPr>
                <a:xfrm rot="5400000">
                  <a:off x="555411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4" name="Google Shape;204;p5"/>
                <p:cNvCxnSpPr/>
                <p:nvPr/>
              </p:nvCxnSpPr>
              <p:spPr>
                <a:xfrm rot="5400000">
                  <a:off x="536888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5" name="Google Shape;205;p5"/>
                <p:cNvCxnSpPr/>
                <p:nvPr/>
              </p:nvCxnSpPr>
              <p:spPr>
                <a:xfrm rot="5400000">
                  <a:off x="518365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6" name="Google Shape;206;p5"/>
                <p:cNvCxnSpPr/>
                <p:nvPr/>
              </p:nvCxnSpPr>
              <p:spPr>
                <a:xfrm rot="5400000">
                  <a:off x="610980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7" name="Google Shape;207;p5"/>
                <p:cNvCxnSpPr/>
                <p:nvPr/>
              </p:nvCxnSpPr>
              <p:spPr>
                <a:xfrm rot="5400000">
                  <a:off x="703595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8" name="Google Shape;208;p5"/>
                <p:cNvCxnSpPr/>
                <p:nvPr/>
              </p:nvCxnSpPr>
              <p:spPr>
                <a:xfrm rot="5400000">
                  <a:off x="685072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09" name="Google Shape;209;p5"/>
                <p:cNvCxnSpPr/>
                <p:nvPr/>
              </p:nvCxnSpPr>
              <p:spPr>
                <a:xfrm rot="5400000">
                  <a:off x="666549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0" name="Google Shape;210;p5"/>
                <p:cNvCxnSpPr/>
                <p:nvPr/>
              </p:nvCxnSpPr>
              <p:spPr>
                <a:xfrm rot="5400000">
                  <a:off x="648026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1" name="Google Shape;211;p5"/>
                <p:cNvCxnSpPr/>
                <p:nvPr/>
              </p:nvCxnSpPr>
              <p:spPr>
                <a:xfrm rot="5400000">
                  <a:off x="629503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2" name="Google Shape;212;p5"/>
                <p:cNvCxnSpPr/>
                <p:nvPr/>
              </p:nvCxnSpPr>
              <p:spPr>
                <a:xfrm rot="5400000">
                  <a:off x="722118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3" name="Google Shape;213;p5"/>
                <p:cNvCxnSpPr/>
                <p:nvPr/>
              </p:nvCxnSpPr>
              <p:spPr>
                <a:xfrm rot="5400000">
                  <a:off x="814732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4" name="Google Shape;214;p5"/>
                <p:cNvCxnSpPr/>
                <p:nvPr/>
              </p:nvCxnSpPr>
              <p:spPr>
                <a:xfrm rot="5400000">
                  <a:off x="796209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5" name="Google Shape;215;p5"/>
                <p:cNvCxnSpPr/>
                <p:nvPr/>
              </p:nvCxnSpPr>
              <p:spPr>
                <a:xfrm rot="5400000">
                  <a:off x="777686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6" name="Google Shape;216;p5"/>
                <p:cNvCxnSpPr/>
                <p:nvPr/>
              </p:nvCxnSpPr>
              <p:spPr>
                <a:xfrm rot="5400000">
                  <a:off x="759163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7" name="Google Shape;217;p5"/>
                <p:cNvCxnSpPr/>
                <p:nvPr/>
              </p:nvCxnSpPr>
              <p:spPr>
                <a:xfrm rot="5400000">
                  <a:off x="740640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8" name="Google Shape;218;p5"/>
                <p:cNvCxnSpPr/>
                <p:nvPr/>
              </p:nvCxnSpPr>
              <p:spPr>
                <a:xfrm rot="5400000">
                  <a:off x="833255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19" name="Google Shape;219;p5"/>
                <p:cNvCxnSpPr/>
                <p:nvPr/>
              </p:nvCxnSpPr>
              <p:spPr>
                <a:xfrm rot="5400000">
                  <a:off x="8517788" y="1625113"/>
                  <a:ext cx="885300" cy="0"/>
                </a:xfrm>
                <a:prstGeom prst="straightConnector1">
                  <a:avLst/>
                </a:prstGeom>
                <a:noFill/>
                <a:ln w="9525" cap="flat" cmpd="sng">
                  <a:solidFill>
                    <a:schemeClr val="dk2"/>
                  </a:solidFill>
                  <a:prstDash val="solid"/>
                  <a:round/>
                  <a:headEnd type="none" w="med" len="med"/>
                  <a:tailEnd type="none" w="med" len="med"/>
                </a:ln>
              </p:spPr>
            </p:cxnSp>
          </p:grpSp>
          <p:grpSp>
            <p:nvGrpSpPr>
              <p:cNvPr id="220" name="Google Shape;220;p5"/>
              <p:cNvGrpSpPr/>
              <p:nvPr/>
            </p:nvGrpSpPr>
            <p:grpSpPr>
              <a:xfrm flipH="1">
                <a:off x="0" y="3457850"/>
                <a:ext cx="9144000" cy="746475"/>
                <a:chOff x="0" y="148125"/>
                <a:chExt cx="9144000" cy="746475"/>
              </a:xfrm>
            </p:grpSpPr>
            <p:cxnSp>
              <p:nvCxnSpPr>
                <p:cNvPr id="221" name="Google Shape;221;p5"/>
                <p:cNvCxnSpPr/>
                <p:nvPr/>
              </p:nvCxnSpPr>
              <p:spPr>
                <a:xfrm>
                  <a:off x="0" y="14812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2" name="Google Shape;222;p5"/>
                <p:cNvCxnSpPr/>
                <p:nvPr/>
              </p:nvCxnSpPr>
              <p:spPr>
                <a:xfrm>
                  <a:off x="0" y="33474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3" name="Google Shape;223;p5"/>
                <p:cNvCxnSpPr/>
                <p:nvPr/>
              </p:nvCxnSpPr>
              <p:spPr>
                <a:xfrm>
                  <a:off x="0" y="5213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4" name="Google Shape;224;p5"/>
                <p:cNvCxnSpPr/>
                <p:nvPr/>
              </p:nvCxnSpPr>
              <p:spPr>
                <a:xfrm>
                  <a:off x="0" y="70798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5" name="Google Shape;225;p5"/>
                <p:cNvCxnSpPr/>
                <p:nvPr/>
              </p:nvCxnSpPr>
              <p:spPr>
                <a:xfrm>
                  <a:off x="0" y="894600"/>
                  <a:ext cx="9144000" cy="0"/>
                </a:xfrm>
                <a:prstGeom prst="straightConnector1">
                  <a:avLst/>
                </a:prstGeom>
                <a:noFill/>
                <a:ln w="9525" cap="flat" cmpd="sng">
                  <a:solidFill>
                    <a:schemeClr val="dk2"/>
                  </a:solidFill>
                  <a:prstDash val="solid"/>
                  <a:round/>
                  <a:headEnd type="none" w="med" len="med"/>
                  <a:tailEnd type="none" w="med" len="med"/>
                </a:ln>
              </p:spPr>
            </p:cxnSp>
          </p:grpSp>
        </p:grpSp>
        <p:grpSp>
          <p:nvGrpSpPr>
            <p:cNvPr id="226" name="Google Shape;226;p5"/>
            <p:cNvGrpSpPr/>
            <p:nvPr/>
          </p:nvGrpSpPr>
          <p:grpSpPr>
            <a:xfrm>
              <a:off x="0" y="3473373"/>
              <a:ext cx="9144000" cy="1685611"/>
              <a:chOff x="0" y="3457798"/>
              <a:chExt cx="9144000" cy="1685611"/>
            </a:xfrm>
          </p:grpSpPr>
          <p:grpSp>
            <p:nvGrpSpPr>
              <p:cNvPr id="227" name="Google Shape;227;p5"/>
              <p:cNvGrpSpPr/>
              <p:nvPr/>
            </p:nvGrpSpPr>
            <p:grpSpPr>
              <a:xfrm flipH="1">
                <a:off x="0" y="4394703"/>
                <a:ext cx="9144000" cy="746475"/>
                <a:chOff x="0" y="148125"/>
                <a:chExt cx="9144000" cy="746475"/>
              </a:xfrm>
            </p:grpSpPr>
            <p:cxnSp>
              <p:nvCxnSpPr>
                <p:cNvPr id="228" name="Google Shape;228;p5"/>
                <p:cNvCxnSpPr/>
                <p:nvPr/>
              </p:nvCxnSpPr>
              <p:spPr>
                <a:xfrm>
                  <a:off x="0" y="14812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 name="Google Shape;229;p5"/>
                <p:cNvCxnSpPr/>
                <p:nvPr/>
              </p:nvCxnSpPr>
              <p:spPr>
                <a:xfrm>
                  <a:off x="0" y="33474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 name="Google Shape;230;p5"/>
                <p:cNvCxnSpPr/>
                <p:nvPr/>
              </p:nvCxnSpPr>
              <p:spPr>
                <a:xfrm>
                  <a:off x="0" y="5213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1" name="Google Shape;231;p5"/>
                <p:cNvCxnSpPr/>
                <p:nvPr/>
              </p:nvCxnSpPr>
              <p:spPr>
                <a:xfrm>
                  <a:off x="0" y="70798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2" name="Google Shape;232;p5"/>
                <p:cNvCxnSpPr/>
                <p:nvPr/>
              </p:nvCxnSpPr>
              <p:spPr>
                <a:xfrm>
                  <a:off x="0" y="894600"/>
                  <a:ext cx="9144000" cy="0"/>
                </a:xfrm>
                <a:prstGeom prst="straightConnector1">
                  <a:avLst/>
                </a:prstGeom>
                <a:noFill/>
                <a:ln w="9525" cap="flat" cmpd="sng">
                  <a:solidFill>
                    <a:schemeClr val="dk2"/>
                  </a:solidFill>
                  <a:prstDash val="solid"/>
                  <a:round/>
                  <a:headEnd type="none" w="med" len="med"/>
                  <a:tailEnd type="none" w="med" len="med"/>
                </a:ln>
              </p:spPr>
            </p:cxnSp>
          </p:grpSp>
          <p:grpSp>
            <p:nvGrpSpPr>
              <p:cNvPr id="233" name="Google Shape;233;p5"/>
              <p:cNvGrpSpPr/>
              <p:nvPr/>
            </p:nvGrpSpPr>
            <p:grpSpPr>
              <a:xfrm flipH="1">
                <a:off x="126250" y="3457798"/>
                <a:ext cx="8891025" cy="1685611"/>
                <a:chOff x="69413" y="1182463"/>
                <a:chExt cx="8891025" cy="885300"/>
              </a:xfrm>
            </p:grpSpPr>
            <p:cxnSp>
              <p:nvCxnSpPr>
                <p:cNvPr id="234" name="Google Shape;234;p5"/>
                <p:cNvCxnSpPr/>
                <p:nvPr/>
              </p:nvCxnSpPr>
              <p:spPr>
                <a:xfrm rot="5400000">
                  <a:off x="36768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35" name="Google Shape;235;p5"/>
                <p:cNvCxnSpPr/>
                <p:nvPr/>
              </p:nvCxnSpPr>
              <p:spPr>
                <a:xfrm rot="5400000">
                  <a:off x="18245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36" name="Google Shape;236;p5"/>
                <p:cNvCxnSpPr/>
                <p:nvPr/>
              </p:nvCxnSpPr>
              <p:spPr>
                <a:xfrm rot="5400000">
                  <a:off x="-277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37" name="Google Shape;237;p5"/>
                <p:cNvCxnSpPr/>
                <p:nvPr/>
              </p:nvCxnSpPr>
              <p:spPr>
                <a:xfrm rot="5400000">
                  <a:off x="-18800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38" name="Google Shape;238;p5"/>
                <p:cNvCxnSpPr/>
                <p:nvPr/>
              </p:nvCxnSpPr>
              <p:spPr>
                <a:xfrm rot="5400000">
                  <a:off x="-37323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39" name="Google Shape;239;p5"/>
                <p:cNvCxnSpPr/>
                <p:nvPr/>
              </p:nvCxnSpPr>
              <p:spPr>
                <a:xfrm rot="5400000">
                  <a:off x="55291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0" name="Google Shape;240;p5"/>
                <p:cNvCxnSpPr/>
                <p:nvPr/>
              </p:nvCxnSpPr>
              <p:spPr>
                <a:xfrm rot="5400000">
                  <a:off x="147905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1" name="Google Shape;241;p5"/>
                <p:cNvCxnSpPr/>
                <p:nvPr/>
              </p:nvCxnSpPr>
              <p:spPr>
                <a:xfrm rot="5400000">
                  <a:off x="129383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2" name="Google Shape;242;p5"/>
                <p:cNvCxnSpPr/>
                <p:nvPr/>
              </p:nvCxnSpPr>
              <p:spPr>
                <a:xfrm rot="5400000">
                  <a:off x="110860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3" name="Google Shape;243;p5"/>
                <p:cNvCxnSpPr/>
                <p:nvPr/>
              </p:nvCxnSpPr>
              <p:spPr>
                <a:xfrm rot="5400000">
                  <a:off x="92337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4" name="Google Shape;244;p5"/>
                <p:cNvCxnSpPr/>
                <p:nvPr/>
              </p:nvCxnSpPr>
              <p:spPr>
                <a:xfrm rot="5400000">
                  <a:off x="73814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5" name="Google Shape;245;p5"/>
                <p:cNvCxnSpPr/>
                <p:nvPr/>
              </p:nvCxnSpPr>
              <p:spPr>
                <a:xfrm rot="5400000">
                  <a:off x="166428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6" name="Google Shape;246;p5"/>
                <p:cNvCxnSpPr/>
                <p:nvPr/>
              </p:nvCxnSpPr>
              <p:spPr>
                <a:xfrm rot="5400000">
                  <a:off x="259043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7" name="Google Shape;247;p5"/>
                <p:cNvCxnSpPr/>
                <p:nvPr/>
              </p:nvCxnSpPr>
              <p:spPr>
                <a:xfrm rot="5400000">
                  <a:off x="240520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8" name="Google Shape;248;p5"/>
                <p:cNvCxnSpPr/>
                <p:nvPr/>
              </p:nvCxnSpPr>
              <p:spPr>
                <a:xfrm rot="5400000">
                  <a:off x="221997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49" name="Google Shape;249;p5"/>
                <p:cNvCxnSpPr/>
                <p:nvPr/>
              </p:nvCxnSpPr>
              <p:spPr>
                <a:xfrm rot="5400000">
                  <a:off x="203474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0" name="Google Shape;250;p5"/>
                <p:cNvCxnSpPr/>
                <p:nvPr/>
              </p:nvCxnSpPr>
              <p:spPr>
                <a:xfrm rot="5400000">
                  <a:off x="184951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1" name="Google Shape;251;p5"/>
                <p:cNvCxnSpPr/>
                <p:nvPr/>
              </p:nvCxnSpPr>
              <p:spPr>
                <a:xfrm rot="5400000">
                  <a:off x="277566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2" name="Google Shape;252;p5"/>
                <p:cNvCxnSpPr/>
                <p:nvPr/>
              </p:nvCxnSpPr>
              <p:spPr>
                <a:xfrm rot="5400000">
                  <a:off x="370181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3" name="Google Shape;253;p5"/>
                <p:cNvCxnSpPr/>
                <p:nvPr/>
              </p:nvCxnSpPr>
              <p:spPr>
                <a:xfrm rot="5400000">
                  <a:off x="351658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4" name="Google Shape;254;p5"/>
                <p:cNvCxnSpPr/>
                <p:nvPr/>
              </p:nvCxnSpPr>
              <p:spPr>
                <a:xfrm rot="5400000">
                  <a:off x="3331356"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5" name="Google Shape;255;p5"/>
                <p:cNvCxnSpPr/>
                <p:nvPr/>
              </p:nvCxnSpPr>
              <p:spPr>
                <a:xfrm rot="5400000">
                  <a:off x="314612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6" name="Google Shape;256;p5"/>
                <p:cNvCxnSpPr/>
                <p:nvPr/>
              </p:nvCxnSpPr>
              <p:spPr>
                <a:xfrm rot="5400000">
                  <a:off x="2960897"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7" name="Google Shape;257;p5"/>
                <p:cNvCxnSpPr/>
                <p:nvPr/>
              </p:nvCxnSpPr>
              <p:spPr>
                <a:xfrm rot="5400000">
                  <a:off x="388704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8" name="Google Shape;258;p5"/>
                <p:cNvCxnSpPr/>
                <p:nvPr/>
              </p:nvCxnSpPr>
              <p:spPr>
                <a:xfrm rot="5400000">
                  <a:off x="481319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59" name="Google Shape;259;p5"/>
                <p:cNvCxnSpPr/>
                <p:nvPr/>
              </p:nvCxnSpPr>
              <p:spPr>
                <a:xfrm rot="5400000">
                  <a:off x="462796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0" name="Google Shape;260;p5"/>
                <p:cNvCxnSpPr/>
                <p:nvPr/>
              </p:nvCxnSpPr>
              <p:spPr>
                <a:xfrm rot="5400000">
                  <a:off x="4442734"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1" name="Google Shape;261;p5"/>
                <p:cNvCxnSpPr/>
                <p:nvPr/>
              </p:nvCxnSpPr>
              <p:spPr>
                <a:xfrm rot="5400000">
                  <a:off x="425750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2" name="Google Shape;262;p5"/>
                <p:cNvCxnSpPr/>
                <p:nvPr/>
              </p:nvCxnSpPr>
              <p:spPr>
                <a:xfrm rot="5400000">
                  <a:off x="4072275"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3" name="Google Shape;263;p5"/>
                <p:cNvCxnSpPr/>
                <p:nvPr/>
              </p:nvCxnSpPr>
              <p:spPr>
                <a:xfrm rot="5400000">
                  <a:off x="499842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4" name="Google Shape;264;p5"/>
                <p:cNvCxnSpPr/>
                <p:nvPr/>
              </p:nvCxnSpPr>
              <p:spPr>
                <a:xfrm rot="5400000">
                  <a:off x="592457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5" name="Google Shape;265;p5"/>
                <p:cNvCxnSpPr/>
                <p:nvPr/>
              </p:nvCxnSpPr>
              <p:spPr>
                <a:xfrm rot="5400000">
                  <a:off x="573934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6" name="Google Shape;266;p5"/>
                <p:cNvCxnSpPr/>
                <p:nvPr/>
              </p:nvCxnSpPr>
              <p:spPr>
                <a:xfrm rot="5400000">
                  <a:off x="555411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7" name="Google Shape;267;p5"/>
                <p:cNvCxnSpPr/>
                <p:nvPr/>
              </p:nvCxnSpPr>
              <p:spPr>
                <a:xfrm rot="5400000">
                  <a:off x="536888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8" name="Google Shape;268;p5"/>
                <p:cNvCxnSpPr/>
                <p:nvPr/>
              </p:nvCxnSpPr>
              <p:spPr>
                <a:xfrm rot="5400000">
                  <a:off x="5183653"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69" name="Google Shape;269;p5"/>
                <p:cNvCxnSpPr/>
                <p:nvPr/>
              </p:nvCxnSpPr>
              <p:spPr>
                <a:xfrm rot="5400000">
                  <a:off x="6109802"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0" name="Google Shape;270;p5"/>
                <p:cNvCxnSpPr/>
                <p:nvPr/>
              </p:nvCxnSpPr>
              <p:spPr>
                <a:xfrm rot="5400000">
                  <a:off x="703595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1" name="Google Shape;271;p5"/>
                <p:cNvCxnSpPr/>
                <p:nvPr/>
              </p:nvCxnSpPr>
              <p:spPr>
                <a:xfrm rot="5400000">
                  <a:off x="685072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2" name="Google Shape;272;p5"/>
                <p:cNvCxnSpPr/>
                <p:nvPr/>
              </p:nvCxnSpPr>
              <p:spPr>
                <a:xfrm rot="5400000">
                  <a:off x="666549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3" name="Google Shape;273;p5"/>
                <p:cNvCxnSpPr/>
                <p:nvPr/>
              </p:nvCxnSpPr>
              <p:spPr>
                <a:xfrm rot="5400000">
                  <a:off x="648026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4" name="Google Shape;274;p5"/>
                <p:cNvCxnSpPr/>
                <p:nvPr/>
              </p:nvCxnSpPr>
              <p:spPr>
                <a:xfrm rot="5400000">
                  <a:off x="6295031"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5" name="Google Shape;275;p5"/>
                <p:cNvCxnSpPr/>
                <p:nvPr/>
              </p:nvCxnSpPr>
              <p:spPr>
                <a:xfrm rot="5400000">
                  <a:off x="7221180"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6" name="Google Shape;276;p5"/>
                <p:cNvCxnSpPr/>
                <p:nvPr/>
              </p:nvCxnSpPr>
              <p:spPr>
                <a:xfrm rot="5400000">
                  <a:off x="814732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7" name="Google Shape;277;p5"/>
                <p:cNvCxnSpPr/>
                <p:nvPr/>
              </p:nvCxnSpPr>
              <p:spPr>
                <a:xfrm rot="5400000">
                  <a:off x="796209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8" name="Google Shape;278;p5"/>
                <p:cNvCxnSpPr/>
                <p:nvPr/>
              </p:nvCxnSpPr>
              <p:spPr>
                <a:xfrm rot="5400000">
                  <a:off x="777686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79" name="Google Shape;279;p5"/>
                <p:cNvCxnSpPr/>
                <p:nvPr/>
              </p:nvCxnSpPr>
              <p:spPr>
                <a:xfrm rot="5400000">
                  <a:off x="759163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80" name="Google Shape;280;p5"/>
                <p:cNvCxnSpPr/>
                <p:nvPr/>
              </p:nvCxnSpPr>
              <p:spPr>
                <a:xfrm rot="5400000">
                  <a:off x="7406409"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81" name="Google Shape;281;p5"/>
                <p:cNvCxnSpPr/>
                <p:nvPr/>
              </p:nvCxnSpPr>
              <p:spPr>
                <a:xfrm rot="5400000">
                  <a:off x="8332558" y="1625113"/>
                  <a:ext cx="885300" cy="0"/>
                </a:xfrm>
                <a:prstGeom prst="straightConnector1">
                  <a:avLst/>
                </a:prstGeom>
                <a:noFill/>
                <a:ln w="9525" cap="flat" cmpd="sng">
                  <a:solidFill>
                    <a:schemeClr val="dk2"/>
                  </a:solidFill>
                  <a:prstDash val="solid"/>
                  <a:round/>
                  <a:headEnd type="none" w="med" len="med"/>
                  <a:tailEnd type="none" w="med" len="med"/>
                </a:ln>
              </p:spPr>
            </p:cxnSp>
            <p:cxnSp>
              <p:nvCxnSpPr>
                <p:cNvPr id="282" name="Google Shape;282;p5"/>
                <p:cNvCxnSpPr/>
                <p:nvPr/>
              </p:nvCxnSpPr>
              <p:spPr>
                <a:xfrm rot="5400000">
                  <a:off x="8517788" y="1625113"/>
                  <a:ext cx="885300" cy="0"/>
                </a:xfrm>
                <a:prstGeom prst="straightConnector1">
                  <a:avLst/>
                </a:prstGeom>
                <a:noFill/>
                <a:ln w="9525" cap="flat" cmpd="sng">
                  <a:solidFill>
                    <a:schemeClr val="dk2"/>
                  </a:solidFill>
                  <a:prstDash val="solid"/>
                  <a:round/>
                  <a:headEnd type="none" w="med" len="med"/>
                  <a:tailEnd type="none" w="med" len="med"/>
                </a:ln>
              </p:spPr>
            </p:cxnSp>
          </p:grpSp>
          <p:grpSp>
            <p:nvGrpSpPr>
              <p:cNvPr id="283" name="Google Shape;283;p5"/>
              <p:cNvGrpSpPr/>
              <p:nvPr/>
            </p:nvGrpSpPr>
            <p:grpSpPr>
              <a:xfrm flipH="1">
                <a:off x="0" y="3457850"/>
                <a:ext cx="9144000" cy="746475"/>
                <a:chOff x="0" y="148125"/>
                <a:chExt cx="9144000" cy="746475"/>
              </a:xfrm>
            </p:grpSpPr>
            <p:cxnSp>
              <p:nvCxnSpPr>
                <p:cNvPr id="284" name="Google Shape;284;p5"/>
                <p:cNvCxnSpPr/>
                <p:nvPr/>
              </p:nvCxnSpPr>
              <p:spPr>
                <a:xfrm>
                  <a:off x="0" y="14812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85" name="Google Shape;285;p5"/>
                <p:cNvCxnSpPr/>
                <p:nvPr/>
              </p:nvCxnSpPr>
              <p:spPr>
                <a:xfrm>
                  <a:off x="0" y="33474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86" name="Google Shape;286;p5"/>
                <p:cNvCxnSpPr/>
                <p:nvPr/>
              </p:nvCxnSpPr>
              <p:spPr>
                <a:xfrm>
                  <a:off x="0" y="5213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87" name="Google Shape;287;p5"/>
                <p:cNvCxnSpPr/>
                <p:nvPr/>
              </p:nvCxnSpPr>
              <p:spPr>
                <a:xfrm>
                  <a:off x="0" y="70798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88" name="Google Shape;288;p5"/>
                <p:cNvCxnSpPr/>
                <p:nvPr/>
              </p:nvCxnSpPr>
              <p:spPr>
                <a:xfrm>
                  <a:off x="0" y="894600"/>
                  <a:ext cx="9144000" cy="0"/>
                </a:xfrm>
                <a:prstGeom prst="straightConnector1">
                  <a:avLst/>
                </a:prstGeom>
                <a:noFill/>
                <a:ln w="9525" cap="flat" cmpd="sng">
                  <a:solidFill>
                    <a:schemeClr val="dk2"/>
                  </a:solidFill>
                  <a:prstDash val="solid"/>
                  <a:round/>
                  <a:headEnd type="none" w="med" len="med"/>
                  <a:tailEnd type="none" w="med" len="med"/>
                </a:ln>
              </p:spPr>
            </p:cxnSp>
          </p:grpSp>
        </p:grpSp>
      </p:grpSp>
      <p:sp>
        <p:nvSpPr>
          <p:cNvPr id="289" name="Google Shape;289;p5"/>
          <p:cNvSpPr/>
          <p:nvPr/>
        </p:nvSpPr>
        <p:spPr>
          <a:xfrm>
            <a:off x="-100" y="6215673"/>
            <a:ext cx="12192191" cy="645064"/>
          </a:xfrm>
          <a:custGeom>
            <a:avLst/>
            <a:gdLst/>
            <a:ahLst/>
            <a:cxnLst/>
            <a:rect l="l" t="t" r="r" b="b"/>
            <a:pathLst>
              <a:path w="285420" h="15101" extrusionOk="0">
                <a:moveTo>
                  <a:pt x="15647" y="1"/>
                </a:moveTo>
                <a:cubicBezTo>
                  <a:pt x="13937" y="1"/>
                  <a:pt x="12240" y="654"/>
                  <a:pt x="10947" y="1931"/>
                </a:cubicBezTo>
                <a:cubicBezTo>
                  <a:pt x="10064" y="2841"/>
                  <a:pt x="9181" y="3778"/>
                  <a:pt x="8244" y="4661"/>
                </a:cubicBezTo>
                <a:cubicBezTo>
                  <a:pt x="7001" y="5882"/>
                  <a:pt x="5330" y="6555"/>
                  <a:pt x="3627" y="6555"/>
                </a:cubicBezTo>
                <a:cubicBezTo>
                  <a:pt x="3203" y="6555"/>
                  <a:pt x="2777" y="6513"/>
                  <a:pt x="2355" y="6428"/>
                </a:cubicBezTo>
                <a:cubicBezTo>
                  <a:pt x="1552" y="6294"/>
                  <a:pt x="803" y="5946"/>
                  <a:pt x="0" y="5919"/>
                </a:cubicBezTo>
                <a:lnTo>
                  <a:pt x="0" y="15100"/>
                </a:lnTo>
                <a:lnTo>
                  <a:pt x="284331" y="15100"/>
                </a:lnTo>
                <a:cubicBezTo>
                  <a:pt x="284427" y="15100"/>
                  <a:pt x="284514" y="15100"/>
                  <a:pt x="284592" y="15100"/>
                </a:cubicBezTo>
                <a:cubicBezTo>
                  <a:pt x="285420" y="15100"/>
                  <a:pt x="285375" y="15055"/>
                  <a:pt x="285375" y="14029"/>
                </a:cubicBezTo>
                <a:lnTo>
                  <a:pt x="285375" y="1851"/>
                </a:lnTo>
                <a:cubicBezTo>
                  <a:pt x="285375" y="753"/>
                  <a:pt x="285322" y="646"/>
                  <a:pt x="284278" y="325"/>
                </a:cubicBezTo>
                <a:cubicBezTo>
                  <a:pt x="284144" y="272"/>
                  <a:pt x="284010" y="245"/>
                  <a:pt x="283876" y="218"/>
                </a:cubicBezTo>
                <a:cubicBezTo>
                  <a:pt x="283277" y="90"/>
                  <a:pt x="282692" y="25"/>
                  <a:pt x="282125" y="25"/>
                </a:cubicBezTo>
                <a:cubicBezTo>
                  <a:pt x="280311" y="25"/>
                  <a:pt x="278672" y="691"/>
                  <a:pt x="277265" y="2118"/>
                </a:cubicBezTo>
                <a:cubicBezTo>
                  <a:pt x="276355" y="3028"/>
                  <a:pt x="275499" y="3992"/>
                  <a:pt x="274535" y="4822"/>
                </a:cubicBezTo>
                <a:cubicBezTo>
                  <a:pt x="273197" y="6019"/>
                  <a:pt x="271720" y="6602"/>
                  <a:pt x="270142" y="6602"/>
                </a:cubicBezTo>
                <a:cubicBezTo>
                  <a:pt x="269321" y="6602"/>
                  <a:pt x="268473" y="6445"/>
                  <a:pt x="267603" y="6133"/>
                </a:cubicBezTo>
                <a:cubicBezTo>
                  <a:pt x="266318" y="5625"/>
                  <a:pt x="265194" y="4795"/>
                  <a:pt x="264338" y="3724"/>
                </a:cubicBezTo>
                <a:cubicBezTo>
                  <a:pt x="263829" y="3109"/>
                  <a:pt x="263267" y="2520"/>
                  <a:pt x="262678" y="1985"/>
                </a:cubicBezTo>
                <a:cubicBezTo>
                  <a:pt x="262009" y="1315"/>
                  <a:pt x="261206" y="807"/>
                  <a:pt x="260323" y="486"/>
                </a:cubicBezTo>
                <a:cubicBezTo>
                  <a:pt x="259443" y="184"/>
                  <a:pt x="258597" y="32"/>
                  <a:pt x="257784" y="32"/>
                </a:cubicBezTo>
                <a:cubicBezTo>
                  <a:pt x="256074" y="32"/>
                  <a:pt x="254511" y="704"/>
                  <a:pt x="253096" y="2065"/>
                </a:cubicBezTo>
                <a:cubicBezTo>
                  <a:pt x="252159" y="2948"/>
                  <a:pt x="251276" y="3885"/>
                  <a:pt x="250366" y="4795"/>
                </a:cubicBezTo>
                <a:cubicBezTo>
                  <a:pt x="249188" y="5919"/>
                  <a:pt x="247582" y="6561"/>
                  <a:pt x="245949" y="6588"/>
                </a:cubicBezTo>
                <a:cubicBezTo>
                  <a:pt x="245870" y="6591"/>
                  <a:pt x="245792" y="6592"/>
                  <a:pt x="245714" y="6592"/>
                </a:cubicBezTo>
                <a:cubicBezTo>
                  <a:pt x="243474" y="6592"/>
                  <a:pt x="241749" y="5489"/>
                  <a:pt x="240275" y="3885"/>
                </a:cubicBezTo>
                <a:cubicBezTo>
                  <a:pt x="239686" y="3243"/>
                  <a:pt x="239097" y="2573"/>
                  <a:pt x="238455" y="1985"/>
                </a:cubicBezTo>
                <a:cubicBezTo>
                  <a:pt x="237134" y="676"/>
                  <a:pt x="235414" y="27"/>
                  <a:pt x="233696" y="27"/>
                </a:cubicBezTo>
                <a:cubicBezTo>
                  <a:pt x="231934" y="27"/>
                  <a:pt x="230174" y="710"/>
                  <a:pt x="228846" y="2065"/>
                </a:cubicBezTo>
                <a:cubicBezTo>
                  <a:pt x="227936" y="2948"/>
                  <a:pt x="227080" y="3858"/>
                  <a:pt x="226170" y="4741"/>
                </a:cubicBezTo>
                <a:cubicBezTo>
                  <a:pt x="224888" y="5983"/>
                  <a:pt x="223232" y="6605"/>
                  <a:pt x="221576" y="6605"/>
                </a:cubicBezTo>
                <a:cubicBezTo>
                  <a:pt x="219946" y="6605"/>
                  <a:pt x="218317" y="6003"/>
                  <a:pt x="217043" y="4795"/>
                </a:cubicBezTo>
                <a:cubicBezTo>
                  <a:pt x="216052" y="3858"/>
                  <a:pt x="215115" y="2868"/>
                  <a:pt x="214152" y="1931"/>
                </a:cubicBezTo>
                <a:cubicBezTo>
                  <a:pt x="212834" y="666"/>
                  <a:pt x="211139" y="37"/>
                  <a:pt x="209448" y="37"/>
                </a:cubicBezTo>
                <a:cubicBezTo>
                  <a:pt x="207739" y="37"/>
                  <a:pt x="206035" y="680"/>
                  <a:pt x="204730" y="1958"/>
                </a:cubicBezTo>
                <a:cubicBezTo>
                  <a:pt x="203794" y="2841"/>
                  <a:pt x="202910" y="3778"/>
                  <a:pt x="202000" y="4688"/>
                </a:cubicBezTo>
                <a:cubicBezTo>
                  <a:pt x="200702" y="5959"/>
                  <a:pt x="199016" y="6595"/>
                  <a:pt x="197333" y="6595"/>
                </a:cubicBezTo>
                <a:cubicBezTo>
                  <a:pt x="195650" y="6595"/>
                  <a:pt x="193971" y="5959"/>
                  <a:pt x="192686" y="4688"/>
                </a:cubicBezTo>
                <a:cubicBezTo>
                  <a:pt x="191749" y="3751"/>
                  <a:pt x="190866" y="2788"/>
                  <a:pt x="189902" y="1904"/>
                </a:cubicBezTo>
                <a:cubicBezTo>
                  <a:pt x="188522" y="656"/>
                  <a:pt x="186981" y="23"/>
                  <a:pt x="185299" y="23"/>
                </a:cubicBezTo>
                <a:cubicBezTo>
                  <a:pt x="184600" y="23"/>
                  <a:pt x="183877" y="132"/>
                  <a:pt x="183131" y="352"/>
                </a:cubicBezTo>
                <a:cubicBezTo>
                  <a:pt x="182113" y="700"/>
                  <a:pt x="181177" y="1262"/>
                  <a:pt x="180400" y="2011"/>
                </a:cubicBezTo>
                <a:cubicBezTo>
                  <a:pt x="179357" y="2975"/>
                  <a:pt x="178500" y="4153"/>
                  <a:pt x="177349" y="5089"/>
                </a:cubicBezTo>
                <a:cubicBezTo>
                  <a:pt x="176125" y="6099"/>
                  <a:pt x="174633" y="6597"/>
                  <a:pt x="173142" y="6597"/>
                </a:cubicBezTo>
                <a:cubicBezTo>
                  <a:pt x="171472" y="6597"/>
                  <a:pt x="169804" y="5972"/>
                  <a:pt x="168516" y="4741"/>
                </a:cubicBezTo>
                <a:cubicBezTo>
                  <a:pt x="167660" y="3912"/>
                  <a:pt x="166830" y="3082"/>
                  <a:pt x="166027" y="2225"/>
                </a:cubicBezTo>
                <a:cubicBezTo>
                  <a:pt x="165572" y="1770"/>
                  <a:pt x="165064" y="1369"/>
                  <a:pt x="164528" y="1048"/>
                </a:cubicBezTo>
                <a:cubicBezTo>
                  <a:pt x="163351" y="352"/>
                  <a:pt x="162166" y="4"/>
                  <a:pt x="160985" y="4"/>
                </a:cubicBezTo>
                <a:cubicBezTo>
                  <a:pt x="159804" y="4"/>
                  <a:pt x="158627" y="352"/>
                  <a:pt x="157462" y="1048"/>
                </a:cubicBezTo>
                <a:cubicBezTo>
                  <a:pt x="156472" y="1663"/>
                  <a:pt x="155615" y="2440"/>
                  <a:pt x="154893" y="3350"/>
                </a:cubicBezTo>
                <a:cubicBezTo>
                  <a:pt x="154304" y="4046"/>
                  <a:pt x="153662" y="4661"/>
                  <a:pt x="152939" y="5223"/>
                </a:cubicBezTo>
                <a:cubicBezTo>
                  <a:pt x="151895" y="6026"/>
                  <a:pt x="150637" y="6508"/>
                  <a:pt x="149326" y="6561"/>
                </a:cubicBezTo>
                <a:cubicBezTo>
                  <a:pt x="149172" y="6572"/>
                  <a:pt x="149018" y="6577"/>
                  <a:pt x="148865" y="6577"/>
                </a:cubicBezTo>
                <a:cubicBezTo>
                  <a:pt x="147076" y="6577"/>
                  <a:pt x="145364" y="5861"/>
                  <a:pt x="144106" y="4554"/>
                </a:cubicBezTo>
                <a:cubicBezTo>
                  <a:pt x="143196" y="3671"/>
                  <a:pt x="142340" y="2761"/>
                  <a:pt x="141430" y="1878"/>
                </a:cubicBezTo>
                <a:cubicBezTo>
                  <a:pt x="140134" y="657"/>
                  <a:pt x="138466" y="31"/>
                  <a:pt x="136787" y="31"/>
                </a:cubicBezTo>
                <a:cubicBezTo>
                  <a:pt x="135483" y="31"/>
                  <a:pt x="134172" y="409"/>
                  <a:pt x="133025" y="1182"/>
                </a:cubicBezTo>
                <a:cubicBezTo>
                  <a:pt x="132142" y="1824"/>
                  <a:pt x="131339" y="2573"/>
                  <a:pt x="130643" y="3430"/>
                </a:cubicBezTo>
                <a:cubicBezTo>
                  <a:pt x="129706" y="4527"/>
                  <a:pt x="128662" y="5544"/>
                  <a:pt x="127271" y="6080"/>
                </a:cubicBezTo>
                <a:cubicBezTo>
                  <a:pt x="126342" y="6435"/>
                  <a:pt x="125439" y="6613"/>
                  <a:pt x="124566" y="6613"/>
                </a:cubicBezTo>
                <a:cubicBezTo>
                  <a:pt x="122873" y="6613"/>
                  <a:pt x="121296" y="5941"/>
                  <a:pt x="119883" y="4581"/>
                </a:cubicBezTo>
                <a:cubicBezTo>
                  <a:pt x="118973" y="3698"/>
                  <a:pt x="118117" y="2761"/>
                  <a:pt x="117207" y="1904"/>
                </a:cubicBezTo>
                <a:cubicBezTo>
                  <a:pt x="115841" y="635"/>
                  <a:pt x="114310" y="15"/>
                  <a:pt x="112632" y="15"/>
                </a:cubicBezTo>
                <a:cubicBezTo>
                  <a:pt x="111975" y="15"/>
                  <a:pt x="111296" y="110"/>
                  <a:pt x="110596" y="298"/>
                </a:cubicBezTo>
                <a:cubicBezTo>
                  <a:pt x="108963" y="753"/>
                  <a:pt x="107758" y="1878"/>
                  <a:pt x="106688" y="3109"/>
                </a:cubicBezTo>
                <a:cubicBezTo>
                  <a:pt x="106206" y="3644"/>
                  <a:pt x="105698" y="4179"/>
                  <a:pt x="105189" y="4661"/>
                </a:cubicBezTo>
                <a:cubicBezTo>
                  <a:pt x="103868" y="5943"/>
                  <a:pt x="102162" y="6579"/>
                  <a:pt x="100461" y="6579"/>
                </a:cubicBezTo>
                <a:cubicBezTo>
                  <a:pt x="98716" y="6579"/>
                  <a:pt x="96975" y="5909"/>
                  <a:pt x="95660" y="4581"/>
                </a:cubicBezTo>
                <a:cubicBezTo>
                  <a:pt x="94724" y="3671"/>
                  <a:pt x="93840" y="2734"/>
                  <a:pt x="92930" y="1851"/>
                </a:cubicBezTo>
                <a:cubicBezTo>
                  <a:pt x="91753" y="700"/>
                  <a:pt x="90173" y="57"/>
                  <a:pt x="88514" y="31"/>
                </a:cubicBezTo>
                <a:cubicBezTo>
                  <a:pt x="88408" y="26"/>
                  <a:pt x="88303" y="24"/>
                  <a:pt x="88200" y="24"/>
                </a:cubicBezTo>
                <a:cubicBezTo>
                  <a:pt x="85996" y="24"/>
                  <a:pt x="84270" y="1097"/>
                  <a:pt x="82813" y="2707"/>
                </a:cubicBezTo>
                <a:cubicBezTo>
                  <a:pt x="82251" y="3323"/>
                  <a:pt x="81662" y="3965"/>
                  <a:pt x="81046" y="4554"/>
                </a:cubicBezTo>
                <a:cubicBezTo>
                  <a:pt x="79721" y="5906"/>
                  <a:pt x="77975" y="6582"/>
                  <a:pt x="76229" y="6582"/>
                </a:cubicBezTo>
                <a:cubicBezTo>
                  <a:pt x="74482" y="6582"/>
                  <a:pt x="72736" y="5906"/>
                  <a:pt x="71411" y="4554"/>
                </a:cubicBezTo>
                <a:cubicBezTo>
                  <a:pt x="70501" y="3671"/>
                  <a:pt x="69617" y="2734"/>
                  <a:pt x="68681" y="1824"/>
                </a:cubicBezTo>
                <a:cubicBezTo>
                  <a:pt x="67503" y="673"/>
                  <a:pt x="65924" y="31"/>
                  <a:pt x="64264" y="31"/>
                </a:cubicBezTo>
                <a:cubicBezTo>
                  <a:pt x="64182" y="28"/>
                  <a:pt x="64101" y="26"/>
                  <a:pt x="64020" y="26"/>
                </a:cubicBezTo>
                <a:cubicBezTo>
                  <a:pt x="61860" y="26"/>
                  <a:pt x="60142" y="1052"/>
                  <a:pt x="58697" y="2600"/>
                </a:cubicBezTo>
                <a:cubicBezTo>
                  <a:pt x="58001" y="3350"/>
                  <a:pt x="57359" y="4099"/>
                  <a:pt x="56583" y="4768"/>
                </a:cubicBezTo>
                <a:cubicBezTo>
                  <a:pt x="55343" y="5951"/>
                  <a:pt x="53708" y="6576"/>
                  <a:pt x="52038" y="6576"/>
                </a:cubicBezTo>
                <a:cubicBezTo>
                  <a:pt x="51365" y="6576"/>
                  <a:pt x="50686" y="6475"/>
                  <a:pt x="50025" y="6267"/>
                </a:cubicBezTo>
                <a:cubicBezTo>
                  <a:pt x="48847" y="5946"/>
                  <a:pt x="47937" y="5250"/>
                  <a:pt x="47054" y="4447"/>
                </a:cubicBezTo>
                <a:cubicBezTo>
                  <a:pt x="46064" y="3564"/>
                  <a:pt x="45314" y="2520"/>
                  <a:pt x="44297" y="1637"/>
                </a:cubicBezTo>
                <a:cubicBezTo>
                  <a:pt x="43030" y="559"/>
                  <a:pt x="41469" y="22"/>
                  <a:pt x="39912" y="22"/>
                </a:cubicBezTo>
                <a:cubicBezTo>
                  <a:pt x="38180" y="22"/>
                  <a:pt x="36454" y="687"/>
                  <a:pt x="35143" y="2011"/>
                </a:cubicBezTo>
                <a:cubicBezTo>
                  <a:pt x="34233" y="2921"/>
                  <a:pt x="33350" y="3858"/>
                  <a:pt x="32413" y="4741"/>
                </a:cubicBezTo>
                <a:cubicBezTo>
                  <a:pt x="31126" y="5954"/>
                  <a:pt x="29461" y="6572"/>
                  <a:pt x="27785" y="6572"/>
                </a:cubicBezTo>
                <a:cubicBezTo>
                  <a:pt x="26465" y="6572"/>
                  <a:pt x="25138" y="6189"/>
                  <a:pt x="23982" y="5411"/>
                </a:cubicBezTo>
                <a:cubicBezTo>
                  <a:pt x="23099" y="4768"/>
                  <a:pt x="22296" y="3992"/>
                  <a:pt x="21600" y="3162"/>
                </a:cubicBezTo>
                <a:cubicBezTo>
                  <a:pt x="20984" y="2413"/>
                  <a:pt x="20262" y="1770"/>
                  <a:pt x="19485" y="1208"/>
                </a:cubicBezTo>
                <a:cubicBezTo>
                  <a:pt x="18324" y="399"/>
                  <a:pt x="16982" y="1"/>
                  <a:pt x="15647" y="1"/>
                </a:cubicBezTo>
                <a:close/>
              </a:path>
            </a:pathLst>
          </a:custGeom>
          <a:solidFill>
            <a:srgbClr val="94A0B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0" name="Google Shape;290;p5"/>
          <p:cNvSpPr txBox="1">
            <a:spLocks noGrp="1"/>
          </p:cNvSpPr>
          <p:nvPr>
            <p:ph type="title"/>
          </p:nvPr>
        </p:nvSpPr>
        <p:spPr>
          <a:xfrm>
            <a:off x="1316651" y="3132984"/>
            <a:ext cx="4045200" cy="6240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91" name="Google Shape;291;p5"/>
          <p:cNvSpPr txBox="1">
            <a:spLocks noGrp="1"/>
          </p:cNvSpPr>
          <p:nvPr>
            <p:ph type="subTitle" idx="1"/>
          </p:nvPr>
        </p:nvSpPr>
        <p:spPr>
          <a:xfrm>
            <a:off x="1316600" y="3923832"/>
            <a:ext cx="4045200" cy="140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2" name="Google Shape;292;p5"/>
          <p:cNvSpPr txBox="1">
            <a:spLocks noGrp="1"/>
          </p:cNvSpPr>
          <p:nvPr>
            <p:ph type="title" idx="2"/>
          </p:nvPr>
        </p:nvSpPr>
        <p:spPr>
          <a:xfrm>
            <a:off x="6830217" y="3132984"/>
            <a:ext cx="4045200" cy="6240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93" name="Google Shape;293;p5"/>
          <p:cNvSpPr txBox="1">
            <a:spLocks noGrp="1"/>
          </p:cNvSpPr>
          <p:nvPr>
            <p:ph type="subTitle" idx="3"/>
          </p:nvPr>
        </p:nvSpPr>
        <p:spPr>
          <a:xfrm>
            <a:off x="6830167" y="3923832"/>
            <a:ext cx="4045200" cy="140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4" name="Google Shape;294;p5"/>
          <p:cNvSpPr txBox="1">
            <a:spLocks noGrp="1"/>
          </p:cNvSpPr>
          <p:nvPr>
            <p:ph type="title" idx="4"/>
          </p:nvPr>
        </p:nvSpPr>
        <p:spPr>
          <a:xfrm>
            <a:off x="952400" y="617639"/>
            <a:ext cx="10287200" cy="6240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7941051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vi-VN"/>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vi-VN"/>
          </a:p>
        </p:txBody>
      </p:sp>
      <p:sp>
        <p:nvSpPr>
          <p:cNvPr id="4" name="Date Placeholder 3"/>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2361187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3001595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vi-VN"/>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0219799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sz="half" idx="1"/>
          </p:nvPr>
        </p:nvSpPr>
        <p:spPr>
          <a:xfrm>
            <a:off x="838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Content Placeholder 3"/>
          <p:cNvSpPr>
            <a:spLocks noGrp="1"/>
          </p:cNvSpPr>
          <p:nvPr>
            <p:ph sz="half" idx="2"/>
          </p:nvPr>
        </p:nvSpPr>
        <p:spPr>
          <a:xfrm>
            <a:off x="6172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Date Placeholder 4"/>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33905382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vi-VN"/>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7" name="Date Placeholder 6"/>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8" name="Footer Placeholder 7"/>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9" name="Slide Number Placeholder 8"/>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2730977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Date Placeholder 2"/>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4" name="Footer Placeholder 3"/>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5" name="Slide Number Placeholder 4"/>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3395255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3" name="Footer Placeholder 2"/>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4" name="Slide Number Placeholder 3"/>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3725081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vi-VN"/>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7176915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vi-VN"/>
          </a:p>
        </p:txBody>
      </p:sp>
      <p:sp>
        <p:nvSpPr>
          <p:cNvPr id="3" name="Picture Placeholder 2"/>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vi-VN"/>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6310856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491063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6"/>
            <a:ext cx="2628900" cy="5811839"/>
          </a:xfrm>
        </p:spPr>
        <p:txBody>
          <a:bodyPr vert="eaVert"/>
          <a:lstStyle/>
          <a:p>
            <a:r>
              <a:rPr lang="en-US"/>
              <a:t>Click to edit Master title style</a:t>
            </a:r>
            <a:endParaRPr lang="vi-VN"/>
          </a:p>
        </p:txBody>
      </p:sp>
      <p:sp>
        <p:nvSpPr>
          <p:cNvPr id="3" name="Vertical Text Placeholder 2"/>
          <p:cNvSpPr>
            <a:spLocks noGrp="1"/>
          </p:cNvSpPr>
          <p:nvPr>
            <p:ph type="body" orient="vert" idx="1"/>
          </p:nvPr>
        </p:nvSpPr>
        <p:spPr>
          <a:xfrm>
            <a:off x="838201" y="365126"/>
            <a:ext cx="7734300" cy="581183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3346348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tinyPPT.com">
    <p:spTree>
      <p:nvGrpSpPr>
        <p:cNvPr id="1" name=""/>
        <p:cNvGrpSpPr/>
        <p:nvPr/>
      </p:nvGrpSpPr>
      <p:grpSpPr>
        <a:xfrm>
          <a:off x="0" y="0"/>
          <a:ext cx="0" cy="0"/>
          <a:chOff x="0" y="0"/>
          <a:chExt cx="0" cy="0"/>
        </a:xfrm>
      </p:grpSpPr>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10562897"/>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vi-VN"/>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vi-VN"/>
          </a:p>
        </p:txBody>
      </p:sp>
      <p:sp>
        <p:nvSpPr>
          <p:cNvPr id="4" name="Date Placeholder 3"/>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2966126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1953871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vi-VN"/>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67630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sz="half" idx="1"/>
          </p:nvPr>
        </p:nvSpPr>
        <p:spPr>
          <a:xfrm>
            <a:off x="838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Content Placeholder 3"/>
          <p:cNvSpPr>
            <a:spLocks noGrp="1"/>
          </p:cNvSpPr>
          <p:nvPr>
            <p:ph sz="half" idx="2"/>
          </p:nvPr>
        </p:nvSpPr>
        <p:spPr>
          <a:xfrm>
            <a:off x="6172200" y="1825625"/>
            <a:ext cx="5181600" cy="435133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Date Placeholder 4"/>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2955528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vi-VN"/>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7" name="Date Placeholder 6"/>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8" name="Footer Placeholder 7"/>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9" name="Slide Number Placeholder 8"/>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6216365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Date Placeholder 2"/>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4" name="Footer Placeholder 3"/>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5" name="Slide Number Placeholder 4"/>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6299568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3" name="Footer Placeholder 2"/>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4" name="Slide Number Placeholder 3"/>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9686966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vi-VN"/>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4747593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vi-VN"/>
          </a:p>
        </p:txBody>
      </p:sp>
      <p:sp>
        <p:nvSpPr>
          <p:cNvPr id="3" name="Picture Placeholder 2"/>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vi-VN"/>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17043941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8807053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6"/>
            <a:ext cx="2628900" cy="5811839"/>
          </a:xfrm>
        </p:spPr>
        <p:txBody>
          <a:bodyPr vert="eaVert"/>
          <a:lstStyle/>
          <a:p>
            <a:r>
              <a:rPr lang="en-US"/>
              <a:t>Click to edit Master title style</a:t>
            </a:r>
            <a:endParaRPr lang="vi-VN"/>
          </a:p>
        </p:txBody>
      </p:sp>
      <p:sp>
        <p:nvSpPr>
          <p:cNvPr id="3" name="Vertical Text Placeholder 2"/>
          <p:cNvSpPr>
            <a:spLocks noGrp="1"/>
          </p:cNvSpPr>
          <p:nvPr>
            <p:ph type="body" orient="vert" idx="1"/>
          </p:nvPr>
        </p:nvSpPr>
        <p:spPr>
          <a:xfrm>
            <a:off x="838201" y="365126"/>
            <a:ext cx="7734300" cy="581183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93749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2.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2.JP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3.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Rum Raisin"/>
              <a:buNone/>
              <a:defRPr sz="3500">
                <a:solidFill>
                  <a:schemeClr val="dk1"/>
                </a:solidFill>
                <a:latin typeface="Rum Raisin"/>
                <a:ea typeface="Rum Raisin"/>
                <a:cs typeface="Rum Raisin"/>
                <a:sym typeface="Rum Raisin"/>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950967" y="1536633"/>
            <a:ext cx="102424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1pPr>
            <a:lvl2pPr marL="914400" lvl="1"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2pPr>
            <a:lvl3pPr marL="1371600" lvl="2"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3pPr>
            <a:lvl4pPr marL="1828800" lvl="3"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4pPr>
            <a:lvl5pPr marL="2286000" lvl="4"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5pPr>
            <a:lvl6pPr marL="2743200" lvl="5"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6pPr>
            <a:lvl7pPr marL="3200400" lvl="6"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7pPr>
            <a:lvl8pPr marL="3657600" lvl="7"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8pPr>
            <a:lvl9pPr marL="4114800" lvl="8"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9pPr>
          </a:lstStyle>
          <a:p>
            <a:endParaRPr/>
          </a:p>
        </p:txBody>
      </p:sp>
    </p:spTree>
    <p:extLst>
      <p:ext uri="{BB962C8B-B14F-4D97-AF65-F5344CB8AC3E}">
        <p14:creationId xmlns:p14="http://schemas.microsoft.com/office/powerpoint/2010/main" val="90683591"/>
      </p:ext>
    </p:extLst>
  </p:cSld>
  <p:clrMap bg1="lt1" tx1="dk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5" r:id="rId8"/>
    <p:sldLayoutId id="2147483756" r:id="rId9"/>
    <p:sldLayoutId id="2147483758" r:id="rId10"/>
    <p:sldLayoutId id="2147483759" r:id="rId11"/>
    <p:sldLayoutId id="2147483760" r:id="rId12"/>
    <p:sldLayoutId id="2147483761" r:id="rId13"/>
    <p:sldLayoutId id="2147483762"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9"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62000"/>
            <a:lum/>
          </a:blip>
          <a:srcRect/>
          <a:stretch>
            <a:fillRect l="-5000" r="-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vi-VN"/>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377">
              <a:defRPr/>
            </a:pPr>
            <a:fld id="{DBA32C21-FD13-4697-ADCD-F9E33DDFF06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377">
              <a:defRPr/>
            </a:pPr>
            <a:fld id="{2885D699-091F-4322-9983-565B97A178FD}"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07872231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804" r:id="rId1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vi-VN"/>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vi-VN"/>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377">
              <a:defRPr/>
            </a:pPr>
            <a:fld id="{08ED132D-452A-49E5-B8CD-EA0C46A12A5F}" type="datetimeFigureOut">
              <a:rPr lang="vi-VN" smtClean="0">
                <a:solidFill>
                  <a:prstClr val="black">
                    <a:tint val="75000"/>
                  </a:prstClr>
                </a:solidFill>
              </a:rPr>
              <a:pPr defTabSz="914377">
                <a:defRPr/>
              </a:pPr>
              <a:t>21/02/2024</a:t>
            </a:fld>
            <a:endParaRPr lang="vi-VN">
              <a:solidFill>
                <a:prstClr val="black">
                  <a:tint val="75000"/>
                </a:prstClr>
              </a:solidFill>
            </a:endParaRPr>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377">
              <a:defRPr/>
            </a:pPr>
            <a:endParaRPr lang="vi-VN">
              <a:solidFill>
                <a:prstClr val="black">
                  <a:tint val="75000"/>
                </a:prstClr>
              </a:solidFill>
            </a:endParaRPr>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377">
              <a:defRPr/>
            </a:pPr>
            <a:fld id="{9CB03046-9975-4CD1-8163-35C299AA0868}" type="slidenum">
              <a:rPr lang="vi-VN" smtClean="0">
                <a:solidFill>
                  <a:prstClr val="black">
                    <a:tint val="75000"/>
                  </a:prstClr>
                </a:solidFill>
              </a:rPr>
              <a:pPr defTabSz="914377">
                <a:defRPr/>
              </a:pPr>
              <a:t>‹#›</a:t>
            </a:fld>
            <a:endParaRPr lang="vi-VN">
              <a:solidFill>
                <a:prstClr val="black">
                  <a:tint val="75000"/>
                </a:prstClr>
              </a:solidFill>
            </a:endParaRPr>
          </a:p>
        </p:txBody>
      </p:sp>
    </p:spTree>
    <p:extLst>
      <p:ext uri="{BB962C8B-B14F-4D97-AF65-F5344CB8AC3E}">
        <p14:creationId xmlns:p14="http://schemas.microsoft.com/office/powerpoint/2010/main" val="249673311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vi-VN"/>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slideLayout" Target="../slideLayouts/slideLayout39.xml"/><Relationship Id="rId4" Type="http://schemas.openxmlformats.org/officeDocument/2006/relationships/audio" Target="../media/media2.m4a"/></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4.png"/><Relationship Id="rId12" Type="http://schemas.microsoft.com/office/2007/relationships/hdphoto" Target="../media/hdphoto6.wdp"/><Relationship Id="rId2" Type="http://schemas.openxmlformats.org/officeDocument/2006/relationships/notesSlide" Target="../notesSlides/notesSlide3.xml"/><Relationship Id="rId1" Type="http://schemas.openxmlformats.org/officeDocument/2006/relationships/slideLayout" Target="../slideLayouts/slideLayout22.xml"/><Relationship Id="rId6" Type="http://schemas.microsoft.com/office/2007/relationships/hdphoto" Target="../media/hdphoto3.wdp"/><Relationship Id="rId11" Type="http://schemas.openxmlformats.org/officeDocument/2006/relationships/image" Target="../media/image16.png"/><Relationship Id="rId5" Type="http://schemas.openxmlformats.org/officeDocument/2006/relationships/image" Target="../media/image13.png"/><Relationship Id="rId15" Type="http://schemas.microsoft.com/office/2007/relationships/hdphoto" Target="../media/hdphoto7.wdp"/><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15.png"/><Relationship Id="rId1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9.pn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3.xml"/><Relationship Id="rId6" Type="http://schemas.microsoft.com/office/2007/relationships/hdphoto" Target="../media/hdphoto9.wdp"/><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microsoft.com/office/2007/relationships/hdphoto" Target="../media/hdphoto3.wdp"/><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3.png"/><Relationship Id="rId5" Type="http://schemas.openxmlformats.org/officeDocument/2006/relationships/image" Target="../media/image24.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microsoft.com/office/2007/relationships/hdphoto" Target="../media/hdphoto10.wdp"/></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microsoft.com/office/2007/relationships/hdphoto" Target="../media/hdphoto11.wdp"/><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8" Type="http://schemas.microsoft.com/office/2007/relationships/hdphoto" Target="../media/hdphoto14.wdp"/><Relationship Id="rId3" Type="http://schemas.openxmlformats.org/officeDocument/2006/relationships/image" Target="../media/image34.png"/><Relationship Id="rId7"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microsoft.com/office/2007/relationships/hdphoto" Target="../media/hdphoto13.wdp"/><Relationship Id="rId5" Type="http://schemas.openxmlformats.org/officeDocument/2006/relationships/image" Target="../media/image35.png"/><Relationship Id="rId4" Type="http://schemas.microsoft.com/office/2007/relationships/hdphoto" Target="../media/hdphoto12.wdp"/></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 Id="rId6" Type="http://schemas.microsoft.com/office/2007/relationships/hdphoto" Target="../media/hdphoto15.wdp"/><Relationship Id="rId5" Type="http://schemas.openxmlformats.org/officeDocument/2006/relationships/image" Target="../media/image43.png"/><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microsoft.com/office/2007/relationships/hdphoto" Target="../media/hdphoto17.wdp"/><Relationship Id="rId5" Type="http://schemas.openxmlformats.org/officeDocument/2006/relationships/image" Target="../media/image45.png"/><Relationship Id="rId4" Type="http://schemas.microsoft.com/office/2007/relationships/hdphoto" Target="../media/hdphoto16.wd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4.xml"/><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51.png"/><Relationship Id="rId1" Type="http://schemas.openxmlformats.org/officeDocument/2006/relationships/slideLayout" Target="../slideLayouts/slideLayout14.xml"/><Relationship Id="rId5" Type="http://schemas.microsoft.com/office/2007/relationships/hdphoto" Target="../media/hdphoto19.wdp"/><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14.xml"/><Relationship Id="rId4" Type="http://schemas.openxmlformats.org/officeDocument/2006/relationships/image" Target="../media/image55.jpeg"/></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3.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image" Target="../media/image64.png"/><Relationship Id="rId3" Type="http://schemas.microsoft.com/office/2007/relationships/hdphoto" Target="../media/hdphoto20.wdp"/><Relationship Id="rId7" Type="http://schemas.microsoft.com/office/2007/relationships/hdphoto" Target="../media/hdphoto22.wdp"/><Relationship Id="rId2" Type="http://schemas.openxmlformats.org/officeDocument/2006/relationships/image" Target="../media/image61.png"/><Relationship Id="rId1" Type="http://schemas.openxmlformats.org/officeDocument/2006/relationships/slideLayout" Target="../slideLayouts/slideLayout13.xml"/><Relationship Id="rId6" Type="http://schemas.openxmlformats.org/officeDocument/2006/relationships/image" Target="../media/image63.png"/><Relationship Id="rId5" Type="http://schemas.microsoft.com/office/2007/relationships/hdphoto" Target="../media/hdphoto21.wdp"/><Relationship Id="rId4" Type="http://schemas.openxmlformats.org/officeDocument/2006/relationships/image" Target="../media/image62.png"/></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microsoft.com/office/2007/relationships/hdphoto" Target="../media/hdphoto24.wdp"/><Relationship Id="rId5" Type="http://schemas.openxmlformats.org/officeDocument/2006/relationships/image" Target="../media/image66.png"/><Relationship Id="rId4" Type="http://schemas.microsoft.com/office/2007/relationships/hdphoto" Target="../media/hdphoto23.wdp"/></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69.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8.jpeg"/><Relationship Id="rId5" Type="http://schemas.openxmlformats.org/officeDocument/2006/relationships/image" Target="../media/image67.png"/><Relationship Id="rId4" Type="http://schemas.openxmlformats.org/officeDocument/2006/relationships/notesSlide" Target="../notesSlides/notesSlide18.xml"/></Relationships>
</file>

<file path=ppt/slides/_rels/slide3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6.xml"/><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image" Target="../media/image72.jpeg"/></Relationships>
</file>

<file path=ppt/slides/_rels/slide33.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png"/><Relationship Id="rId1" Type="http://schemas.openxmlformats.org/officeDocument/2006/relationships/slideLayout" Target="../slideLayouts/slideLayout6.xml"/><Relationship Id="rId6" Type="http://schemas.openxmlformats.org/officeDocument/2006/relationships/image" Target="../media/image79.png"/><Relationship Id="rId5" Type="http://schemas.openxmlformats.org/officeDocument/2006/relationships/image" Target="../media/image78.png"/><Relationship Id="rId10" Type="http://schemas.openxmlformats.org/officeDocument/2006/relationships/image" Target="../media/image83.png"/><Relationship Id="rId4" Type="http://schemas.openxmlformats.org/officeDocument/2006/relationships/image" Target="../media/image77.png"/><Relationship Id="rId9" Type="http://schemas.openxmlformats.org/officeDocument/2006/relationships/image" Target="../media/image82.png"/></Relationships>
</file>

<file path=ppt/slides/_rels/slide34.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84.png"/><Relationship Id="rId1" Type="http://schemas.openxmlformats.org/officeDocument/2006/relationships/slideLayout" Target="../slideLayouts/slideLayout6.xml"/><Relationship Id="rId5" Type="http://schemas.microsoft.com/office/2007/relationships/hdphoto" Target="../media/hdphoto26.wdp"/><Relationship Id="rId4" Type="http://schemas.openxmlformats.org/officeDocument/2006/relationships/image" Target="../media/image85.png"/></Relationships>
</file>

<file path=ppt/slides/_rels/slide3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microsoft.com/office/2007/relationships/hdphoto" Target="../media/hdphoto27.wdp"/></Relationships>
</file>

<file path=ppt/slides/_rels/slide3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image" Target="../media/image91.gif"/><Relationship Id="rId3" Type="http://schemas.openxmlformats.org/officeDocument/2006/relationships/slideLayout" Target="../slideLayouts/slideLayout29.xml"/><Relationship Id="rId7" Type="http://schemas.openxmlformats.org/officeDocument/2006/relationships/slide" Target="slide40.xml"/><Relationship Id="rId12" Type="http://schemas.openxmlformats.org/officeDocument/2006/relationships/image" Target="../media/image90.gif"/><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slide" Target="slide39.xml"/><Relationship Id="rId11" Type="http://schemas.openxmlformats.org/officeDocument/2006/relationships/slide" Target="slide41.xml"/><Relationship Id="rId5" Type="http://schemas.openxmlformats.org/officeDocument/2006/relationships/image" Target="../media/image89.png"/><Relationship Id="rId15" Type="http://schemas.openxmlformats.org/officeDocument/2006/relationships/image" Target="../media/image93.png"/><Relationship Id="rId10" Type="http://schemas.openxmlformats.org/officeDocument/2006/relationships/slide" Target="slide44.xml"/><Relationship Id="rId4" Type="http://schemas.openxmlformats.org/officeDocument/2006/relationships/image" Target="../media/image88.png"/><Relationship Id="rId9" Type="http://schemas.openxmlformats.org/officeDocument/2006/relationships/slide" Target="slide43.xml"/><Relationship Id="rId14" Type="http://schemas.openxmlformats.org/officeDocument/2006/relationships/image" Target="../media/image92.gif"/></Relationships>
</file>

<file path=ppt/slides/_rels/slide39.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image" Target="../media/image99.png"/><Relationship Id="rId3" Type="http://schemas.openxmlformats.org/officeDocument/2006/relationships/audio" Target="../media/audio2.wav"/><Relationship Id="rId7" Type="http://schemas.openxmlformats.org/officeDocument/2006/relationships/image" Target="../media/image95.png"/><Relationship Id="rId12" Type="http://schemas.openxmlformats.org/officeDocument/2006/relationships/image" Target="../media/image98.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7.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3.wav"/><Relationship Id="rId9" Type="http://schemas.openxmlformats.org/officeDocument/2006/relationships/image" Target="../media/image96.png"/><Relationship Id="rId14" Type="http://schemas.openxmlformats.org/officeDocument/2006/relationships/slide" Target="slide38.xml"/></Relationships>
</file>

<file path=ppt/slides/_rels/slide40.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image" Target="../media/image100.png"/><Relationship Id="rId3" Type="http://schemas.openxmlformats.org/officeDocument/2006/relationships/audio" Target="../media/audio3.wav"/><Relationship Id="rId7" Type="http://schemas.openxmlformats.org/officeDocument/2006/relationships/image" Target="../media/image95.png"/><Relationship Id="rId12" Type="http://schemas.openxmlformats.org/officeDocument/2006/relationships/image" Target="../media/image98.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9.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2.wav"/><Relationship Id="rId9" Type="http://schemas.openxmlformats.org/officeDocument/2006/relationships/image" Target="../media/image96.png"/><Relationship Id="rId14" Type="http://schemas.openxmlformats.org/officeDocument/2006/relationships/slide" Target="slide38.xml"/></Relationships>
</file>

<file path=ppt/slides/_rels/slide41.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slide" Target="slide38.xml"/><Relationship Id="rId3" Type="http://schemas.openxmlformats.org/officeDocument/2006/relationships/audio" Target="../media/audio3.wav"/><Relationship Id="rId7" Type="http://schemas.openxmlformats.org/officeDocument/2006/relationships/image" Target="../media/image95.png"/><Relationship Id="rId12" Type="http://schemas.openxmlformats.org/officeDocument/2006/relationships/image" Target="../media/image100.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9.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2.wav"/><Relationship Id="rId9" Type="http://schemas.openxmlformats.org/officeDocument/2006/relationships/image" Target="../media/image96.png"/></Relationships>
</file>

<file path=ppt/slides/_rels/slide42.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image" Target="../media/image99.png"/><Relationship Id="rId3" Type="http://schemas.openxmlformats.org/officeDocument/2006/relationships/audio" Target="../media/audio2.wav"/><Relationship Id="rId7" Type="http://schemas.openxmlformats.org/officeDocument/2006/relationships/image" Target="../media/image95.png"/><Relationship Id="rId12" Type="http://schemas.openxmlformats.org/officeDocument/2006/relationships/image" Target="../media/image98.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7.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3.wav"/><Relationship Id="rId9" Type="http://schemas.openxmlformats.org/officeDocument/2006/relationships/image" Target="../media/image96.png"/><Relationship Id="rId14" Type="http://schemas.openxmlformats.org/officeDocument/2006/relationships/slide" Target="slide38.xml"/></Relationships>
</file>

<file path=ppt/slides/_rels/slide43.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slide" Target="slide38.xml"/><Relationship Id="rId3" Type="http://schemas.openxmlformats.org/officeDocument/2006/relationships/audio" Target="../media/audio3.wav"/><Relationship Id="rId7" Type="http://schemas.openxmlformats.org/officeDocument/2006/relationships/image" Target="../media/image95.png"/><Relationship Id="rId12" Type="http://schemas.openxmlformats.org/officeDocument/2006/relationships/image" Target="../media/image100.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9.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2.wav"/><Relationship Id="rId9" Type="http://schemas.openxmlformats.org/officeDocument/2006/relationships/image" Target="../media/image96.png"/></Relationships>
</file>

<file path=ppt/slides/_rels/slide44.xml.rels><?xml version="1.0" encoding="UTF-8" standalone="yes"?>
<Relationships xmlns="http://schemas.openxmlformats.org/package/2006/relationships"><Relationship Id="rId8" Type="http://schemas.microsoft.com/office/2007/relationships/hdphoto" Target="../media/hdphoto29.wdp"/><Relationship Id="rId13" Type="http://schemas.openxmlformats.org/officeDocument/2006/relationships/image" Target="../media/image100.png"/><Relationship Id="rId3" Type="http://schemas.openxmlformats.org/officeDocument/2006/relationships/audio" Target="../media/audio3.wav"/><Relationship Id="rId7" Type="http://schemas.openxmlformats.org/officeDocument/2006/relationships/image" Target="../media/image95.png"/><Relationship Id="rId12" Type="http://schemas.openxmlformats.org/officeDocument/2006/relationships/image" Target="../media/image98.png"/><Relationship Id="rId2" Type="http://schemas.openxmlformats.org/officeDocument/2006/relationships/audio" Target="../media/audio1.wav"/><Relationship Id="rId1" Type="http://schemas.openxmlformats.org/officeDocument/2006/relationships/slideLayout" Target="../slideLayouts/slideLayout40.xml"/><Relationship Id="rId6" Type="http://schemas.microsoft.com/office/2007/relationships/hdphoto" Target="../media/hdphoto28.wdp"/><Relationship Id="rId11" Type="http://schemas.openxmlformats.org/officeDocument/2006/relationships/image" Target="../media/image99.png"/><Relationship Id="rId5" Type="http://schemas.openxmlformats.org/officeDocument/2006/relationships/image" Target="../media/image94.png"/><Relationship Id="rId10" Type="http://schemas.microsoft.com/office/2007/relationships/hdphoto" Target="../media/hdphoto30.wdp"/><Relationship Id="rId4" Type="http://schemas.openxmlformats.org/officeDocument/2006/relationships/audio" Target="../media/audio2.wav"/><Relationship Id="rId9" Type="http://schemas.openxmlformats.org/officeDocument/2006/relationships/image" Target="../media/image96.png"/><Relationship Id="rId14" Type="http://schemas.openxmlformats.org/officeDocument/2006/relationships/slide" Target="slide38.xml"/></Relationships>
</file>

<file path=ppt/slides/_rels/slide4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microsoft.com/office/2007/relationships/hdphoto" Target="../media/hdphoto32.wdp"/><Relationship Id="rId5" Type="http://schemas.openxmlformats.org/officeDocument/2006/relationships/image" Target="../media/image102.png"/><Relationship Id="rId4" Type="http://schemas.microsoft.com/office/2007/relationships/hdphoto" Target="../media/hdphoto31.wdp"/></Relationships>
</file>

<file path=ppt/slides/_rels/slide46.xml.rels><?xml version="1.0" encoding="UTF-8" standalone="yes"?>
<Relationships xmlns="http://schemas.openxmlformats.org/package/2006/relationships"><Relationship Id="rId3" Type="http://schemas.openxmlformats.org/officeDocument/2006/relationships/image" Target="../media/image104.png"/><Relationship Id="rId7" Type="http://schemas.microsoft.com/office/2007/relationships/hdphoto" Target="../media/hdphoto34.wdp"/><Relationship Id="rId2" Type="http://schemas.openxmlformats.org/officeDocument/2006/relationships/image" Target="../media/image103.png"/><Relationship Id="rId1" Type="http://schemas.openxmlformats.org/officeDocument/2006/relationships/slideLayout" Target="../slideLayouts/slideLayout6.xml"/><Relationship Id="rId6" Type="http://schemas.openxmlformats.org/officeDocument/2006/relationships/image" Target="../media/image106.png"/><Relationship Id="rId5" Type="http://schemas.openxmlformats.org/officeDocument/2006/relationships/image" Target="../media/image105.png"/><Relationship Id="rId4" Type="http://schemas.microsoft.com/office/2007/relationships/hdphoto" Target="../media/hdphoto33.wdp"/></Relationships>
</file>

<file path=ppt/slides/_rels/slide47.xml.rels><?xml version="1.0" encoding="UTF-8" standalone="yes"?>
<Relationships xmlns="http://schemas.openxmlformats.org/package/2006/relationships"><Relationship Id="rId8" Type="http://schemas.microsoft.com/office/2007/relationships/hdphoto" Target="../media/hdphoto37.wdp"/><Relationship Id="rId3" Type="http://schemas.openxmlformats.org/officeDocument/2006/relationships/image" Target="../media/image108.png"/><Relationship Id="rId7" Type="http://schemas.openxmlformats.org/officeDocument/2006/relationships/image" Target="../media/image110.png"/><Relationship Id="rId2" Type="http://schemas.openxmlformats.org/officeDocument/2006/relationships/image" Target="../media/image107.png"/><Relationship Id="rId1" Type="http://schemas.openxmlformats.org/officeDocument/2006/relationships/slideLayout" Target="../slideLayouts/slideLayout6.xml"/><Relationship Id="rId6" Type="http://schemas.microsoft.com/office/2007/relationships/hdphoto" Target="../media/hdphoto36.wdp"/><Relationship Id="rId5" Type="http://schemas.openxmlformats.org/officeDocument/2006/relationships/image" Target="../media/image109.png"/><Relationship Id="rId4" Type="http://schemas.microsoft.com/office/2007/relationships/hdphoto" Target="../media/hdphoto35.wdp"/></Relationships>
</file>

<file path=ppt/slides/_rels/slide4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60290-AB14-8C13-8461-CFDCEE9676DA}"/>
              </a:ext>
            </a:extLst>
          </p:cNvPr>
          <p:cNvSpPr>
            <a:spLocks noGrp="1"/>
          </p:cNvSpPr>
          <p:nvPr>
            <p:ph type="ctrTitle"/>
          </p:nvPr>
        </p:nvSpPr>
        <p:spPr/>
        <p:txBody>
          <a:bodyPr>
            <a:normAutofit/>
          </a:bodyPr>
          <a:lstStyle/>
          <a:p>
            <a:r>
              <a:rPr lang="en-US" sz="4000" dirty="0">
                <a:solidFill>
                  <a:srgbClr val="FF0000"/>
                </a:solidFill>
                <a:latin typeface="Times New Roman" panose="02020603050405020304" pitchFamily="18" charset="0"/>
                <a:cs typeface="Times New Roman" panose="02020603050405020304" pitchFamily="18" charset="0"/>
              </a:rPr>
              <a:t>CHÀO MỪNG CÁC CON HỌC SINH LỚP 7</a:t>
            </a:r>
          </a:p>
        </p:txBody>
      </p:sp>
      <p:sp>
        <p:nvSpPr>
          <p:cNvPr id="3" name="Subtitle 2">
            <a:extLst>
              <a:ext uri="{FF2B5EF4-FFF2-40B4-BE49-F238E27FC236}">
                <a16:creationId xmlns:a16="http://schemas.microsoft.com/office/drawing/2014/main" xmlns="" id="{ACCE70A8-8C39-790D-D33C-4B750F160FAE}"/>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78954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TinyPPT_26">
            <a:hlinkClick r:id="" action="ppaction://media"/>
            <a:extLst>
              <a:ext uri="{FF2B5EF4-FFF2-40B4-BE49-F238E27FC236}">
                <a16:creationId xmlns:a16="http://schemas.microsoft.com/office/drawing/2014/main" xmlns="" id="{0ACFFB3F-92BA-AF46-B6D8-4C6C76CFE5E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3" name="TextBox 1">
            <a:extLst>
              <a:ext uri="{FF2B5EF4-FFF2-40B4-BE49-F238E27FC236}">
                <a16:creationId xmlns:a16="http://schemas.microsoft.com/office/drawing/2014/main" xmlns="" id="{54FCD88D-FB32-9D48-9344-1D904A7DA1D4}"/>
              </a:ext>
            </a:extLst>
          </p:cNvPr>
          <p:cNvSpPr txBox="1"/>
          <p:nvPr/>
        </p:nvSpPr>
        <p:spPr>
          <a:xfrm>
            <a:off x="2917537" y="2781266"/>
            <a:ext cx="6517408" cy="1200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a:spAutoFit/>
          </a:bodyPr>
          <a:lstStyle>
            <a:lvl1pPr algn="ctr">
              <a:defRPr sz="1500">
                <a:solidFill>
                  <a:srgbClr val="535353"/>
                </a:solidFill>
                <a:latin typeface="Avenir Next"/>
                <a:ea typeface="Avenir Next"/>
                <a:cs typeface="Avenir Next"/>
                <a:sym typeface="Avenir Next"/>
              </a:defRPr>
            </a:lvl1pPr>
          </a:lstStyle>
          <a:p>
            <a:pPr defTabSz="914354"/>
            <a:r>
              <a:rPr lang="en-US" sz="7200" b="1" dirty="0">
                <a:solidFill>
                  <a:prstClr val="white"/>
                </a:solidFill>
                <a:latin typeface="Times New Roman" panose="02020603050405020304" pitchFamily="18" charset="0"/>
                <a:cs typeface="Times New Roman" panose="02020603050405020304" pitchFamily="18" charset="0"/>
              </a:rPr>
              <a:t>KHỞI ĐỘNG</a:t>
            </a:r>
            <a:endParaRPr sz="7200" b="1" dirty="0">
              <a:solidFill>
                <a:prstClr val="white"/>
              </a:solidFill>
              <a:latin typeface="Times New Roman" panose="02020603050405020304" pitchFamily="18" charset="0"/>
              <a:cs typeface="Times New Roman" panose="02020603050405020304" pitchFamily="18" charset="0"/>
            </a:endParaRPr>
          </a:p>
        </p:txBody>
      </p:sp>
      <p:pic>
        <p:nvPicPr>
          <p:cNvPr id="2" name="Audio TinyPPT">
            <a:hlinkClick r:id="" action="ppaction://media"/>
            <a:extLst>
              <a:ext uri="{FF2B5EF4-FFF2-40B4-BE49-F238E27FC236}">
                <a16:creationId xmlns:a16="http://schemas.microsoft.com/office/drawing/2014/main" xmlns="" id="{248FC541-A74B-3542-AEF4-A9889ED3597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2271761" y="6118789"/>
            <a:ext cx="812800" cy="812800"/>
          </a:xfrm>
          <a:prstGeom prst="rect">
            <a:avLst/>
          </a:prstGeom>
        </p:spPr>
      </p:pic>
    </p:spTree>
    <p:extLst>
      <p:ext uri="{BB962C8B-B14F-4D97-AF65-F5344CB8AC3E}">
        <p14:creationId xmlns:p14="http://schemas.microsoft.com/office/powerpoint/2010/main" val="41620369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82" fill="hold"/>
                                        <p:tgtEl>
                                          <p:spTgt spid="2"/>
                                        </p:tgtEl>
                                      </p:cBhvr>
                                    </p:cmd>
                                  </p:childTnLst>
                                </p:cTn>
                              </p:par>
                            </p:childTnLst>
                          </p:cTn>
                        </p:par>
                        <p:par>
                          <p:cTn id="7" fill="hold">
                            <p:stCondLst>
                              <p:cond delay="9982"/>
                            </p:stCondLst>
                            <p:childTnLst>
                              <p:par>
                                <p:cTn id="8" presetID="1" presetClass="mediacall" presetSubtype="0" fill="hold" nodeType="afterEffect">
                                  <p:stCondLst>
                                    <p:cond delay="0"/>
                                  </p:stCondLst>
                                  <p:childTnLst>
                                    <p:cmd type="call" cmd="playFrom(0.0)">
                                      <p:cBhvr>
                                        <p:cTn id="9" dur="804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0" fill="hold" display="0">
                  <p:stCondLst>
                    <p:cond delay="indefinite"/>
                  </p:stCondLst>
                  <p:endCondLst>
                    <p:cond evt="onStopAudio" delay="0">
                      <p:tgtEl>
                        <p:sldTgt/>
                      </p:tgtEl>
                    </p:cond>
                  </p:endCondLst>
                </p:cTn>
                <p:tgtEl>
                  <p:spTgt spid="2"/>
                </p:tgtEl>
              </p:cMediaNode>
            </p:audio>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860"/>
        <p:cNvGrpSpPr/>
        <p:nvPr/>
      </p:nvGrpSpPr>
      <p:grpSpPr>
        <a:xfrm>
          <a:off x="0" y="0"/>
          <a:ext cx="0" cy="0"/>
          <a:chOff x="0" y="0"/>
          <a:chExt cx="0" cy="0"/>
        </a:xfrm>
      </p:grpSpPr>
      <p:pic>
        <p:nvPicPr>
          <p:cNvPr id="55" name="Picture 54" descr="Download Cute Kids Student Teachers Png Clipart - free transparent png  images - pngaaa.com"/>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83" b="94361" l="4000" r="96778">
                        <a14:foregroundMark x1="47556" y1="23684" x2="45889" y2="32707"/>
                        <a14:foregroundMark x1="16333" y1="65977" x2="88889" y2="62970"/>
                      </a14:backgroundRemoval>
                    </a14:imgEffect>
                  </a14:imgLayer>
                </a14:imgProps>
              </a:ext>
              <a:ext uri="{28A0092B-C50C-407E-A947-70E740481C1C}">
                <a14:useLocalDpi xmlns:a14="http://schemas.microsoft.com/office/drawing/2010/main" val="0"/>
              </a:ext>
            </a:extLst>
          </a:blip>
          <a:srcRect/>
          <a:stretch>
            <a:fillRect/>
          </a:stretch>
        </p:blipFill>
        <p:spPr bwMode="auto">
          <a:xfrm>
            <a:off x="2235940" y="28092"/>
            <a:ext cx="7297663" cy="4313731"/>
          </a:xfrm>
          <a:prstGeom prst="rect">
            <a:avLst/>
          </a:prstGeom>
          <a:noFill/>
          <a:extLst>
            <a:ext uri="{909E8E84-426E-40DD-AFC4-6F175D3DCCD1}">
              <a14:hiddenFill xmlns:a14="http://schemas.microsoft.com/office/drawing/2010/main">
                <a:solidFill>
                  <a:srgbClr val="FFFFFF"/>
                </a:solidFill>
              </a14:hiddenFill>
            </a:ext>
          </a:extLst>
        </p:spPr>
      </p:pic>
      <p:sp>
        <p:nvSpPr>
          <p:cNvPr id="56" name="Rectangle 55"/>
          <p:cNvSpPr/>
          <p:nvPr/>
        </p:nvSpPr>
        <p:spPr>
          <a:xfrm>
            <a:off x="3345415" y="2360553"/>
            <a:ext cx="5731057" cy="830997"/>
          </a:xfrm>
          <a:prstGeom prst="rect">
            <a:avLst/>
          </a:prstGeom>
        </p:spPr>
        <p:txBody>
          <a:bodyPr wrap="none">
            <a:spAutoFit/>
          </a:bodyPr>
          <a:lstStyle/>
          <a:p>
            <a:pPr algn="ctr">
              <a:defRPr/>
            </a:pPr>
            <a:r>
              <a:rPr lang="en-US" altLang="zh-CN" sz="4800" b="1" dirty="0">
                <a:solidFill>
                  <a:srgbClr val="B14D01"/>
                </a:solidFill>
                <a:latin typeface="Times New Roman" panose="02020603050405020304" pitchFamily="18" charset="0"/>
                <a:ea typeface="微软雅黑" pitchFamily="34" charset="-122"/>
                <a:cs typeface="Times New Roman" panose="02020603050405020304" pitchFamily="18" charset="0"/>
              </a:rPr>
              <a:t>Ai là </a:t>
            </a:r>
            <a:r>
              <a:rPr lang="en-US" altLang="zh-CN" sz="4800" b="1" dirty="0" err="1">
                <a:solidFill>
                  <a:srgbClr val="B14D01"/>
                </a:solidFill>
                <a:latin typeface="Times New Roman" panose="02020603050405020304" pitchFamily="18" charset="0"/>
                <a:ea typeface="微软雅黑" pitchFamily="34" charset="-122"/>
                <a:cs typeface="Times New Roman" panose="02020603050405020304" pitchFamily="18" charset="0"/>
              </a:rPr>
              <a:t>nhà</a:t>
            </a:r>
            <a:r>
              <a:rPr lang="en-US" altLang="zh-CN" sz="4800" b="1" dirty="0">
                <a:solidFill>
                  <a:srgbClr val="B14D01"/>
                </a:solidFill>
                <a:latin typeface="Times New Roman" panose="02020603050405020304" pitchFamily="18" charset="0"/>
                <a:ea typeface="微软雅黑" pitchFamily="34" charset="-122"/>
                <a:cs typeface="Times New Roman" panose="02020603050405020304" pitchFamily="18" charset="0"/>
              </a:rPr>
              <a:t> thông </a:t>
            </a:r>
            <a:r>
              <a:rPr lang="en-US" altLang="zh-CN" sz="4800" b="1" dirty="0" err="1">
                <a:solidFill>
                  <a:srgbClr val="B14D01"/>
                </a:solidFill>
                <a:latin typeface="Times New Roman" panose="02020603050405020304" pitchFamily="18" charset="0"/>
                <a:ea typeface="微软雅黑" pitchFamily="34" charset="-122"/>
                <a:cs typeface="Times New Roman" panose="02020603050405020304" pitchFamily="18" charset="0"/>
              </a:rPr>
              <a:t>thái</a:t>
            </a:r>
            <a:r>
              <a:rPr lang="en-US" altLang="zh-CN" sz="4800" b="1" dirty="0">
                <a:solidFill>
                  <a:srgbClr val="B14D01"/>
                </a:solidFill>
                <a:latin typeface="Times New Roman" panose="02020603050405020304" pitchFamily="18" charset="0"/>
                <a:ea typeface="微软雅黑" pitchFamily="34" charset="-122"/>
                <a:cs typeface="Times New Roman" panose="02020603050405020304" pitchFamily="18" charset="0"/>
              </a:rPr>
              <a:t>?</a:t>
            </a:r>
          </a:p>
        </p:txBody>
      </p:sp>
      <p:sp>
        <p:nvSpPr>
          <p:cNvPr id="59" name="Google Shape;23907;p39"/>
          <p:cNvSpPr/>
          <p:nvPr/>
        </p:nvSpPr>
        <p:spPr>
          <a:xfrm>
            <a:off x="2082467" y="4415133"/>
            <a:ext cx="8254568" cy="2259151"/>
          </a:xfrm>
          <a:prstGeom prst="rect">
            <a:avLst/>
          </a:prstGeom>
          <a:solidFill>
            <a:schemeClr val="lt2"/>
          </a:solidFill>
          <a:ln>
            <a:noFill/>
          </a:ln>
          <a:effectLst>
            <a:outerShdw dist="66675" dir="2640000" algn="bl" rotWithShape="0">
              <a:schemeClr val="dk1">
                <a:alpha val="16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17" name="Google Shape;23913;p39"/>
          <p:cNvGrpSpPr/>
          <p:nvPr/>
        </p:nvGrpSpPr>
        <p:grpSpPr>
          <a:xfrm>
            <a:off x="9221294" y="3718882"/>
            <a:ext cx="1733200" cy="1733200"/>
            <a:chOff x="7390500" y="987900"/>
            <a:chExt cx="1299900" cy="1299900"/>
          </a:xfrm>
        </p:grpSpPr>
        <p:sp>
          <p:nvSpPr>
            <p:cNvPr id="18" name="Google Shape;23914;p39"/>
            <p:cNvSpPr/>
            <p:nvPr/>
          </p:nvSpPr>
          <p:spPr>
            <a:xfrm>
              <a:off x="7390500" y="987900"/>
              <a:ext cx="1299900" cy="1299900"/>
            </a:xfrm>
            <a:prstGeom prst="ellipse">
              <a:avLst/>
            </a:prstGeom>
            <a:solidFill>
              <a:schemeClr val="accent3"/>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19" name="Google Shape;23915;p39"/>
            <p:cNvGrpSpPr/>
            <p:nvPr/>
          </p:nvGrpSpPr>
          <p:grpSpPr>
            <a:xfrm>
              <a:off x="7510811" y="1345919"/>
              <a:ext cx="1059281" cy="619125"/>
              <a:chOff x="6988025" y="1317150"/>
              <a:chExt cx="1816325" cy="1061600"/>
            </a:xfrm>
          </p:grpSpPr>
          <p:sp>
            <p:nvSpPr>
              <p:cNvPr id="20" name="Google Shape;23916;p39"/>
              <p:cNvSpPr/>
              <p:nvPr/>
            </p:nvSpPr>
            <p:spPr>
              <a:xfrm>
                <a:off x="6988025" y="1317150"/>
                <a:ext cx="1816325" cy="1061600"/>
              </a:xfrm>
              <a:custGeom>
                <a:avLst/>
                <a:gdLst/>
                <a:ahLst/>
                <a:cxnLst/>
                <a:rect l="l" t="t" r="r" b="b"/>
                <a:pathLst>
                  <a:path w="72653" h="42464" extrusionOk="0">
                    <a:moveTo>
                      <a:pt x="40541" y="1"/>
                    </a:moveTo>
                    <a:cubicBezTo>
                      <a:pt x="37021" y="1"/>
                      <a:pt x="32031" y="702"/>
                      <a:pt x="29040" y="4552"/>
                    </a:cubicBezTo>
                    <a:cubicBezTo>
                      <a:pt x="26932" y="7243"/>
                      <a:pt x="24182" y="9339"/>
                      <a:pt x="21039" y="10660"/>
                    </a:cubicBezTo>
                    <a:cubicBezTo>
                      <a:pt x="18193" y="11851"/>
                      <a:pt x="15026" y="11875"/>
                      <a:pt x="11942" y="12125"/>
                    </a:cubicBezTo>
                    <a:cubicBezTo>
                      <a:pt x="8870" y="12375"/>
                      <a:pt x="5644" y="12934"/>
                      <a:pt x="3298" y="14935"/>
                    </a:cubicBezTo>
                    <a:cubicBezTo>
                      <a:pt x="965" y="16947"/>
                      <a:pt x="0" y="20828"/>
                      <a:pt x="2024" y="23150"/>
                    </a:cubicBezTo>
                    <a:cubicBezTo>
                      <a:pt x="3242" y="24542"/>
                      <a:pt x="5183" y="25041"/>
                      <a:pt x="7066" y="25041"/>
                    </a:cubicBezTo>
                    <a:cubicBezTo>
                      <a:pt x="7356" y="25041"/>
                      <a:pt x="7645" y="25029"/>
                      <a:pt x="7930" y="25007"/>
                    </a:cubicBezTo>
                    <a:cubicBezTo>
                      <a:pt x="10073" y="24852"/>
                      <a:pt x="12168" y="24233"/>
                      <a:pt x="14312" y="24221"/>
                    </a:cubicBezTo>
                    <a:cubicBezTo>
                      <a:pt x="16455" y="24221"/>
                      <a:pt x="18800" y="24983"/>
                      <a:pt x="19836" y="26865"/>
                    </a:cubicBezTo>
                    <a:cubicBezTo>
                      <a:pt x="22110" y="30960"/>
                      <a:pt x="16681" y="36437"/>
                      <a:pt x="19110" y="40438"/>
                    </a:cubicBezTo>
                    <a:cubicBezTo>
                      <a:pt x="19961" y="41836"/>
                      <a:pt x="21531" y="42463"/>
                      <a:pt x="23178" y="42463"/>
                    </a:cubicBezTo>
                    <a:cubicBezTo>
                      <a:pt x="24504" y="42463"/>
                      <a:pt x="25879" y="42057"/>
                      <a:pt x="26968" y="41319"/>
                    </a:cubicBezTo>
                    <a:cubicBezTo>
                      <a:pt x="29421" y="39664"/>
                      <a:pt x="30826" y="36902"/>
                      <a:pt x="32314" y="34354"/>
                    </a:cubicBezTo>
                    <a:cubicBezTo>
                      <a:pt x="33802" y="31818"/>
                      <a:pt x="35683" y="29210"/>
                      <a:pt x="38493" y="28317"/>
                    </a:cubicBezTo>
                    <a:cubicBezTo>
                      <a:pt x="39281" y="28066"/>
                      <a:pt x="40088" y="27963"/>
                      <a:pt x="40902" y="27963"/>
                    </a:cubicBezTo>
                    <a:cubicBezTo>
                      <a:pt x="42672" y="27963"/>
                      <a:pt x="44476" y="28447"/>
                      <a:pt x="46196" y="28936"/>
                    </a:cubicBezTo>
                    <a:lnTo>
                      <a:pt x="56114" y="31722"/>
                    </a:lnTo>
                    <a:cubicBezTo>
                      <a:pt x="57839" y="32216"/>
                      <a:pt x="59631" y="32703"/>
                      <a:pt x="61409" y="32703"/>
                    </a:cubicBezTo>
                    <a:cubicBezTo>
                      <a:pt x="61988" y="32703"/>
                      <a:pt x="62566" y="32652"/>
                      <a:pt x="63139" y="32532"/>
                    </a:cubicBezTo>
                    <a:cubicBezTo>
                      <a:pt x="65461" y="32032"/>
                      <a:pt x="67652" y="29996"/>
                      <a:pt x="67449" y="27627"/>
                    </a:cubicBezTo>
                    <a:cubicBezTo>
                      <a:pt x="67211" y="24840"/>
                      <a:pt x="63949" y="22912"/>
                      <a:pt x="63996" y="20114"/>
                    </a:cubicBezTo>
                    <a:cubicBezTo>
                      <a:pt x="64044" y="17935"/>
                      <a:pt x="66056" y="16387"/>
                      <a:pt x="67925" y="15256"/>
                    </a:cubicBezTo>
                    <a:cubicBezTo>
                      <a:pt x="69783" y="14125"/>
                      <a:pt x="71878" y="12803"/>
                      <a:pt x="72259" y="10660"/>
                    </a:cubicBezTo>
                    <a:cubicBezTo>
                      <a:pt x="72652" y="8481"/>
                      <a:pt x="70926" y="6338"/>
                      <a:pt x="68830" y="5648"/>
                    </a:cubicBezTo>
                    <a:cubicBezTo>
                      <a:pt x="68118" y="5413"/>
                      <a:pt x="67380" y="5312"/>
                      <a:pt x="66636" y="5312"/>
                    </a:cubicBezTo>
                    <a:cubicBezTo>
                      <a:pt x="65192" y="5312"/>
                      <a:pt x="63724" y="5693"/>
                      <a:pt x="62365" y="6219"/>
                    </a:cubicBezTo>
                    <a:cubicBezTo>
                      <a:pt x="60305" y="7017"/>
                      <a:pt x="58377" y="8136"/>
                      <a:pt x="56281" y="8827"/>
                    </a:cubicBezTo>
                    <a:cubicBezTo>
                      <a:pt x="55478" y="9091"/>
                      <a:pt x="54580" y="9260"/>
                      <a:pt x="53713" y="9260"/>
                    </a:cubicBezTo>
                    <a:cubicBezTo>
                      <a:pt x="52356" y="9260"/>
                      <a:pt x="51073" y="8847"/>
                      <a:pt x="50340" y="7743"/>
                    </a:cubicBezTo>
                    <a:cubicBezTo>
                      <a:pt x="49518" y="6529"/>
                      <a:pt x="49697" y="4921"/>
                      <a:pt x="49173" y="3552"/>
                    </a:cubicBezTo>
                    <a:cubicBezTo>
                      <a:pt x="48423" y="1564"/>
                      <a:pt x="46244" y="397"/>
                      <a:pt x="44113" y="207"/>
                    </a:cubicBezTo>
                    <a:cubicBezTo>
                      <a:pt x="43449" y="147"/>
                      <a:pt x="42148" y="1"/>
                      <a:pt x="405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21" name="Google Shape;23917;p39"/>
              <p:cNvGrpSpPr/>
              <p:nvPr/>
            </p:nvGrpSpPr>
            <p:grpSpPr>
              <a:xfrm rot="-520328">
                <a:off x="7526392" y="1652040"/>
                <a:ext cx="835154" cy="196765"/>
                <a:chOff x="121667" y="3206569"/>
                <a:chExt cx="999402" cy="235462"/>
              </a:xfrm>
            </p:grpSpPr>
            <p:sp>
              <p:nvSpPr>
                <p:cNvPr id="22" name="Google Shape;23918;p39"/>
                <p:cNvSpPr/>
                <p:nvPr/>
              </p:nvSpPr>
              <p:spPr>
                <a:xfrm>
                  <a:off x="306076" y="3206569"/>
                  <a:ext cx="88149" cy="87882"/>
                </a:xfrm>
                <a:custGeom>
                  <a:avLst/>
                  <a:gdLst/>
                  <a:ahLst/>
                  <a:cxnLst/>
                  <a:rect l="l" t="t" r="r" b="b"/>
                  <a:pathLst>
                    <a:path w="5926" h="5908" extrusionOk="0">
                      <a:moveTo>
                        <a:pt x="2954" y="1"/>
                      </a:moveTo>
                      <a:cubicBezTo>
                        <a:pt x="1327" y="1"/>
                        <a:pt x="0" y="1309"/>
                        <a:pt x="0" y="2954"/>
                      </a:cubicBezTo>
                      <a:cubicBezTo>
                        <a:pt x="0" y="4581"/>
                        <a:pt x="1327" y="5908"/>
                        <a:pt x="2954" y="5908"/>
                      </a:cubicBezTo>
                      <a:cubicBezTo>
                        <a:pt x="4599" y="5908"/>
                        <a:pt x="5925" y="4581"/>
                        <a:pt x="5925" y="2954"/>
                      </a:cubicBezTo>
                      <a:cubicBezTo>
                        <a:pt x="5925" y="1309"/>
                        <a:pt x="4599" y="1"/>
                        <a:pt x="295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3" name="Google Shape;23919;p39"/>
                <p:cNvSpPr/>
                <p:nvPr/>
              </p:nvSpPr>
              <p:spPr>
                <a:xfrm>
                  <a:off x="850871" y="3206569"/>
                  <a:ext cx="87882" cy="87882"/>
                </a:xfrm>
                <a:custGeom>
                  <a:avLst/>
                  <a:gdLst/>
                  <a:ahLst/>
                  <a:cxnLst/>
                  <a:rect l="l" t="t" r="r" b="b"/>
                  <a:pathLst>
                    <a:path w="5908" h="5908" extrusionOk="0">
                      <a:moveTo>
                        <a:pt x="2954" y="1"/>
                      </a:moveTo>
                      <a:cubicBezTo>
                        <a:pt x="1327" y="1"/>
                        <a:pt x="1" y="1309"/>
                        <a:pt x="1" y="2954"/>
                      </a:cubicBezTo>
                      <a:cubicBezTo>
                        <a:pt x="1" y="4581"/>
                        <a:pt x="1327" y="5908"/>
                        <a:pt x="2954" y="5908"/>
                      </a:cubicBezTo>
                      <a:cubicBezTo>
                        <a:pt x="4581" y="5908"/>
                        <a:pt x="5908" y="4581"/>
                        <a:pt x="5908" y="2954"/>
                      </a:cubicBezTo>
                      <a:cubicBezTo>
                        <a:pt x="5908" y="1309"/>
                        <a:pt x="4581" y="1"/>
                        <a:pt x="295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 name="Google Shape;23920;p39"/>
                <p:cNvSpPr/>
                <p:nvPr/>
              </p:nvSpPr>
              <p:spPr>
                <a:xfrm>
                  <a:off x="549149" y="3357572"/>
                  <a:ext cx="175748" cy="84460"/>
                </a:xfrm>
                <a:custGeom>
                  <a:avLst/>
                  <a:gdLst/>
                  <a:ahLst/>
                  <a:cxnLst/>
                  <a:rect l="l" t="t" r="r" b="b"/>
                  <a:pathLst>
                    <a:path w="11815" h="5678" fill="none" extrusionOk="0">
                      <a:moveTo>
                        <a:pt x="11814" y="0"/>
                      </a:moveTo>
                      <a:cubicBezTo>
                        <a:pt x="11814" y="3131"/>
                        <a:pt x="9161" y="5677"/>
                        <a:pt x="5907" y="5677"/>
                      </a:cubicBezTo>
                      <a:cubicBezTo>
                        <a:pt x="2653" y="5677"/>
                        <a:pt x="0" y="3131"/>
                        <a:pt x="0" y="0"/>
                      </a:cubicBezTo>
                    </a:path>
                  </a:pathLst>
                </a:custGeom>
                <a:noFill/>
                <a:ln w="7525" cap="rnd" cmpd="sng">
                  <a:solidFill>
                    <a:srgbClr val="674634"/>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5" name="Google Shape;23921;p39"/>
                <p:cNvSpPr/>
                <p:nvPr/>
              </p:nvSpPr>
              <p:spPr>
                <a:xfrm>
                  <a:off x="121667" y="3262080"/>
                  <a:ext cx="158121" cy="158121"/>
                </a:xfrm>
                <a:custGeom>
                  <a:avLst/>
                  <a:gdLst/>
                  <a:ahLst/>
                  <a:cxnLst/>
                  <a:rect l="l" t="t" r="r" b="b"/>
                  <a:pathLst>
                    <a:path w="10630" h="10630" extrusionOk="0">
                      <a:moveTo>
                        <a:pt x="5324" y="0"/>
                      </a:moveTo>
                      <a:cubicBezTo>
                        <a:pt x="2388" y="0"/>
                        <a:pt x="1" y="2388"/>
                        <a:pt x="1" y="5324"/>
                      </a:cubicBezTo>
                      <a:cubicBezTo>
                        <a:pt x="1" y="8260"/>
                        <a:pt x="2388" y="10629"/>
                        <a:pt x="5324" y="10629"/>
                      </a:cubicBezTo>
                      <a:cubicBezTo>
                        <a:pt x="8260" y="10629"/>
                        <a:pt x="10630" y="8260"/>
                        <a:pt x="10630" y="5324"/>
                      </a:cubicBezTo>
                      <a:cubicBezTo>
                        <a:pt x="10630" y="2388"/>
                        <a:pt x="8260" y="0"/>
                        <a:pt x="5324"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6" name="Google Shape;23922;p39"/>
                <p:cNvSpPr/>
                <p:nvPr/>
              </p:nvSpPr>
              <p:spPr>
                <a:xfrm>
                  <a:off x="962933" y="3262080"/>
                  <a:ext cx="158136" cy="158121"/>
                </a:xfrm>
                <a:custGeom>
                  <a:avLst/>
                  <a:gdLst/>
                  <a:ahLst/>
                  <a:cxnLst/>
                  <a:rect l="l" t="t" r="r" b="b"/>
                  <a:pathLst>
                    <a:path w="10631" h="10630" extrusionOk="0">
                      <a:moveTo>
                        <a:pt x="5307" y="0"/>
                      </a:moveTo>
                      <a:cubicBezTo>
                        <a:pt x="2371" y="0"/>
                        <a:pt x="1" y="2388"/>
                        <a:pt x="1" y="5324"/>
                      </a:cubicBezTo>
                      <a:cubicBezTo>
                        <a:pt x="1" y="8260"/>
                        <a:pt x="2371" y="10629"/>
                        <a:pt x="5307" y="10629"/>
                      </a:cubicBezTo>
                      <a:cubicBezTo>
                        <a:pt x="8242" y="10629"/>
                        <a:pt x="10630" y="8260"/>
                        <a:pt x="10630" y="5324"/>
                      </a:cubicBezTo>
                      <a:cubicBezTo>
                        <a:pt x="10630" y="2388"/>
                        <a:pt x="8242" y="0"/>
                        <a:pt x="530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grpSp>
      </p:grpSp>
      <p:sp>
        <p:nvSpPr>
          <p:cNvPr id="27" name="Rectangle 26"/>
          <p:cNvSpPr/>
          <p:nvPr/>
        </p:nvSpPr>
        <p:spPr>
          <a:xfrm>
            <a:off x="2172851" y="4591741"/>
            <a:ext cx="8120624" cy="2012859"/>
          </a:xfrm>
          <a:prstGeom prst="rect">
            <a:avLst/>
          </a:prstGeom>
        </p:spPr>
        <p:txBody>
          <a:bodyPr wrap="square">
            <a:spAutoFit/>
          </a:bodyPr>
          <a:lstStyle/>
          <a:p>
            <a:pPr algn="just">
              <a:lnSpc>
                <a:spcPct val="130000"/>
              </a:lnSpc>
              <a:defRPr/>
            </a:pP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Hoạt động </a:t>
            </a:r>
            <a:r>
              <a:rPr lang="en-US" sz="2400" b="1" dirty="0" err="1">
                <a:solidFill>
                  <a:srgbClr val="9D3A00"/>
                </a:solidFill>
                <a:latin typeface="Times New Roman" panose="02020603050405020304" pitchFamily="18" charset="0"/>
                <a:ea typeface="#9Slide03 Roboto Condensed" panose="02000000000000000000" pitchFamily="2" charset="0"/>
                <a:cs typeface="Times New Roman" panose="02020603050405020304" pitchFamily="18" charset="0"/>
              </a:rPr>
              <a:t>cá</a:t>
            </a:r>
            <a:r>
              <a:rPr lang="en-US" sz="2400" b="1" dirty="0">
                <a:solidFill>
                  <a:srgbClr val="9D3A00"/>
                </a:solidFill>
                <a:latin typeface="Times New Roman" panose="02020603050405020304" pitchFamily="18" charset="0"/>
                <a:ea typeface="#9Slide03 Roboto Condensed" panose="02000000000000000000" pitchFamily="2" charset="0"/>
                <a:cs typeface="Times New Roman" panose="02020603050405020304" pitchFamily="18" charset="0"/>
              </a:rPr>
              <a:t> nhân</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a:t>
            </a:r>
          </a:p>
          <a:p>
            <a:pPr algn="just">
              <a:lnSpc>
                <a:spcPct val="130000"/>
              </a:lnSpc>
              <a:defRPr/>
            </a:pP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Có </a:t>
            </a:r>
            <a:r>
              <a:rPr lang="en-US" sz="2400" b="1" dirty="0">
                <a:solidFill>
                  <a:srgbClr val="9D3A00"/>
                </a:solidFill>
                <a:latin typeface="Times New Roman" panose="02020603050405020304" pitchFamily="18" charset="0"/>
                <a:ea typeface="#9Slide03 Roboto Condensed" panose="02000000000000000000" pitchFamily="2" charset="0"/>
                <a:cs typeface="Times New Roman" panose="02020603050405020304" pitchFamily="18" charset="0"/>
              </a:rPr>
              <a:t>5</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câu hỏi, GV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lần</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lượt</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đọc</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5 câu hỏi.</a:t>
            </a:r>
          </a:p>
          <a:p>
            <a:pPr algn="just">
              <a:lnSpc>
                <a:spcPct val="130000"/>
              </a:lnSpc>
              <a:defRPr/>
            </a:pP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HS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lắng</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nghe</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b="1" dirty="0" err="1">
                <a:solidFill>
                  <a:srgbClr val="9E3B01"/>
                </a:solidFill>
                <a:latin typeface="Times New Roman" panose="02020603050405020304" pitchFamily="18" charset="0"/>
                <a:ea typeface="#9Slide03 Roboto Condensed" panose="02000000000000000000" pitchFamily="2" charset="0"/>
                <a:cs typeface="Times New Roman" panose="02020603050405020304" pitchFamily="18" charset="0"/>
              </a:rPr>
              <a:t>ghi</a:t>
            </a:r>
            <a:r>
              <a:rPr lang="en-US" sz="2400" b="1" dirty="0">
                <a:solidFill>
                  <a:srgbClr val="9E3B01"/>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b="1" dirty="0" err="1">
                <a:solidFill>
                  <a:srgbClr val="9E3B01"/>
                </a:solidFill>
                <a:latin typeface="Times New Roman" panose="02020603050405020304" pitchFamily="18" charset="0"/>
                <a:ea typeface="#9Slide03 Roboto Condensed" panose="02000000000000000000" pitchFamily="2" charset="0"/>
                <a:cs typeface="Times New Roman" panose="02020603050405020304" pitchFamily="18" charset="0"/>
              </a:rPr>
              <a:t>đáp</a:t>
            </a:r>
            <a:r>
              <a:rPr lang="en-US" sz="2400" b="1" dirty="0">
                <a:solidFill>
                  <a:srgbClr val="9E3B01"/>
                </a:solidFill>
                <a:latin typeface="Times New Roman" panose="02020603050405020304" pitchFamily="18" charset="0"/>
                <a:ea typeface="#9Slide03 Roboto Condensed" panose="02000000000000000000" pitchFamily="2" charset="0"/>
                <a:cs typeface="Times New Roman" panose="02020603050405020304" pitchFamily="18" charset="0"/>
              </a:rPr>
              <a:t> án </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của mình vào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giấy</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note</a:t>
            </a:r>
          </a:p>
          <a:p>
            <a:pPr algn="just">
              <a:lnSpc>
                <a:spcPct val="130000"/>
              </a:lnSpc>
              <a:defRPr/>
            </a:pP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Sau</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khi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hết</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5 câu hỏi thì HS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đối</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chiếu</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kết</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quả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chấm</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chéo</a:t>
            </a:r>
            <a:r>
              <a:rPr lang="en-US" sz="2400" dirty="0">
                <a:solidFill>
                  <a:schemeClr val="bg2">
                    <a:lumMod val="1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a:t>
            </a:r>
          </a:p>
        </p:txBody>
      </p:sp>
    </p:spTree>
    <p:extLst>
      <p:ext uri="{BB962C8B-B14F-4D97-AF65-F5344CB8AC3E}">
        <p14:creationId xmlns:p14="http://schemas.microsoft.com/office/powerpoint/2010/main" val="9192834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5"/>
                                        </p:tgtEl>
                                        <p:attrNameLst>
                                          <p:attrName>style.visibility</p:attrName>
                                        </p:attrNameLst>
                                      </p:cBhvr>
                                      <p:to>
                                        <p:strVal val="visible"/>
                                      </p:to>
                                    </p:set>
                                    <p:anim calcmode="lin" valueType="num">
                                      <p:cBhvr additive="base">
                                        <p:cTn id="7" dur="500" fill="hold"/>
                                        <p:tgtEl>
                                          <p:spTgt spid="55"/>
                                        </p:tgtEl>
                                        <p:attrNameLst>
                                          <p:attrName>ppt_x</p:attrName>
                                        </p:attrNameLst>
                                      </p:cBhvr>
                                      <p:tavLst>
                                        <p:tav tm="0">
                                          <p:val>
                                            <p:strVal val="#ppt_x"/>
                                          </p:val>
                                        </p:tav>
                                        <p:tav tm="100000">
                                          <p:val>
                                            <p:strVal val="#ppt_x"/>
                                          </p:val>
                                        </p:tav>
                                      </p:tavLst>
                                    </p:anim>
                                    <p:anim calcmode="lin" valueType="num">
                                      <p:cBhvr additive="base">
                                        <p:cTn id="8"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9"/>
                                        </p:tgtEl>
                                        <p:attrNameLst>
                                          <p:attrName>style.visibility</p:attrName>
                                        </p:attrNameLst>
                                      </p:cBhvr>
                                      <p:to>
                                        <p:strVal val="visible"/>
                                      </p:to>
                                    </p:set>
                                    <p:anim calcmode="lin" valueType="num">
                                      <p:cBhvr additive="base">
                                        <p:cTn id="13" dur="500" fill="hold"/>
                                        <p:tgtEl>
                                          <p:spTgt spid="59"/>
                                        </p:tgtEl>
                                        <p:attrNameLst>
                                          <p:attrName>ppt_x</p:attrName>
                                        </p:attrNameLst>
                                      </p:cBhvr>
                                      <p:tavLst>
                                        <p:tav tm="0">
                                          <p:val>
                                            <p:strVal val="#ppt_x"/>
                                          </p:val>
                                        </p:tav>
                                        <p:tav tm="100000">
                                          <p:val>
                                            <p:strVal val="#ppt_x"/>
                                          </p:val>
                                        </p:tav>
                                      </p:tavLst>
                                    </p:anim>
                                    <p:anim calcmode="lin" valueType="num">
                                      <p:cBhvr additive="base">
                                        <p:cTn id="14" dur="500" fill="hold"/>
                                        <p:tgtEl>
                                          <p:spTgt spid="59"/>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additive="base">
                                        <p:cTn id="17" dur="500" fill="hold"/>
                                        <p:tgtEl>
                                          <p:spTgt spid="17"/>
                                        </p:tgtEl>
                                        <p:attrNameLst>
                                          <p:attrName>ppt_x</p:attrName>
                                        </p:attrNameLst>
                                      </p:cBhvr>
                                      <p:tavLst>
                                        <p:tav tm="0">
                                          <p:val>
                                            <p:strVal val="#ppt_x"/>
                                          </p:val>
                                        </p:tav>
                                        <p:tav tm="100000">
                                          <p:val>
                                            <p:strVal val="#ppt_x"/>
                                          </p:val>
                                        </p:tav>
                                      </p:tavLst>
                                    </p:anim>
                                    <p:anim calcmode="lin" valueType="num">
                                      <p:cBhvr additive="base">
                                        <p:cTn id="18" dur="500" fill="hold"/>
                                        <p:tgtEl>
                                          <p:spTgt spid="1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additive="base">
                                        <p:cTn id="21" dur="500" fill="hold"/>
                                        <p:tgtEl>
                                          <p:spTgt spid="27"/>
                                        </p:tgtEl>
                                        <p:attrNameLst>
                                          <p:attrName>ppt_x</p:attrName>
                                        </p:attrNameLst>
                                      </p:cBhvr>
                                      <p:tavLst>
                                        <p:tav tm="0">
                                          <p:val>
                                            <p:strVal val="#ppt_x"/>
                                          </p:val>
                                        </p:tav>
                                        <p:tav tm="100000">
                                          <p:val>
                                            <p:strVal val="#ppt_x"/>
                                          </p:val>
                                        </p:tav>
                                      </p:tavLst>
                                    </p:anim>
                                    <p:anim calcmode="lin" valueType="num">
                                      <p:cBhvr additive="base">
                                        <p:cTn id="2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animBg="1"/>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815"/>
        <p:cNvGrpSpPr/>
        <p:nvPr/>
      </p:nvGrpSpPr>
      <p:grpSpPr>
        <a:xfrm>
          <a:off x="0" y="0"/>
          <a:ext cx="0" cy="0"/>
          <a:chOff x="0" y="0"/>
          <a:chExt cx="0" cy="0"/>
        </a:xfrm>
      </p:grpSpPr>
      <p:sp>
        <p:nvSpPr>
          <p:cNvPr id="23822" name="Google Shape;23822;p36"/>
          <p:cNvSpPr/>
          <p:nvPr/>
        </p:nvSpPr>
        <p:spPr>
          <a:xfrm>
            <a:off x="10660352" y="63882"/>
            <a:ext cx="1424600" cy="1400020"/>
          </a:xfrm>
          <a:prstGeom prst="ellipse">
            <a:avLst/>
          </a:prstGeom>
          <a:solidFill>
            <a:srgbClr val="E0CFBE"/>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pic>
        <p:nvPicPr>
          <p:cNvPr id="18" name="Picture 6" descr="Sofa góc tiết kiệm diện tích không gian cho phòng khách nhỏ"/>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3449" y="1280564"/>
            <a:ext cx="922067" cy="92206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1513894" y="1553110"/>
            <a:ext cx="6063219" cy="517065"/>
          </a:xfrm>
          <a:prstGeom prst="rect">
            <a:avLst/>
          </a:prstGeom>
        </p:spPr>
        <p:txBody>
          <a:bodyPr wrap="square">
            <a:spAutoFit/>
          </a:bodyPr>
          <a:lstStyle/>
          <a:p>
            <a:pPr algn="just">
              <a:lnSpc>
                <a:spcPct val="120000"/>
              </a:lnSpc>
              <a:defRPr/>
            </a:pP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Quốc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gia</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nào có số dân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đông</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nhất</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thế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giới</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20" name="Rectangle: Rounded Corners 6">
            <a:extLst>
              <a:ext uri="{FF2B5EF4-FFF2-40B4-BE49-F238E27FC236}">
                <a16:creationId xmlns:a16="http://schemas.microsoft.com/office/drawing/2014/main" xmlns="" id="{1F31E1AE-68B3-4FC9-86EF-10F6E2721722}"/>
              </a:ext>
            </a:extLst>
          </p:cNvPr>
          <p:cNvSpPr/>
          <p:nvPr/>
        </p:nvSpPr>
        <p:spPr>
          <a:xfrm>
            <a:off x="8669854" y="1446175"/>
            <a:ext cx="2551140" cy="590843"/>
          </a:xfrm>
          <a:prstGeom prst="roundRect">
            <a:avLst/>
          </a:prstGeom>
          <a:solidFill>
            <a:srgbClr val="FFAABE"/>
          </a:solidFill>
          <a:ln w="25400" cap="flat" cmpd="sng" algn="ctr">
            <a:noFill/>
            <a:prstDash val="solid"/>
          </a:ln>
          <a:effectLst/>
        </p:spPr>
        <p:txBody>
          <a:bodyPr rtlCol="0" anchor="ctr"/>
          <a:lstStyle/>
          <a:p>
            <a:pPr algn="ctr" defTabSz="685800">
              <a:defRPr/>
            </a:pPr>
            <a:r>
              <a:rPr lang="en-US" sz="24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TRUNG QUỐC</a:t>
            </a:r>
          </a:p>
        </p:txBody>
      </p:sp>
      <p:pic>
        <p:nvPicPr>
          <p:cNvPr id="21" name="Picture 2" descr="Sofa góc tiết kiệm diện tích không gian cho phòng khách nhỏ"/>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5304" y="3606195"/>
            <a:ext cx="904330" cy="90433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Sofa góc tiết kiệm diện tích không gian cho phòng khách nhỏ"/>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5304" y="2401367"/>
            <a:ext cx="921959" cy="921959"/>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 descr="Sofa góc tiết kiệm diện tích không gian cho phòng khách nhỏ"/>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3482" y="5696723"/>
            <a:ext cx="898098" cy="898098"/>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0" descr="Sofa góc tiết kiệm diện tích không gian cho phòng khách nhỏ"/>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4455" y="4635548"/>
            <a:ext cx="936152" cy="936152"/>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1435516" y="2442525"/>
            <a:ext cx="6141597" cy="978729"/>
          </a:xfrm>
          <a:prstGeom prst="rect">
            <a:avLst/>
          </a:prstGeom>
        </p:spPr>
        <p:txBody>
          <a:bodyPr wrap="square">
            <a:spAutoFit/>
          </a:bodyPr>
          <a:lstStyle/>
          <a:p>
            <a:pPr algn="just">
              <a:lnSpc>
                <a:spcPct val="120000"/>
              </a:lnSpc>
              <a:defRPr/>
            </a:pP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Da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vàng</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tóc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đen</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mũi</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thấp</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 là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đặc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điểm của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người nào?</a:t>
            </a:r>
          </a:p>
        </p:txBody>
      </p:sp>
      <p:sp>
        <p:nvSpPr>
          <p:cNvPr id="26" name="Rectangle: Rounded Corners 6">
            <a:extLst>
              <a:ext uri="{FF2B5EF4-FFF2-40B4-BE49-F238E27FC236}">
                <a16:creationId xmlns:a16="http://schemas.microsoft.com/office/drawing/2014/main" xmlns="" id="{1F31E1AE-68B3-4FC9-86EF-10F6E2721722}"/>
              </a:ext>
            </a:extLst>
          </p:cNvPr>
          <p:cNvSpPr/>
          <p:nvPr/>
        </p:nvSpPr>
        <p:spPr>
          <a:xfrm>
            <a:off x="8669856" y="2566924"/>
            <a:ext cx="2668704" cy="590843"/>
          </a:xfrm>
          <a:prstGeom prst="roundRect">
            <a:avLst/>
          </a:prstGeom>
          <a:solidFill>
            <a:srgbClr val="FFAABE"/>
          </a:solidFill>
          <a:ln w="25400" cap="flat" cmpd="sng" algn="ctr">
            <a:noFill/>
            <a:prstDash val="solid"/>
          </a:ln>
          <a:effectLst/>
        </p:spPr>
        <p:txBody>
          <a:bodyPr rtlCol="0" anchor="ctr"/>
          <a:lstStyle/>
          <a:p>
            <a:pPr algn="ctr" defTabSz="685800">
              <a:defRPr/>
            </a:pPr>
            <a:r>
              <a:rPr lang="en-US" sz="24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MÔN-GÔ-LÔ-ÍT</a:t>
            </a:r>
          </a:p>
        </p:txBody>
      </p:sp>
      <p:sp>
        <p:nvSpPr>
          <p:cNvPr id="27" name="Rectangle 26"/>
          <p:cNvSpPr/>
          <p:nvPr/>
        </p:nvSpPr>
        <p:spPr>
          <a:xfrm>
            <a:off x="1466481" y="3717901"/>
            <a:ext cx="7218130" cy="535531"/>
          </a:xfrm>
          <a:prstGeom prst="rect">
            <a:avLst/>
          </a:prstGeom>
        </p:spPr>
        <p:txBody>
          <a:bodyPr wrap="square">
            <a:spAutoFit/>
          </a:bodyPr>
          <a:lstStyle/>
          <a:p>
            <a:pPr algn="just">
              <a:lnSpc>
                <a:spcPct val="120000"/>
              </a:lnSpc>
              <a:defRPr/>
            </a:pP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Quốc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gia</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có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tuổi</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thọ</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trung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bình</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cao</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nhất</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thế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giới</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là</a:t>
            </a:r>
          </a:p>
        </p:txBody>
      </p:sp>
      <p:sp>
        <p:nvSpPr>
          <p:cNvPr id="28" name="Rectangle: Rounded Corners 6">
            <a:extLst>
              <a:ext uri="{FF2B5EF4-FFF2-40B4-BE49-F238E27FC236}">
                <a16:creationId xmlns:a16="http://schemas.microsoft.com/office/drawing/2014/main" xmlns="" id="{1F31E1AE-68B3-4FC9-86EF-10F6E2721722}"/>
              </a:ext>
            </a:extLst>
          </p:cNvPr>
          <p:cNvSpPr/>
          <p:nvPr/>
        </p:nvSpPr>
        <p:spPr>
          <a:xfrm>
            <a:off x="8653646" y="3687673"/>
            <a:ext cx="2795026" cy="590843"/>
          </a:xfrm>
          <a:prstGeom prst="roundRect">
            <a:avLst/>
          </a:prstGeom>
          <a:solidFill>
            <a:srgbClr val="FFAABE"/>
          </a:solidFill>
          <a:ln w="25400" cap="flat" cmpd="sng" algn="ctr">
            <a:noFill/>
            <a:prstDash val="solid"/>
          </a:ln>
          <a:effectLst/>
        </p:spPr>
        <p:txBody>
          <a:bodyPr rtlCol="0" anchor="ctr"/>
          <a:lstStyle/>
          <a:p>
            <a:pPr algn="ctr" defTabSz="685800">
              <a:defRPr/>
            </a:pPr>
            <a:r>
              <a:rPr lang="en-US" sz="24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NHẬT BẢN</a:t>
            </a:r>
          </a:p>
        </p:txBody>
      </p:sp>
      <p:sp>
        <p:nvSpPr>
          <p:cNvPr id="29" name="Rectangle 28"/>
          <p:cNvSpPr/>
          <p:nvPr/>
        </p:nvSpPr>
        <p:spPr>
          <a:xfrm>
            <a:off x="1435516" y="4785997"/>
            <a:ext cx="7218130" cy="535531"/>
          </a:xfrm>
          <a:prstGeom prst="rect">
            <a:avLst/>
          </a:prstGeom>
        </p:spPr>
        <p:txBody>
          <a:bodyPr wrap="square">
            <a:spAutoFit/>
          </a:bodyPr>
          <a:lstStyle/>
          <a:p>
            <a:pPr algn="just">
              <a:lnSpc>
                <a:spcPct val="120000"/>
              </a:lnSpc>
              <a:defRPr/>
            </a:pP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Hồi giáo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tại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quốc</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gia</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nào?</a:t>
            </a:r>
          </a:p>
        </p:txBody>
      </p:sp>
      <p:sp>
        <p:nvSpPr>
          <p:cNvPr id="30" name="Rectangle: Rounded Corners 6">
            <a:extLst>
              <a:ext uri="{FF2B5EF4-FFF2-40B4-BE49-F238E27FC236}">
                <a16:creationId xmlns:a16="http://schemas.microsoft.com/office/drawing/2014/main" xmlns="" id="{1F31E1AE-68B3-4FC9-86EF-10F6E2721722}"/>
              </a:ext>
            </a:extLst>
          </p:cNvPr>
          <p:cNvSpPr/>
          <p:nvPr/>
        </p:nvSpPr>
        <p:spPr>
          <a:xfrm>
            <a:off x="8684611" y="4785997"/>
            <a:ext cx="2784578" cy="590843"/>
          </a:xfrm>
          <a:prstGeom prst="roundRect">
            <a:avLst/>
          </a:prstGeom>
          <a:solidFill>
            <a:srgbClr val="FFAABE"/>
          </a:solidFill>
          <a:ln w="25400" cap="flat" cmpd="sng" algn="ctr">
            <a:noFill/>
            <a:prstDash val="solid"/>
          </a:ln>
          <a:effectLst/>
        </p:spPr>
        <p:txBody>
          <a:bodyPr rtlCol="0" anchor="ctr"/>
          <a:lstStyle/>
          <a:p>
            <a:pPr algn="ctr" defTabSz="685800">
              <a:defRPr/>
            </a:pPr>
            <a:r>
              <a:rPr lang="en-US" sz="24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A-RẬP XÊ-ÚT</a:t>
            </a:r>
          </a:p>
        </p:txBody>
      </p:sp>
      <p:sp>
        <p:nvSpPr>
          <p:cNvPr id="31" name="Rectangle 30"/>
          <p:cNvSpPr/>
          <p:nvPr/>
        </p:nvSpPr>
        <p:spPr>
          <a:xfrm>
            <a:off x="1435515" y="5849970"/>
            <a:ext cx="7218130" cy="535531"/>
          </a:xfrm>
          <a:prstGeom prst="rect">
            <a:avLst/>
          </a:prstGeom>
        </p:spPr>
        <p:txBody>
          <a:bodyPr wrap="square">
            <a:spAutoFit/>
          </a:bodyPr>
          <a:lstStyle/>
          <a:p>
            <a:pPr algn="just">
              <a:lnSpc>
                <a:spcPct val="120000"/>
              </a:lnSpc>
              <a:defRPr/>
            </a:pP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Tỉnh</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(thành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phố</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có số dân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đông</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nhất</a:t>
            </a:r>
            <a:r>
              <a:rPr lang="en-US" sz="2300" dirty="0">
                <a:solidFill>
                  <a:srgbClr val="00745A">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ở nước ta là</a:t>
            </a:r>
          </a:p>
        </p:txBody>
      </p:sp>
      <p:sp>
        <p:nvSpPr>
          <p:cNvPr id="32" name="Rectangle: Rounded Corners 6">
            <a:extLst>
              <a:ext uri="{FF2B5EF4-FFF2-40B4-BE49-F238E27FC236}">
                <a16:creationId xmlns:a16="http://schemas.microsoft.com/office/drawing/2014/main" xmlns="" id="{1F31E1AE-68B3-4FC9-86EF-10F6E2721722}"/>
              </a:ext>
            </a:extLst>
          </p:cNvPr>
          <p:cNvSpPr/>
          <p:nvPr/>
        </p:nvSpPr>
        <p:spPr>
          <a:xfrm>
            <a:off x="8684611" y="5794658"/>
            <a:ext cx="2764061" cy="590843"/>
          </a:xfrm>
          <a:prstGeom prst="roundRect">
            <a:avLst/>
          </a:prstGeom>
          <a:solidFill>
            <a:srgbClr val="FFAABE"/>
          </a:solidFill>
          <a:ln w="25400" cap="flat" cmpd="sng" algn="ctr">
            <a:noFill/>
            <a:prstDash val="solid"/>
          </a:ln>
          <a:effectLst/>
        </p:spPr>
        <p:txBody>
          <a:bodyPr rtlCol="0" anchor="ctr"/>
          <a:lstStyle/>
          <a:p>
            <a:pPr algn="ctr" defTabSz="685800">
              <a:defRPr/>
            </a:pPr>
            <a:r>
              <a:rPr lang="en-US" sz="24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TP. HỒ CHÍ MINH</a:t>
            </a:r>
          </a:p>
        </p:txBody>
      </p:sp>
      <p:sp>
        <p:nvSpPr>
          <p:cNvPr id="33" name="Rectangle 32"/>
          <p:cNvSpPr/>
          <p:nvPr/>
        </p:nvSpPr>
        <p:spPr>
          <a:xfrm>
            <a:off x="1840298" y="598398"/>
            <a:ext cx="5378396" cy="784830"/>
          </a:xfrm>
          <a:prstGeom prst="rect">
            <a:avLst/>
          </a:prstGeom>
        </p:spPr>
        <p:txBody>
          <a:bodyPr wrap="none">
            <a:spAutoFit/>
          </a:bodyPr>
          <a:lstStyle/>
          <a:p>
            <a:pPr algn="ctr">
              <a:defRPr/>
            </a:pPr>
            <a:r>
              <a:rPr lang="en-US" altLang="zh-CN" sz="4500" b="1" dirty="0">
                <a:solidFill>
                  <a:srgbClr val="DDD0C0">
                    <a:lumMod val="10000"/>
                  </a:srgbClr>
                </a:solidFill>
                <a:latin typeface="Times New Roman" panose="02020603050405020304" pitchFamily="18" charset="0"/>
                <a:ea typeface="微软雅黑" pitchFamily="34" charset="-122"/>
                <a:cs typeface="Times New Roman" panose="02020603050405020304" pitchFamily="18" charset="0"/>
              </a:rPr>
              <a:t>Ai là </a:t>
            </a:r>
            <a:r>
              <a:rPr lang="en-US" altLang="zh-CN" sz="4500" b="1" dirty="0" err="1">
                <a:solidFill>
                  <a:srgbClr val="DDD0C0">
                    <a:lumMod val="10000"/>
                  </a:srgbClr>
                </a:solidFill>
                <a:latin typeface="Times New Roman" panose="02020603050405020304" pitchFamily="18" charset="0"/>
                <a:ea typeface="微软雅黑" pitchFamily="34" charset="-122"/>
                <a:cs typeface="Times New Roman" panose="02020603050405020304" pitchFamily="18" charset="0"/>
              </a:rPr>
              <a:t>nhà</a:t>
            </a:r>
            <a:r>
              <a:rPr lang="en-US" altLang="zh-CN" sz="4500" b="1" dirty="0">
                <a:solidFill>
                  <a:srgbClr val="DDD0C0">
                    <a:lumMod val="10000"/>
                  </a:srgbClr>
                </a:solidFill>
                <a:latin typeface="Times New Roman" panose="02020603050405020304" pitchFamily="18" charset="0"/>
                <a:ea typeface="微软雅黑" pitchFamily="34" charset="-122"/>
                <a:cs typeface="Times New Roman" panose="02020603050405020304" pitchFamily="18" charset="0"/>
              </a:rPr>
              <a:t> thông </a:t>
            </a:r>
            <a:r>
              <a:rPr lang="en-US" altLang="zh-CN" sz="4500" b="1" dirty="0" err="1">
                <a:solidFill>
                  <a:srgbClr val="DDD0C0">
                    <a:lumMod val="10000"/>
                  </a:srgbClr>
                </a:solidFill>
                <a:latin typeface="Times New Roman" panose="02020603050405020304" pitchFamily="18" charset="0"/>
                <a:ea typeface="微软雅黑" pitchFamily="34" charset="-122"/>
                <a:cs typeface="Times New Roman" panose="02020603050405020304" pitchFamily="18" charset="0"/>
              </a:rPr>
              <a:t>thái</a:t>
            </a:r>
            <a:r>
              <a:rPr lang="en-US" altLang="zh-CN" sz="4500" b="1" dirty="0">
                <a:solidFill>
                  <a:srgbClr val="DDD0C0">
                    <a:lumMod val="10000"/>
                  </a:srgbClr>
                </a:solidFill>
                <a:latin typeface="Times New Roman" panose="02020603050405020304" pitchFamily="18" charset="0"/>
                <a:ea typeface="微软雅黑" pitchFamily="34" charset="-122"/>
                <a:cs typeface="Times New Roman" panose="02020603050405020304" pitchFamily="18" charset="0"/>
              </a:rPr>
              <a:t>?</a:t>
            </a:r>
          </a:p>
        </p:txBody>
      </p:sp>
      <p:pic>
        <p:nvPicPr>
          <p:cNvPr id="34" name="Picture 2" descr="Dàn Karaoke Gia Đình Năm 2019 Có Điểm Gì Đặc Biệt? – VIDIA">
            <a:extLst>
              <a:ext uri="{FF2B5EF4-FFF2-40B4-BE49-F238E27FC236}">
                <a16:creationId xmlns:a16="http://schemas.microsoft.com/office/drawing/2014/main" xmlns="" id="{453B0282-1531-4906-8342-883D6375BB2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56123" y="259978"/>
            <a:ext cx="1185098" cy="1186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83539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6"/>
                                        </p:tgtEl>
                                        <p:attrNameLst>
                                          <p:attrName>style.visibility</p:attrName>
                                        </p:attrNameLst>
                                      </p:cBhvr>
                                      <p:to>
                                        <p:strVal val="visible"/>
                                      </p:to>
                                    </p:set>
                                    <p:anim calcmode="lin" valueType="num">
                                      <p:cBhvr additive="base">
                                        <p:cTn id="33" dur="500" fill="hold"/>
                                        <p:tgtEl>
                                          <p:spTgt spid="26"/>
                                        </p:tgtEl>
                                        <p:attrNameLst>
                                          <p:attrName>ppt_x</p:attrName>
                                        </p:attrNameLst>
                                      </p:cBhvr>
                                      <p:tavLst>
                                        <p:tav tm="0">
                                          <p:val>
                                            <p:strVal val="#ppt_x"/>
                                          </p:val>
                                        </p:tav>
                                        <p:tav tm="100000">
                                          <p:val>
                                            <p:strVal val="#ppt_x"/>
                                          </p:val>
                                        </p:tav>
                                      </p:tavLst>
                                    </p:anim>
                                    <p:anim calcmode="lin" valueType="num">
                                      <p:cBhvr additive="base">
                                        <p:cTn id="3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additive="base">
                                        <p:cTn id="39" dur="500" fill="hold"/>
                                        <p:tgtEl>
                                          <p:spTgt spid="21"/>
                                        </p:tgtEl>
                                        <p:attrNameLst>
                                          <p:attrName>ppt_x</p:attrName>
                                        </p:attrNameLst>
                                      </p:cBhvr>
                                      <p:tavLst>
                                        <p:tav tm="0">
                                          <p:val>
                                            <p:strVal val="#ppt_x"/>
                                          </p:val>
                                        </p:tav>
                                        <p:tav tm="100000">
                                          <p:val>
                                            <p:strVal val="#ppt_x"/>
                                          </p:val>
                                        </p:tav>
                                      </p:tavLst>
                                    </p:anim>
                                    <p:anim calcmode="lin" valueType="num">
                                      <p:cBhvr additive="base">
                                        <p:cTn id="40" dur="500" fill="hold"/>
                                        <p:tgtEl>
                                          <p:spTgt spid="21"/>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4"/>
                                        </p:tgtEl>
                                        <p:attrNameLst>
                                          <p:attrName>style.visibility</p:attrName>
                                        </p:attrNameLst>
                                      </p:cBhvr>
                                      <p:to>
                                        <p:strVal val="visible"/>
                                      </p:to>
                                    </p:set>
                                    <p:anim calcmode="lin" valueType="num">
                                      <p:cBhvr additive="base">
                                        <p:cTn id="55" dur="500" fill="hold"/>
                                        <p:tgtEl>
                                          <p:spTgt spid="24"/>
                                        </p:tgtEl>
                                        <p:attrNameLst>
                                          <p:attrName>ppt_x</p:attrName>
                                        </p:attrNameLst>
                                      </p:cBhvr>
                                      <p:tavLst>
                                        <p:tav tm="0">
                                          <p:val>
                                            <p:strVal val="#ppt_x"/>
                                          </p:val>
                                        </p:tav>
                                        <p:tav tm="100000">
                                          <p:val>
                                            <p:strVal val="#ppt_x"/>
                                          </p:val>
                                        </p:tav>
                                      </p:tavLst>
                                    </p:anim>
                                    <p:anim calcmode="lin" valueType="num">
                                      <p:cBhvr additive="base">
                                        <p:cTn id="56" dur="500" fill="hold"/>
                                        <p:tgtEl>
                                          <p:spTgt spid="24"/>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9"/>
                                        </p:tgtEl>
                                        <p:attrNameLst>
                                          <p:attrName>style.visibility</p:attrName>
                                        </p:attrNameLst>
                                      </p:cBhvr>
                                      <p:to>
                                        <p:strVal val="visible"/>
                                      </p:to>
                                    </p:set>
                                    <p:anim calcmode="lin" valueType="num">
                                      <p:cBhvr additive="base">
                                        <p:cTn id="59" dur="500" fill="hold"/>
                                        <p:tgtEl>
                                          <p:spTgt spid="29"/>
                                        </p:tgtEl>
                                        <p:attrNameLst>
                                          <p:attrName>ppt_x</p:attrName>
                                        </p:attrNameLst>
                                      </p:cBhvr>
                                      <p:tavLst>
                                        <p:tav tm="0">
                                          <p:val>
                                            <p:strVal val="#ppt_x"/>
                                          </p:val>
                                        </p:tav>
                                        <p:tav tm="100000">
                                          <p:val>
                                            <p:strVal val="#ppt_x"/>
                                          </p:val>
                                        </p:tav>
                                      </p:tavLst>
                                    </p:anim>
                                    <p:anim calcmode="lin" valueType="num">
                                      <p:cBhvr additive="base">
                                        <p:cTn id="6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0"/>
                                        </p:tgtEl>
                                        <p:attrNameLst>
                                          <p:attrName>style.visibility</p:attrName>
                                        </p:attrNameLst>
                                      </p:cBhvr>
                                      <p:to>
                                        <p:strVal val="visible"/>
                                      </p:to>
                                    </p:set>
                                    <p:anim calcmode="lin" valueType="num">
                                      <p:cBhvr additive="base">
                                        <p:cTn id="65" dur="500" fill="hold"/>
                                        <p:tgtEl>
                                          <p:spTgt spid="30"/>
                                        </p:tgtEl>
                                        <p:attrNameLst>
                                          <p:attrName>ppt_x</p:attrName>
                                        </p:attrNameLst>
                                      </p:cBhvr>
                                      <p:tavLst>
                                        <p:tav tm="0">
                                          <p:val>
                                            <p:strVal val="#ppt_x"/>
                                          </p:val>
                                        </p:tav>
                                        <p:tav tm="100000">
                                          <p:val>
                                            <p:strVal val="#ppt_x"/>
                                          </p:val>
                                        </p:tav>
                                      </p:tavLst>
                                    </p:anim>
                                    <p:anim calcmode="lin" valueType="num">
                                      <p:cBhvr additive="base">
                                        <p:cTn id="6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23"/>
                                        </p:tgtEl>
                                        <p:attrNameLst>
                                          <p:attrName>style.visibility</p:attrName>
                                        </p:attrNameLst>
                                      </p:cBhvr>
                                      <p:to>
                                        <p:strVal val="visible"/>
                                      </p:to>
                                    </p:set>
                                    <p:anim calcmode="lin" valueType="num">
                                      <p:cBhvr additive="base">
                                        <p:cTn id="71" dur="500" fill="hold"/>
                                        <p:tgtEl>
                                          <p:spTgt spid="23"/>
                                        </p:tgtEl>
                                        <p:attrNameLst>
                                          <p:attrName>ppt_x</p:attrName>
                                        </p:attrNameLst>
                                      </p:cBhvr>
                                      <p:tavLst>
                                        <p:tav tm="0">
                                          <p:val>
                                            <p:strVal val="#ppt_x"/>
                                          </p:val>
                                        </p:tav>
                                        <p:tav tm="100000">
                                          <p:val>
                                            <p:strVal val="#ppt_x"/>
                                          </p:val>
                                        </p:tav>
                                      </p:tavLst>
                                    </p:anim>
                                    <p:anim calcmode="lin" valueType="num">
                                      <p:cBhvr additive="base">
                                        <p:cTn id="72" dur="500" fill="hold"/>
                                        <p:tgtEl>
                                          <p:spTgt spid="23"/>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31"/>
                                        </p:tgtEl>
                                        <p:attrNameLst>
                                          <p:attrName>style.visibility</p:attrName>
                                        </p:attrNameLst>
                                      </p:cBhvr>
                                      <p:to>
                                        <p:strVal val="visible"/>
                                      </p:to>
                                    </p:set>
                                    <p:anim calcmode="lin" valueType="num">
                                      <p:cBhvr additive="base">
                                        <p:cTn id="75" dur="500" fill="hold"/>
                                        <p:tgtEl>
                                          <p:spTgt spid="31"/>
                                        </p:tgtEl>
                                        <p:attrNameLst>
                                          <p:attrName>ppt_x</p:attrName>
                                        </p:attrNameLst>
                                      </p:cBhvr>
                                      <p:tavLst>
                                        <p:tav tm="0">
                                          <p:val>
                                            <p:strVal val="#ppt_x"/>
                                          </p:val>
                                        </p:tav>
                                        <p:tav tm="100000">
                                          <p:val>
                                            <p:strVal val="#ppt_x"/>
                                          </p:val>
                                        </p:tav>
                                      </p:tavLst>
                                    </p:anim>
                                    <p:anim calcmode="lin" valueType="num">
                                      <p:cBhvr additive="base">
                                        <p:cTn id="76"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32"/>
                                        </p:tgtEl>
                                        <p:attrNameLst>
                                          <p:attrName>style.visibility</p:attrName>
                                        </p:attrNameLst>
                                      </p:cBhvr>
                                      <p:to>
                                        <p:strVal val="visible"/>
                                      </p:to>
                                    </p:set>
                                    <p:anim calcmode="lin" valueType="num">
                                      <p:cBhvr additive="base">
                                        <p:cTn id="81" dur="500" fill="hold"/>
                                        <p:tgtEl>
                                          <p:spTgt spid="32"/>
                                        </p:tgtEl>
                                        <p:attrNameLst>
                                          <p:attrName>ppt_x</p:attrName>
                                        </p:attrNameLst>
                                      </p:cBhvr>
                                      <p:tavLst>
                                        <p:tav tm="0">
                                          <p:val>
                                            <p:strVal val="#ppt_x"/>
                                          </p:val>
                                        </p:tav>
                                        <p:tav tm="100000">
                                          <p:val>
                                            <p:strVal val="#ppt_x"/>
                                          </p:val>
                                        </p:tav>
                                      </p:tavLst>
                                    </p:anim>
                                    <p:anim calcmode="lin" valueType="num">
                                      <p:cBhvr additive="base">
                                        <p:cTn id="8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34"/>
                                        </p:tgtEl>
                                        <p:attrNameLst>
                                          <p:attrName>style.visibility</p:attrName>
                                        </p:attrNameLst>
                                      </p:cBhvr>
                                      <p:to>
                                        <p:strVal val="visible"/>
                                      </p:to>
                                    </p:set>
                                    <p:anim calcmode="lin" valueType="num">
                                      <p:cBhvr>
                                        <p:cTn id="87" dur="1000" fill="hold"/>
                                        <p:tgtEl>
                                          <p:spTgt spid="34"/>
                                        </p:tgtEl>
                                        <p:attrNameLst>
                                          <p:attrName>ppt_w</p:attrName>
                                        </p:attrNameLst>
                                      </p:cBhvr>
                                      <p:tavLst>
                                        <p:tav tm="0">
                                          <p:val>
                                            <p:fltVal val="0"/>
                                          </p:val>
                                        </p:tav>
                                        <p:tav tm="100000">
                                          <p:val>
                                            <p:strVal val="#ppt_w"/>
                                          </p:val>
                                        </p:tav>
                                      </p:tavLst>
                                    </p:anim>
                                    <p:anim calcmode="lin" valueType="num">
                                      <p:cBhvr>
                                        <p:cTn id="88" dur="1000" fill="hold"/>
                                        <p:tgtEl>
                                          <p:spTgt spid="34"/>
                                        </p:tgtEl>
                                        <p:attrNameLst>
                                          <p:attrName>ppt_h</p:attrName>
                                        </p:attrNameLst>
                                      </p:cBhvr>
                                      <p:tavLst>
                                        <p:tav tm="0">
                                          <p:val>
                                            <p:fltVal val="0"/>
                                          </p:val>
                                        </p:tav>
                                        <p:tav tm="100000">
                                          <p:val>
                                            <p:strVal val="#ppt_h"/>
                                          </p:val>
                                        </p:tav>
                                      </p:tavLst>
                                    </p:anim>
                                    <p:anim calcmode="lin" valueType="num">
                                      <p:cBhvr>
                                        <p:cTn id="89" dur="1000" fill="hold"/>
                                        <p:tgtEl>
                                          <p:spTgt spid="34"/>
                                        </p:tgtEl>
                                        <p:attrNameLst>
                                          <p:attrName>style.rotation</p:attrName>
                                        </p:attrNameLst>
                                      </p:cBhvr>
                                      <p:tavLst>
                                        <p:tav tm="0">
                                          <p:val>
                                            <p:fltVal val="90"/>
                                          </p:val>
                                        </p:tav>
                                        <p:tav tm="100000">
                                          <p:val>
                                            <p:fltVal val="0"/>
                                          </p:val>
                                        </p:tav>
                                      </p:tavLst>
                                    </p:anim>
                                    <p:animEffect transition="in" filter="fade">
                                      <p:cBhvr>
                                        <p:cTn id="90" dur="1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animBg="1"/>
      <p:bldP spid="25" grpId="0"/>
      <p:bldP spid="26" grpId="0" animBg="1"/>
      <p:bldP spid="27" grpId="0"/>
      <p:bldP spid="28" grpId="0" animBg="1"/>
      <p:bldP spid="29" grpId="0"/>
      <p:bldP spid="30" grpId="0" animBg="1"/>
      <p:bldP spid="31" grpId="0"/>
      <p:bldP spid="3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834"/>
        <p:cNvGrpSpPr/>
        <p:nvPr/>
      </p:nvGrpSpPr>
      <p:grpSpPr>
        <a:xfrm>
          <a:off x="0" y="0"/>
          <a:ext cx="0" cy="0"/>
          <a:chOff x="0" y="0"/>
          <a:chExt cx="0" cy="0"/>
        </a:xfrm>
      </p:grpSpPr>
      <p:sp>
        <p:nvSpPr>
          <p:cNvPr id="23835" name="Google Shape;23835;p37"/>
          <p:cNvSpPr txBox="1">
            <a:spLocks noGrp="1"/>
          </p:cNvSpPr>
          <p:nvPr>
            <p:ph type="body" idx="1"/>
          </p:nvPr>
        </p:nvSpPr>
        <p:spPr>
          <a:xfrm>
            <a:off x="1942292" y="801858"/>
            <a:ext cx="7925200" cy="3196197"/>
          </a:xfrm>
          <a:prstGeom prst="rect">
            <a:avLst/>
          </a:prstGeom>
        </p:spPr>
        <p:txBody>
          <a:bodyPr spcFirstLastPara="1" wrap="square" lIns="243833" tIns="243833" rIns="121900" bIns="121900" anchor="t" anchorCtr="0">
            <a:noAutofit/>
          </a:bodyPr>
          <a:lstStyle/>
          <a:p>
            <a:pPr marL="0" indent="0">
              <a:buNone/>
            </a:pPr>
            <a:endParaRPr dirty="0">
              <a:latin typeface="Times New Roman" panose="02020603050405020304" pitchFamily="18" charset="0"/>
              <a:cs typeface="Times New Roman" panose="02020603050405020304" pitchFamily="18" charset="0"/>
            </a:endParaRPr>
          </a:p>
        </p:txBody>
      </p:sp>
      <p:grpSp>
        <p:nvGrpSpPr>
          <p:cNvPr id="23837" name="Google Shape;23837;p37"/>
          <p:cNvGrpSpPr/>
          <p:nvPr/>
        </p:nvGrpSpPr>
        <p:grpSpPr>
          <a:xfrm>
            <a:off x="4188709" y="1024593"/>
            <a:ext cx="3474008" cy="3756228"/>
            <a:chOff x="5525745" y="-355482"/>
            <a:chExt cx="2605506" cy="2817172"/>
          </a:xfrm>
        </p:grpSpPr>
        <p:sp>
          <p:nvSpPr>
            <p:cNvPr id="23838" name="Google Shape;23838;p37"/>
            <p:cNvSpPr/>
            <p:nvPr/>
          </p:nvSpPr>
          <p:spPr>
            <a:xfrm>
              <a:off x="5525745" y="1787949"/>
              <a:ext cx="2605506" cy="673741"/>
            </a:xfrm>
            <a:prstGeom prst="rect">
              <a:avLst/>
            </a:prstGeom>
          </p:spPr>
          <p:txBody>
            <a:bodyPr>
              <a:prstTxWarp prst="textPlain">
                <a:avLst/>
              </a:prstTxWarp>
            </a:bodyPr>
            <a:lstStyle/>
            <a:p>
              <a:pPr algn="ctr" defTabSz="1219170">
                <a:buClr>
                  <a:srgbClr val="000000"/>
                </a:buClr>
              </a:pPr>
              <a:r>
                <a:rPr sz="1867" kern="0">
                  <a:ln w="228600" cap="flat" cmpd="sng">
                    <a:solidFill>
                      <a:srgbClr val="FFFDF7"/>
                    </a:solidFill>
                    <a:prstDash val="solid"/>
                    <a:round/>
                    <a:headEnd type="none" w="sm" len="sm"/>
                    <a:tailEnd type="none" w="sm" len="sm"/>
                  </a:ln>
                  <a:solidFill>
                    <a:srgbClr val="FFEB89"/>
                  </a:solidFill>
                  <a:latin typeface="Rum Raisin"/>
                  <a:cs typeface="Arial"/>
                  <a:sym typeface="Arial"/>
                </a:rPr>
                <a:t>WordArt</a:t>
              </a:r>
            </a:p>
          </p:txBody>
        </p:sp>
        <p:sp>
          <p:nvSpPr>
            <p:cNvPr id="23839" name="Google Shape;23839;p37"/>
            <p:cNvSpPr/>
            <p:nvPr/>
          </p:nvSpPr>
          <p:spPr>
            <a:xfrm>
              <a:off x="5525745" y="-355482"/>
              <a:ext cx="2605506" cy="673741"/>
            </a:xfrm>
            <a:prstGeom prst="rect">
              <a:avLst/>
            </a:prstGeom>
          </p:spPr>
          <p:txBody>
            <a:bodyPr>
              <a:prstTxWarp prst="textPlain">
                <a:avLst/>
              </a:prstTxWarp>
            </a:bodyPr>
            <a:lstStyle/>
            <a:p>
              <a:pPr algn="ctr" defTabSz="1219170">
                <a:buClr>
                  <a:srgbClr val="000000"/>
                </a:buClr>
              </a:pPr>
              <a:r>
                <a:rPr lang="en-US" sz="1867" kern="0" dirty="0">
                  <a:ln w="19050" cap="flat" cmpd="sng">
                    <a:solidFill>
                      <a:srgbClr val="684130"/>
                    </a:solidFill>
                    <a:prstDash val="solid"/>
                    <a:round/>
                    <a:headEnd type="none" w="sm" len="sm"/>
                    <a:tailEnd type="none" w="sm" len="sm"/>
                  </a:ln>
                  <a:solidFill>
                    <a:srgbClr val="FFEB8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sym typeface="Arial"/>
                </a:rPr>
                <a:t>BÀI 6</a:t>
              </a:r>
              <a:endParaRPr sz="1867" kern="0" dirty="0">
                <a:ln w="19050" cap="flat" cmpd="sng">
                  <a:solidFill>
                    <a:srgbClr val="684130"/>
                  </a:solidFill>
                  <a:prstDash val="solid"/>
                  <a:round/>
                  <a:headEnd type="none" w="sm" len="sm"/>
                  <a:tailEnd type="none" w="sm" len="sm"/>
                </a:ln>
                <a:solidFill>
                  <a:srgbClr val="FFEB8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sym typeface="Arial"/>
              </a:endParaRPr>
            </a:p>
          </p:txBody>
        </p:sp>
      </p:grpSp>
      <p:sp>
        <p:nvSpPr>
          <p:cNvPr id="4" name="Rectangle 3"/>
          <p:cNvSpPr/>
          <p:nvPr/>
        </p:nvSpPr>
        <p:spPr>
          <a:xfrm>
            <a:off x="1942292" y="1409987"/>
            <a:ext cx="2270690" cy="375400"/>
          </a:xfrm>
          <a:prstGeom prst="rect">
            <a:avLst/>
          </a:prstGeom>
          <a:solidFill>
            <a:srgbClr val="E0CF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a:off x="2170375" y="2003719"/>
            <a:ext cx="7388830" cy="1446550"/>
          </a:xfrm>
          <a:prstGeom prst="rect">
            <a:avLst/>
          </a:prstGeom>
        </p:spPr>
        <p:txBody>
          <a:bodyPr wrap="square">
            <a:spAutoFit/>
          </a:bodyPr>
          <a:lstStyle/>
          <a:p>
            <a:pPr algn="ctr"/>
            <a:r>
              <a:rPr lang="vi-VN" sz="4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ĐẶC ĐIỂM DÂN CƯ, XÃ HỘI CHÂU Á</a:t>
            </a:r>
          </a:p>
        </p:txBody>
      </p:sp>
      <p:pic>
        <p:nvPicPr>
          <p:cNvPr id="30" name="Picture 2" descr="Kết quả hình ảnh cho japan clipart png">
            <a:extLst>
              <a:ext uri="{FF2B5EF4-FFF2-40B4-BE49-F238E27FC236}">
                <a16:creationId xmlns:a16="http://schemas.microsoft.com/office/drawing/2014/main" xmlns="" id="{258F60BE-99BB-4597-ABD2-301BDC3695A3}"/>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 b="96800" l="10000" r="90000">
                        <a14:foregroundMark x1="52222" y1="23600" x2="52222" y2="23600"/>
                      </a14:backgroundRemoval>
                    </a14:imgEffect>
                  </a14:imgLayer>
                </a14:imgProps>
              </a:ext>
              <a:ext uri="{28A0092B-C50C-407E-A947-70E740481C1C}">
                <a14:useLocalDpi xmlns:a14="http://schemas.microsoft.com/office/drawing/2010/main" val="0"/>
              </a:ext>
            </a:extLst>
          </a:blip>
          <a:srcRect/>
          <a:stretch>
            <a:fillRect/>
          </a:stretch>
        </p:blipFill>
        <p:spPr bwMode="auto">
          <a:xfrm>
            <a:off x="1371907" y="4954442"/>
            <a:ext cx="1803701" cy="2004113"/>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 descr="20+ Amazing Indian wedding figures Transparent Background Images Free  Download"/>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0" b="99167" l="10000" r="90000"/>
                    </a14:imgEffect>
                  </a14:imgLayer>
                </a14:imgProps>
              </a:ext>
              <a:ext uri="{28A0092B-C50C-407E-A947-70E740481C1C}">
                <a14:useLocalDpi xmlns:a14="http://schemas.microsoft.com/office/drawing/2010/main" val="0"/>
              </a:ext>
            </a:extLst>
          </a:blip>
          <a:srcRect/>
          <a:stretch>
            <a:fillRect/>
          </a:stretch>
        </p:blipFill>
        <p:spPr bwMode="auto">
          <a:xfrm>
            <a:off x="-372054" y="5003921"/>
            <a:ext cx="1954633" cy="1954633"/>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4" descr="Korean Clipart PNG Images | Vector and PSD Files | Free Download on Pngtree"/>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98765" l="0" r="99254">
                        <a14:foregroundMark x1="12687" y1="95802" x2="12687" y2="95802"/>
                        <a14:foregroundMark x1="29851" y1="92346" x2="29851" y2="92346"/>
                        <a14:foregroundMark x1="25746" y1="92346" x2="82090" y2="92346"/>
                        <a14:foregroundMark x1="89552" y1="92593" x2="89552" y2="92593"/>
                        <a14:foregroundMark x1="82463" y1="95309" x2="82463" y2="95309"/>
                        <a14:foregroundMark x1="83582" y1="96790" x2="89552" y2="95802"/>
                        <a14:foregroundMark x1="7090" y1="95309" x2="23134" y2="97778"/>
                      </a14:backgroundRemoval>
                    </a14:imgEffect>
                  </a14:imgLayer>
                </a14:imgProps>
              </a:ext>
              <a:ext uri="{28A0092B-C50C-407E-A947-70E740481C1C}">
                <a14:useLocalDpi xmlns:a14="http://schemas.microsoft.com/office/drawing/2010/main" val="0"/>
              </a:ext>
            </a:extLst>
          </a:blip>
          <a:srcRect/>
          <a:stretch>
            <a:fillRect/>
          </a:stretch>
        </p:blipFill>
        <p:spPr bwMode="auto">
          <a:xfrm>
            <a:off x="3339998" y="5245544"/>
            <a:ext cx="1074872" cy="162433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Hình ảnh Trang Phục Cổ Xưa Của Trung Quốc Kết Hôn PNG , Cô Dâu Clipart,  Trang Phục, Dịch Vụ Vui Vẻ PNG miễn phí tải tập tin PSDComment và Vector"/>
          <p:cNvPicPr>
            <a:picLocks noChangeAspect="1" noChangeArrowheads="1"/>
          </p:cNvPicPr>
          <p:nvPr/>
        </p:nvPicPr>
        <p:blipFill>
          <a:blip r:embed="rId9" cstate="print">
            <a:extLst>
              <a:ext uri="{BEBA8EAE-BF5A-486C-A8C5-ECC9F3942E4B}">
                <a14:imgProps xmlns:a14="http://schemas.microsoft.com/office/drawing/2010/main">
                  <a14:imgLayer r:embed="rId10">
                    <a14:imgEffect>
                      <a14:backgroundRemoval t="0" b="97500" l="10000" r="90000">
                        <a14:foregroundMark x1="52969" y1="56406" x2="59844" y2="62969"/>
                        <a14:foregroundMark x1="54688" y1="20156" x2="60469" y2="31719"/>
                        <a14:foregroundMark x1="62969" y1="22031" x2="71094" y2="29531"/>
                        <a14:foregroundMark x1="37344" y1="12812" x2="36875" y2="34219"/>
                      </a14:backgroundRemoval>
                    </a14:imgEffect>
                  </a14:imgLayer>
                </a14:imgProps>
              </a:ext>
              <a:ext uri="{28A0092B-C50C-407E-A947-70E740481C1C}">
                <a14:useLocalDpi xmlns:a14="http://schemas.microsoft.com/office/drawing/2010/main" val="0"/>
              </a:ext>
            </a:extLst>
          </a:blip>
          <a:srcRect/>
          <a:stretch>
            <a:fillRect/>
          </a:stretch>
        </p:blipFill>
        <p:spPr bwMode="auto">
          <a:xfrm>
            <a:off x="7006013" y="5003921"/>
            <a:ext cx="1954633" cy="195463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8" descr="Vietnamese Clipart PNG Images | Vector and PSD Files | Free Download on  Pngtree"/>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4860243" y="4899248"/>
            <a:ext cx="2059306" cy="2059306"/>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p:cNvPicPr>
            <a:picLocks noChangeAspect="1"/>
          </p:cNvPicPr>
          <p:nvPr/>
        </p:nvPicPr>
        <p:blipFill>
          <a:blip r:embed="rId13"/>
          <a:stretch>
            <a:fillRect/>
          </a:stretch>
        </p:blipFill>
        <p:spPr>
          <a:xfrm>
            <a:off x="10902085" y="5245544"/>
            <a:ext cx="1684635" cy="1569082"/>
          </a:xfrm>
          <a:prstGeom prst="rect">
            <a:avLst/>
          </a:prstGeom>
        </p:spPr>
      </p:pic>
      <p:pic>
        <p:nvPicPr>
          <p:cNvPr id="36" name="Picture 10" descr="รูปผู้หญิง ชุดไทย ฟ้อน ผ้าซิ่นยาว เกาะอกสีเหลือง PNG , ที่คาดผม, ผ้าสีทอง,  ที่ไม่มีสายหนังสีเหลืองภาพ PNG และ PSD สำหรับดาวน์โหลดฟรี | Leotards  gymnastics rhythmic, Women set, Light flare"/>
          <p:cNvPicPr>
            <a:picLocks noChangeAspect="1" noChangeArrowheads="1"/>
          </p:cNvPicPr>
          <p:nvPr/>
        </p:nvPicPr>
        <p:blipFill>
          <a:blip r:embed="rId14">
            <a:extLst>
              <a:ext uri="{BEBA8EAE-BF5A-486C-A8C5-ECC9F3942E4B}">
                <a14:imgProps xmlns:a14="http://schemas.microsoft.com/office/drawing/2010/main">
                  <a14:imgLayer r:embed="rId15">
                    <a14:imgEffect>
                      <a14:backgroundRemoval t="1389" b="94444" l="10000" r="90000">
                        <a14:backgroundMark x1="42778" y1="36111" x2="42778" y2="36111"/>
                        <a14:backgroundMark x1="39722" y1="69167" x2="39722" y2="69167"/>
                        <a14:backgroundMark x1="41667" y1="74167" x2="41667" y2="74167"/>
                        <a14:backgroundMark x1="36944" y1="90833" x2="36944" y2="90833"/>
                        <a14:backgroundMark x1="39444" y1="27500" x2="39444" y2="27500"/>
                        <a14:backgroundMark x1="45000" y1="32222" x2="45000" y2="32222"/>
                        <a14:backgroundMark x1="59444" y1="37500" x2="59444" y2="37500"/>
                        <a14:backgroundMark x1="59444" y1="22222" x2="59444" y2="22222"/>
                      </a14:backgroundRemoval>
                    </a14:imgEffect>
                  </a14:imgLayer>
                </a14:imgProps>
              </a:ext>
              <a:ext uri="{28A0092B-C50C-407E-A947-70E740481C1C}">
                <a14:useLocalDpi xmlns:a14="http://schemas.microsoft.com/office/drawing/2010/main" val="0"/>
              </a:ext>
            </a:extLst>
          </a:blip>
          <a:srcRect/>
          <a:stretch>
            <a:fillRect/>
          </a:stretch>
        </p:blipFill>
        <p:spPr bwMode="auto">
          <a:xfrm>
            <a:off x="8717196" y="4876908"/>
            <a:ext cx="2184889" cy="2184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94561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xmlns="" id="{544D6A3D-4B78-48B8-BCA9-A40349E4774B}"/>
              </a:ext>
            </a:extLst>
          </p:cNvPr>
          <p:cNvSpPr/>
          <p:nvPr/>
        </p:nvSpPr>
        <p:spPr>
          <a:xfrm>
            <a:off x="588082" y="2001544"/>
            <a:ext cx="3521243" cy="3521243"/>
          </a:xfrm>
          <a:prstGeom prst="ellipse">
            <a:avLst/>
          </a:prstGeom>
          <a:solidFill>
            <a:srgbClr val="FFFFFF"/>
          </a:solidFill>
          <a:ln w="12700" cap="flat" cmpd="sng" algn="ctr">
            <a:solidFill>
              <a:srgbClr val="00A0E8"/>
            </a:solid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7" name="TextBox 6">
            <a:extLst>
              <a:ext uri="{FF2B5EF4-FFF2-40B4-BE49-F238E27FC236}">
                <a16:creationId xmlns:a16="http://schemas.microsoft.com/office/drawing/2014/main" xmlns="" id="{0715F0D1-9317-49C5-BE2E-5CEC520827E5}"/>
              </a:ext>
            </a:extLst>
          </p:cNvPr>
          <p:cNvSpPr txBox="1"/>
          <p:nvPr/>
        </p:nvSpPr>
        <p:spPr>
          <a:xfrm>
            <a:off x="588082" y="1280222"/>
            <a:ext cx="3715655" cy="523220"/>
          </a:xfrm>
          <a:prstGeom prst="rect">
            <a:avLst/>
          </a:prstGeom>
          <a:noFill/>
        </p:spPr>
        <p:txBody>
          <a:bodyPr wrap="square">
            <a:spAutoFit/>
          </a:bodyPr>
          <a:lstStyle/>
          <a:p>
            <a:pPr algn="ctr"/>
            <a:r>
              <a:rPr lang="en-US" sz="2800" b="1" dirty="0">
                <a:solidFill>
                  <a:srgbClr val="181818">
                    <a:lumMod val="90000"/>
                    <a:lumOff val="10000"/>
                  </a:srgbClr>
                </a:solidFill>
                <a:latin typeface="Times New Roman" panose="02020603050405020304" pitchFamily="18" charset="0"/>
                <a:ea typeface="#9Slide03 Roboto Medium" panose="02000000000000000000" pitchFamily="2" charset="0"/>
                <a:cs typeface="Times New Roman" panose="02020603050405020304" pitchFamily="18" charset="0"/>
              </a:rPr>
              <a:t>MỤC TIÊU BÀI HỌC</a:t>
            </a:r>
          </a:p>
        </p:txBody>
      </p:sp>
      <p:cxnSp>
        <p:nvCxnSpPr>
          <p:cNvPr id="8" name="Straight Arrow Connector 7">
            <a:extLst>
              <a:ext uri="{FF2B5EF4-FFF2-40B4-BE49-F238E27FC236}">
                <a16:creationId xmlns:a16="http://schemas.microsoft.com/office/drawing/2014/main" xmlns="" id="{9F7B5209-D5AF-49CC-907E-26E784641CA0}"/>
              </a:ext>
            </a:extLst>
          </p:cNvPr>
          <p:cNvCxnSpPr>
            <a:cxnSpLocks/>
            <a:stCxn id="6" idx="6"/>
            <a:endCxn id="10" idx="1"/>
          </p:cNvCxnSpPr>
          <p:nvPr/>
        </p:nvCxnSpPr>
        <p:spPr>
          <a:xfrm flipV="1">
            <a:off x="4109325" y="1873627"/>
            <a:ext cx="920597" cy="1888539"/>
          </a:xfrm>
          <a:prstGeom prst="straightConnector1">
            <a:avLst/>
          </a:prstGeom>
          <a:noFill/>
          <a:ln w="9525" cap="flat" cmpd="sng" algn="ctr">
            <a:solidFill>
              <a:srgbClr val="00A0E8"/>
            </a:solidFill>
            <a:prstDash val="lgDash"/>
            <a:miter lim="800000"/>
            <a:tailEnd type="triangle"/>
          </a:ln>
          <a:effectLst/>
        </p:spPr>
      </p:cxnSp>
      <p:cxnSp>
        <p:nvCxnSpPr>
          <p:cNvPr id="9" name="Straight Arrow Connector 8">
            <a:extLst>
              <a:ext uri="{FF2B5EF4-FFF2-40B4-BE49-F238E27FC236}">
                <a16:creationId xmlns:a16="http://schemas.microsoft.com/office/drawing/2014/main" xmlns="" id="{939B716A-1C16-4E69-81DD-65AA33CE2CDE}"/>
              </a:ext>
            </a:extLst>
          </p:cNvPr>
          <p:cNvCxnSpPr>
            <a:cxnSpLocks/>
            <a:stCxn id="6" idx="6"/>
            <a:endCxn id="14" idx="1"/>
          </p:cNvCxnSpPr>
          <p:nvPr/>
        </p:nvCxnSpPr>
        <p:spPr>
          <a:xfrm>
            <a:off x="4109325" y="3762166"/>
            <a:ext cx="920597" cy="1812339"/>
          </a:xfrm>
          <a:prstGeom prst="straightConnector1">
            <a:avLst/>
          </a:prstGeom>
          <a:noFill/>
          <a:ln w="9525" cap="flat" cmpd="sng" algn="ctr">
            <a:solidFill>
              <a:srgbClr val="00A0E8"/>
            </a:solidFill>
            <a:prstDash val="lgDash"/>
            <a:miter lim="800000"/>
            <a:tailEnd type="triangle"/>
          </a:ln>
          <a:effectLst/>
        </p:spPr>
      </p:cxnSp>
      <p:sp>
        <p:nvSpPr>
          <p:cNvPr id="10" name="Rectangle: Rounded Corners 4">
            <a:extLst>
              <a:ext uri="{FF2B5EF4-FFF2-40B4-BE49-F238E27FC236}">
                <a16:creationId xmlns:a16="http://schemas.microsoft.com/office/drawing/2014/main" xmlns="" id="{478D1C8F-034C-46B1-B3EC-6175E586A8DC}"/>
              </a:ext>
            </a:extLst>
          </p:cNvPr>
          <p:cNvSpPr/>
          <p:nvPr/>
        </p:nvSpPr>
        <p:spPr>
          <a:xfrm>
            <a:off x="5029922" y="1364075"/>
            <a:ext cx="6396022" cy="1019104"/>
          </a:xfrm>
          <a:prstGeom prst="roundRect">
            <a:avLst>
              <a:gd name="adj" fmla="val 17309"/>
            </a:avLst>
          </a:prstGeom>
          <a:solidFill>
            <a:srgbClr val="FFAABE"/>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a:defRPr/>
            </a:pPr>
            <a:endParaRPr lang="en-US" sz="2000" kern="0" dirty="0">
              <a:solidFill>
                <a:prstClr val="white"/>
              </a:solidFill>
              <a:latin typeface="Times New Roman" panose="02020603050405020304" pitchFamily="18" charset="0"/>
              <a:ea typeface="Roboto" pitchFamily="2" charset="0"/>
              <a:cs typeface="Times New Roman" panose="02020603050405020304" pitchFamily="18" charset="0"/>
            </a:endParaRPr>
          </a:p>
        </p:txBody>
      </p:sp>
      <p:sp>
        <p:nvSpPr>
          <p:cNvPr id="11" name="TextBox 10">
            <a:extLst>
              <a:ext uri="{FF2B5EF4-FFF2-40B4-BE49-F238E27FC236}">
                <a16:creationId xmlns:a16="http://schemas.microsoft.com/office/drawing/2014/main" xmlns="" id="{FDF4B7F2-819A-45C1-BF1F-ECD009C2EB2A}"/>
              </a:ext>
            </a:extLst>
          </p:cNvPr>
          <p:cNvSpPr txBox="1"/>
          <p:nvPr/>
        </p:nvSpPr>
        <p:spPr>
          <a:xfrm>
            <a:off x="5095907" y="1444352"/>
            <a:ext cx="6293939" cy="906402"/>
          </a:xfrm>
          <a:prstGeom prst="rect">
            <a:avLst/>
          </a:prstGeom>
          <a:noFill/>
        </p:spPr>
        <p:txBody>
          <a:bodyPr wrap="square" rtlCol="0">
            <a:spAutoFit/>
          </a:bodyPr>
          <a:lstStyle/>
          <a:p>
            <a:pPr algn="just">
              <a:lnSpc>
                <a:spcPct val="115000"/>
              </a:lnSpc>
            </a:pP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Trình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bày</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được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đặc</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điểm dân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sự phân bố dân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và các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ở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a:t>
            </a:r>
          </a:p>
        </p:txBody>
      </p:sp>
      <p:sp>
        <p:nvSpPr>
          <p:cNvPr id="12" name="Rectangle: Rounded Corners 13">
            <a:extLst>
              <a:ext uri="{FF2B5EF4-FFF2-40B4-BE49-F238E27FC236}">
                <a16:creationId xmlns:a16="http://schemas.microsoft.com/office/drawing/2014/main" xmlns="" id="{7BF5A5CB-050F-4897-BCB7-C48EF0710DB7}"/>
              </a:ext>
            </a:extLst>
          </p:cNvPr>
          <p:cNvSpPr/>
          <p:nvPr/>
        </p:nvSpPr>
        <p:spPr>
          <a:xfrm>
            <a:off x="5029922" y="3214514"/>
            <a:ext cx="6396022" cy="1019104"/>
          </a:xfrm>
          <a:prstGeom prst="roundRect">
            <a:avLst>
              <a:gd name="adj" fmla="val 17309"/>
            </a:avLst>
          </a:prstGeom>
          <a:solidFill>
            <a:srgbClr val="FFEB89"/>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a:defRPr/>
            </a:pPr>
            <a:endParaRPr lang="en-US" sz="2000" kern="0" dirty="0">
              <a:solidFill>
                <a:prstClr val="white"/>
              </a:solidFill>
              <a:latin typeface="Times New Roman" panose="02020603050405020304" pitchFamily="18" charset="0"/>
              <a:ea typeface="Roboto" pitchFamily="2" charset="0"/>
              <a:cs typeface="Times New Roman" panose="02020603050405020304" pitchFamily="18" charset="0"/>
            </a:endParaRPr>
          </a:p>
        </p:txBody>
      </p:sp>
      <p:sp>
        <p:nvSpPr>
          <p:cNvPr id="13" name="TextBox 12">
            <a:extLst>
              <a:ext uri="{FF2B5EF4-FFF2-40B4-BE49-F238E27FC236}">
                <a16:creationId xmlns:a16="http://schemas.microsoft.com/office/drawing/2014/main" xmlns="" id="{29AE6E44-435F-4CFE-B24F-EC7F9D649E26}"/>
              </a:ext>
            </a:extLst>
          </p:cNvPr>
          <p:cNvSpPr txBox="1"/>
          <p:nvPr/>
        </p:nvSpPr>
        <p:spPr>
          <a:xfrm>
            <a:off x="5123164" y="3491281"/>
            <a:ext cx="6302780" cy="446276"/>
          </a:xfrm>
          <a:prstGeom prst="rect">
            <a:avLst/>
          </a:prstGeom>
          <a:noFill/>
        </p:spPr>
        <p:txBody>
          <a:bodyPr wrap="square" rtlCol="0">
            <a:spAutoFit/>
          </a:bodyPr>
          <a:lstStyle/>
          <a:p>
            <a:pPr algn="just"/>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Rèn</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luyện</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kĩ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năng</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phân tích,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khai</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thác</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số </a:t>
            </a:r>
            <a:r>
              <a:rPr lang="en-US" sz="23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liệu</a:t>
            </a:r>
            <a:r>
              <a:rPr lang="en-US" sz="23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endParaRPr lang="en-US" sz="2300" dirty="0">
              <a:ln>
                <a:noFill/>
                <a:prstDash val="dashDot"/>
              </a:ln>
              <a:solidFill>
                <a:schemeClr val="bg2">
                  <a:lumMod val="10000"/>
                </a:schemeClr>
              </a:solidFill>
              <a:latin typeface="Times New Roman" panose="02020603050405020304" pitchFamily="18" charset="0"/>
              <a:ea typeface="Roboto" pitchFamily="2" charset="0"/>
              <a:cs typeface="Times New Roman" panose="02020603050405020304" pitchFamily="18" charset="0"/>
            </a:endParaRPr>
          </a:p>
        </p:txBody>
      </p:sp>
      <p:sp>
        <p:nvSpPr>
          <p:cNvPr id="14" name="Rectangle: Rounded Corners 18">
            <a:extLst>
              <a:ext uri="{FF2B5EF4-FFF2-40B4-BE49-F238E27FC236}">
                <a16:creationId xmlns:a16="http://schemas.microsoft.com/office/drawing/2014/main" xmlns="" id="{9A2B3EFC-841C-4986-8BCB-9C6374CB3340}"/>
              </a:ext>
            </a:extLst>
          </p:cNvPr>
          <p:cNvSpPr/>
          <p:nvPr/>
        </p:nvSpPr>
        <p:spPr>
          <a:xfrm>
            <a:off x="5029922" y="5064953"/>
            <a:ext cx="6396023" cy="1019104"/>
          </a:xfrm>
          <a:prstGeom prst="roundRect">
            <a:avLst>
              <a:gd name="adj" fmla="val 17309"/>
            </a:avLst>
          </a:prstGeom>
          <a:solidFill>
            <a:srgbClr val="98EFC7"/>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a:defRPr/>
            </a:pPr>
            <a:endParaRPr lang="en-US" sz="2000" kern="0" dirty="0">
              <a:solidFill>
                <a:prstClr val="white"/>
              </a:solidFill>
              <a:latin typeface="Times New Roman" panose="02020603050405020304" pitchFamily="18" charset="0"/>
              <a:ea typeface="Roboto" pitchFamily="2" charset="0"/>
              <a:cs typeface="Times New Roman" panose="02020603050405020304" pitchFamily="18" charset="0"/>
            </a:endParaRPr>
          </a:p>
        </p:txBody>
      </p:sp>
      <p:sp>
        <p:nvSpPr>
          <p:cNvPr id="15" name="TextBox 14">
            <a:extLst>
              <a:ext uri="{FF2B5EF4-FFF2-40B4-BE49-F238E27FC236}">
                <a16:creationId xmlns:a16="http://schemas.microsoft.com/office/drawing/2014/main" xmlns="" id="{26B9F680-80AE-44FC-8E19-68927596FB6C}"/>
              </a:ext>
            </a:extLst>
          </p:cNvPr>
          <p:cNvSpPr txBox="1"/>
          <p:nvPr/>
        </p:nvSpPr>
        <p:spPr>
          <a:xfrm>
            <a:off x="5095907" y="5171499"/>
            <a:ext cx="6302778" cy="941796"/>
          </a:xfrm>
          <a:prstGeom prst="rect">
            <a:avLst/>
          </a:prstGeom>
          <a:noFill/>
        </p:spPr>
        <p:txBody>
          <a:bodyPr wrap="square" rtlCol="0">
            <a:spAutoFit/>
          </a:bodyPr>
          <a:lstStyle/>
          <a:p>
            <a:pPr algn="just">
              <a:lnSpc>
                <a:spcPct val="115000"/>
              </a:lnSpc>
            </a:pP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Biết</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cách</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sử dụng bản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đồ</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để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xác</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định sự phân bố dân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các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ở </a:t>
            </a:r>
            <a:r>
              <a:rPr lang="en-US" sz="2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a:t>
            </a:r>
          </a:p>
        </p:txBody>
      </p:sp>
      <p:cxnSp>
        <p:nvCxnSpPr>
          <p:cNvPr id="16" name="Straight Arrow Connector 15">
            <a:extLst>
              <a:ext uri="{FF2B5EF4-FFF2-40B4-BE49-F238E27FC236}">
                <a16:creationId xmlns:a16="http://schemas.microsoft.com/office/drawing/2014/main" xmlns="" id="{7EEA49C2-13FD-417B-9319-DCBB33DC3EA3}"/>
              </a:ext>
            </a:extLst>
          </p:cNvPr>
          <p:cNvCxnSpPr>
            <a:cxnSpLocks/>
            <a:stCxn id="6" idx="6"/>
            <a:endCxn id="12" idx="1"/>
          </p:cNvCxnSpPr>
          <p:nvPr/>
        </p:nvCxnSpPr>
        <p:spPr>
          <a:xfrm flipV="1">
            <a:off x="4109325" y="3724066"/>
            <a:ext cx="920597" cy="38100"/>
          </a:xfrm>
          <a:prstGeom prst="straightConnector1">
            <a:avLst/>
          </a:prstGeom>
          <a:noFill/>
          <a:ln w="9525" cap="flat" cmpd="sng" algn="ctr">
            <a:solidFill>
              <a:srgbClr val="00A0E8"/>
            </a:solidFill>
            <a:prstDash val="lgDash"/>
            <a:miter lim="800000"/>
            <a:tailEnd type="triangle"/>
          </a:ln>
          <a:effectLst/>
        </p:spPr>
      </p:cxnSp>
      <p:pic>
        <p:nvPicPr>
          <p:cNvPr id="17" name="Picture 2" descr="Biểu tượng máy tính Mục tiêu, phi tiêu, quảng cáo, kinh doanh png | PNGEg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0" b="100000" l="0" r="100000">
                        <a14:foregroundMark x1="37000" y1="20333" x2="44222" y2="75444"/>
                        <a14:foregroundMark x1="29111" y1="77111" x2="52111" y2="20889"/>
                        <a14:foregroundMark x1="24333" y1="60556" x2="41778" y2="18667"/>
                        <a14:foregroundMark x1="22333" y1="52111" x2="47667" y2="23778"/>
                        <a14:foregroundMark x1="39778" y1="22889" x2="47667" y2="56889"/>
                        <a14:foregroundMark x1="46556" y1="41444" x2="51000" y2="72556"/>
                        <a14:foregroundMark x1="40333" y1="52889" x2="49333" y2="78778"/>
                        <a14:foregroundMark x1="29111" y1="28000" x2="37000" y2="69222"/>
                        <a14:foregroundMark x1="35000" y1="26000" x2="40333" y2="62778"/>
                        <a14:foregroundMark x1="25778" y1="33556" x2="32778" y2="60222"/>
                        <a14:foregroundMark x1="27111" y1="56556" x2="51333" y2="84667"/>
                        <a14:foregroundMark x1="25222" y1="60556" x2="39778" y2="70889"/>
                      </a14:backgroundRemoval>
                    </a14:imgEffect>
                  </a14:imgLayer>
                </a14:imgProps>
              </a:ext>
              <a:ext uri="{28A0092B-C50C-407E-A947-70E740481C1C}">
                <a14:useLocalDpi xmlns:a14="http://schemas.microsoft.com/office/drawing/2010/main" val="0"/>
              </a:ext>
            </a:extLst>
          </a:blip>
          <a:srcRect/>
          <a:stretch>
            <a:fillRect/>
          </a:stretch>
        </p:blipFill>
        <p:spPr bwMode="auto">
          <a:xfrm>
            <a:off x="666006" y="2093668"/>
            <a:ext cx="3363887" cy="3363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5054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1250"/>
                                        <p:tgtEl>
                                          <p:spTgt spid="7"/>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out)">
                                      <p:cBhvr>
                                        <p:cTn id="10" dur="125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left)">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ipe(left)">
                                      <p:cBhvr>
                                        <p:cTn id="26" dur="500"/>
                                        <p:tgtEl>
                                          <p:spTgt spid="16"/>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wipe(left)">
                                      <p:cBhvr>
                                        <p:cTn id="29" dur="500"/>
                                        <p:tgtEl>
                                          <p:spTgt spid="12"/>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wipe(left)">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left)">
                                      <p:cBhvr>
                                        <p:cTn id="37" dur="500"/>
                                        <p:tgtEl>
                                          <p:spTgt spid="9"/>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500"/>
                                        <p:tgtEl>
                                          <p:spTgt spid="15"/>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left)">
                                      <p:cBhvr>
                                        <p:cTn id="4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10" grpId="0" animBg="1"/>
      <p:bldP spid="11" grpId="0"/>
      <p:bldP spid="12" grpId="0" animBg="1"/>
      <p:bldP spid="13" grpId="0"/>
      <p:bldP spid="14" grpId="0" animBg="1"/>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1">
            <a:extLst>
              <a:ext uri="{FF2B5EF4-FFF2-40B4-BE49-F238E27FC236}">
                <a16:creationId xmlns:a16="http://schemas.microsoft.com/office/drawing/2014/main" xmlns="" id="{93D25CB6-7A57-4EDE-AB96-BF7150F48320}"/>
              </a:ext>
            </a:extLst>
          </p:cNvPr>
          <p:cNvSpPr/>
          <p:nvPr/>
        </p:nvSpPr>
        <p:spPr>
          <a:xfrm>
            <a:off x="6022133" y="4205580"/>
            <a:ext cx="5590745" cy="1192500"/>
          </a:xfrm>
          <a:prstGeom prst="roundRect">
            <a:avLst>
              <a:gd name="adj" fmla="val 21746"/>
            </a:avLst>
          </a:prstGeom>
          <a:solidFill>
            <a:srgbClr val="FAD586"/>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5" name="Rectangle: Rounded Corners 1">
            <a:extLst>
              <a:ext uri="{FF2B5EF4-FFF2-40B4-BE49-F238E27FC236}">
                <a16:creationId xmlns:a16="http://schemas.microsoft.com/office/drawing/2014/main" xmlns="" id="{2FFCE8E6-C169-4352-877A-DF40F007AA06}"/>
              </a:ext>
            </a:extLst>
          </p:cNvPr>
          <p:cNvSpPr/>
          <p:nvPr/>
        </p:nvSpPr>
        <p:spPr>
          <a:xfrm>
            <a:off x="6022133" y="2596494"/>
            <a:ext cx="5590746" cy="1192500"/>
          </a:xfrm>
          <a:prstGeom prst="roundRect">
            <a:avLst>
              <a:gd name="adj" fmla="val 21746"/>
            </a:avLst>
          </a:prstGeom>
          <a:solidFill>
            <a:srgbClr val="FAD586"/>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6" name="TextBox 5">
            <a:extLst>
              <a:ext uri="{FF2B5EF4-FFF2-40B4-BE49-F238E27FC236}">
                <a16:creationId xmlns:a16="http://schemas.microsoft.com/office/drawing/2014/main" xmlns="" id="{7652A4D7-941B-4573-8376-49056A350EA4}"/>
              </a:ext>
            </a:extLst>
          </p:cNvPr>
          <p:cNvSpPr txBox="1"/>
          <p:nvPr/>
        </p:nvSpPr>
        <p:spPr>
          <a:xfrm>
            <a:off x="6167995" y="1396153"/>
            <a:ext cx="3755669" cy="630942"/>
          </a:xfrm>
          <a:prstGeom prst="rect">
            <a:avLst/>
          </a:prstGeom>
          <a:noFill/>
        </p:spPr>
        <p:txBody>
          <a:bodyPr wrap="square" rtlCol="0">
            <a:spAutoFit/>
          </a:bodyPr>
          <a:lstStyle/>
          <a:p>
            <a:r>
              <a:rPr lang="en-US" sz="3500" b="1" dirty="0">
                <a:solidFill>
                  <a:srgbClr val="194E48"/>
                </a:solidFill>
                <a:latin typeface="Times New Roman" panose="02020603050405020304" pitchFamily="18" charset="0"/>
                <a:ea typeface="#9Slide03 Roboto Medium" panose="02000000000000000000" pitchFamily="2" charset="0"/>
                <a:cs typeface="Times New Roman" panose="02020603050405020304" pitchFamily="18" charset="0"/>
              </a:rPr>
              <a:t>NỘI DUNG</a:t>
            </a:r>
          </a:p>
        </p:txBody>
      </p:sp>
      <p:sp>
        <p:nvSpPr>
          <p:cNvPr id="9" name="TextBox 8">
            <a:extLst>
              <a:ext uri="{FF2B5EF4-FFF2-40B4-BE49-F238E27FC236}">
                <a16:creationId xmlns:a16="http://schemas.microsoft.com/office/drawing/2014/main" xmlns="" id="{1052C436-DED3-4F8E-B452-3133359A9969}"/>
              </a:ext>
            </a:extLst>
          </p:cNvPr>
          <p:cNvSpPr txBox="1"/>
          <p:nvPr/>
        </p:nvSpPr>
        <p:spPr>
          <a:xfrm>
            <a:off x="6088384" y="2969016"/>
            <a:ext cx="3705656" cy="461665"/>
          </a:xfrm>
          <a:prstGeom prst="rect">
            <a:avLst/>
          </a:prstGeom>
          <a:noFill/>
        </p:spPr>
        <p:txBody>
          <a:bodyPr wrap="square" rtlCol="0">
            <a:spAutoFit/>
          </a:bodyPr>
          <a:lstStyle/>
          <a:p>
            <a:pPr algn="just"/>
            <a:r>
              <a:rPr lang="en-US" sz="2300" b="1" dirty="0">
                <a:solidFill>
                  <a:srgbClr val="194E48"/>
                </a:solidFill>
                <a:latin typeface="Times New Roman" panose="02020603050405020304" pitchFamily="18" charset="0"/>
                <a:ea typeface="#9Slide03 Roboto Medium" panose="02000000000000000000" pitchFamily="2" charset="0"/>
                <a:cs typeface="Times New Roman" panose="02020603050405020304" pitchFamily="18" charset="0"/>
              </a:rPr>
              <a:t>DÂN CƯ, TÔN GIÁO</a:t>
            </a:r>
          </a:p>
        </p:txBody>
      </p:sp>
      <p:sp>
        <p:nvSpPr>
          <p:cNvPr id="10" name="TextBox 9">
            <a:extLst>
              <a:ext uri="{FF2B5EF4-FFF2-40B4-BE49-F238E27FC236}">
                <a16:creationId xmlns:a16="http://schemas.microsoft.com/office/drawing/2014/main" xmlns="" id="{631CBB2D-66CD-498B-AAF0-AC87C51383DC}"/>
              </a:ext>
            </a:extLst>
          </p:cNvPr>
          <p:cNvSpPr txBox="1"/>
          <p:nvPr/>
        </p:nvSpPr>
        <p:spPr>
          <a:xfrm>
            <a:off x="6088384" y="4578690"/>
            <a:ext cx="5454660" cy="800219"/>
          </a:xfrm>
          <a:prstGeom prst="rect">
            <a:avLst/>
          </a:prstGeom>
          <a:noFill/>
        </p:spPr>
        <p:txBody>
          <a:bodyPr wrap="square" rtlCol="0">
            <a:spAutoFit/>
          </a:bodyPr>
          <a:lstStyle/>
          <a:p>
            <a:pPr algn="just"/>
            <a:r>
              <a:rPr lang="en-US" sz="2300" b="1" dirty="0">
                <a:solidFill>
                  <a:srgbClr val="194E48"/>
                </a:solidFill>
                <a:latin typeface="Times New Roman" panose="02020603050405020304" pitchFamily="18" charset="0"/>
                <a:ea typeface="#9Slide03 Roboto Medium" panose="02000000000000000000" pitchFamily="2" charset="0"/>
                <a:cs typeface="Times New Roman" panose="02020603050405020304" pitchFamily="18" charset="0"/>
              </a:rPr>
              <a:t>SỰ PHÂN BỐ DÂN CƯ. CÁC ĐÔ THỊ LỚN</a:t>
            </a:r>
          </a:p>
        </p:txBody>
      </p:sp>
      <p:pic>
        <p:nvPicPr>
          <p:cNvPr id="11" name="Picture 10" descr="A picture containing text, toy, doll, vector graphics&#10;&#10;Description automatically generated">
            <a:extLst>
              <a:ext uri="{FF2B5EF4-FFF2-40B4-BE49-F238E27FC236}">
                <a16:creationId xmlns:a16="http://schemas.microsoft.com/office/drawing/2014/main" xmlns="" id="{17481F72-6B55-4F6F-82A1-24EBCE87AC82}"/>
              </a:ext>
            </a:extLst>
          </p:cNvPr>
          <p:cNvPicPr>
            <a:picLocks noChangeAspect="1"/>
          </p:cNvPicPr>
          <p:nvPr/>
        </p:nvPicPr>
        <p:blipFill rotWithShape="1">
          <a:blip r:embed="rId2">
            <a:extLst>
              <a:ext uri="{28A0092B-C50C-407E-A947-70E740481C1C}">
                <a14:useLocalDpi xmlns:a14="http://schemas.microsoft.com/office/drawing/2010/main" val="0"/>
              </a:ext>
            </a:extLst>
          </a:blip>
          <a:srcRect l="12242" r="14727"/>
          <a:stretch/>
        </p:blipFill>
        <p:spPr>
          <a:xfrm>
            <a:off x="420617" y="711057"/>
            <a:ext cx="4645816" cy="5189909"/>
          </a:xfrm>
          <a:prstGeom prst="rect">
            <a:avLst/>
          </a:prstGeom>
        </p:spPr>
      </p:pic>
      <p:sp>
        <p:nvSpPr>
          <p:cNvPr id="12" name="Rectangle: Rounded Corners 13">
            <a:extLst>
              <a:ext uri="{FF2B5EF4-FFF2-40B4-BE49-F238E27FC236}">
                <a16:creationId xmlns:a16="http://schemas.microsoft.com/office/drawing/2014/main" xmlns="" id="{A3F0FC23-D3BA-466B-88B5-F78A452EB59B}"/>
              </a:ext>
            </a:extLst>
          </p:cNvPr>
          <p:cNvSpPr/>
          <p:nvPr/>
        </p:nvSpPr>
        <p:spPr>
          <a:xfrm>
            <a:off x="5823443" y="1970819"/>
            <a:ext cx="2793581" cy="140925"/>
          </a:xfrm>
          <a:prstGeom prst="roundRect">
            <a:avLst>
              <a:gd name="adj" fmla="val 50000"/>
            </a:avLst>
          </a:prstGeom>
          <a:solidFill>
            <a:srgbClr val="96BB7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15" name="Google Shape;1370;p40"/>
          <p:cNvSpPr/>
          <p:nvPr/>
        </p:nvSpPr>
        <p:spPr>
          <a:xfrm>
            <a:off x="4751533" y="2631544"/>
            <a:ext cx="1049683" cy="953582"/>
          </a:xfrm>
          <a:custGeom>
            <a:avLst/>
            <a:gdLst/>
            <a:ahLst/>
            <a:cxnLst/>
            <a:rect l="l" t="t" r="r" b="b"/>
            <a:pathLst>
              <a:path w="23689" h="23661" extrusionOk="0">
                <a:moveTo>
                  <a:pt x="11858" y="0"/>
                </a:moveTo>
                <a:cubicBezTo>
                  <a:pt x="11242" y="0"/>
                  <a:pt x="10760" y="1204"/>
                  <a:pt x="10172" y="1312"/>
                </a:cubicBezTo>
                <a:cubicBezTo>
                  <a:pt x="10150" y="1315"/>
                  <a:pt x="10127" y="1316"/>
                  <a:pt x="10104" y="1316"/>
                </a:cubicBezTo>
                <a:cubicBezTo>
                  <a:pt x="9585" y="1316"/>
                  <a:pt x="8834" y="544"/>
                  <a:pt x="8317" y="544"/>
                </a:cubicBezTo>
                <a:cubicBezTo>
                  <a:pt x="8273" y="544"/>
                  <a:pt x="8231" y="550"/>
                  <a:pt x="8191" y="562"/>
                </a:cubicBezTo>
                <a:cubicBezTo>
                  <a:pt x="7629" y="749"/>
                  <a:pt x="7522" y="2061"/>
                  <a:pt x="7013" y="2329"/>
                </a:cubicBezTo>
                <a:cubicBezTo>
                  <a:pt x="6928" y="2374"/>
                  <a:pt x="6824" y="2391"/>
                  <a:pt x="6708" y="2391"/>
                </a:cubicBezTo>
                <a:cubicBezTo>
                  <a:pt x="6279" y="2391"/>
                  <a:pt x="5687" y="2149"/>
                  <a:pt x="5249" y="2149"/>
                </a:cubicBezTo>
                <a:cubicBezTo>
                  <a:pt x="5102" y="2149"/>
                  <a:pt x="4972" y="2176"/>
                  <a:pt x="4872" y="2248"/>
                </a:cubicBezTo>
                <a:cubicBezTo>
                  <a:pt x="4417" y="2596"/>
                  <a:pt x="4711" y="3881"/>
                  <a:pt x="4310" y="4282"/>
                </a:cubicBezTo>
                <a:cubicBezTo>
                  <a:pt x="3882" y="4711"/>
                  <a:pt x="2624" y="4390"/>
                  <a:pt x="2276" y="4871"/>
                </a:cubicBezTo>
                <a:cubicBezTo>
                  <a:pt x="1928" y="5353"/>
                  <a:pt x="2597" y="6450"/>
                  <a:pt x="2356" y="6986"/>
                </a:cubicBezTo>
                <a:cubicBezTo>
                  <a:pt x="2088" y="7521"/>
                  <a:pt x="777" y="7601"/>
                  <a:pt x="589" y="8163"/>
                </a:cubicBezTo>
                <a:cubicBezTo>
                  <a:pt x="402" y="8726"/>
                  <a:pt x="1419" y="9582"/>
                  <a:pt x="1312" y="10171"/>
                </a:cubicBezTo>
                <a:cubicBezTo>
                  <a:pt x="1232" y="10760"/>
                  <a:pt x="1" y="11215"/>
                  <a:pt x="1" y="11830"/>
                </a:cubicBezTo>
                <a:cubicBezTo>
                  <a:pt x="1" y="12446"/>
                  <a:pt x="1232" y="12928"/>
                  <a:pt x="1312" y="13517"/>
                </a:cubicBezTo>
                <a:cubicBezTo>
                  <a:pt x="1419" y="14079"/>
                  <a:pt x="402" y="14935"/>
                  <a:pt x="589" y="15497"/>
                </a:cubicBezTo>
                <a:cubicBezTo>
                  <a:pt x="777" y="16033"/>
                  <a:pt x="2088" y="16166"/>
                  <a:pt x="2356" y="16675"/>
                </a:cubicBezTo>
                <a:cubicBezTo>
                  <a:pt x="2597" y="17183"/>
                  <a:pt x="1928" y="18308"/>
                  <a:pt x="2276" y="18789"/>
                </a:cubicBezTo>
                <a:cubicBezTo>
                  <a:pt x="2624" y="19271"/>
                  <a:pt x="3882" y="18950"/>
                  <a:pt x="4310" y="19378"/>
                </a:cubicBezTo>
                <a:cubicBezTo>
                  <a:pt x="4738" y="19780"/>
                  <a:pt x="4417" y="21064"/>
                  <a:pt x="4872" y="21412"/>
                </a:cubicBezTo>
                <a:cubicBezTo>
                  <a:pt x="4972" y="21485"/>
                  <a:pt x="5101" y="21512"/>
                  <a:pt x="5246" y="21512"/>
                </a:cubicBezTo>
                <a:cubicBezTo>
                  <a:pt x="5680" y="21512"/>
                  <a:pt x="6263" y="21269"/>
                  <a:pt x="6698" y="21269"/>
                </a:cubicBezTo>
                <a:cubicBezTo>
                  <a:pt x="6816" y="21269"/>
                  <a:pt x="6923" y="21287"/>
                  <a:pt x="7013" y="21332"/>
                </a:cubicBezTo>
                <a:cubicBezTo>
                  <a:pt x="7549" y="21600"/>
                  <a:pt x="7629" y="22911"/>
                  <a:pt x="8191" y="23099"/>
                </a:cubicBezTo>
                <a:cubicBezTo>
                  <a:pt x="8233" y="23111"/>
                  <a:pt x="8277" y="23116"/>
                  <a:pt x="8322" y="23116"/>
                </a:cubicBezTo>
                <a:cubicBezTo>
                  <a:pt x="8853" y="23116"/>
                  <a:pt x="9564" y="22345"/>
                  <a:pt x="10101" y="22345"/>
                </a:cubicBezTo>
                <a:cubicBezTo>
                  <a:pt x="10125" y="22345"/>
                  <a:pt x="10149" y="22346"/>
                  <a:pt x="10172" y="22349"/>
                </a:cubicBezTo>
                <a:cubicBezTo>
                  <a:pt x="10760" y="22456"/>
                  <a:pt x="11242" y="23661"/>
                  <a:pt x="11858" y="23661"/>
                </a:cubicBezTo>
                <a:cubicBezTo>
                  <a:pt x="12447" y="23661"/>
                  <a:pt x="12955" y="22456"/>
                  <a:pt x="13517" y="22349"/>
                </a:cubicBezTo>
                <a:cubicBezTo>
                  <a:pt x="13540" y="22346"/>
                  <a:pt x="13564" y="22345"/>
                  <a:pt x="13588" y="22345"/>
                </a:cubicBezTo>
                <a:cubicBezTo>
                  <a:pt x="14127" y="22345"/>
                  <a:pt x="14858" y="23116"/>
                  <a:pt x="15372" y="23116"/>
                </a:cubicBezTo>
                <a:cubicBezTo>
                  <a:pt x="15416" y="23116"/>
                  <a:pt x="15458" y="23111"/>
                  <a:pt x="15498" y="23099"/>
                </a:cubicBezTo>
                <a:cubicBezTo>
                  <a:pt x="16060" y="22911"/>
                  <a:pt x="16167" y="21600"/>
                  <a:pt x="16676" y="21332"/>
                </a:cubicBezTo>
                <a:cubicBezTo>
                  <a:pt x="16766" y="21287"/>
                  <a:pt x="16873" y="21269"/>
                  <a:pt x="16990" y="21269"/>
                </a:cubicBezTo>
                <a:cubicBezTo>
                  <a:pt x="17426" y="21269"/>
                  <a:pt x="18009" y="21512"/>
                  <a:pt x="18443" y="21512"/>
                </a:cubicBezTo>
                <a:cubicBezTo>
                  <a:pt x="18588" y="21512"/>
                  <a:pt x="18716" y="21485"/>
                  <a:pt x="18817" y="21412"/>
                </a:cubicBezTo>
                <a:cubicBezTo>
                  <a:pt x="19272" y="21064"/>
                  <a:pt x="18977" y="19780"/>
                  <a:pt x="19379" y="19378"/>
                </a:cubicBezTo>
                <a:cubicBezTo>
                  <a:pt x="19807" y="18950"/>
                  <a:pt x="21092" y="19271"/>
                  <a:pt x="21413" y="18789"/>
                </a:cubicBezTo>
                <a:cubicBezTo>
                  <a:pt x="21761" y="18308"/>
                  <a:pt x="21092" y="17210"/>
                  <a:pt x="21333" y="16675"/>
                </a:cubicBezTo>
                <a:cubicBezTo>
                  <a:pt x="21600" y="16140"/>
                  <a:pt x="22912" y="16059"/>
                  <a:pt x="23099" y="15497"/>
                </a:cubicBezTo>
                <a:cubicBezTo>
                  <a:pt x="23287" y="14935"/>
                  <a:pt x="22270" y="14079"/>
                  <a:pt x="22377" y="13517"/>
                </a:cubicBezTo>
                <a:cubicBezTo>
                  <a:pt x="22484" y="12928"/>
                  <a:pt x="23688" y="12419"/>
                  <a:pt x="23688" y="11830"/>
                </a:cubicBezTo>
                <a:cubicBezTo>
                  <a:pt x="23688" y="11242"/>
                  <a:pt x="22457" y="10733"/>
                  <a:pt x="22377" y="10171"/>
                </a:cubicBezTo>
                <a:cubicBezTo>
                  <a:pt x="22296" y="9582"/>
                  <a:pt x="23287" y="8726"/>
                  <a:pt x="23099" y="8163"/>
                </a:cubicBezTo>
                <a:cubicBezTo>
                  <a:pt x="22939" y="7601"/>
                  <a:pt x="21600" y="7494"/>
                  <a:pt x="21333" y="6986"/>
                </a:cubicBezTo>
                <a:cubicBezTo>
                  <a:pt x="21065" y="6477"/>
                  <a:pt x="21761" y="5353"/>
                  <a:pt x="21413" y="4871"/>
                </a:cubicBezTo>
                <a:cubicBezTo>
                  <a:pt x="21092" y="4390"/>
                  <a:pt x="19807" y="4711"/>
                  <a:pt x="19379" y="4282"/>
                </a:cubicBezTo>
                <a:cubicBezTo>
                  <a:pt x="18977" y="3881"/>
                  <a:pt x="19272" y="2596"/>
                  <a:pt x="18817" y="2248"/>
                </a:cubicBezTo>
                <a:cubicBezTo>
                  <a:pt x="18716" y="2176"/>
                  <a:pt x="18588" y="2149"/>
                  <a:pt x="18443" y="2149"/>
                </a:cubicBezTo>
                <a:cubicBezTo>
                  <a:pt x="18009" y="2149"/>
                  <a:pt x="17426" y="2391"/>
                  <a:pt x="16990" y="2391"/>
                </a:cubicBezTo>
                <a:cubicBezTo>
                  <a:pt x="16873" y="2391"/>
                  <a:pt x="16766" y="2374"/>
                  <a:pt x="16676" y="2329"/>
                </a:cubicBezTo>
                <a:cubicBezTo>
                  <a:pt x="16167" y="2061"/>
                  <a:pt x="16060" y="749"/>
                  <a:pt x="15498" y="562"/>
                </a:cubicBezTo>
                <a:cubicBezTo>
                  <a:pt x="15450" y="546"/>
                  <a:pt x="15401" y="539"/>
                  <a:pt x="15350" y="539"/>
                </a:cubicBezTo>
                <a:cubicBezTo>
                  <a:pt x="14820" y="539"/>
                  <a:pt x="14118" y="1316"/>
                  <a:pt x="13586" y="1316"/>
                </a:cubicBezTo>
                <a:cubicBezTo>
                  <a:pt x="13563" y="1316"/>
                  <a:pt x="13540" y="1315"/>
                  <a:pt x="13517" y="1312"/>
                </a:cubicBezTo>
                <a:cubicBezTo>
                  <a:pt x="12928" y="1204"/>
                  <a:pt x="12447" y="0"/>
                  <a:pt x="11858" y="0"/>
                </a:cubicBezTo>
                <a:close/>
              </a:path>
            </a:pathLst>
          </a:custGeom>
          <a:solidFill>
            <a:srgbClr val="00B0F0"/>
          </a:solidFill>
          <a:ln>
            <a:solidFill>
              <a:srgbClr val="D8D6D1"/>
            </a:solidFill>
          </a:ln>
        </p:spPr>
        <p:txBody>
          <a:bodyPr spcFirstLastPara="1" wrap="square" lIns="121900" tIns="121900" rIns="121900" bIns="121900" anchor="ctr" anchorCtr="0">
            <a:noAutofit/>
          </a:bodyPr>
          <a:lstStyle/>
          <a:p>
            <a:pPr algn="ctr" defTabSz="1219170">
              <a:buClr>
                <a:srgbClr val="000000"/>
              </a:buClr>
            </a:pPr>
            <a:endParaRPr sz="2667" kern="0" dirty="0">
              <a:solidFill>
                <a:schemeClr val="accent1"/>
              </a:solidFill>
              <a:latin typeface="Times New Roman" panose="02020603050405020304" pitchFamily="18" charset="0"/>
              <a:ea typeface="Erica One"/>
              <a:cs typeface="Times New Roman" panose="02020603050405020304" pitchFamily="18" charset="0"/>
              <a:sym typeface="Erica One"/>
            </a:endParaRPr>
          </a:p>
        </p:txBody>
      </p:sp>
      <p:sp>
        <p:nvSpPr>
          <p:cNvPr id="17" name="Oval 16">
            <a:extLst>
              <a:ext uri="{FF2B5EF4-FFF2-40B4-BE49-F238E27FC236}">
                <a16:creationId xmlns:a16="http://schemas.microsoft.com/office/drawing/2014/main" xmlns="" id="{AB25A8AD-47BD-4FB9-8FBF-F215275FB6BC}"/>
              </a:ext>
            </a:extLst>
          </p:cNvPr>
          <p:cNvSpPr/>
          <p:nvPr/>
        </p:nvSpPr>
        <p:spPr>
          <a:xfrm>
            <a:off x="4928874" y="2751841"/>
            <a:ext cx="712987" cy="712987"/>
          </a:xfrm>
          <a:prstGeom prst="ellipse">
            <a:avLst/>
          </a:prstGeom>
          <a:solidFill>
            <a:sysClr val="window" lastClr="FFFFFF"/>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Roboto" pitchFamily="2" charset="0"/>
                <a:cs typeface="Times New Roman" panose="02020603050405020304" pitchFamily="18" charset="0"/>
              </a:rPr>
              <a:t>1</a:t>
            </a:r>
          </a:p>
        </p:txBody>
      </p:sp>
      <p:sp>
        <p:nvSpPr>
          <p:cNvPr id="18" name="Google Shape;1370;p40"/>
          <p:cNvSpPr/>
          <p:nvPr/>
        </p:nvSpPr>
        <p:spPr>
          <a:xfrm>
            <a:off x="4773760" y="4325037"/>
            <a:ext cx="1049683" cy="953582"/>
          </a:xfrm>
          <a:custGeom>
            <a:avLst/>
            <a:gdLst/>
            <a:ahLst/>
            <a:cxnLst/>
            <a:rect l="l" t="t" r="r" b="b"/>
            <a:pathLst>
              <a:path w="23689" h="23661" extrusionOk="0">
                <a:moveTo>
                  <a:pt x="11858" y="0"/>
                </a:moveTo>
                <a:cubicBezTo>
                  <a:pt x="11242" y="0"/>
                  <a:pt x="10760" y="1204"/>
                  <a:pt x="10172" y="1312"/>
                </a:cubicBezTo>
                <a:cubicBezTo>
                  <a:pt x="10150" y="1315"/>
                  <a:pt x="10127" y="1316"/>
                  <a:pt x="10104" y="1316"/>
                </a:cubicBezTo>
                <a:cubicBezTo>
                  <a:pt x="9585" y="1316"/>
                  <a:pt x="8834" y="544"/>
                  <a:pt x="8317" y="544"/>
                </a:cubicBezTo>
                <a:cubicBezTo>
                  <a:pt x="8273" y="544"/>
                  <a:pt x="8231" y="550"/>
                  <a:pt x="8191" y="562"/>
                </a:cubicBezTo>
                <a:cubicBezTo>
                  <a:pt x="7629" y="749"/>
                  <a:pt x="7522" y="2061"/>
                  <a:pt x="7013" y="2329"/>
                </a:cubicBezTo>
                <a:cubicBezTo>
                  <a:pt x="6928" y="2374"/>
                  <a:pt x="6824" y="2391"/>
                  <a:pt x="6708" y="2391"/>
                </a:cubicBezTo>
                <a:cubicBezTo>
                  <a:pt x="6279" y="2391"/>
                  <a:pt x="5687" y="2149"/>
                  <a:pt x="5249" y="2149"/>
                </a:cubicBezTo>
                <a:cubicBezTo>
                  <a:pt x="5102" y="2149"/>
                  <a:pt x="4972" y="2176"/>
                  <a:pt x="4872" y="2248"/>
                </a:cubicBezTo>
                <a:cubicBezTo>
                  <a:pt x="4417" y="2596"/>
                  <a:pt x="4711" y="3881"/>
                  <a:pt x="4310" y="4282"/>
                </a:cubicBezTo>
                <a:cubicBezTo>
                  <a:pt x="3882" y="4711"/>
                  <a:pt x="2624" y="4390"/>
                  <a:pt x="2276" y="4871"/>
                </a:cubicBezTo>
                <a:cubicBezTo>
                  <a:pt x="1928" y="5353"/>
                  <a:pt x="2597" y="6450"/>
                  <a:pt x="2356" y="6986"/>
                </a:cubicBezTo>
                <a:cubicBezTo>
                  <a:pt x="2088" y="7521"/>
                  <a:pt x="777" y="7601"/>
                  <a:pt x="589" y="8163"/>
                </a:cubicBezTo>
                <a:cubicBezTo>
                  <a:pt x="402" y="8726"/>
                  <a:pt x="1419" y="9582"/>
                  <a:pt x="1312" y="10171"/>
                </a:cubicBezTo>
                <a:cubicBezTo>
                  <a:pt x="1232" y="10760"/>
                  <a:pt x="1" y="11215"/>
                  <a:pt x="1" y="11830"/>
                </a:cubicBezTo>
                <a:cubicBezTo>
                  <a:pt x="1" y="12446"/>
                  <a:pt x="1232" y="12928"/>
                  <a:pt x="1312" y="13517"/>
                </a:cubicBezTo>
                <a:cubicBezTo>
                  <a:pt x="1419" y="14079"/>
                  <a:pt x="402" y="14935"/>
                  <a:pt x="589" y="15497"/>
                </a:cubicBezTo>
                <a:cubicBezTo>
                  <a:pt x="777" y="16033"/>
                  <a:pt x="2088" y="16166"/>
                  <a:pt x="2356" y="16675"/>
                </a:cubicBezTo>
                <a:cubicBezTo>
                  <a:pt x="2597" y="17183"/>
                  <a:pt x="1928" y="18308"/>
                  <a:pt x="2276" y="18789"/>
                </a:cubicBezTo>
                <a:cubicBezTo>
                  <a:pt x="2624" y="19271"/>
                  <a:pt x="3882" y="18950"/>
                  <a:pt x="4310" y="19378"/>
                </a:cubicBezTo>
                <a:cubicBezTo>
                  <a:pt x="4738" y="19780"/>
                  <a:pt x="4417" y="21064"/>
                  <a:pt x="4872" y="21412"/>
                </a:cubicBezTo>
                <a:cubicBezTo>
                  <a:pt x="4972" y="21485"/>
                  <a:pt x="5101" y="21512"/>
                  <a:pt x="5246" y="21512"/>
                </a:cubicBezTo>
                <a:cubicBezTo>
                  <a:pt x="5680" y="21512"/>
                  <a:pt x="6263" y="21269"/>
                  <a:pt x="6698" y="21269"/>
                </a:cubicBezTo>
                <a:cubicBezTo>
                  <a:pt x="6816" y="21269"/>
                  <a:pt x="6923" y="21287"/>
                  <a:pt x="7013" y="21332"/>
                </a:cubicBezTo>
                <a:cubicBezTo>
                  <a:pt x="7549" y="21600"/>
                  <a:pt x="7629" y="22911"/>
                  <a:pt x="8191" y="23099"/>
                </a:cubicBezTo>
                <a:cubicBezTo>
                  <a:pt x="8233" y="23111"/>
                  <a:pt x="8277" y="23116"/>
                  <a:pt x="8322" y="23116"/>
                </a:cubicBezTo>
                <a:cubicBezTo>
                  <a:pt x="8853" y="23116"/>
                  <a:pt x="9564" y="22345"/>
                  <a:pt x="10101" y="22345"/>
                </a:cubicBezTo>
                <a:cubicBezTo>
                  <a:pt x="10125" y="22345"/>
                  <a:pt x="10149" y="22346"/>
                  <a:pt x="10172" y="22349"/>
                </a:cubicBezTo>
                <a:cubicBezTo>
                  <a:pt x="10760" y="22456"/>
                  <a:pt x="11242" y="23661"/>
                  <a:pt x="11858" y="23661"/>
                </a:cubicBezTo>
                <a:cubicBezTo>
                  <a:pt x="12447" y="23661"/>
                  <a:pt x="12955" y="22456"/>
                  <a:pt x="13517" y="22349"/>
                </a:cubicBezTo>
                <a:cubicBezTo>
                  <a:pt x="13540" y="22346"/>
                  <a:pt x="13564" y="22345"/>
                  <a:pt x="13588" y="22345"/>
                </a:cubicBezTo>
                <a:cubicBezTo>
                  <a:pt x="14127" y="22345"/>
                  <a:pt x="14858" y="23116"/>
                  <a:pt x="15372" y="23116"/>
                </a:cubicBezTo>
                <a:cubicBezTo>
                  <a:pt x="15416" y="23116"/>
                  <a:pt x="15458" y="23111"/>
                  <a:pt x="15498" y="23099"/>
                </a:cubicBezTo>
                <a:cubicBezTo>
                  <a:pt x="16060" y="22911"/>
                  <a:pt x="16167" y="21600"/>
                  <a:pt x="16676" y="21332"/>
                </a:cubicBezTo>
                <a:cubicBezTo>
                  <a:pt x="16766" y="21287"/>
                  <a:pt x="16873" y="21269"/>
                  <a:pt x="16990" y="21269"/>
                </a:cubicBezTo>
                <a:cubicBezTo>
                  <a:pt x="17426" y="21269"/>
                  <a:pt x="18009" y="21512"/>
                  <a:pt x="18443" y="21512"/>
                </a:cubicBezTo>
                <a:cubicBezTo>
                  <a:pt x="18588" y="21512"/>
                  <a:pt x="18716" y="21485"/>
                  <a:pt x="18817" y="21412"/>
                </a:cubicBezTo>
                <a:cubicBezTo>
                  <a:pt x="19272" y="21064"/>
                  <a:pt x="18977" y="19780"/>
                  <a:pt x="19379" y="19378"/>
                </a:cubicBezTo>
                <a:cubicBezTo>
                  <a:pt x="19807" y="18950"/>
                  <a:pt x="21092" y="19271"/>
                  <a:pt x="21413" y="18789"/>
                </a:cubicBezTo>
                <a:cubicBezTo>
                  <a:pt x="21761" y="18308"/>
                  <a:pt x="21092" y="17210"/>
                  <a:pt x="21333" y="16675"/>
                </a:cubicBezTo>
                <a:cubicBezTo>
                  <a:pt x="21600" y="16140"/>
                  <a:pt x="22912" y="16059"/>
                  <a:pt x="23099" y="15497"/>
                </a:cubicBezTo>
                <a:cubicBezTo>
                  <a:pt x="23287" y="14935"/>
                  <a:pt x="22270" y="14079"/>
                  <a:pt x="22377" y="13517"/>
                </a:cubicBezTo>
                <a:cubicBezTo>
                  <a:pt x="22484" y="12928"/>
                  <a:pt x="23688" y="12419"/>
                  <a:pt x="23688" y="11830"/>
                </a:cubicBezTo>
                <a:cubicBezTo>
                  <a:pt x="23688" y="11242"/>
                  <a:pt x="22457" y="10733"/>
                  <a:pt x="22377" y="10171"/>
                </a:cubicBezTo>
                <a:cubicBezTo>
                  <a:pt x="22296" y="9582"/>
                  <a:pt x="23287" y="8726"/>
                  <a:pt x="23099" y="8163"/>
                </a:cubicBezTo>
                <a:cubicBezTo>
                  <a:pt x="22939" y="7601"/>
                  <a:pt x="21600" y="7494"/>
                  <a:pt x="21333" y="6986"/>
                </a:cubicBezTo>
                <a:cubicBezTo>
                  <a:pt x="21065" y="6477"/>
                  <a:pt x="21761" y="5353"/>
                  <a:pt x="21413" y="4871"/>
                </a:cubicBezTo>
                <a:cubicBezTo>
                  <a:pt x="21092" y="4390"/>
                  <a:pt x="19807" y="4711"/>
                  <a:pt x="19379" y="4282"/>
                </a:cubicBezTo>
                <a:cubicBezTo>
                  <a:pt x="18977" y="3881"/>
                  <a:pt x="19272" y="2596"/>
                  <a:pt x="18817" y="2248"/>
                </a:cubicBezTo>
                <a:cubicBezTo>
                  <a:pt x="18716" y="2176"/>
                  <a:pt x="18588" y="2149"/>
                  <a:pt x="18443" y="2149"/>
                </a:cubicBezTo>
                <a:cubicBezTo>
                  <a:pt x="18009" y="2149"/>
                  <a:pt x="17426" y="2391"/>
                  <a:pt x="16990" y="2391"/>
                </a:cubicBezTo>
                <a:cubicBezTo>
                  <a:pt x="16873" y="2391"/>
                  <a:pt x="16766" y="2374"/>
                  <a:pt x="16676" y="2329"/>
                </a:cubicBezTo>
                <a:cubicBezTo>
                  <a:pt x="16167" y="2061"/>
                  <a:pt x="16060" y="749"/>
                  <a:pt x="15498" y="562"/>
                </a:cubicBezTo>
                <a:cubicBezTo>
                  <a:pt x="15450" y="546"/>
                  <a:pt x="15401" y="539"/>
                  <a:pt x="15350" y="539"/>
                </a:cubicBezTo>
                <a:cubicBezTo>
                  <a:pt x="14820" y="539"/>
                  <a:pt x="14118" y="1316"/>
                  <a:pt x="13586" y="1316"/>
                </a:cubicBezTo>
                <a:cubicBezTo>
                  <a:pt x="13563" y="1316"/>
                  <a:pt x="13540" y="1315"/>
                  <a:pt x="13517" y="1312"/>
                </a:cubicBezTo>
                <a:cubicBezTo>
                  <a:pt x="12928" y="1204"/>
                  <a:pt x="12447" y="0"/>
                  <a:pt x="11858" y="0"/>
                </a:cubicBezTo>
                <a:close/>
              </a:path>
            </a:pathLst>
          </a:custGeom>
          <a:solidFill>
            <a:srgbClr val="00B0F0"/>
          </a:solidFill>
          <a:ln>
            <a:solidFill>
              <a:srgbClr val="D8D6D1"/>
            </a:solidFill>
          </a:ln>
        </p:spPr>
        <p:txBody>
          <a:bodyPr spcFirstLastPara="1" wrap="square" lIns="121900" tIns="121900" rIns="121900" bIns="121900" anchor="ctr" anchorCtr="0">
            <a:noAutofit/>
          </a:bodyPr>
          <a:lstStyle/>
          <a:p>
            <a:pPr algn="ctr" defTabSz="1219170">
              <a:buClr>
                <a:srgbClr val="000000"/>
              </a:buClr>
            </a:pPr>
            <a:endParaRPr sz="2667" kern="0" dirty="0">
              <a:solidFill>
                <a:schemeClr val="accent1"/>
              </a:solidFill>
              <a:latin typeface="Times New Roman" panose="02020603050405020304" pitchFamily="18" charset="0"/>
              <a:ea typeface="Erica One"/>
              <a:cs typeface="Times New Roman" panose="02020603050405020304" pitchFamily="18" charset="0"/>
              <a:sym typeface="Erica One"/>
            </a:endParaRPr>
          </a:p>
        </p:txBody>
      </p:sp>
      <p:sp>
        <p:nvSpPr>
          <p:cNvPr id="19" name="Oval 18">
            <a:extLst>
              <a:ext uri="{FF2B5EF4-FFF2-40B4-BE49-F238E27FC236}">
                <a16:creationId xmlns:a16="http://schemas.microsoft.com/office/drawing/2014/main" xmlns="" id="{AB25A8AD-47BD-4FB9-8FBF-F215275FB6BC}"/>
              </a:ext>
            </a:extLst>
          </p:cNvPr>
          <p:cNvSpPr/>
          <p:nvPr/>
        </p:nvSpPr>
        <p:spPr>
          <a:xfrm>
            <a:off x="4951101" y="4445334"/>
            <a:ext cx="712987" cy="712987"/>
          </a:xfrm>
          <a:prstGeom prst="ellipse">
            <a:avLst/>
          </a:prstGeom>
          <a:solidFill>
            <a:sysClr val="window" lastClr="FFFFFF"/>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Roboto" pitchFamily="2" charset="0"/>
                <a:cs typeface="Times New Roman" panose="02020603050405020304" pitchFamily="18" charset="0"/>
              </a:rPr>
              <a:t>2</a:t>
            </a:r>
          </a:p>
        </p:txBody>
      </p:sp>
    </p:spTree>
    <p:extLst>
      <p:ext uri="{BB962C8B-B14F-4D97-AF65-F5344CB8AC3E}">
        <p14:creationId xmlns:p14="http://schemas.microsoft.com/office/powerpoint/2010/main" val="115827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500"/>
                                        <p:tgtEl>
                                          <p:spTgt spid="11"/>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up)">
                                      <p:cBhvr>
                                        <p:cTn id="10" dur="500"/>
                                        <p:tgtEl>
                                          <p:spTgt spid="6"/>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up)">
                                      <p:cBhvr>
                                        <p:cTn id="13" dur="500"/>
                                        <p:tgtEl>
                                          <p:spTgt spid="12"/>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left)">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wipe(left)">
                                      <p:cBhvr>
                                        <p:cTn id="30" dur="500"/>
                                        <p:tgtEl>
                                          <p:spTgt spid="17"/>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wipe(left)">
                                      <p:cBhvr>
                                        <p:cTn id="3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P spid="9" grpId="0"/>
      <p:bldP spid="10" grpId="0"/>
      <p:bldP spid="12" grpId="0" animBg="1"/>
      <p:bldP spid="17"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664"/>
        <p:cNvGrpSpPr/>
        <p:nvPr/>
      </p:nvGrpSpPr>
      <p:grpSpPr>
        <a:xfrm>
          <a:off x="0" y="0"/>
          <a:ext cx="0" cy="0"/>
          <a:chOff x="0" y="0"/>
          <a:chExt cx="0" cy="0"/>
        </a:xfrm>
      </p:grpSpPr>
      <p:sp>
        <p:nvSpPr>
          <p:cNvPr id="48" name="!!2">
            <a:extLst>
              <a:ext uri="{FF2B5EF4-FFF2-40B4-BE49-F238E27FC236}">
                <a16:creationId xmlns:a16="http://schemas.microsoft.com/office/drawing/2014/main" xmlns="" id="{88997496-21B5-4DBE-880C-AAA9FE5D6548}"/>
              </a:ext>
            </a:extLst>
          </p:cNvPr>
          <p:cNvSpPr/>
          <p:nvPr/>
        </p:nvSpPr>
        <p:spPr>
          <a:xfrm>
            <a:off x="3887426" y="1171074"/>
            <a:ext cx="7410837" cy="2526625"/>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49" name="!!1">
            <a:extLst>
              <a:ext uri="{FF2B5EF4-FFF2-40B4-BE49-F238E27FC236}">
                <a16:creationId xmlns:a16="http://schemas.microsoft.com/office/drawing/2014/main" xmlns="" id="{9648C188-BC90-47AA-9312-F9ABC32466F9}"/>
              </a:ext>
            </a:extLst>
          </p:cNvPr>
          <p:cNvSpPr txBox="1"/>
          <p:nvPr/>
        </p:nvSpPr>
        <p:spPr>
          <a:xfrm>
            <a:off x="4905120" y="1506566"/>
            <a:ext cx="5688170" cy="1446550"/>
          </a:xfrm>
          <a:prstGeom prst="rect">
            <a:avLst/>
          </a:prstGeom>
          <a:noFill/>
        </p:spPr>
        <p:txBody>
          <a:bodyPr wrap="square" rtlCol="0">
            <a:spAutoFit/>
          </a:bodyPr>
          <a:lstStyle/>
          <a:p>
            <a:pPr algn="ctr"/>
            <a:r>
              <a:rPr lang="en-US" sz="4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1. </a:t>
            </a:r>
          </a:p>
          <a:p>
            <a:pPr algn="ctr"/>
            <a:r>
              <a:rPr lang="en-US" sz="4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DÂN CƯ, TÔN GIÁO</a:t>
            </a:r>
          </a:p>
        </p:txBody>
      </p:sp>
      <p:grpSp>
        <p:nvGrpSpPr>
          <p:cNvPr id="50" name="Group 49">
            <a:extLst>
              <a:ext uri="{FF2B5EF4-FFF2-40B4-BE49-F238E27FC236}">
                <a16:creationId xmlns:a16="http://schemas.microsoft.com/office/drawing/2014/main" xmlns="" id="{875F8A5D-897E-4661-B121-EC7DBC8B04ED}"/>
              </a:ext>
            </a:extLst>
          </p:cNvPr>
          <p:cNvGrpSpPr/>
          <p:nvPr/>
        </p:nvGrpSpPr>
        <p:grpSpPr>
          <a:xfrm>
            <a:off x="-689811" y="926741"/>
            <a:ext cx="13013374" cy="6564934"/>
            <a:chOff x="-689811" y="926741"/>
            <a:chExt cx="13013374" cy="6564934"/>
          </a:xfrm>
        </p:grpSpPr>
        <p:pic>
          <p:nvPicPr>
            <p:cNvPr id="51" name="Picture 50" descr="A group of people sitting at desks with their arms up&#10;&#10;Description automatically generated with low confidence">
              <a:extLst>
                <a:ext uri="{FF2B5EF4-FFF2-40B4-BE49-F238E27FC236}">
                  <a16:creationId xmlns:a16="http://schemas.microsoft.com/office/drawing/2014/main" xmlns="" id="{8452A87E-6207-4B7B-BF9D-A1CAD9517A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52" name="Picture 51" descr="A picture containing text, toy, doll, vector graphics&#10;&#10;Description automatically generated">
              <a:extLst>
                <a:ext uri="{FF2B5EF4-FFF2-40B4-BE49-F238E27FC236}">
                  <a16:creationId xmlns:a16="http://schemas.microsoft.com/office/drawing/2014/main" xmlns="" id="{D9ED1F51-9030-477A-98B6-3F8D03A1BD3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pic>
        <p:nvPicPr>
          <p:cNvPr id="53" name="Picture 8" descr="Vietnamese Clipart PNG Images | Vector and PSD Files | Free Download on  Pngtree"/>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10593290" y="2842208"/>
            <a:ext cx="1489166" cy="148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3322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barn(outVertical)">
                                      <p:cBhvr>
                                        <p:cTn id="7" dur="500"/>
                                        <p:tgtEl>
                                          <p:spTgt spid="4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barn(outVertic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5"/>
        <p:cNvGrpSpPr/>
        <p:nvPr/>
      </p:nvGrpSpPr>
      <p:grpSpPr>
        <a:xfrm>
          <a:off x="0" y="0"/>
          <a:ext cx="0" cy="0"/>
          <a:chOff x="0" y="0"/>
          <a:chExt cx="0" cy="0"/>
        </a:xfrm>
      </p:grpSpPr>
      <p:sp>
        <p:nvSpPr>
          <p:cNvPr id="1226" name="Google Shape;1226;p35"/>
          <p:cNvSpPr/>
          <p:nvPr/>
        </p:nvSpPr>
        <p:spPr>
          <a:xfrm>
            <a:off x="1154867" y="2882900"/>
            <a:ext cx="4446000" cy="2741200"/>
          </a:xfrm>
          <a:prstGeom prst="rect">
            <a:avLst/>
          </a:prstGeom>
          <a:solidFill>
            <a:srgbClr val="00B0F0"/>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1227" name="Google Shape;1227;p35"/>
          <p:cNvSpPr/>
          <p:nvPr/>
        </p:nvSpPr>
        <p:spPr>
          <a:xfrm>
            <a:off x="6590611" y="2882900"/>
            <a:ext cx="4446000" cy="2741200"/>
          </a:xfrm>
          <a:prstGeom prst="rect">
            <a:avLst/>
          </a:prstGeom>
          <a:solidFill>
            <a:schemeClr val="tx1">
              <a:lumMod val="40000"/>
              <a:lumOff val="60000"/>
            </a:schemeClr>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1228" name="Google Shape;1228;p35"/>
          <p:cNvSpPr txBox="1">
            <a:spLocks noGrp="1"/>
          </p:cNvSpPr>
          <p:nvPr>
            <p:ph type="title"/>
          </p:nvPr>
        </p:nvSpPr>
        <p:spPr>
          <a:xfrm>
            <a:off x="1355267" y="3006325"/>
            <a:ext cx="4045200" cy="624000"/>
          </a:xfrm>
          <a:prstGeom prst="rect">
            <a:avLst/>
          </a:prstGeom>
        </p:spPr>
        <p:txBody>
          <a:bodyPr spcFirstLastPara="1" wrap="square" lIns="121900" tIns="121900" rIns="121900" bIns="121900" anchor="t" anchorCtr="0">
            <a:noAutofit/>
          </a:bodyPr>
          <a:lstStyle/>
          <a:p>
            <a:pPr algn="ctr"/>
            <a:r>
              <a:rPr lang="en" sz="2300" b="1"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rPr>
              <a:t>NHIỆM VỤ</a:t>
            </a:r>
            <a:endParaRPr sz="2300" b="1"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229" name="Google Shape;1229;p35"/>
          <p:cNvSpPr txBox="1">
            <a:spLocks noGrp="1"/>
          </p:cNvSpPr>
          <p:nvPr>
            <p:ph type="subTitle" idx="1"/>
          </p:nvPr>
        </p:nvSpPr>
        <p:spPr>
          <a:xfrm>
            <a:off x="1154867" y="3424738"/>
            <a:ext cx="4446000" cy="2256085"/>
          </a:xfrm>
          <a:prstGeom prst="rect">
            <a:avLst/>
          </a:prstGeom>
        </p:spPr>
        <p:txBody>
          <a:bodyPr spcFirstLastPara="1" wrap="square" lIns="121900" tIns="121900" rIns="121900" bIns="121900" anchor="t" anchorCtr="0">
            <a:noAutofit/>
          </a:bodyPr>
          <a:lstStyle/>
          <a:p>
            <a:pPr marL="25400" indent="0" algn="just">
              <a:lnSpc>
                <a:spcPct val="130000"/>
              </a:lnSpc>
            </a:pPr>
            <a:r>
              <a:rPr lang="en" sz="2300"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rPr>
              <a:t>Hoạt động nhóm.</a:t>
            </a:r>
          </a:p>
          <a:p>
            <a:pPr marL="25400" indent="0" algn="just">
              <a:lnSpc>
                <a:spcPct val="130000"/>
              </a:lnSpc>
            </a:pPr>
            <a:r>
              <a:rPr lang="en" sz="2300"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rPr>
              <a:t>Nhiệm vụ: Tìm hiểu đặc điểm dân cư, tôn giáo của châu Á (hoàn thành phiếu học tập)</a:t>
            </a:r>
            <a:endParaRPr sz="2300"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230" name="Google Shape;1230;p35"/>
          <p:cNvSpPr txBox="1">
            <a:spLocks noGrp="1"/>
          </p:cNvSpPr>
          <p:nvPr>
            <p:ph type="title" idx="2"/>
          </p:nvPr>
        </p:nvSpPr>
        <p:spPr>
          <a:xfrm>
            <a:off x="6830216" y="3006325"/>
            <a:ext cx="4045200" cy="624000"/>
          </a:xfrm>
          <a:prstGeom prst="rect">
            <a:avLst/>
          </a:prstGeom>
        </p:spPr>
        <p:txBody>
          <a:bodyPr spcFirstLastPara="1" wrap="square" lIns="121900" tIns="121900" rIns="121900" bIns="121900" anchor="t" anchorCtr="0">
            <a:noAutofit/>
          </a:bodyPr>
          <a:lstStyle/>
          <a:p>
            <a:pPr algn="ctr"/>
            <a:r>
              <a:rPr lang="en" sz="2300" b="1"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rPr>
              <a:t>THỜI GIAN</a:t>
            </a:r>
            <a:endParaRPr sz="2300" b="1" dirty="0">
              <a:solidFill>
                <a:schemeClr val="accent6"/>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grpSp>
        <p:nvGrpSpPr>
          <p:cNvPr id="1233" name="Google Shape;1233;p35"/>
          <p:cNvGrpSpPr/>
          <p:nvPr/>
        </p:nvGrpSpPr>
        <p:grpSpPr>
          <a:xfrm>
            <a:off x="1355267" y="1020898"/>
            <a:ext cx="1905109" cy="277068"/>
            <a:chOff x="-1732087" y="911738"/>
            <a:chExt cx="1428832" cy="207801"/>
          </a:xfrm>
        </p:grpSpPr>
        <p:sp>
          <p:nvSpPr>
            <p:cNvPr id="1234" name="Google Shape;1234;p35"/>
            <p:cNvSpPr/>
            <p:nvPr/>
          </p:nvSpPr>
          <p:spPr>
            <a:xfrm>
              <a:off x="-1732087" y="911738"/>
              <a:ext cx="1428832" cy="69826"/>
            </a:xfrm>
            <a:custGeom>
              <a:avLst/>
              <a:gdLst/>
              <a:ahLst/>
              <a:cxnLst/>
              <a:rect l="l" t="t" r="r" b="b"/>
              <a:pathLst>
                <a:path w="34316" h="1677" fill="none" extrusionOk="0">
                  <a:moveTo>
                    <a:pt x="0" y="1"/>
                  </a:moveTo>
                  <a:cubicBezTo>
                    <a:pt x="1070" y="6"/>
                    <a:pt x="1065" y="1610"/>
                    <a:pt x="2139" y="1610"/>
                  </a:cubicBezTo>
                  <a:cubicBezTo>
                    <a:pt x="3214" y="1610"/>
                    <a:pt x="3214" y="11"/>
                    <a:pt x="4288" y="11"/>
                  </a:cubicBezTo>
                  <a:cubicBezTo>
                    <a:pt x="5362" y="11"/>
                    <a:pt x="5357" y="1615"/>
                    <a:pt x="6427" y="1620"/>
                  </a:cubicBezTo>
                  <a:cubicBezTo>
                    <a:pt x="7501" y="1620"/>
                    <a:pt x="7506" y="15"/>
                    <a:pt x="8575" y="20"/>
                  </a:cubicBezTo>
                  <a:cubicBezTo>
                    <a:pt x="9650" y="20"/>
                    <a:pt x="9645" y="1624"/>
                    <a:pt x="10719" y="1629"/>
                  </a:cubicBezTo>
                  <a:cubicBezTo>
                    <a:pt x="11789" y="1629"/>
                    <a:pt x="11794" y="25"/>
                    <a:pt x="12868" y="30"/>
                  </a:cubicBezTo>
                  <a:cubicBezTo>
                    <a:pt x="13937" y="30"/>
                    <a:pt x="13937" y="1634"/>
                    <a:pt x="15007" y="1639"/>
                  </a:cubicBezTo>
                  <a:cubicBezTo>
                    <a:pt x="16081" y="1639"/>
                    <a:pt x="16081" y="34"/>
                    <a:pt x="17155" y="39"/>
                  </a:cubicBezTo>
                  <a:cubicBezTo>
                    <a:pt x="18230" y="39"/>
                    <a:pt x="18225" y="1643"/>
                    <a:pt x="19299" y="1648"/>
                  </a:cubicBezTo>
                  <a:cubicBezTo>
                    <a:pt x="20369" y="1648"/>
                    <a:pt x="20374" y="44"/>
                    <a:pt x="21443" y="49"/>
                  </a:cubicBezTo>
                  <a:cubicBezTo>
                    <a:pt x="22517" y="49"/>
                    <a:pt x="22513" y="1653"/>
                    <a:pt x="23587" y="1658"/>
                  </a:cubicBezTo>
                  <a:cubicBezTo>
                    <a:pt x="24661" y="1658"/>
                    <a:pt x="24661" y="53"/>
                    <a:pt x="25735" y="58"/>
                  </a:cubicBezTo>
                  <a:cubicBezTo>
                    <a:pt x="26805" y="58"/>
                    <a:pt x="26805" y="1663"/>
                    <a:pt x="27875" y="1667"/>
                  </a:cubicBezTo>
                  <a:cubicBezTo>
                    <a:pt x="28949" y="1667"/>
                    <a:pt x="28954" y="63"/>
                    <a:pt x="30023" y="68"/>
                  </a:cubicBezTo>
                  <a:cubicBezTo>
                    <a:pt x="31097" y="68"/>
                    <a:pt x="31093" y="1672"/>
                    <a:pt x="32167" y="1672"/>
                  </a:cubicBezTo>
                  <a:cubicBezTo>
                    <a:pt x="33241" y="1677"/>
                    <a:pt x="33241" y="73"/>
                    <a:pt x="34316" y="73"/>
                  </a:cubicBezTo>
                </a:path>
              </a:pathLst>
            </a:custGeom>
            <a:noFill/>
            <a:ln w="19050" cap="flat" cmpd="sng">
              <a:solidFill>
                <a:srgbClr val="94A0B9"/>
              </a:solidFill>
              <a:prstDash val="solid"/>
              <a:miter lim="4774"/>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1235" name="Google Shape;1235;p35"/>
            <p:cNvSpPr/>
            <p:nvPr/>
          </p:nvSpPr>
          <p:spPr>
            <a:xfrm>
              <a:off x="-1732087" y="1049713"/>
              <a:ext cx="1428832" cy="69826"/>
            </a:xfrm>
            <a:custGeom>
              <a:avLst/>
              <a:gdLst/>
              <a:ahLst/>
              <a:cxnLst/>
              <a:rect l="l" t="t" r="r" b="b"/>
              <a:pathLst>
                <a:path w="34316" h="1677" fill="none" extrusionOk="0">
                  <a:moveTo>
                    <a:pt x="0" y="1"/>
                  </a:moveTo>
                  <a:cubicBezTo>
                    <a:pt x="1070" y="6"/>
                    <a:pt x="1065" y="1610"/>
                    <a:pt x="2139" y="1610"/>
                  </a:cubicBezTo>
                  <a:cubicBezTo>
                    <a:pt x="3214" y="1610"/>
                    <a:pt x="3214" y="11"/>
                    <a:pt x="4288" y="11"/>
                  </a:cubicBezTo>
                  <a:cubicBezTo>
                    <a:pt x="5362" y="11"/>
                    <a:pt x="5357" y="1615"/>
                    <a:pt x="6427" y="1620"/>
                  </a:cubicBezTo>
                  <a:cubicBezTo>
                    <a:pt x="7501" y="1620"/>
                    <a:pt x="7506" y="15"/>
                    <a:pt x="8575" y="20"/>
                  </a:cubicBezTo>
                  <a:cubicBezTo>
                    <a:pt x="9650" y="20"/>
                    <a:pt x="9645" y="1624"/>
                    <a:pt x="10719" y="1629"/>
                  </a:cubicBezTo>
                  <a:cubicBezTo>
                    <a:pt x="11789" y="1629"/>
                    <a:pt x="11794" y="25"/>
                    <a:pt x="12868" y="30"/>
                  </a:cubicBezTo>
                  <a:cubicBezTo>
                    <a:pt x="13937" y="30"/>
                    <a:pt x="13937" y="1634"/>
                    <a:pt x="15007" y="1639"/>
                  </a:cubicBezTo>
                  <a:cubicBezTo>
                    <a:pt x="16081" y="1639"/>
                    <a:pt x="16081" y="34"/>
                    <a:pt x="17155" y="39"/>
                  </a:cubicBezTo>
                  <a:cubicBezTo>
                    <a:pt x="18230" y="39"/>
                    <a:pt x="18225" y="1643"/>
                    <a:pt x="19299" y="1648"/>
                  </a:cubicBezTo>
                  <a:cubicBezTo>
                    <a:pt x="20369" y="1648"/>
                    <a:pt x="20374" y="44"/>
                    <a:pt x="21443" y="49"/>
                  </a:cubicBezTo>
                  <a:cubicBezTo>
                    <a:pt x="22517" y="49"/>
                    <a:pt x="22513" y="1653"/>
                    <a:pt x="23587" y="1658"/>
                  </a:cubicBezTo>
                  <a:cubicBezTo>
                    <a:pt x="24661" y="1658"/>
                    <a:pt x="24661" y="53"/>
                    <a:pt x="25735" y="58"/>
                  </a:cubicBezTo>
                  <a:cubicBezTo>
                    <a:pt x="26805" y="58"/>
                    <a:pt x="26805" y="1663"/>
                    <a:pt x="27875" y="1667"/>
                  </a:cubicBezTo>
                  <a:cubicBezTo>
                    <a:pt x="28949" y="1667"/>
                    <a:pt x="28954" y="63"/>
                    <a:pt x="30023" y="68"/>
                  </a:cubicBezTo>
                  <a:cubicBezTo>
                    <a:pt x="31097" y="68"/>
                    <a:pt x="31093" y="1672"/>
                    <a:pt x="32167" y="1672"/>
                  </a:cubicBezTo>
                  <a:cubicBezTo>
                    <a:pt x="33241" y="1677"/>
                    <a:pt x="33241" y="73"/>
                    <a:pt x="34316" y="73"/>
                  </a:cubicBezTo>
                </a:path>
              </a:pathLst>
            </a:custGeom>
            <a:noFill/>
            <a:ln w="19050" cap="flat" cmpd="sng">
              <a:solidFill>
                <a:srgbClr val="94A0B9"/>
              </a:solidFill>
              <a:prstDash val="solid"/>
              <a:miter lim="4774"/>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sp>
        <p:nvSpPr>
          <p:cNvPr id="1237" name="Google Shape;1237;p35"/>
          <p:cNvSpPr/>
          <p:nvPr/>
        </p:nvSpPr>
        <p:spPr>
          <a:xfrm>
            <a:off x="8347680" y="959692"/>
            <a:ext cx="1905109" cy="93101"/>
          </a:xfrm>
          <a:custGeom>
            <a:avLst/>
            <a:gdLst/>
            <a:ahLst/>
            <a:cxnLst/>
            <a:rect l="l" t="t" r="r" b="b"/>
            <a:pathLst>
              <a:path w="34316" h="1677" fill="none" extrusionOk="0">
                <a:moveTo>
                  <a:pt x="0" y="1"/>
                </a:moveTo>
                <a:cubicBezTo>
                  <a:pt x="1070" y="6"/>
                  <a:pt x="1065" y="1610"/>
                  <a:pt x="2139" y="1610"/>
                </a:cubicBezTo>
                <a:cubicBezTo>
                  <a:pt x="3214" y="1610"/>
                  <a:pt x="3214" y="11"/>
                  <a:pt x="4288" y="11"/>
                </a:cubicBezTo>
                <a:cubicBezTo>
                  <a:pt x="5362" y="11"/>
                  <a:pt x="5357" y="1615"/>
                  <a:pt x="6427" y="1620"/>
                </a:cubicBezTo>
                <a:cubicBezTo>
                  <a:pt x="7501" y="1620"/>
                  <a:pt x="7506" y="15"/>
                  <a:pt x="8575" y="20"/>
                </a:cubicBezTo>
                <a:cubicBezTo>
                  <a:pt x="9650" y="20"/>
                  <a:pt x="9645" y="1624"/>
                  <a:pt x="10719" y="1629"/>
                </a:cubicBezTo>
                <a:cubicBezTo>
                  <a:pt x="11789" y="1629"/>
                  <a:pt x="11794" y="25"/>
                  <a:pt x="12868" y="30"/>
                </a:cubicBezTo>
                <a:cubicBezTo>
                  <a:pt x="13937" y="30"/>
                  <a:pt x="13937" y="1634"/>
                  <a:pt x="15007" y="1639"/>
                </a:cubicBezTo>
                <a:cubicBezTo>
                  <a:pt x="16081" y="1639"/>
                  <a:pt x="16081" y="34"/>
                  <a:pt x="17155" y="39"/>
                </a:cubicBezTo>
                <a:cubicBezTo>
                  <a:pt x="18230" y="39"/>
                  <a:pt x="18225" y="1643"/>
                  <a:pt x="19299" y="1648"/>
                </a:cubicBezTo>
                <a:cubicBezTo>
                  <a:pt x="20369" y="1648"/>
                  <a:pt x="20374" y="44"/>
                  <a:pt x="21443" y="49"/>
                </a:cubicBezTo>
                <a:cubicBezTo>
                  <a:pt x="22517" y="49"/>
                  <a:pt x="22513" y="1653"/>
                  <a:pt x="23587" y="1658"/>
                </a:cubicBezTo>
                <a:cubicBezTo>
                  <a:pt x="24661" y="1658"/>
                  <a:pt x="24661" y="53"/>
                  <a:pt x="25735" y="58"/>
                </a:cubicBezTo>
                <a:cubicBezTo>
                  <a:pt x="26805" y="58"/>
                  <a:pt x="26805" y="1663"/>
                  <a:pt x="27875" y="1667"/>
                </a:cubicBezTo>
                <a:cubicBezTo>
                  <a:pt x="28949" y="1667"/>
                  <a:pt x="28954" y="63"/>
                  <a:pt x="30023" y="68"/>
                </a:cubicBezTo>
                <a:cubicBezTo>
                  <a:pt x="31097" y="68"/>
                  <a:pt x="31093" y="1672"/>
                  <a:pt x="32167" y="1672"/>
                </a:cubicBezTo>
                <a:cubicBezTo>
                  <a:pt x="33241" y="1677"/>
                  <a:pt x="33241" y="73"/>
                  <a:pt x="34316" y="73"/>
                </a:cubicBezTo>
              </a:path>
            </a:pathLst>
          </a:custGeom>
          <a:noFill/>
          <a:ln w="19050" cap="flat" cmpd="sng">
            <a:solidFill>
              <a:srgbClr val="94A0B9"/>
            </a:solidFill>
            <a:prstDash val="solid"/>
            <a:miter lim="4774"/>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1238" name="Google Shape;1238;p35"/>
          <p:cNvSpPr/>
          <p:nvPr/>
        </p:nvSpPr>
        <p:spPr>
          <a:xfrm>
            <a:off x="8347680" y="1143659"/>
            <a:ext cx="1905109" cy="93101"/>
          </a:xfrm>
          <a:custGeom>
            <a:avLst/>
            <a:gdLst/>
            <a:ahLst/>
            <a:cxnLst/>
            <a:rect l="l" t="t" r="r" b="b"/>
            <a:pathLst>
              <a:path w="34316" h="1677" fill="none" extrusionOk="0">
                <a:moveTo>
                  <a:pt x="0" y="1"/>
                </a:moveTo>
                <a:cubicBezTo>
                  <a:pt x="1070" y="6"/>
                  <a:pt x="1065" y="1610"/>
                  <a:pt x="2139" y="1610"/>
                </a:cubicBezTo>
                <a:cubicBezTo>
                  <a:pt x="3214" y="1610"/>
                  <a:pt x="3214" y="11"/>
                  <a:pt x="4288" y="11"/>
                </a:cubicBezTo>
                <a:cubicBezTo>
                  <a:pt x="5362" y="11"/>
                  <a:pt x="5357" y="1615"/>
                  <a:pt x="6427" y="1620"/>
                </a:cubicBezTo>
                <a:cubicBezTo>
                  <a:pt x="7501" y="1620"/>
                  <a:pt x="7506" y="15"/>
                  <a:pt x="8575" y="20"/>
                </a:cubicBezTo>
                <a:cubicBezTo>
                  <a:pt x="9650" y="20"/>
                  <a:pt x="9645" y="1624"/>
                  <a:pt x="10719" y="1629"/>
                </a:cubicBezTo>
                <a:cubicBezTo>
                  <a:pt x="11789" y="1629"/>
                  <a:pt x="11794" y="25"/>
                  <a:pt x="12868" y="30"/>
                </a:cubicBezTo>
                <a:cubicBezTo>
                  <a:pt x="13937" y="30"/>
                  <a:pt x="13937" y="1634"/>
                  <a:pt x="15007" y="1639"/>
                </a:cubicBezTo>
                <a:cubicBezTo>
                  <a:pt x="16081" y="1639"/>
                  <a:pt x="16081" y="34"/>
                  <a:pt x="17155" y="39"/>
                </a:cubicBezTo>
                <a:cubicBezTo>
                  <a:pt x="18230" y="39"/>
                  <a:pt x="18225" y="1643"/>
                  <a:pt x="19299" y="1648"/>
                </a:cubicBezTo>
                <a:cubicBezTo>
                  <a:pt x="20369" y="1648"/>
                  <a:pt x="20374" y="44"/>
                  <a:pt x="21443" y="49"/>
                </a:cubicBezTo>
                <a:cubicBezTo>
                  <a:pt x="22517" y="49"/>
                  <a:pt x="22513" y="1653"/>
                  <a:pt x="23587" y="1658"/>
                </a:cubicBezTo>
                <a:cubicBezTo>
                  <a:pt x="24661" y="1658"/>
                  <a:pt x="24661" y="53"/>
                  <a:pt x="25735" y="58"/>
                </a:cubicBezTo>
                <a:cubicBezTo>
                  <a:pt x="26805" y="58"/>
                  <a:pt x="26805" y="1663"/>
                  <a:pt x="27875" y="1667"/>
                </a:cubicBezTo>
                <a:cubicBezTo>
                  <a:pt x="28949" y="1667"/>
                  <a:pt x="28954" y="63"/>
                  <a:pt x="30023" y="68"/>
                </a:cubicBezTo>
                <a:cubicBezTo>
                  <a:pt x="31097" y="68"/>
                  <a:pt x="31093" y="1672"/>
                  <a:pt x="32167" y="1672"/>
                </a:cubicBezTo>
                <a:cubicBezTo>
                  <a:pt x="33241" y="1677"/>
                  <a:pt x="33241" y="73"/>
                  <a:pt x="34316" y="73"/>
                </a:cubicBezTo>
              </a:path>
            </a:pathLst>
          </a:custGeom>
          <a:noFill/>
          <a:ln w="19050" cap="flat" cmpd="sng">
            <a:solidFill>
              <a:srgbClr val="94A0B9"/>
            </a:solidFill>
            <a:prstDash val="solid"/>
            <a:miter lim="4774"/>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16" name="Rectangle 15"/>
          <p:cNvSpPr/>
          <p:nvPr/>
        </p:nvSpPr>
        <p:spPr>
          <a:xfrm>
            <a:off x="3224153" y="836267"/>
            <a:ext cx="5031827" cy="646331"/>
          </a:xfrm>
          <a:prstGeom prst="rect">
            <a:avLst/>
          </a:prstGeom>
        </p:spPr>
        <p:txBody>
          <a:bodyPr wrap="none">
            <a:spAutoFit/>
          </a:bodyPr>
          <a:lstStyle/>
          <a:p>
            <a:pPr algn="ctr"/>
            <a:r>
              <a:rPr lang="en" sz="3600" b="1"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1. DÂN CƯ, TÔN GIÁO</a:t>
            </a:r>
            <a:endParaRPr lang="en-US" sz="3600" b="1"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19" name="5 phút đếm ngược nhạc vui vẻ hào hứng cho hoạt động nhó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31233" y="3572755"/>
            <a:ext cx="3443165" cy="1920236"/>
          </a:xfrm>
          <a:prstGeom prst="rect">
            <a:avLst/>
          </a:prstGeom>
        </p:spPr>
      </p:pic>
      <p:pic>
        <p:nvPicPr>
          <p:cNvPr id="20" name="Picture 2" descr="20+ Amazing Indian wedding figures Transparent Background Images Free  Download"/>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99167" l="10000" r="90000"/>
                    </a14:imgEffect>
                  </a14:imgLayer>
                </a14:imgProps>
              </a:ext>
              <a:ext uri="{28A0092B-C50C-407E-A947-70E740481C1C}">
                <a14:useLocalDpi xmlns:a14="http://schemas.microsoft.com/office/drawing/2010/main" val="0"/>
              </a:ext>
            </a:extLst>
          </a:blip>
          <a:srcRect/>
          <a:stretch>
            <a:fillRect/>
          </a:stretch>
        </p:blipFill>
        <p:spPr bwMode="auto">
          <a:xfrm>
            <a:off x="4196884" y="2905532"/>
            <a:ext cx="1189460" cy="1189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3927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226"/>
                                        </p:tgtEl>
                                        <p:attrNameLst>
                                          <p:attrName>style.visibility</p:attrName>
                                        </p:attrNameLst>
                                      </p:cBhvr>
                                      <p:to>
                                        <p:strVal val="visible"/>
                                      </p:to>
                                    </p:set>
                                    <p:animEffect transition="in" filter="fade">
                                      <p:cBhvr>
                                        <p:cTn id="7" dur="1000"/>
                                        <p:tgtEl>
                                          <p:spTgt spid="1226"/>
                                        </p:tgtEl>
                                      </p:cBhvr>
                                    </p:animEffect>
                                    <p:anim calcmode="lin" valueType="num">
                                      <p:cBhvr>
                                        <p:cTn id="8" dur="1000" fill="hold"/>
                                        <p:tgtEl>
                                          <p:spTgt spid="1226"/>
                                        </p:tgtEl>
                                        <p:attrNameLst>
                                          <p:attrName>ppt_x</p:attrName>
                                        </p:attrNameLst>
                                      </p:cBhvr>
                                      <p:tavLst>
                                        <p:tav tm="0">
                                          <p:val>
                                            <p:strVal val="#ppt_x"/>
                                          </p:val>
                                        </p:tav>
                                        <p:tav tm="100000">
                                          <p:val>
                                            <p:strVal val="#ppt_x"/>
                                          </p:val>
                                        </p:tav>
                                      </p:tavLst>
                                    </p:anim>
                                    <p:anim calcmode="lin" valueType="num">
                                      <p:cBhvr>
                                        <p:cTn id="9" dur="1000" fill="hold"/>
                                        <p:tgtEl>
                                          <p:spTgt spid="1226"/>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1227"/>
                                        </p:tgtEl>
                                        <p:attrNameLst>
                                          <p:attrName>style.visibility</p:attrName>
                                        </p:attrNameLst>
                                      </p:cBhvr>
                                      <p:to>
                                        <p:strVal val="visible"/>
                                      </p:to>
                                    </p:set>
                                    <p:animEffect transition="in" filter="fade">
                                      <p:cBhvr>
                                        <p:cTn id="12" dur="1000"/>
                                        <p:tgtEl>
                                          <p:spTgt spid="1227"/>
                                        </p:tgtEl>
                                      </p:cBhvr>
                                    </p:animEffect>
                                    <p:anim calcmode="lin" valueType="num">
                                      <p:cBhvr>
                                        <p:cTn id="13" dur="1000" fill="hold"/>
                                        <p:tgtEl>
                                          <p:spTgt spid="1227"/>
                                        </p:tgtEl>
                                        <p:attrNameLst>
                                          <p:attrName>ppt_x</p:attrName>
                                        </p:attrNameLst>
                                      </p:cBhvr>
                                      <p:tavLst>
                                        <p:tav tm="0">
                                          <p:val>
                                            <p:strVal val="#ppt_x"/>
                                          </p:val>
                                        </p:tav>
                                        <p:tav tm="100000">
                                          <p:val>
                                            <p:strVal val="#ppt_x"/>
                                          </p:val>
                                        </p:tav>
                                      </p:tavLst>
                                    </p:anim>
                                    <p:anim calcmode="lin" valueType="num">
                                      <p:cBhvr>
                                        <p:cTn id="14" dur="1000" fill="hold"/>
                                        <p:tgtEl>
                                          <p:spTgt spid="1227"/>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228"/>
                                        </p:tgtEl>
                                        <p:attrNameLst>
                                          <p:attrName>style.visibility</p:attrName>
                                        </p:attrNameLst>
                                      </p:cBhvr>
                                      <p:to>
                                        <p:strVal val="visible"/>
                                      </p:to>
                                    </p:set>
                                    <p:animEffect transition="in" filter="fade">
                                      <p:cBhvr>
                                        <p:cTn id="17" dur="1000"/>
                                        <p:tgtEl>
                                          <p:spTgt spid="1228"/>
                                        </p:tgtEl>
                                      </p:cBhvr>
                                    </p:animEffect>
                                    <p:anim calcmode="lin" valueType="num">
                                      <p:cBhvr>
                                        <p:cTn id="18" dur="1000" fill="hold"/>
                                        <p:tgtEl>
                                          <p:spTgt spid="1228"/>
                                        </p:tgtEl>
                                        <p:attrNameLst>
                                          <p:attrName>ppt_x</p:attrName>
                                        </p:attrNameLst>
                                      </p:cBhvr>
                                      <p:tavLst>
                                        <p:tav tm="0">
                                          <p:val>
                                            <p:strVal val="#ppt_x"/>
                                          </p:val>
                                        </p:tav>
                                        <p:tav tm="100000">
                                          <p:val>
                                            <p:strVal val="#ppt_x"/>
                                          </p:val>
                                        </p:tav>
                                      </p:tavLst>
                                    </p:anim>
                                    <p:anim calcmode="lin" valueType="num">
                                      <p:cBhvr>
                                        <p:cTn id="19" dur="1000" fill="hold"/>
                                        <p:tgtEl>
                                          <p:spTgt spid="1228"/>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229">
                                            <p:txEl>
                                              <p:pRg st="0" end="0"/>
                                            </p:txEl>
                                          </p:spTgt>
                                        </p:tgtEl>
                                        <p:attrNameLst>
                                          <p:attrName>style.visibility</p:attrName>
                                        </p:attrNameLst>
                                      </p:cBhvr>
                                      <p:to>
                                        <p:strVal val="visible"/>
                                      </p:to>
                                    </p:set>
                                    <p:animEffect transition="in" filter="fade">
                                      <p:cBhvr>
                                        <p:cTn id="22" dur="1000"/>
                                        <p:tgtEl>
                                          <p:spTgt spid="1229">
                                            <p:txEl>
                                              <p:pRg st="0" end="0"/>
                                            </p:txEl>
                                          </p:spTgt>
                                        </p:tgtEl>
                                      </p:cBhvr>
                                    </p:animEffect>
                                    <p:anim calcmode="lin" valueType="num">
                                      <p:cBhvr>
                                        <p:cTn id="23" dur="1000" fill="hold"/>
                                        <p:tgtEl>
                                          <p:spTgt spid="1229">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22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7" presetClass="entr" presetSubtype="0" fill="hold" grpId="0" nodeType="clickEffect">
                                  <p:stCondLst>
                                    <p:cond delay="0"/>
                                  </p:stCondLst>
                                  <p:childTnLst>
                                    <p:set>
                                      <p:cBhvr>
                                        <p:cTn id="28" dur="1" fill="hold">
                                          <p:stCondLst>
                                            <p:cond delay="0"/>
                                          </p:stCondLst>
                                        </p:cTn>
                                        <p:tgtEl>
                                          <p:spTgt spid="1229">
                                            <p:txEl>
                                              <p:pRg st="1" end="1"/>
                                            </p:txEl>
                                          </p:spTgt>
                                        </p:tgtEl>
                                        <p:attrNameLst>
                                          <p:attrName>style.visibility</p:attrName>
                                        </p:attrNameLst>
                                      </p:cBhvr>
                                      <p:to>
                                        <p:strVal val="visible"/>
                                      </p:to>
                                    </p:set>
                                    <p:animEffect transition="in" filter="fade">
                                      <p:cBhvr>
                                        <p:cTn id="29" dur="1000"/>
                                        <p:tgtEl>
                                          <p:spTgt spid="1229">
                                            <p:txEl>
                                              <p:pRg st="1" end="1"/>
                                            </p:txEl>
                                          </p:spTgt>
                                        </p:tgtEl>
                                      </p:cBhvr>
                                    </p:animEffect>
                                    <p:anim calcmode="lin" valueType="num">
                                      <p:cBhvr>
                                        <p:cTn id="30" dur="1000" fill="hold"/>
                                        <p:tgtEl>
                                          <p:spTgt spid="1229">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1229">
                                            <p:txEl>
                                              <p:pRg st="1" end="1"/>
                                            </p:txEl>
                                          </p:spTgt>
                                        </p:tgtEl>
                                        <p:attrNameLst>
                                          <p:attrName>ppt_y</p:attrName>
                                        </p:attrNameLst>
                                      </p:cBhvr>
                                      <p:tavLst>
                                        <p:tav tm="0">
                                          <p:val>
                                            <p:strVal val="#ppt_y-.1"/>
                                          </p:val>
                                        </p:tav>
                                        <p:tav tm="100000">
                                          <p:val>
                                            <p:strVal val="#ppt_y"/>
                                          </p:val>
                                        </p:tav>
                                      </p:tavLst>
                                    </p:anim>
                                  </p:childTnLst>
                                </p:cTn>
                              </p:par>
                              <p:par>
                                <p:cTn id="32" presetID="47" presetClass="entr" presetSubtype="0" fill="hold" grpId="0" nodeType="withEffect">
                                  <p:stCondLst>
                                    <p:cond delay="0"/>
                                  </p:stCondLst>
                                  <p:childTnLst>
                                    <p:set>
                                      <p:cBhvr>
                                        <p:cTn id="33" dur="1" fill="hold">
                                          <p:stCondLst>
                                            <p:cond delay="0"/>
                                          </p:stCondLst>
                                        </p:cTn>
                                        <p:tgtEl>
                                          <p:spTgt spid="1230"/>
                                        </p:tgtEl>
                                        <p:attrNameLst>
                                          <p:attrName>style.visibility</p:attrName>
                                        </p:attrNameLst>
                                      </p:cBhvr>
                                      <p:to>
                                        <p:strVal val="visible"/>
                                      </p:to>
                                    </p:set>
                                    <p:animEffect transition="in" filter="fade">
                                      <p:cBhvr>
                                        <p:cTn id="34" dur="1000"/>
                                        <p:tgtEl>
                                          <p:spTgt spid="1230"/>
                                        </p:tgtEl>
                                      </p:cBhvr>
                                    </p:animEffect>
                                    <p:anim calcmode="lin" valueType="num">
                                      <p:cBhvr>
                                        <p:cTn id="35" dur="1000" fill="hold"/>
                                        <p:tgtEl>
                                          <p:spTgt spid="1230"/>
                                        </p:tgtEl>
                                        <p:attrNameLst>
                                          <p:attrName>ppt_x</p:attrName>
                                        </p:attrNameLst>
                                      </p:cBhvr>
                                      <p:tavLst>
                                        <p:tav tm="0">
                                          <p:val>
                                            <p:strVal val="#ppt_x"/>
                                          </p:val>
                                        </p:tav>
                                        <p:tav tm="100000">
                                          <p:val>
                                            <p:strVal val="#ppt_x"/>
                                          </p:val>
                                        </p:tav>
                                      </p:tavLst>
                                    </p:anim>
                                    <p:anim calcmode="lin" valueType="num">
                                      <p:cBhvr>
                                        <p:cTn id="36" dur="1000" fill="hold"/>
                                        <p:tgtEl>
                                          <p:spTgt spid="1230"/>
                                        </p:tgtEl>
                                        <p:attrNameLst>
                                          <p:attrName>ppt_y</p:attrName>
                                        </p:attrNameLst>
                                      </p:cBhvr>
                                      <p:tavLst>
                                        <p:tav tm="0">
                                          <p:val>
                                            <p:strVal val="#ppt_y-.1"/>
                                          </p:val>
                                        </p:tav>
                                        <p:tav tm="100000">
                                          <p:val>
                                            <p:strVal val="#ppt_y"/>
                                          </p:val>
                                        </p:tav>
                                      </p:tavLst>
                                    </p:anim>
                                  </p:childTnLst>
                                </p:cTn>
                              </p:par>
                              <p:par>
                                <p:cTn id="37" presetID="47"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1000"/>
                                        <p:tgtEl>
                                          <p:spTgt spid="19"/>
                                        </p:tgtEl>
                                      </p:cBhvr>
                                    </p:animEffect>
                                    <p:anim calcmode="lin" valueType="num">
                                      <p:cBhvr>
                                        <p:cTn id="40" dur="1000" fill="hold"/>
                                        <p:tgtEl>
                                          <p:spTgt spid="19"/>
                                        </p:tgtEl>
                                        <p:attrNameLst>
                                          <p:attrName>ppt_x</p:attrName>
                                        </p:attrNameLst>
                                      </p:cBhvr>
                                      <p:tavLst>
                                        <p:tav tm="0">
                                          <p:val>
                                            <p:strVal val="#ppt_x"/>
                                          </p:val>
                                        </p:tav>
                                        <p:tav tm="100000">
                                          <p:val>
                                            <p:strVal val="#ppt_x"/>
                                          </p:val>
                                        </p:tav>
                                      </p:tavLst>
                                    </p:anim>
                                    <p:anim calcmode="lin" valueType="num">
                                      <p:cBhvr>
                                        <p:cTn id="41" dur="1000" fill="hold"/>
                                        <p:tgtEl>
                                          <p:spTgt spid="19"/>
                                        </p:tgtEl>
                                        <p:attrNameLst>
                                          <p:attrName>ppt_y</p:attrName>
                                        </p:attrNameLst>
                                      </p:cBhvr>
                                      <p:tavLst>
                                        <p:tav tm="0">
                                          <p:val>
                                            <p:strVal val="#ppt_y-.1"/>
                                          </p:val>
                                        </p:tav>
                                        <p:tav tm="100000">
                                          <p:val>
                                            <p:strVal val="#ppt_y"/>
                                          </p:val>
                                        </p:tav>
                                      </p:tavLst>
                                    </p:anim>
                                  </p:childTnLst>
                                </p:cTn>
                              </p:par>
                              <p:par>
                                <p:cTn id="42" presetID="47" presetClass="entr" presetSubtype="0" fill="hold"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1000"/>
                                        <p:tgtEl>
                                          <p:spTgt spid="20"/>
                                        </p:tgtEl>
                                      </p:cBhvr>
                                    </p:animEffect>
                                    <p:anim calcmode="lin" valueType="num">
                                      <p:cBhvr>
                                        <p:cTn id="45" dur="1000" fill="hold"/>
                                        <p:tgtEl>
                                          <p:spTgt spid="20"/>
                                        </p:tgtEl>
                                        <p:attrNameLst>
                                          <p:attrName>ppt_x</p:attrName>
                                        </p:attrNameLst>
                                      </p:cBhvr>
                                      <p:tavLst>
                                        <p:tav tm="0">
                                          <p:val>
                                            <p:strVal val="#ppt_x"/>
                                          </p:val>
                                        </p:tav>
                                        <p:tav tm="100000">
                                          <p:val>
                                            <p:strVal val="#ppt_x"/>
                                          </p:val>
                                        </p:tav>
                                      </p:tavLst>
                                    </p:anim>
                                    <p:anim calcmode="lin" valueType="num">
                                      <p:cBhvr>
                                        <p:cTn id="4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19"/>
                </p:tgtEl>
              </p:cMediaNode>
            </p:video>
          </p:childTnLst>
        </p:cTn>
      </p:par>
    </p:tnLst>
    <p:bldLst>
      <p:bldP spid="1226" grpId="0" animBg="1"/>
      <p:bldP spid="1227" grpId="0" animBg="1"/>
      <p:bldP spid="1228" grpId="0"/>
      <p:bldP spid="1229" grpId="0" build="p"/>
      <p:bldP spid="123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927"/>
        <p:cNvGrpSpPr/>
        <p:nvPr/>
      </p:nvGrpSpPr>
      <p:grpSpPr>
        <a:xfrm>
          <a:off x="0" y="0"/>
          <a:ext cx="0" cy="0"/>
          <a:chOff x="0" y="0"/>
          <a:chExt cx="0" cy="0"/>
        </a:xfrm>
      </p:grpSpPr>
      <p:sp>
        <p:nvSpPr>
          <p:cNvPr id="23979" name="Google Shape;23979;p40"/>
          <p:cNvSpPr/>
          <p:nvPr/>
        </p:nvSpPr>
        <p:spPr>
          <a:xfrm rot="6345070">
            <a:off x="595261" y="654217"/>
            <a:ext cx="97252" cy="194612"/>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Times New Roman" panose="02020603050405020304" pitchFamily="18" charset="0"/>
              <a:cs typeface="Times New Roman" panose="02020603050405020304" pitchFamily="18" charset="0"/>
              <a:sym typeface="Arial"/>
            </a:endParaRPr>
          </a:p>
        </p:txBody>
      </p:sp>
      <p:sp>
        <p:nvSpPr>
          <p:cNvPr id="23980" name="Google Shape;23980;p40"/>
          <p:cNvSpPr/>
          <p:nvPr/>
        </p:nvSpPr>
        <p:spPr>
          <a:xfrm rot="-7197008">
            <a:off x="1875755" y="783738"/>
            <a:ext cx="96947" cy="194785"/>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Times New Roman" panose="02020603050405020304" pitchFamily="18" charset="0"/>
              <a:cs typeface="Times New Roman" panose="02020603050405020304" pitchFamily="18" charset="0"/>
              <a:sym typeface="Arial"/>
            </a:endParaRPr>
          </a:p>
        </p:txBody>
      </p:sp>
      <p:sp>
        <p:nvSpPr>
          <p:cNvPr id="23981" name="Google Shape;23981;p40"/>
          <p:cNvSpPr/>
          <p:nvPr/>
        </p:nvSpPr>
        <p:spPr>
          <a:xfrm rot="-1272263">
            <a:off x="78377" y="481906"/>
            <a:ext cx="2139400" cy="514075"/>
          </a:xfrm>
          <a:prstGeom prst="rect">
            <a:avLst/>
          </a:prstGeom>
          <a:solidFill>
            <a:schemeClr val="dk1"/>
          </a:solidFill>
          <a:ln>
            <a:noFill/>
          </a:ln>
          <a:effectLst>
            <a:outerShdw dist="76200" dir="2460000" algn="bl" rotWithShape="0">
              <a:schemeClr val="dk1">
                <a:alpha val="20000"/>
              </a:schemeClr>
            </a:outerShdw>
          </a:effectLst>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2000" b="1" i="0" u="none" strike="noStrike" kern="0" cap="none" spc="0" normalizeH="0" baseline="0" noProof="0" dirty="0">
                <a:ln>
                  <a:noFill/>
                </a:ln>
                <a:solidFill>
                  <a:srgbClr val="FFFDF7"/>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sym typeface="Rum Raisin"/>
              </a:rPr>
              <a:t>PHIẾU HỌC TẬP</a:t>
            </a:r>
            <a:endParaRPr kumimoji="0" sz="2000" b="1" i="0" u="none" strike="noStrike" kern="0" cap="none" spc="0" normalizeH="0" baseline="0" noProof="0" dirty="0">
              <a:ln>
                <a:noFill/>
              </a:ln>
              <a:solidFill>
                <a:srgbClr val="FFFDF7"/>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sym typeface="Rum Raisin"/>
            </a:endParaRPr>
          </a:p>
        </p:txBody>
      </p:sp>
      <p:sp>
        <p:nvSpPr>
          <p:cNvPr id="59" name="Rectangle 58"/>
          <p:cNvSpPr/>
          <p:nvPr/>
        </p:nvSpPr>
        <p:spPr>
          <a:xfrm>
            <a:off x="1924228" y="958807"/>
            <a:ext cx="6466210" cy="1340752"/>
          </a:xfrm>
          <a:prstGeom prst="rect">
            <a:avLst/>
          </a:prstGeom>
        </p:spPr>
        <p:txBody>
          <a:bodyPr wrap="square">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Nhóm: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Thành viên: ………………………………………………………………………</a:t>
            </a:r>
            <a:endParaRPr kumimoji="0" lang="en-US" sz="16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sp>
        <p:nvSpPr>
          <p:cNvPr id="60" name="Rectangle 59"/>
          <p:cNvSpPr/>
          <p:nvPr/>
        </p:nvSpPr>
        <p:spPr>
          <a:xfrm>
            <a:off x="3725907" y="235356"/>
            <a:ext cx="5533581" cy="683264"/>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BÀI 6. ĐẶC ĐIỂM DÂN CƯ, XÃ HỘI CHÂU Á</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1. DÂN CƯ, TÔN GIÁO</a:t>
            </a:r>
            <a:endParaRPr kumimoji="0" lang="en-US" sz="16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pic>
        <p:nvPicPr>
          <p:cNvPr id="1026" name="Picture 2" descr="Harmony PNG, Vector, PSD, and Clipart With Transparent Background for Free  Download | Pngtree"/>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15000" y1="40278" x2="15000" y2="40278"/>
                        <a14:foregroundMark x1="16389" y1="39722" x2="18056" y2="35833"/>
                        <a14:foregroundMark x1="15556" y1="38056" x2="15556" y2="38056"/>
                        <a14:foregroundMark x1="45278" y1="45556" x2="45278" y2="45556"/>
                        <a14:foregroundMark x1="41389" y1="55833" x2="47500" y2="74722"/>
                        <a14:foregroundMark x1="58333" y1="37500" x2="60833" y2="76389"/>
                        <a14:foregroundMark x1="76667" y1="37222" x2="79167" y2="73056"/>
                        <a14:foregroundMark x1="73333" y1="67778" x2="73333" y2="77500"/>
                        <a14:foregroundMark x1="72222" y1="77778" x2="69722" y2="78333"/>
                        <a14:backgroundMark x1="33889" y1="45000" x2="33889" y2="45000"/>
                        <a14:backgroundMark x1="34444" y1="46111" x2="34444" y2="46111"/>
                        <a14:backgroundMark x1="32500" y1="49167" x2="32500" y2="49167"/>
                        <a14:backgroundMark x1="18889" y1="39722" x2="18889" y2="39722"/>
                        <a14:backgroundMark x1="19167" y1="42500" x2="19167" y2="42500"/>
                        <a14:backgroundMark x1="32222" y1="56944" x2="32222" y2="56944"/>
                      </a14:backgroundRemoval>
                    </a14:imgEffect>
                  </a14:imgLayer>
                </a14:imgProps>
              </a:ext>
              <a:ext uri="{28A0092B-C50C-407E-A947-70E740481C1C}">
                <a14:useLocalDpi xmlns:a14="http://schemas.microsoft.com/office/drawing/2010/main" val="0"/>
              </a:ext>
            </a:extLst>
          </a:blip>
          <a:srcRect/>
          <a:stretch>
            <a:fillRect/>
          </a:stretch>
        </p:blipFill>
        <p:spPr bwMode="auto">
          <a:xfrm>
            <a:off x="8658739" y="-983302"/>
            <a:ext cx="3469649" cy="34696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383673" y="2442109"/>
            <a:ext cx="3666472" cy="2054066"/>
          </a:xfrm>
          <a:prstGeom prst="rect">
            <a:avLst/>
          </a:prstGeom>
        </p:spPr>
      </p:pic>
      <p:sp>
        <p:nvSpPr>
          <p:cNvPr id="72" name="Rectangle 71"/>
          <p:cNvSpPr/>
          <p:nvPr/>
        </p:nvSpPr>
        <p:spPr>
          <a:xfrm>
            <a:off x="434499" y="1781700"/>
            <a:ext cx="3452241" cy="586507"/>
          </a:xfrm>
          <a:prstGeom prst="rect">
            <a:avLst/>
          </a:prstGeom>
        </p:spPr>
        <p:txBody>
          <a:bodyPr wrap="square">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Biểu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đồ</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số dân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giai</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đoạn</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1990 – 2020 (không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tính</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Liên</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Bang Nga)</a:t>
            </a:r>
            <a:endParaRPr kumimoji="0" lang="en-US" sz="13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rotWithShape="1">
          <a:blip r:embed="rId6" cstate="print">
            <a:extLst>
              <a:ext uri="{28A0092B-C50C-407E-A947-70E740481C1C}">
                <a14:useLocalDpi xmlns:a14="http://schemas.microsoft.com/office/drawing/2010/main" val="0"/>
              </a:ext>
            </a:extLst>
          </a:blip>
          <a:srcRect l="9754" t="31440" r="8804" b="39671"/>
          <a:stretch/>
        </p:blipFill>
        <p:spPr>
          <a:xfrm>
            <a:off x="22168" y="5266131"/>
            <a:ext cx="4147622" cy="1424692"/>
          </a:xfrm>
          <a:prstGeom prst="rect">
            <a:avLst/>
          </a:prstGeom>
        </p:spPr>
      </p:pic>
      <p:sp>
        <p:nvSpPr>
          <p:cNvPr id="75" name="Rectangle 74"/>
          <p:cNvSpPr/>
          <p:nvPr/>
        </p:nvSpPr>
        <p:spPr>
          <a:xfrm>
            <a:off x="197064" y="4615364"/>
            <a:ext cx="3927112" cy="586507"/>
          </a:xfrm>
          <a:prstGeom prst="rect">
            <a:avLst/>
          </a:prstGeom>
        </p:spPr>
        <p:txBody>
          <a:bodyPr wrap="square">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Bảng</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Cơ</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cấu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dân số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theo</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nhóm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tuổi</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của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và các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khu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vực</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thuộc</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năm 2019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Đơn</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vị</a:t>
            </a:r>
            <a:r>
              <a:rPr kumimoji="0" lang="en-US" sz="1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endParaRPr kumimoji="0" lang="en-US" sz="13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cxnSp>
        <p:nvCxnSpPr>
          <p:cNvPr id="11" name="Straight Connector 10"/>
          <p:cNvCxnSpPr/>
          <p:nvPr/>
        </p:nvCxnSpPr>
        <p:spPr>
          <a:xfrm>
            <a:off x="4147622" y="1893782"/>
            <a:ext cx="45614" cy="4907040"/>
          </a:xfrm>
          <a:prstGeom prst="line">
            <a:avLst/>
          </a:prstGeom>
          <a:ln w="6350">
            <a:solidFill>
              <a:schemeClr val="tx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78" name="Rectangle 77"/>
          <p:cNvSpPr/>
          <p:nvPr/>
        </p:nvSpPr>
        <p:spPr>
          <a:xfrm>
            <a:off x="4193236" y="1911254"/>
            <a:ext cx="7901287" cy="965842"/>
          </a:xfrm>
          <a:prstGeom prst="rect">
            <a:avLst/>
          </a:prstGeom>
        </p:spPr>
        <p:txBody>
          <a:bodyPr wrap="square">
            <a:spAutoFit/>
          </a:bodyPr>
          <a:lstStyle/>
          <a:p>
            <a:pPr marL="0" marR="0" lvl="0" indent="0" algn="just" defTabSz="914400" rtl="0" eaLnBrk="1" fontAlgn="auto" latinLnBrk="0" hangingPunct="1">
              <a:lnSpc>
                <a:spcPct val="140000"/>
              </a:lnSpc>
              <a:spcBef>
                <a:spcPts val="0"/>
              </a:spcBef>
              <a:spcAft>
                <a:spcPts val="0"/>
              </a:spcAft>
              <a:buClrTx/>
              <a:buSzTx/>
              <a:buFontTx/>
              <a:buNone/>
              <a:tabLst/>
              <a:defRPr/>
            </a:pP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Dựa</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vào nội dung SGK –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mục</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1,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biểu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đồ</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số dân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giai</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đoạn</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1990 – 2020,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bảng</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cơ</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cấu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dân số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theo</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nhóm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tuổi</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của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và các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khu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vực</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thuộc</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năm 2019,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hãy</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lựa</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chọn</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và thực hiện 1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trong</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3 </a:t>
            </a:r>
            <a:r>
              <a:rPr kumimoji="0" lang="en-US" sz="14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nhiệm</a:t>
            </a:r>
            <a:r>
              <a:rPr kumimoji="0" lang="en-US" sz="14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vụ:</a:t>
            </a:r>
            <a:endParaRPr kumimoji="0" lang="en-US" sz="14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1453868182"/>
              </p:ext>
            </p:extLst>
          </p:nvPr>
        </p:nvGraphicFramePr>
        <p:xfrm>
          <a:off x="4273046" y="2951856"/>
          <a:ext cx="7805105" cy="3635237"/>
        </p:xfrm>
        <a:graphic>
          <a:graphicData uri="http://schemas.openxmlformats.org/drawingml/2006/table">
            <a:tbl>
              <a:tblPr firstRow="1" bandRow="1">
                <a:tableStyleId>{21E4AEA4-8DFA-4A89-87EB-49C32662AFE0}</a:tableStyleId>
              </a:tblPr>
              <a:tblGrid>
                <a:gridCol w="1107846">
                  <a:extLst>
                    <a:ext uri="{9D8B030D-6E8A-4147-A177-3AD203B41FA5}">
                      <a16:colId xmlns:a16="http://schemas.microsoft.com/office/drawing/2014/main" xmlns="" val="3486936131"/>
                    </a:ext>
                  </a:extLst>
                </a:gridCol>
                <a:gridCol w="6697259">
                  <a:extLst>
                    <a:ext uri="{9D8B030D-6E8A-4147-A177-3AD203B41FA5}">
                      <a16:colId xmlns:a16="http://schemas.microsoft.com/office/drawing/2014/main" xmlns="" val="913900825"/>
                    </a:ext>
                  </a:extLst>
                </a:gridCol>
              </a:tblGrid>
              <a:tr h="205680">
                <a:tc>
                  <a:txBody>
                    <a:bodyPr/>
                    <a:lstStyle/>
                    <a:p>
                      <a:pPr algn="ctr">
                        <a:lnSpc>
                          <a:spcPct val="135000"/>
                        </a:lnSpc>
                      </a:pPr>
                      <a:r>
                        <a:rPr lang="en-US" sz="1400" b="1"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Gói</a:t>
                      </a:r>
                      <a:r>
                        <a:rPr lang="en-US" sz="1400" b="1"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câu hỏi</a:t>
                      </a:r>
                      <a:endParaRPr lang="en-US" sz="1400" b="1"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93DFF7"/>
                    </a:solidFill>
                  </a:tcPr>
                </a:tc>
                <a:tc>
                  <a:txBody>
                    <a:bodyPr/>
                    <a:lstStyle/>
                    <a:p>
                      <a:pPr algn="ctr">
                        <a:lnSpc>
                          <a:spcPct val="135000"/>
                        </a:lnSpc>
                      </a:pPr>
                      <a:r>
                        <a:rPr lang="en-US" sz="140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Yêu</a:t>
                      </a:r>
                      <a:r>
                        <a:rPr lang="en-US" sz="140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cầu</a:t>
                      </a:r>
                      <a:endParaRPr lang="en-US" sz="140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93DFF7"/>
                    </a:solidFill>
                  </a:tcPr>
                </a:tc>
                <a:extLst>
                  <a:ext uri="{0D108BD9-81ED-4DB2-BD59-A6C34878D82A}">
                    <a16:rowId xmlns:a16="http://schemas.microsoft.com/office/drawing/2014/main" xmlns="" val="4234088934"/>
                  </a:ext>
                </a:extLst>
              </a:tr>
              <a:tr h="627865">
                <a:tc>
                  <a:txBody>
                    <a:bodyPr/>
                    <a:lstStyle/>
                    <a:p>
                      <a:pPr algn="ctr">
                        <a:lnSpc>
                          <a:spcPct val="135000"/>
                        </a:lnSpc>
                      </a:pPr>
                      <a:r>
                        <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8 điểm</a:t>
                      </a:r>
                    </a:p>
                  </a:txBody>
                  <a:tcPr anchor="ct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tc>
                  <a:txBody>
                    <a:bodyPr/>
                    <a:lstStyle/>
                    <a:p>
                      <a:pPr algn="just">
                        <a:lnSpc>
                          <a:spcPct val="135000"/>
                        </a:lnSpc>
                      </a:pPr>
                      <a:r>
                        <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có số dân như thế nào?</a:t>
                      </a:r>
                    </a:p>
                    <a:p>
                      <a:pPr algn="just">
                        <a:lnSpc>
                          <a:spcPct val="135000"/>
                        </a:lnSpc>
                      </a:pP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Nhận xét về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cơ</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cấu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số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theo</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tuổi</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của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năm 2019.</a:t>
                      </a:r>
                    </a:p>
                    <a:p>
                      <a:pPr algn="just">
                        <a:lnSpc>
                          <a:spcPct val="135000"/>
                        </a:lnSpc>
                      </a:pP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thuộc</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những</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nào?</a:t>
                      </a:r>
                    </a:p>
                    <a:p>
                      <a:pPr algn="just">
                        <a:lnSpc>
                          <a:spcPct val="135000"/>
                        </a:lnSpc>
                      </a:pP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Trình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bày</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đặc</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điểm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của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a:t>
                      </a:r>
                      <a:endPar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extLst>
                  <a:ext uri="{0D108BD9-81ED-4DB2-BD59-A6C34878D82A}">
                    <a16:rowId xmlns:a16="http://schemas.microsoft.com/office/drawing/2014/main" xmlns="" val="2240568171"/>
                  </a:ext>
                </a:extLst>
              </a:tr>
              <a:tr h="768593">
                <a:tc>
                  <a:txBody>
                    <a:bodyPr/>
                    <a:lstStyle/>
                    <a:p>
                      <a:pPr algn="ctr">
                        <a:lnSpc>
                          <a:spcPct val="135000"/>
                        </a:lnSpc>
                      </a:pPr>
                      <a:r>
                        <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9 điểm</a:t>
                      </a:r>
                    </a:p>
                  </a:txBody>
                  <a:tcPr anchor="ct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tc>
                  <a:txBody>
                    <a:bodyPr/>
                    <a:lstStyle/>
                    <a:p>
                      <a:pPr algn="just">
                        <a:lnSpc>
                          <a:spcPct val="135000"/>
                        </a:lnSpc>
                      </a:pPr>
                      <a:r>
                        <a:rPr lang="en-US"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Hoàn</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thành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nhiệm</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vụ 8 điểm.</a:t>
                      </a:r>
                    </a:p>
                    <a:p>
                      <a:pPr algn="just">
                        <a:lnSpc>
                          <a:spcPct val="135000"/>
                        </a:lnSpc>
                      </a:pP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Giải</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thích: </a:t>
                      </a:r>
                      <a:r>
                        <a:rPr lang="vi-VN"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Tại sao tỉ lệ gia tăng dân số tự nhiên ở châu Á đang có xu hướng giảm?</a:t>
                      </a:r>
                      <a:endParaRPr lang="en-US"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endParaRPr>
                    </a:p>
                  </a:txBody>
                  <a:tcP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extLst>
                  <a:ext uri="{0D108BD9-81ED-4DB2-BD59-A6C34878D82A}">
                    <a16:rowId xmlns:a16="http://schemas.microsoft.com/office/drawing/2014/main" xmlns="" val="3056158696"/>
                  </a:ext>
                </a:extLst>
              </a:tr>
              <a:tr h="768593">
                <a:tc>
                  <a:txBody>
                    <a:bodyPr/>
                    <a:lstStyle/>
                    <a:p>
                      <a:pPr algn="ctr">
                        <a:lnSpc>
                          <a:spcPct val="135000"/>
                        </a:lnSpc>
                      </a:pPr>
                      <a:r>
                        <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10 điểm</a:t>
                      </a:r>
                    </a:p>
                  </a:txBody>
                  <a:tcPr anchor="ct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tc>
                  <a:txBody>
                    <a:bodyPr/>
                    <a:lstStyle/>
                    <a:p>
                      <a:pPr algn="just">
                        <a:lnSpc>
                          <a:spcPct val="135000"/>
                        </a:lnSpc>
                      </a:pPr>
                      <a:r>
                        <a:rPr lang="en-US"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Hoàn</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thành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nhiệm</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vụ 9 điểm.</a:t>
                      </a:r>
                    </a:p>
                    <a:p>
                      <a:pPr algn="just">
                        <a:lnSpc>
                          <a:spcPct val="135000"/>
                        </a:lnSpc>
                      </a:pP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Trả</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lời</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1"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1</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0" i="0" u="none" strike="noStrike" cap="none" baseline="0" dirty="0" err="1">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trong</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1400" b="1"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2</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câu hỏi:</a:t>
                      </a:r>
                      <a:endParaRPr lang="en-US"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endParaRPr>
                    </a:p>
                    <a:p>
                      <a:pPr algn="just">
                        <a:lnSpc>
                          <a:spcPct val="135000"/>
                        </a:lnSpc>
                      </a:pPr>
                      <a:r>
                        <a:rPr lang="en-US" sz="1400" b="0" i="0" u="none" strike="noStrike" cap="none"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Câu</a:t>
                      </a:r>
                      <a:r>
                        <a:rPr lang="en-US" sz="1400" b="0" i="0" u="none" strike="noStrike" cap="none" baseline="0" dirty="0">
                          <a:solidFill>
                            <a:schemeClr val="bg2">
                              <a:lumMod val="10000"/>
                            </a:schemeClr>
                          </a:solidFill>
                          <a:effectLst/>
                          <a:latin typeface="Times New Roman" panose="02020603050405020304" pitchFamily="18" charset="0"/>
                          <a:ea typeface="#9Slide03 Roboto Medium" panose="02000000000000000000" pitchFamily="2" charset="0"/>
                          <a:cs typeface="Times New Roman" panose="02020603050405020304" pitchFamily="18" charset="0"/>
                          <a:sym typeface="Arial"/>
                        </a:rPr>
                        <a:t> 1: </a:t>
                      </a:r>
                      <a:r>
                        <a:rPr lang="en-US" sz="1400" b="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Cơ</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cấu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số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theo</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tuổi</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có tác động như thế nào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tới</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a:t>
                      </a:r>
                    </a:p>
                    <a:p>
                      <a:pPr algn="just">
                        <a:lnSpc>
                          <a:spcPct val="135000"/>
                        </a:lnSpc>
                      </a:pP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Câu 2: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có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vai</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trò</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như thế nào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trong</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cuộc</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sống</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của người dân </a:t>
                      </a:r>
                      <a:r>
                        <a:rPr lang="en-US" sz="1400" b="0" baseline="0" dirty="0" err="1">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1400" b="0" baseline="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a:t>
                      </a:r>
                      <a:endParaRPr lang="en-US" sz="1400" b="0" dirty="0">
                        <a:solidFill>
                          <a:schemeClr val="bg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ysDot"/>
                      <a:round/>
                      <a:headEnd type="none" w="med" len="med"/>
                      <a:tailEnd type="none" w="med" len="med"/>
                    </a:lnL>
                    <a:lnR w="12700" cap="flat" cmpd="sng" algn="ctr">
                      <a:solidFill>
                        <a:schemeClr val="tx1"/>
                      </a:solidFill>
                      <a:prstDash val="sysDot"/>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ysDot"/>
                      <a:round/>
                      <a:headEnd type="none" w="med" len="med"/>
                      <a:tailEnd type="none" w="med" len="med"/>
                    </a:lnB>
                    <a:solidFill>
                      <a:srgbClr val="BEE2EE"/>
                    </a:solidFill>
                  </a:tcPr>
                </a:tc>
                <a:extLst>
                  <a:ext uri="{0D108BD9-81ED-4DB2-BD59-A6C34878D82A}">
                    <a16:rowId xmlns:a16="http://schemas.microsoft.com/office/drawing/2014/main" xmlns="" val="3070590396"/>
                  </a:ext>
                </a:extLst>
              </a:tr>
            </a:tbl>
          </a:graphicData>
        </a:graphic>
      </p:graphicFrame>
      <p:pic>
        <p:nvPicPr>
          <p:cNvPr id="85" name="Picture 84"/>
          <p:cNvPicPr>
            <a:picLocks noChangeAspect="1"/>
          </p:cNvPicPr>
          <p:nvPr/>
        </p:nvPicPr>
        <p:blipFill>
          <a:blip r:embed="rId7"/>
          <a:stretch>
            <a:fillRect/>
          </a:stretch>
        </p:blipFill>
        <p:spPr>
          <a:xfrm>
            <a:off x="952319" y="1024475"/>
            <a:ext cx="1420156" cy="809457"/>
          </a:xfrm>
          <a:prstGeom prst="rect">
            <a:avLst/>
          </a:prstGeom>
        </p:spPr>
      </p:pic>
    </p:spTree>
    <p:extLst>
      <p:ext uri="{BB962C8B-B14F-4D97-AF65-F5344CB8AC3E}">
        <p14:creationId xmlns:p14="http://schemas.microsoft.com/office/powerpoint/2010/main" val="75450702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275"/>
        <p:cNvGrpSpPr/>
        <p:nvPr/>
      </p:nvGrpSpPr>
      <p:grpSpPr>
        <a:xfrm>
          <a:off x="0" y="0"/>
          <a:ext cx="0" cy="0"/>
          <a:chOff x="0" y="0"/>
          <a:chExt cx="0" cy="0"/>
        </a:xfrm>
      </p:grpSpPr>
      <p:sp>
        <p:nvSpPr>
          <p:cNvPr id="3" name="Rectangle 2"/>
          <p:cNvSpPr/>
          <p:nvPr/>
        </p:nvSpPr>
        <p:spPr>
          <a:xfrm>
            <a:off x="339969" y="480647"/>
            <a:ext cx="11558954" cy="5967045"/>
          </a:xfrm>
          <a:prstGeom prst="rect">
            <a:avLst/>
          </a:prstGeom>
          <a:noFill/>
          <a:ln w="6350">
            <a:solidFill>
              <a:schemeClr val="bg2">
                <a:lumMod val="1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DF7"/>
              </a:solidFill>
              <a:effectLst/>
              <a:uLnTx/>
              <a:uFillTx/>
              <a:latin typeface="Times New Roman" panose="02020603050405020304" pitchFamily="18" charset="0"/>
              <a:cs typeface="Times New Roman" panose="02020603050405020304" pitchFamily="18" charset="0"/>
            </a:endParaRPr>
          </a:p>
        </p:txBody>
      </p:sp>
      <p:sp>
        <p:nvSpPr>
          <p:cNvPr id="21" name="Google Shape;24292;p49"/>
          <p:cNvSpPr/>
          <p:nvPr/>
        </p:nvSpPr>
        <p:spPr>
          <a:xfrm>
            <a:off x="5302295" y="218708"/>
            <a:ext cx="1450953" cy="523878"/>
          </a:xfrm>
          <a:prstGeom prst="rect">
            <a:avLst/>
          </a:prstGeom>
          <a:solidFill>
            <a:schemeClr val="accent2"/>
          </a:solidFill>
          <a:ln>
            <a:noFill/>
          </a:ln>
          <a:effectLst>
            <a:outerShdw dist="76200" dir="2460000" algn="bl" rotWithShape="0">
              <a:schemeClr val="dk1">
                <a:alpha val="20000"/>
              </a:schemeClr>
            </a:outerShdw>
          </a:effectLst>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2000" b="0" i="0" u="none" strike="noStrike" kern="0" cap="none" spc="0" normalizeH="0" baseline="0" noProof="0" dirty="0">
                <a:ln>
                  <a:noFill/>
                </a:ln>
                <a:solidFill>
                  <a:srgbClr val="684130"/>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sym typeface="Rum Raisin"/>
              </a:rPr>
              <a:t>BÀI LÀM</a:t>
            </a:r>
            <a:endParaRPr kumimoji="0" sz="2000" b="0" i="0" u="none" strike="noStrike" kern="0" cap="none" spc="0" normalizeH="0" baseline="0" noProof="0" dirty="0">
              <a:ln>
                <a:noFill/>
              </a:ln>
              <a:solidFill>
                <a:srgbClr val="684130"/>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sym typeface="Rum Raisin"/>
            </a:endParaRPr>
          </a:p>
        </p:txBody>
      </p:sp>
      <p:pic>
        <p:nvPicPr>
          <p:cNvPr id="22" name="Picture 21" descr="A picture containing toy, doll, vector graphics, several&#10;&#10;Description automatically generated">
            <a:extLst>
              <a:ext uri="{FF2B5EF4-FFF2-40B4-BE49-F238E27FC236}">
                <a16:creationId xmlns:a16="http://schemas.microsoft.com/office/drawing/2014/main" xmlns="" id="{B1A4C7FE-63F9-45BB-82DE-A1E6CE33CF8E}"/>
              </a:ext>
            </a:extLst>
          </p:cNvPr>
          <p:cNvPicPr>
            <a:picLocks noChangeAspect="1"/>
          </p:cNvPicPr>
          <p:nvPr/>
        </p:nvPicPr>
        <p:blipFill rotWithShape="1">
          <a:blip r:embed="rId3">
            <a:extLst>
              <a:ext uri="{28A0092B-C50C-407E-A947-70E740481C1C}">
                <a14:useLocalDpi xmlns:a14="http://schemas.microsoft.com/office/drawing/2010/main" val="0"/>
              </a:ext>
            </a:extLst>
          </a:blip>
          <a:srcRect l="46560" t="25489" b="52169"/>
          <a:stretch/>
        </p:blipFill>
        <p:spPr>
          <a:xfrm>
            <a:off x="9582726" y="5013647"/>
            <a:ext cx="2741325" cy="1532208"/>
          </a:xfrm>
          <a:prstGeom prst="rect">
            <a:avLst/>
          </a:prstGeom>
        </p:spPr>
      </p:pic>
      <p:pic>
        <p:nvPicPr>
          <p:cNvPr id="2050" name="Picture 2" descr="154 Girl In Hanbok Illustrations &amp; Clip Art - iStock"/>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foregroundMark x1="25490" y1="49837" x2="32516" y2="58660"/>
                        <a14:foregroundMark x1="14216" y1="65033" x2="14216" y2="65033"/>
                        <a14:foregroundMark x1="13889" y1="63562" x2="14869" y2="66503"/>
                        <a14:foregroundMark x1="13399" y1="65523" x2="16176" y2="64216"/>
                        <a14:foregroundMark x1="70588" y1="19935" x2="71732" y2="83170"/>
                        <a14:foregroundMark x1="64542" y1="24510" x2="75980" y2="23693"/>
                        <a14:foregroundMark x1="76961" y1="37092" x2="78922" y2="44281"/>
                        <a14:foregroundMark x1="17320" y1="85784" x2="36765" y2="84967"/>
                        <a14:foregroundMark x1="58824" y1="84967" x2="80719" y2="86928"/>
                        <a14:foregroundMark x1="75817" y1="52778" x2="77941" y2="64706"/>
                        <a14:foregroundMark x1="73366" y1="27288" x2="83824" y2="25654"/>
                        <a14:foregroundMark x1="13562" y1="39052" x2="13562" y2="39052"/>
                        <a14:foregroundMark x1="63235" y1="36275" x2="65523" y2="41176"/>
                        <a14:foregroundMark x1="22059" y1="84804" x2="25327" y2="82516"/>
                      </a14:backgroundRemoval>
                    </a14:imgEffect>
                  </a14:imgLayer>
                </a14:imgProps>
              </a:ext>
              <a:ext uri="{28A0092B-C50C-407E-A947-70E740481C1C}">
                <a14:useLocalDpi xmlns:a14="http://schemas.microsoft.com/office/drawing/2010/main" val="0"/>
              </a:ext>
            </a:extLst>
          </a:blip>
          <a:srcRect/>
          <a:stretch>
            <a:fillRect/>
          </a:stretch>
        </p:blipFill>
        <p:spPr bwMode="auto">
          <a:xfrm>
            <a:off x="211015" y="4365016"/>
            <a:ext cx="2344615" cy="2344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84180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59776" y="1828154"/>
            <a:ext cx="8049446" cy="4509538"/>
          </a:xfrm>
          <a:prstGeom prst="rect">
            <a:avLst/>
          </a:prstGeom>
        </p:spPr>
      </p:pic>
      <p:sp>
        <p:nvSpPr>
          <p:cNvPr id="5" name="Rectangle 4"/>
          <p:cNvSpPr/>
          <p:nvPr/>
        </p:nvSpPr>
        <p:spPr>
          <a:xfrm>
            <a:off x="2642121" y="553792"/>
            <a:ext cx="7128895" cy="969946"/>
          </a:xfrm>
          <a:prstGeom prst="rect">
            <a:avLst/>
          </a:prstGeom>
        </p:spPr>
        <p:txBody>
          <a:bodyPr wrap="square">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Biểu</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đồ</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số dân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giai</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đoạn</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1990 – 2020 (không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tính</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3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Liên</a:t>
            </a:r>
            <a:r>
              <a:rPr kumimoji="0" lang="en-US" sz="23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Bang Nga)</a:t>
            </a:r>
            <a:endParaRPr kumimoji="0" lang="en-US" sz="2300" b="1" i="0" u="none" strike="noStrike" kern="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74849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44"/>
        <p:cNvGrpSpPr/>
        <p:nvPr/>
      </p:nvGrpSpPr>
      <p:grpSpPr>
        <a:xfrm>
          <a:off x="0" y="0"/>
          <a:ext cx="0" cy="0"/>
          <a:chOff x="0" y="0"/>
          <a:chExt cx="0" cy="0"/>
        </a:xfrm>
      </p:grpSpPr>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9754" t="31440" r="8804" b="39671"/>
          <a:stretch/>
        </p:blipFill>
        <p:spPr>
          <a:xfrm>
            <a:off x="1326263" y="1377747"/>
            <a:ext cx="9378099" cy="3213848"/>
          </a:xfrm>
          <a:prstGeom prst="rect">
            <a:avLst/>
          </a:prstGeom>
        </p:spPr>
      </p:pic>
      <p:sp>
        <p:nvSpPr>
          <p:cNvPr id="15" name="Rectangle 14"/>
          <p:cNvSpPr/>
          <p:nvPr/>
        </p:nvSpPr>
        <p:spPr>
          <a:xfrm>
            <a:off x="1710277" y="4823218"/>
            <a:ext cx="8368025" cy="928716"/>
          </a:xfrm>
          <a:prstGeom prst="rect">
            <a:avLst/>
          </a:prstGeom>
        </p:spPr>
        <p:txBody>
          <a:bodyPr wrap="square">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Bảng</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Cơ</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cấu</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dân số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theo</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nhóm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tuổi</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của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và các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khu</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vực</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thuộc</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 năm 2019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Đơn</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vị</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endParaRPr kumimoji="0" lang="en-US" sz="22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08213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44"/>
        <p:cNvGrpSpPr/>
        <p:nvPr/>
      </p:nvGrpSpPr>
      <p:grpSpPr>
        <a:xfrm>
          <a:off x="0" y="0"/>
          <a:ext cx="0" cy="0"/>
          <a:chOff x="0" y="0"/>
          <a:chExt cx="0" cy="0"/>
        </a:xfrm>
      </p:grpSpPr>
      <p:sp>
        <p:nvSpPr>
          <p:cNvPr id="15" name="Rectangle 14"/>
          <p:cNvSpPr/>
          <p:nvPr/>
        </p:nvSpPr>
        <p:spPr>
          <a:xfrm>
            <a:off x="2955512" y="5724938"/>
            <a:ext cx="6400759" cy="491673"/>
          </a:xfrm>
          <a:prstGeom prst="rect">
            <a:avLst/>
          </a:prstGeom>
        </p:spPr>
        <p:txBody>
          <a:bodyPr wrap="square">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kumimoji="0" lang="en-US" sz="2200" b="1" i="0" u="none" strike="noStrike" kern="0" cap="none" spc="0" normalizeH="0" baseline="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Tháp</a:t>
            </a:r>
            <a:r>
              <a:rPr kumimoji="0" lang="en-US" sz="2200" b="1" i="0" u="none" strike="noStrike" kern="0" cap="none" spc="0" normalizeH="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dân số </a:t>
            </a:r>
            <a:r>
              <a:rPr kumimoji="0" lang="en-US" sz="2200" b="1" i="0" u="none" strike="noStrike" kern="0" cap="none" spc="0" normalizeH="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châu</a:t>
            </a:r>
            <a:r>
              <a:rPr kumimoji="0" lang="en-US" sz="2200" b="1" i="0" u="none" strike="noStrike" kern="0" cap="none" spc="0" normalizeH="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Á</a:t>
            </a:r>
            <a:r>
              <a:rPr kumimoji="0" lang="en-US" sz="2200" b="1"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năm 2019</a:t>
            </a:r>
            <a:endParaRPr kumimoji="0" lang="en-US" sz="2200" b="1" i="0" u="none" strike="noStrike" kern="1200" cap="none" spc="0" normalizeH="0" baseline="0" noProof="0" dirty="0">
              <a:ln>
                <a:noFill/>
              </a:ln>
              <a:solidFill>
                <a:srgbClr val="2C3A3D"/>
              </a:solidFill>
              <a:effectLst/>
              <a:uLnTx/>
              <a:uFillTx/>
              <a:latin typeface="Times New Roman" panose="02020603050405020304" pitchFamily="18" charset="0"/>
              <a:cs typeface="Times New Roman" panose="02020603050405020304" pitchFamily="18" charset="0"/>
            </a:endParaRPr>
          </a:p>
        </p:txBody>
      </p:sp>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15526" t="59266" r="14454" b="5691"/>
          <a:stretch/>
        </p:blipFill>
        <p:spPr>
          <a:xfrm>
            <a:off x="1620989" y="1025554"/>
            <a:ext cx="9069807" cy="4395531"/>
          </a:xfrm>
          <a:prstGeom prst="rect">
            <a:avLst/>
          </a:prstGeom>
        </p:spPr>
      </p:pic>
    </p:spTree>
    <p:extLst>
      <p:ext uri="{BB962C8B-B14F-4D97-AF65-F5344CB8AC3E}">
        <p14:creationId xmlns:p14="http://schemas.microsoft.com/office/powerpoint/2010/main" val="40282356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ập nhật dân số thế giới 1900 - 2020 _ Top 15 nước đông dân nhất thế giới">
            <a:hlinkClick r:id="" action="ppaction://media"/>
            <a:extLst>
              <a:ext uri="{FF2B5EF4-FFF2-40B4-BE49-F238E27FC236}">
                <a16:creationId xmlns:a16="http://schemas.microsoft.com/office/drawing/2014/main" xmlns="" id="{C2751ED4-7DC7-4238-8196-2531D79E4AC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77342" y="481913"/>
            <a:ext cx="9407613" cy="529178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xmlns="" id="{EFE121DA-94B8-4EC2-BA29-3D626C347348}"/>
              </a:ext>
            </a:extLst>
          </p:cNvPr>
          <p:cNvSpPr txBox="1"/>
          <p:nvPr/>
        </p:nvSpPr>
        <p:spPr>
          <a:xfrm>
            <a:off x="522901" y="6077007"/>
            <a:ext cx="11384692" cy="446276"/>
          </a:xfrm>
          <a:prstGeom prst="rect">
            <a:avLst/>
          </a:prstGeom>
          <a:noFill/>
        </p:spPr>
        <p:txBody>
          <a:bodyPr wrap="square">
            <a:spAutoFit/>
          </a:bodyPr>
          <a:lstStyle/>
          <a:p>
            <a:pPr algn="ctr" defTabSz="609585">
              <a:defRPr/>
            </a:pPr>
            <a:r>
              <a:rPr lang="vi-VN" sz="2300" b="1" dirty="0">
                <a:solidFill>
                  <a:srgbClr val="3B3232"/>
                </a:solidFill>
                <a:latin typeface="Times New Roman" panose="02020603050405020304" pitchFamily="18" charset="0"/>
                <a:ea typeface="#9Slide03 Roboto Condensed" panose="02000000000000000000" pitchFamily="2" charset="0"/>
                <a:cs typeface="Times New Roman" panose="02020603050405020304" pitchFamily="18" charset="0"/>
              </a:rPr>
              <a:t>Cập nhật dân số thế giới 1900 - 2020 </a:t>
            </a:r>
            <a:r>
              <a:rPr lang="en-US" sz="2300" b="1" dirty="0">
                <a:solidFill>
                  <a:srgbClr val="3B3232"/>
                </a:solidFill>
                <a:latin typeface="Times New Roman" panose="02020603050405020304" pitchFamily="18" charset="0"/>
                <a:ea typeface="#9Slide03 Roboto Condensed" panose="02000000000000000000" pitchFamily="2" charset="0"/>
                <a:cs typeface="Times New Roman" panose="02020603050405020304" pitchFamily="18" charset="0"/>
              </a:rPr>
              <a:t> - </a:t>
            </a:r>
            <a:r>
              <a:rPr lang="vi-VN" sz="2300" b="1" dirty="0">
                <a:solidFill>
                  <a:srgbClr val="3B3232"/>
                </a:solidFill>
                <a:latin typeface="Times New Roman" panose="02020603050405020304" pitchFamily="18" charset="0"/>
                <a:ea typeface="#9Slide03 Roboto Condensed" panose="02000000000000000000" pitchFamily="2" charset="0"/>
                <a:cs typeface="Times New Roman" panose="02020603050405020304" pitchFamily="18" charset="0"/>
              </a:rPr>
              <a:t>Top 15 nước đông dân nhất thế giới</a:t>
            </a:r>
            <a:endParaRPr lang="en-US" sz="2300" b="1" dirty="0">
              <a:solidFill>
                <a:srgbClr val="3B3232"/>
              </a:solidFill>
              <a:latin typeface="Times New Roman" panose="02020603050405020304" pitchFamily="18" charset="0"/>
              <a:ea typeface="#9Slide03 Roboto Condensed"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4974496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7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549"/>
        <p:cNvGrpSpPr/>
        <p:nvPr/>
      </p:nvGrpSpPr>
      <p:grpSpPr>
        <a:xfrm>
          <a:off x="0" y="0"/>
          <a:ext cx="0" cy="0"/>
          <a:chOff x="0" y="0"/>
          <a:chExt cx="0" cy="0"/>
        </a:xfrm>
      </p:grpSpPr>
      <p:sp>
        <p:nvSpPr>
          <p:cNvPr id="24550" name="Google Shape;24550;p54"/>
          <p:cNvSpPr txBox="1">
            <a:spLocks noGrp="1"/>
          </p:cNvSpPr>
          <p:nvPr>
            <p:ph type="title"/>
          </p:nvPr>
        </p:nvSpPr>
        <p:spPr>
          <a:xfrm>
            <a:off x="930020" y="431370"/>
            <a:ext cx="10272000" cy="1111768"/>
          </a:xfrm>
          <a:prstGeom prst="rect">
            <a:avLst/>
          </a:prstGeom>
        </p:spPr>
        <p:txBody>
          <a:bodyPr spcFirstLastPara="1" wrap="square" lIns="121900" tIns="121900" rIns="121900" bIns="121900" anchor="t" anchorCtr="0">
            <a:noAutofit/>
          </a:bodyPr>
          <a:lstStyle/>
          <a:p>
            <a:r>
              <a:rPr lang="en" sz="3500" b="1" dirty="0">
                <a:solidFill>
                  <a:srgbClr val="C00000"/>
                </a:solidFill>
                <a:latin typeface="Times New Roman" panose="02020603050405020304" pitchFamily="18" charset="0"/>
                <a:cs typeface="Times New Roman" panose="02020603050405020304" pitchFamily="18" charset="0"/>
              </a:rPr>
              <a:t>Em có biết?</a:t>
            </a:r>
            <a:br>
              <a:rPr lang="en" sz="3500" b="1" dirty="0">
                <a:solidFill>
                  <a:srgbClr val="C00000"/>
                </a:solidFill>
                <a:latin typeface="Times New Roman" panose="02020603050405020304" pitchFamily="18" charset="0"/>
                <a:cs typeface="Times New Roman" panose="02020603050405020304" pitchFamily="18" charset="0"/>
              </a:rPr>
            </a:br>
            <a:r>
              <a:rPr lang="en" sz="3500" b="1" dirty="0">
                <a:solidFill>
                  <a:srgbClr val="C00000"/>
                </a:solidFill>
                <a:latin typeface="Times New Roman" panose="02020603050405020304" pitchFamily="18" charset="0"/>
                <a:cs typeface="Times New Roman" panose="02020603050405020304" pitchFamily="18" charset="0"/>
              </a:rPr>
              <a:t>3 quốc gia đông dân hàng đầu Châu Á</a:t>
            </a:r>
            <a:endParaRPr sz="3500" b="1" dirty="0">
              <a:solidFill>
                <a:srgbClr val="C00000"/>
              </a:solidFill>
              <a:latin typeface="Times New Roman" panose="02020603050405020304" pitchFamily="18" charset="0"/>
              <a:cs typeface="Times New Roman" panose="02020603050405020304" pitchFamily="18" charset="0"/>
            </a:endParaRPr>
          </a:p>
        </p:txBody>
      </p:sp>
      <p:sp>
        <p:nvSpPr>
          <p:cNvPr id="24551" name="Google Shape;24551;p54"/>
          <p:cNvSpPr/>
          <p:nvPr/>
        </p:nvSpPr>
        <p:spPr>
          <a:xfrm rot="5920909">
            <a:off x="8158725" y="2518685"/>
            <a:ext cx="1733057" cy="2228339"/>
          </a:xfrm>
          <a:prstGeom prst="roundRect">
            <a:avLst>
              <a:gd name="adj" fmla="val 50000"/>
            </a:avLst>
          </a:prstGeom>
          <a:solidFill>
            <a:srgbClr val="99C3EE"/>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574" name="Google Shape;24574;p54"/>
          <p:cNvSpPr/>
          <p:nvPr/>
        </p:nvSpPr>
        <p:spPr>
          <a:xfrm>
            <a:off x="2031286" y="2766254"/>
            <a:ext cx="1733200" cy="1733200"/>
          </a:xfrm>
          <a:prstGeom prst="ellipse">
            <a:avLst/>
          </a:prstGeom>
          <a:solidFill>
            <a:srgbClr val="FFEB89"/>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583" name="Google Shape;24583;p54"/>
          <p:cNvSpPr/>
          <p:nvPr/>
        </p:nvSpPr>
        <p:spPr>
          <a:xfrm>
            <a:off x="5124469" y="2766254"/>
            <a:ext cx="1733200" cy="1733200"/>
          </a:xfrm>
          <a:prstGeom prst="ellipse">
            <a:avLst/>
          </a:prstGeom>
          <a:solidFill>
            <a:srgbClr val="98EFC7"/>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589" name="Google Shape;24589;p54"/>
          <p:cNvSpPr txBox="1"/>
          <p:nvPr/>
        </p:nvSpPr>
        <p:spPr>
          <a:xfrm>
            <a:off x="1724686" y="1949843"/>
            <a:ext cx="2346400" cy="703600"/>
          </a:xfrm>
          <a:prstGeom prst="rect">
            <a:avLst/>
          </a:prstGeom>
          <a:noFill/>
          <a:ln>
            <a:noFill/>
          </a:ln>
        </p:spPr>
        <p:txBody>
          <a:bodyPr spcFirstLastPara="1" wrap="square" lIns="121900" tIns="121900" rIns="121900" bIns="121900" anchor="b" anchorCtr="0">
            <a:noAutofit/>
          </a:bodyPr>
          <a:lstStyle/>
          <a:p>
            <a:pPr algn="ctr" defTabSz="1219170">
              <a:buClr>
                <a:srgbClr val="000000"/>
              </a:buClr>
            </a:pPr>
            <a:r>
              <a:rPr lang="en"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TRUNG QUỐC</a:t>
            </a:r>
            <a:endParaRPr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endParaRPr>
          </a:p>
        </p:txBody>
      </p:sp>
      <p:sp>
        <p:nvSpPr>
          <p:cNvPr id="24590" name="Google Shape;24590;p54"/>
          <p:cNvSpPr txBox="1"/>
          <p:nvPr/>
        </p:nvSpPr>
        <p:spPr>
          <a:xfrm>
            <a:off x="4817869" y="1949843"/>
            <a:ext cx="2346400" cy="703600"/>
          </a:xfrm>
          <a:prstGeom prst="rect">
            <a:avLst/>
          </a:prstGeom>
          <a:noFill/>
          <a:ln>
            <a:noFill/>
          </a:ln>
        </p:spPr>
        <p:txBody>
          <a:bodyPr spcFirstLastPara="1" wrap="square" lIns="121900" tIns="121900" rIns="121900" bIns="121900" anchor="b" anchorCtr="0">
            <a:noAutofit/>
          </a:bodyPr>
          <a:lstStyle/>
          <a:p>
            <a:pPr algn="ctr" defTabSz="1219170">
              <a:buClr>
                <a:srgbClr val="000000"/>
              </a:buClr>
            </a:pPr>
            <a:r>
              <a:rPr lang="en"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ẤN ĐỘ</a:t>
            </a:r>
            <a:endParaRPr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endParaRPr>
          </a:p>
        </p:txBody>
      </p:sp>
      <p:sp>
        <p:nvSpPr>
          <p:cNvPr id="24591" name="Google Shape;24591;p54"/>
          <p:cNvSpPr txBox="1"/>
          <p:nvPr/>
        </p:nvSpPr>
        <p:spPr>
          <a:xfrm>
            <a:off x="7852069" y="1949843"/>
            <a:ext cx="2346400" cy="703600"/>
          </a:xfrm>
          <a:prstGeom prst="rect">
            <a:avLst/>
          </a:prstGeom>
          <a:noFill/>
          <a:ln>
            <a:noFill/>
          </a:ln>
        </p:spPr>
        <p:txBody>
          <a:bodyPr spcFirstLastPara="1" wrap="square" lIns="121900" tIns="121900" rIns="121900" bIns="121900" anchor="b" anchorCtr="0">
            <a:noAutofit/>
          </a:bodyPr>
          <a:lstStyle/>
          <a:p>
            <a:pPr algn="ctr" defTabSz="1219170">
              <a:buClr>
                <a:srgbClr val="000000"/>
              </a:buClr>
            </a:pPr>
            <a:r>
              <a:rPr lang="en"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IN-ĐÔ-NÊ-XI-A</a:t>
            </a:r>
            <a:endParaRPr sz="2200"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endParaRPr>
          </a:p>
        </p:txBody>
      </p:sp>
      <p:sp>
        <p:nvSpPr>
          <p:cNvPr id="24592" name="Google Shape;24592;p54"/>
          <p:cNvSpPr txBox="1"/>
          <p:nvPr/>
        </p:nvSpPr>
        <p:spPr>
          <a:xfrm>
            <a:off x="1783690" y="5099676"/>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1,44 tỉ người</a:t>
            </a:r>
          </a:p>
          <a:p>
            <a:pPr algn="ctr" defTabSz="1219170">
              <a:buClr>
                <a:srgbClr val="000000"/>
              </a:buClr>
            </a:pPr>
            <a:r>
              <a:rPr lang="en-US"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(T7/2022)</a:t>
            </a:r>
          </a:p>
        </p:txBody>
      </p:sp>
      <p:sp>
        <p:nvSpPr>
          <p:cNvPr id="24593" name="Google Shape;24593;p54"/>
          <p:cNvSpPr txBox="1"/>
          <p:nvPr/>
        </p:nvSpPr>
        <p:spPr>
          <a:xfrm>
            <a:off x="4876873" y="5099676"/>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1,40 tỉ người</a:t>
            </a:r>
          </a:p>
          <a:p>
            <a:pPr algn="ctr" defTabSz="1219170">
              <a:buClr>
                <a:srgbClr val="000000"/>
              </a:buClr>
            </a:pPr>
            <a:r>
              <a:rPr lang="en"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(T7/2022)</a:t>
            </a:r>
            <a:endParaRPr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sp>
        <p:nvSpPr>
          <p:cNvPr id="24594" name="Google Shape;24594;p54"/>
          <p:cNvSpPr txBox="1"/>
          <p:nvPr/>
        </p:nvSpPr>
        <p:spPr>
          <a:xfrm>
            <a:off x="7911057" y="5099676"/>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279,1 triệu người</a:t>
            </a:r>
          </a:p>
          <a:p>
            <a:pPr algn="ctr" defTabSz="1219170">
              <a:buClr>
                <a:srgbClr val="000000"/>
              </a:buClr>
            </a:pPr>
            <a:r>
              <a:rPr lang="en-US" sz="1867"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(T7/2022)</a:t>
            </a:r>
          </a:p>
        </p:txBody>
      </p:sp>
      <p:pic>
        <p:nvPicPr>
          <p:cNvPr id="53" name="Picture 6" descr="Beautiful cute cartoon couple character illustration for celebrating indian  festival of navratri . Ma… | Girls cartoon art, Cartoons rangoli, Rangoli  designs latest"/>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4630" b="90000" l="10000" r="90000"/>
                    </a14:imgEffect>
                  </a14:imgLayer>
                </a14:imgProps>
              </a:ext>
              <a:ext uri="{28A0092B-C50C-407E-A947-70E740481C1C}">
                <a14:useLocalDpi xmlns:a14="http://schemas.microsoft.com/office/drawing/2010/main" val="0"/>
              </a:ext>
            </a:extLst>
          </a:blip>
          <a:srcRect/>
          <a:stretch>
            <a:fillRect/>
          </a:stretch>
        </p:blipFill>
        <p:spPr bwMode="auto">
          <a:xfrm>
            <a:off x="5228559" y="2981408"/>
            <a:ext cx="1539403" cy="1662556"/>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Indonesia Aceh Traditional Wedding Dress Vector Stock Vector - Illustration  of boys, attire: 125202048"/>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8875" b="95375" l="10000" r="90000">
                        <a14:foregroundMark x1="29000" y1="31875" x2="30375" y2="42500"/>
                        <a14:foregroundMark x1="29250" y1="45625" x2="29250" y2="45625"/>
                        <a14:foregroundMark x1="29875" y1="44500" x2="29875" y2="44500"/>
                        <a14:foregroundMark x1="47750" y1="36250" x2="49250" y2="43625"/>
                        <a14:foregroundMark x1="47000" y1="37000" x2="47000" y2="42875"/>
                        <a14:foregroundMark x1="48750" y1="19875" x2="48875" y2="20250"/>
                        <a14:foregroundMark x1="45000" y1="23375" x2="48875" y2="17875"/>
                        <a14:foregroundMark x1="42375" y1="21250" x2="46125" y2="14750"/>
                        <a14:foregroundMark x1="40500" y1="19625" x2="41875" y2="11625"/>
                        <a14:foregroundMark x1="35500" y1="11750" x2="37500" y2="19500"/>
                        <a14:foregroundMark x1="30000" y1="15000" x2="33625" y2="22875"/>
                        <a14:foregroundMark x1="25250" y1="18250" x2="30750" y2="24000"/>
                        <a14:foregroundMark x1="23000" y1="24750" x2="29250" y2="27750"/>
                        <a14:foregroundMark x1="16000" y1="47000" x2="19250" y2="49625"/>
                        <a14:foregroundMark x1="14875" y1="48000" x2="13125" y2="47375"/>
                        <a14:foregroundMark x1="14125" y1="48375" x2="17000" y2="46250"/>
                        <a14:foregroundMark x1="18375" y1="45500" x2="18375" y2="45500"/>
                        <a14:foregroundMark x1="20375" y1="89875" x2="76875" y2="86750"/>
                        <a14:foregroundMark x1="20250" y1="89250" x2="34500" y2="85375"/>
                        <a14:foregroundMark x1="18625" y1="89125" x2="28625" y2="85375"/>
                        <a14:foregroundMark x1="19750" y1="90125" x2="79750" y2="89250"/>
                        <a14:foregroundMark x1="26625" y1="92250" x2="69625" y2="92125"/>
                        <a14:foregroundMark x1="20000" y1="89875" x2="27125" y2="91625"/>
                        <a14:foregroundMark x1="69375" y1="92500" x2="79000" y2="90125"/>
                        <a14:foregroundMark x1="78375" y1="87375" x2="78375" y2="87375"/>
                        <a14:foregroundMark x1="79750" y1="88875" x2="47000" y2="86375"/>
                        <a14:foregroundMark x1="46000" y1="84750" x2="73125" y2="85750"/>
                        <a14:foregroundMark x1="61250" y1="8875" x2="61250" y2="8875"/>
                        <a14:backgroundMark x1="39125" y1="16750" x2="39125" y2="16750"/>
                        <a14:backgroundMark x1="39250" y1="13750" x2="39250" y2="13750"/>
                        <a14:backgroundMark x1="43250" y1="15000" x2="42000" y2="19875"/>
                        <a14:backgroundMark x1="46500" y1="16875" x2="44000" y2="22625"/>
                        <a14:backgroundMark x1="45125" y1="44125" x2="45125" y2="44125"/>
                        <a14:backgroundMark x1="39250" y1="18125" x2="39250" y2="18125"/>
                      </a14:backgroundRemoval>
                    </a14:imgEffect>
                  </a14:imgLayer>
                </a14:imgProps>
              </a:ext>
              <a:ext uri="{28A0092B-C50C-407E-A947-70E740481C1C}">
                <a14:useLocalDpi xmlns:a14="http://schemas.microsoft.com/office/drawing/2010/main" val="0"/>
              </a:ext>
            </a:extLst>
          </a:blip>
          <a:srcRect/>
          <a:stretch>
            <a:fillRect/>
          </a:stretch>
        </p:blipFill>
        <p:spPr bwMode="auto">
          <a:xfrm>
            <a:off x="8099650" y="2653443"/>
            <a:ext cx="1819040" cy="181904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Premium Vector | Cute wedding chinese couple in traditional dress"/>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19640" b="95457" l="10000" r="90000">
                        <a14:foregroundMark x1="35250" y1="25840" x2="38150" y2="88168"/>
                      </a14:backgroundRemoval>
                    </a14:imgEffect>
                  </a14:imgLayer>
                </a14:imgProps>
              </a:ext>
              <a:ext uri="{28A0092B-C50C-407E-A947-70E740481C1C}">
                <a14:useLocalDpi xmlns:a14="http://schemas.microsoft.com/office/drawing/2010/main" val="0"/>
              </a:ext>
            </a:extLst>
          </a:blip>
          <a:srcRect/>
          <a:stretch>
            <a:fillRect/>
          </a:stretch>
        </p:blipFill>
        <p:spPr bwMode="auto">
          <a:xfrm>
            <a:off x="2008256" y="2608074"/>
            <a:ext cx="1680974" cy="1775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4080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50"/>
                                        </p:tgtEl>
                                        <p:attrNameLst>
                                          <p:attrName>style.visibility</p:attrName>
                                        </p:attrNameLst>
                                      </p:cBhvr>
                                      <p:to>
                                        <p:strVal val="visible"/>
                                      </p:to>
                                    </p:set>
                                    <p:anim calcmode="lin" valueType="num">
                                      <p:cBhvr additive="base">
                                        <p:cTn id="7" dur="500" fill="hold"/>
                                        <p:tgtEl>
                                          <p:spTgt spid="24550"/>
                                        </p:tgtEl>
                                        <p:attrNameLst>
                                          <p:attrName>ppt_x</p:attrName>
                                        </p:attrNameLst>
                                      </p:cBhvr>
                                      <p:tavLst>
                                        <p:tav tm="0">
                                          <p:val>
                                            <p:strVal val="#ppt_x"/>
                                          </p:val>
                                        </p:tav>
                                        <p:tav tm="100000">
                                          <p:val>
                                            <p:strVal val="#ppt_x"/>
                                          </p:val>
                                        </p:tav>
                                      </p:tavLst>
                                    </p:anim>
                                    <p:anim calcmode="lin" valueType="num">
                                      <p:cBhvr additive="base">
                                        <p:cTn id="8" dur="500" fill="hold"/>
                                        <p:tgtEl>
                                          <p:spTgt spid="245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574"/>
                                        </p:tgtEl>
                                        <p:attrNameLst>
                                          <p:attrName>style.visibility</p:attrName>
                                        </p:attrNameLst>
                                      </p:cBhvr>
                                      <p:to>
                                        <p:strVal val="visible"/>
                                      </p:to>
                                    </p:set>
                                    <p:animEffect transition="in" filter="barn(inVertical)">
                                      <p:cBhvr>
                                        <p:cTn id="13" dur="500"/>
                                        <p:tgtEl>
                                          <p:spTgt spid="2457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24589"/>
                                        </p:tgtEl>
                                        <p:attrNameLst>
                                          <p:attrName>style.visibility</p:attrName>
                                        </p:attrNameLst>
                                      </p:cBhvr>
                                      <p:to>
                                        <p:strVal val="visible"/>
                                      </p:to>
                                    </p:set>
                                    <p:animEffect transition="in" filter="barn(inVertical)">
                                      <p:cBhvr>
                                        <p:cTn id="16" dur="500"/>
                                        <p:tgtEl>
                                          <p:spTgt spid="24589"/>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24592"/>
                                        </p:tgtEl>
                                        <p:attrNameLst>
                                          <p:attrName>style.visibility</p:attrName>
                                        </p:attrNameLst>
                                      </p:cBhvr>
                                      <p:to>
                                        <p:strVal val="visible"/>
                                      </p:to>
                                    </p:set>
                                    <p:animEffect transition="in" filter="barn(inVertical)">
                                      <p:cBhvr>
                                        <p:cTn id="19" dur="500"/>
                                        <p:tgtEl>
                                          <p:spTgt spid="24592"/>
                                        </p:tgtEl>
                                      </p:cBhvr>
                                    </p:animEffect>
                                  </p:childTnLst>
                                </p:cTn>
                              </p:par>
                              <p:par>
                                <p:cTn id="20" presetID="16" presetClass="entr" presetSubtype="21" fill="hold" nodeType="withEffect">
                                  <p:stCondLst>
                                    <p:cond delay="0"/>
                                  </p:stCondLst>
                                  <p:childTnLst>
                                    <p:set>
                                      <p:cBhvr>
                                        <p:cTn id="21" dur="1" fill="hold">
                                          <p:stCondLst>
                                            <p:cond delay="0"/>
                                          </p:stCondLst>
                                        </p:cTn>
                                        <p:tgtEl>
                                          <p:spTgt spid="9220"/>
                                        </p:tgtEl>
                                        <p:attrNameLst>
                                          <p:attrName>style.visibility</p:attrName>
                                        </p:attrNameLst>
                                      </p:cBhvr>
                                      <p:to>
                                        <p:strVal val="visible"/>
                                      </p:to>
                                    </p:set>
                                    <p:animEffect transition="in" filter="barn(inVertical)">
                                      <p:cBhvr>
                                        <p:cTn id="22" dur="500"/>
                                        <p:tgtEl>
                                          <p:spTgt spid="922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4583"/>
                                        </p:tgtEl>
                                        <p:attrNameLst>
                                          <p:attrName>style.visibility</p:attrName>
                                        </p:attrNameLst>
                                      </p:cBhvr>
                                      <p:to>
                                        <p:strVal val="visible"/>
                                      </p:to>
                                    </p:set>
                                    <p:animEffect transition="in" filter="wipe(down)">
                                      <p:cBhvr>
                                        <p:cTn id="27" dur="500"/>
                                        <p:tgtEl>
                                          <p:spTgt spid="24583"/>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4590"/>
                                        </p:tgtEl>
                                        <p:attrNameLst>
                                          <p:attrName>style.visibility</p:attrName>
                                        </p:attrNameLst>
                                      </p:cBhvr>
                                      <p:to>
                                        <p:strVal val="visible"/>
                                      </p:to>
                                    </p:set>
                                    <p:animEffect transition="in" filter="wipe(down)">
                                      <p:cBhvr>
                                        <p:cTn id="30" dur="500"/>
                                        <p:tgtEl>
                                          <p:spTgt spid="24590"/>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4593"/>
                                        </p:tgtEl>
                                        <p:attrNameLst>
                                          <p:attrName>style.visibility</p:attrName>
                                        </p:attrNameLst>
                                      </p:cBhvr>
                                      <p:to>
                                        <p:strVal val="visible"/>
                                      </p:to>
                                    </p:set>
                                    <p:animEffect transition="in" filter="wipe(down)">
                                      <p:cBhvr>
                                        <p:cTn id="33" dur="500"/>
                                        <p:tgtEl>
                                          <p:spTgt spid="24593"/>
                                        </p:tgtEl>
                                      </p:cBhvr>
                                    </p:animEffect>
                                  </p:childTnLst>
                                </p:cTn>
                              </p:par>
                              <p:par>
                                <p:cTn id="34" presetID="22" presetClass="entr" presetSubtype="4" fill="hold" nodeType="withEffect">
                                  <p:stCondLst>
                                    <p:cond delay="0"/>
                                  </p:stCondLst>
                                  <p:childTnLst>
                                    <p:set>
                                      <p:cBhvr>
                                        <p:cTn id="35" dur="1" fill="hold">
                                          <p:stCondLst>
                                            <p:cond delay="0"/>
                                          </p:stCondLst>
                                        </p:cTn>
                                        <p:tgtEl>
                                          <p:spTgt spid="53"/>
                                        </p:tgtEl>
                                        <p:attrNameLst>
                                          <p:attrName>style.visibility</p:attrName>
                                        </p:attrNameLst>
                                      </p:cBhvr>
                                      <p:to>
                                        <p:strVal val="visible"/>
                                      </p:to>
                                    </p:set>
                                    <p:animEffect transition="in" filter="wipe(down)">
                                      <p:cBhvr>
                                        <p:cTn id="36" dur="500"/>
                                        <p:tgtEl>
                                          <p:spTgt spid="53"/>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24551"/>
                                        </p:tgtEl>
                                        <p:attrNameLst>
                                          <p:attrName>style.visibility</p:attrName>
                                        </p:attrNameLst>
                                      </p:cBhvr>
                                      <p:to>
                                        <p:strVal val="visible"/>
                                      </p:to>
                                    </p:set>
                                    <p:animEffect transition="in" filter="barn(inVertical)">
                                      <p:cBhvr>
                                        <p:cTn id="41" dur="500"/>
                                        <p:tgtEl>
                                          <p:spTgt spid="24551"/>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24591"/>
                                        </p:tgtEl>
                                        <p:attrNameLst>
                                          <p:attrName>style.visibility</p:attrName>
                                        </p:attrNameLst>
                                      </p:cBhvr>
                                      <p:to>
                                        <p:strVal val="visible"/>
                                      </p:to>
                                    </p:set>
                                    <p:animEffect transition="in" filter="barn(inVertical)">
                                      <p:cBhvr>
                                        <p:cTn id="44" dur="500"/>
                                        <p:tgtEl>
                                          <p:spTgt spid="24591"/>
                                        </p:tgtEl>
                                      </p:cBhvr>
                                    </p:animEffect>
                                  </p:childTnLst>
                                </p:cTn>
                              </p:par>
                              <p:par>
                                <p:cTn id="45" presetID="16" presetClass="entr" presetSubtype="21" fill="hold" grpId="0" nodeType="withEffect">
                                  <p:stCondLst>
                                    <p:cond delay="0"/>
                                  </p:stCondLst>
                                  <p:childTnLst>
                                    <p:set>
                                      <p:cBhvr>
                                        <p:cTn id="46" dur="1" fill="hold">
                                          <p:stCondLst>
                                            <p:cond delay="0"/>
                                          </p:stCondLst>
                                        </p:cTn>
                                        <p:tgtEl>
                                          <p:spTgt spid="24594"/>
                                        </p:tgtEl>
                                        <p:attrNameLst>
                                          <p:attrName>style.visibility</p:attrName>
                                        </p:attrNameLst>
                                      </p:cBhvr>
                                      <p:to>
                                        <p:strVal val="visible"/>
                                      </p:to>
                                    </p:set>
                                    <p:animEffect transition="in" filter="barn(inVertical)">
                                      <p:cBhvr>
                                        <p:cTn id="47" dur="500"/>
                                        <p:tgtEl>
                                          <p:spTgt spid="24594"/>
                                        </p:tgtEl>
                                      </p:cBhvr>
                                    </p:animEffect>
                                  </p:childTnLst>
                                </p:cTn>
                              </p:par>
                              <p:par>
                                <p:cTn id="48" presetID="16" presetClass="entr" presetSubtype="21" fill="hold" nodeType="withEffect">
                                  <p:stCondLst>
                                    <p:cond delay="0"/>
                                  </p:stCondLst>
                                  <p:childTnLst>
                                    <p:set>
                                      <p:cBhvr>
                                        <p:cTn id="49" dur="1" fill="hold">
                                          <p:stCondLst>
                                            <p:cond delay="0"/>
                                          </p:stCondLst>
                                        </p:cTn>
                                        <p:tgtEl>
                                          <p:spTgt spid="9218"/>
                                        </p:tgtEl>
                                        <p:attrNameLst>
                                          <p:attrName>style.visibility</p:attrName>
                                        </p:attrNameLst>
                                      </p:cBhvr>
                                      <p:to>
                                        <p:strVal val="visible"/>
                                      </p:to>
                                    </p:set>
                                    <p:animEffect transition="in" filter="barn(inVertical)">
                                      <p:cBhvr>
                                        <p:cTn id="50"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50" grpId="0"/>
      <p:bldP spid="24551" grpId="0" animBg="1"/>
      <p:bldP spid="24574" grpId="0" animBg="1"/>
      <p:bldP spid="24583" grpId="0" animBg="1"/>
      <p:bldP spid="24589" grpId="0"/>
      <p:bldP spid="24590" grpId="0"/>
      <p:bldP spid="24591" grpId="0"/>
      <p:bldP spid="24592" grpId="0" animBg="1"/>
      <p:bldP spid="24593" grpId="0" animBg="1"/>
      <p:bldP spid="2459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769;p45"/>
          <p:cNvSpPr/>
          <p:nvPr/>
        </p:nvSpPr>
        <p:spPr>
          <a:xfrm>
            <a:off x="960000" y="1553838"/>
            <a:ext cx="2743200" cy="487600"/>
          </a:xfrm>
          <a:prstGeom prst="roundRect">
            <a:avLst>
              <a:gd name="adj" fmla="val 50000"/>
            </a:avLst>
          </a:prstGeom>
          <a:solidFill>
            <a:schemeClr val="accent1"/>
          </a:solidFill>
          <a:ln>
            <a:noFill/>
          </a:ln>
          <a:effectLst>
            <a:outerShdw dist="57150" dir="3660000" algn="bl" rotWithShape="0">
              <a:schemeClr val="accent3"/>
            </a:outerShdw>
          </a:effectLst>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7" name="Google Shape;771;p45"/>
          <p:cNvSpPr/>
          <p:nvPr/>
        </p:nvSpPr>
        <p:spPr>
          <a:xfrm>
            <a:off x="4627591" y="1570748"/>
            <a:ext cx="2746400" cy="491200"/>
          </a:xfrm>
          <a:prstGeom prst="roundRect">
            <a:avLst>
              <a:gd name="adj" fmla="val 50000"/>
            </a:avLst>
          </a:prstGeom>
          <a:solidFill>
            <a:schemeClr val="accent1"/>
          </a:solidFill>
          <a:ln>
            <a:noFill/>
          </a:ln>
          <a:effectLst>
            <a:outerShdw dist="57150" dir="3660000" algn="bl" rotWithShape="0">
              <a:schemeClr val="accent3"/>
            </a:outerShdw>
          </a:effectLst>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8" name="Google Shape;772;p45"/>
          <p:cNvSpPr/>
          <p:nvPr/>
        </p:nvSpPr>
        <p:spPr>
          <a:xfrm>
            <a:off x="8169500" y="1550238"/>
            <a:ext cx="2746400" cy="491200"/>
          </a:xfrm>
          <a:prstGeom prst="roundRect">
            <a:avLst>
              <a:gd name="adj" fmla="val 50000"/>
            </a:avLst>
          </a:prstGeom>
          <a:solidFill>
            <a:schemeClr val="accent1"/>
          </a:solidFill>
          <a:ln>
            <a:noFill/>
          </a:ln>
          <a:effectLst>
            <a:outerShdw dist="57150" dir="3660000" algn="bl" rotWithShape="0">
              <a:schemeClr val="accent3"/>
            </a:outerShdw>
          </a:effectLst>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9" name="Google Shape;773;p45"/>
          <p:cNvSpPr txBox="1">
            <a:spLocks/>
          </p:cNvSpPr>
          <p:nvPr/>
        </p:nvSpPr>
        <p:spPr>
          <a:xfrm>
            <a:off x="1297833" y="1518238"/>
            <a:ext cx="2163200" cy="555200"/>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Môn</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gô</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lô</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-it</a:t>
            </a:r>
          </a:p>
        </p:txBody>
      </p:sp>
      <p:sp>
        <p:nvSpPr>
          <p:cNvPr id="13" name="Google Shape;777;p45"/>
          <p:cNvSpPr txBox="1">
            <a:spLocks noGrp="1"/>
          </p:cNvSpPr>
          <p:nvPr>
            <p:ph type="title"/>
          </p:nvPr>
        </p:nvSpPr>
        <p:spPr>
          <a:xfrm>
            <a:off x="960000" y="593367"/>
            <a:ext cx="10272000" cy="763600"/>
          </a:xfrm>
          <a:prstGeom prst="rect">
            <a:avLst/>
          </a:prstGeom>
        </p:spPr>
        <p:txBody>
          <a:bodyPr spcFirstLastPara="1" wrap="square" lIns="121900" tIns="121900" rIns="121900" bIns="121900" anchor="ctr" anchorCtr="0">
            <a:noAutofit/>
          </a:bodyPr>
          <a:lstStyle/>
          <a:p>
            <a:r>
              <a:rPr lang="en" sz="4000" b="1" dirty="0">
                <a:latin typeface="Times New Roman" panose="02020603050405020304" pitchFamily="18" charset="0"/>
                <a:cs typeface="Times New Roman" panose="02020603050405020304" pitchFamily="18" charset="0"/>
              </a:rPr>
              <a:t>Các chủng tộc chính ở châu Á</a:t>
            </a:r>
            <a:endParaRPr sz="4000" b="1" dirty="0">
              <a:solidFill>
                <a:schemeClr val="accent3"/>
              </a:solidFill>
              <a:latin typeface="Times New Roman" panose="02020603050405020304" pitchFamily="18" charset="0"/>
              <a:cs typeface="Times New Roman" panose="02020603050405020304" pitchFamily="18" charset="0"/>
            </a:endParaRPr>
          </a:p>
        </p:txBody>
      </p:sp>
      <p:sp>
        <p:nvSpPr>
          <p:cNvPr id="14" name="Google Shape;778;p45"/>
          <p:cNvSpPr txBox="1">
            <a:spLocks/>
          </p:cNvSpPr>
          <p:nvPr/>
        </p:nvSpPr>
        <p:spPr>
          <a:xfrm>
            <a:off x="4947140" y="1538748"/>
            <a:ext cx="2163200" cy="555200"/>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Ơ-</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rô</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pê</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-ô-it</a:t>
            </a:r>
          </a:p>
        </p:txBody>
      </p:sp>
      <p:sp>
        <p:nvSpPr>
          <p:cNvPr id="15" name="Google Shape;779;p45"/>
          <p:cNvSpPr txBox="1">
            <a:spLocks/>
          </p:cNvSpPr>
          <p:nvPr/>
        </p:nvSpPr>
        <p:spPr>
          <a:xfrm>
            <a:off x="8461100" y="1518238"/>
            <a:ext cx="2163200" cy="555200"/>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Ô-</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xtra</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a:t>
            </a:r>
            <a:r>
              <a:rPr lang="en-US" sz="2000" b="1" kern="0" dirty="0" err="1">
                <a:latin typeface="Times New Roman" panose="02020603050405020304" pitchFamily="18" charset="0"/>
                <a:ea typeface="#9Slide03 Roboto Medium" panose="02000000000000000000" pitchFamily="2" charset="0"/>
                <a:cs typeface="Times New Roman" panose="02020603050405020304" pitchFamily="18" charset="0"/>
              </a:rPr>
              <a:t>lô</a:t>
            </a:r>
            <a:r>
              <a:rPr lang="en-US" sz="2000" b="1" kern="0" dirty="0">
                <a:latin typeface="Times New Roman" panose="02020603050405020304" pitchFamily="18" charset="0"/>
                <a:ea typeface="#9Slide03 Roboto Medium" panose="02000000000000000000" pitchFamily="2" charset="0"/>
                <a:cs typeface="Times New Roman" panose="02020603050405020304" pitchFamily="18" charset="0"/>
              </a:rPr>
              <a:t>-it</a:t>
            </a:r>
          </a:p>
        </p:txBody>
      </p:sp>
      <p:grpSp>
        <p:nvGrpSpPr>
          <p:cNvPr id="74" name="Google Shape;838;p45"/>
          <p:cNvGrpSpPr/>
          <p:nvPr/>
        </p:nvGrpSpPr>
        <p:grpSpPr>
          <a:xfrm rot="-573674">
            <a:off x="6164379" y="3853457"/>
            <a:ext cx="667765" cy="422544"/>
            <a:chOff x="4673595" y="4291597"/>
            <a:chExt cx="500829" cy="316911"/>
          </a:xfrm>
        </p:grpSpPr>
        <p:sp>
          <p:nvSpPr>
            <p:cNvPr id="75" name="Google Shape;839;p45"/>
            <p:cNvSpPr/>
            <p:nvPr/>
          </p:nvSpPr>
          <p:spPr>
            <a:xfrm rot="3550481">
              <a:off x="4684542" y="4413598"/>
              <a:ext cx="204512" cy="141621"/>
            </a:xfrm>
            <a:custGeom>
              <a:avLst/>
              <a:gdLst/>
              <a:ahLst/>
              <a:cxnLst/>
              <a:rect l="l" t="t" r="r" b="b"/>
              <a:pathLst>
                <a:path w="14229" h="9851" extrusionOk="0">
                  <a:moveTo>
                    <a:pt x="13071" y="1"/>
                  </a:moveTo>
                  <a:cubicBezTo>
                    <a:pt x="10847" y="1"/>
                    <a:pt x="5981" y="289"/>
                    <a:pt x="3517" y="2661"/>
                  </a:cubicBezTo>
                  <a:cubicBezTo>
                    <a:pt x="261" y="5797"/>
                    <a:pt x="0" y="8426"/>
                    <a:pt x="2182" y="9578"/>
                  </a:cubicBezTo>
                  <a:cubicBezTo>
                    <a:pt x="2538" y="9766"/>
                    <a:pt x="2896" y="9850"/>
                    <a:pt x="3251" y="9850"/>
                  </a:cubicBezTo>
                  <a:cubicBezTo>
                    <a:pt x="5074" y="9850"/>
                    <a:pt x="6828" y="7628"/>
                    <a:pt x="7892" y="5760"/>
                  </a:cubicBezTo>
                  <a:cubicBezTo>
                    <a:pt x="10111" y="1864"/>
                    <a:pt x="14229" y="30"/>
                    <a:pt x="14229" y="30"/>
                  </a:cubicBezTo>
                  <a:cubicBezTo>
                    <a:pt x="14229" y="30"/>
                    <a:pt x="13787" y="1"/>
                    <a:pt x="13071"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76" name="Google Shape;840;p45"/>
            <p:cNvSpPr/>
            <p:nvPr/>
          </p:nvSpPr>
          <p:spPr>
            <a:xfrm rot="3550481">
              <a:off x="4975549" y="4310019"/>
              <a:ext cx="152942" cy="193822"/>
            </a:xfrm>
            <a:custGeom>
              <a:avLst/>
              <a:gdLst/>
              <a:ahLst/>
              <a:cxnLst/>
              <a:rect l="l" t="t" r="r" b="b"/>
              <a:pathLst>
                <a:path w="10641" h="13482" extrusionOk="0">
                  <a:moveTo>
                    <a:pt x="3458" y="0"/>
                  </a:moveTo>
                  <a:cubicBezTo>
                    <a:pt x="3386" y="0"/>
                    <a:pt x="3313" y="4"/>
                    <a:pt x="3238" y="10"/>
                  </a:cubicBezTo>
                  <a:cubicBezTo>
                    <a:pt x="779" y="226"/>
                    <a:pt x="0" y="2750"/>
                    <a:pt x="1787" y="6903"/>
                  </a:cubicBezTo>
                  <a:cubicBezTo>
                    <a:pt x="3572" y="11056"/>
                    <a:pt x="10640" y="13482"/>
                    <a:pt x="10640" y="13482"/>
                  </a:cubicBezTo>
                  <a:cubicBezTo>
                    <a:pt x="10640" y="13482"/>
                    <a:pt x="7556" y="10194"/>
                    <a:pt x="7020" y="5744"/>
                  </a:cubicBezTo>
                  <a:cubicBezTo>
                    <a:pt x="6723" y="3270"/>
                    <a:pt x="5757" y="0"/>
                    <a:pt x="3458" y="0"/>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pic>
        <p:nvPicPr>
          <p:cNvPr id="82" name="Picture 81"/>
          <p:cNvPicPr>
            <a:picLocks noChangeAspect="1"/>
          </p:cNvPicPr>
          <p:nvPr/>
        </p:nvPicPr>
        <p:blipFill>
          <a:blip r:embed="rId2"/>
          <a:stretch>
            <a:fillRect/>
          </a:stretch>
        </p:blipFill>
        <p:spPr>
          <a:xfrm>
            <a:off x="4721273" y="2289942"/>
            <a:ext cx="2652718" cy="3659472"/>
          </a:xfrm>
          <a:prstGeom prst="rect">
            <a:avLst/>
          </a:prstGeom>
        </p:spPr>
      </p:pic>
      <p:pic>
        <p:nvPicPr>
          <p:cNvPr id="83" name="Picture 82"/>
          <p:cNvPicPr>
            <a:picLocks noChangeAspect="1"/>
          </p:cNvPicPr>
          <p:nvPr/>
        </p:nvPicPr>
        <p:blipFill>
          <a:blip r:embed="rId3"/>
          <a:stretch>
            <a:fillRect/>
          </a:stretch>
        </p:blipFill>
        <p:spPr>
          <a:xfrm>
            <a:off x="1045583" y="2289942"/>
            <a:ext cx="2657617" cy="3659669"/>
          </a:xfrm>
          <a:prstGeom prst="rect">
            <a:avLst/>
          </a:prstGeom>
        </p:spPr>
      </p:pic>
      <p:pic>
        <p:nvPicPr>
          <p:cNvPr id="84" name="Picture 83"/>
          <p:cNvPicPr>
            <a:picLocks noChangeAspect="1"/>
          </p:cNvPicPr>
          <p:nvPr/>
        </p:nvPicPr>
        <p:blipFill>
          <a:blip r:embed="rId4"/>
          <a:stretch>
            <a:fillRect/>
          </a:stretch>
        </p:blipFill>
        <p:spPr>
          <a:xfrm>
            <a:off x="8298383" y="2310454"/>
            <a:ext cx="2799331" cy="3618647"/>
          </a:xfrm>
          <a:prstGeom prst="rect">
            <a:avLst/>
          </a:prstGeom>
        </p:spPr>
      </p:pic>
    </p:spTree>
    <p:extLst>
      <p:ext uri="{BB962C8B-B14F-4D97-AF65-F5344CB8AC3E}">
        <p14:creationId xmlns:p14="http://schemas.microsoft.com/office/powerpoint/2010/main" val="27228779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4"/>
                                        </p:tgtEl>
                                        <p:attrNameLst>
                                          <p:attrName>style.visibility</p:attrName>
                                        </p:attrNameLst>
                                      </p:cBhvr>
                                      <p:to>
                                        <p:strVal val="visible"/>
                                      </p:to>
                                    </p:set>
                                    <p:anim calcmode="lin" valueType="num">
                                      <p:cBhvr additive="base">
                                        <p:cTn id="37" dur="500" fill="hold"/>
                                        <p:tgtEl>
                                          <p:spTgt spid="74"/>
                                        </p:tgtEl>
                                        <p:attrNameLst>
                                          <p:attrName>ppt_x</p:attrName>
                                        </p:attrNameLst>
                                      </p:cBhvr>
                                      <p:tavLst>
                                        <p:tav tm="0">
                                          <p:val>
                                            <p:strVal val="#ppt_x"/>
                                          </p:val>
                                        </p:tav>
                                        <p:tav tm="100000">
                                          <p:val>
                                            <p:strVal val="#ppt_x"/>
                                          </p:val>
                                        </p:tav>
                                      </p:tavLst>
                                    </p:anim>
                                    <p:anim calcmode="lin" valueType="num">
                                      <p:cBhvr additive="base">
                                        <p:cTn id="38" dur="500" fill="hold"/>
                                        <p:tgtEl>
                                          <p:spTgt spid="74"/>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82"/>
                                        </p:tgtEl>
                                        <p:attrNameLst>
                                          <p:attrName>style.visibility</p:attrName>
                                        </p:attrNameLst>
                                      </p:cBhvr>
                                      <p:to>
                                        <p:strVal val="visible"/>
                                      </p:to>
                                    </p:set>
                                    <p:anim calcmode="lin" valueType="num">
                                      <p:cBhvr additive="base">
                                        <p:cTn id="41" dur="500" fill="hold"/>
                                        <p:tgtEl>
                                          <p:spTgt spid="82"/>
                                        </p:tgtEl>
                                        <p:attrNameLst>
                                          <p:attrName>ppt_x</p:attrName>
                                        </p:attrNameLst>
                                      </p:cBhvr>
                                      <p:tavLst>
                                        <p:tav tm="0">
                                          <p:val>
                                            <p:strVal val="#ppt_x"/>
                                          </p:val>
                                        </p:tav>
                                        <p:tav tm="100000">
                                          <p:val>
                                            <p:strVal val="#ppt_x"/>
                                          </p:val>
                                        </p:tav>
                                      </p:tavLst>
                                    </p:anim>
                                    <p:anim calcmode="lin" valueType="num">
                                      <p:cBhvr additive="base">
                                        <p:cTn id="42" dur="500" fill="hold"/>
                                        <p:tgtEl>
                                          <p:spTgt spid="82"/>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83"/>
                                        </p:tgtEl>
                                        <p:attrNameLst>
                                          <p:attrName>style.visibility</p:attrName>
                                        </p:attrNameLst>
                                      </p:cBhvr>
                                      <p:to>
                                        <p:strVal val="visible"/>
                                      </p:to>
                                    </p:set>
                                    <p:anim calcmode="lin" valueType="num">
                                      <p:cBhvr additive="base">
                                        <p:cTn id="45" dur="500" fill="hold"/>
                                        <p:tgtEl>
                                          <p:spTgt spid="83"/>
                                        </p:tgtEl>
                                        <p:attrNameLst>
                                          <p:attrName>ppt_x</p:attrName>
                                        </p:attrNameLst>
                                      </p:cBhvr>
                                      <p:tavLst>
                                        <p:tav tm="0">
                                          <p:val>
                                            <p:strVal val="#ppt_x"/>
                                          </p:val>
                                        </p:tav>
                                        <p:tav tm="100000">
                                          <p:val>
                                            <p:strVal val="#ppt_x"/>
                                          </p:val>
                                        </p:tav>
                                      </p:tavLst>
                                    </p:anim>
                                    <p:anim calcmode="lin" valueType="num">
                                      <p:cBhvr additive="base">
                                        <p:cTn id="46" dur="500" fill="hold"/>
                                        <p:tgtEl>
                                          <p:spTgt spid="83"/>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84"/>
                                        </p:tgtEl>
                                        <p:attrNameLst>
                                          <p:attrName>style.visibility</p:attrName>
                                        </p:attrNameLst>
                                      </p:cBhvr>
                                      <p:to>
                                        <p:strVal val="visible"/>
                                      </p:to>
                                    </p:set>
                                    <p:anim calcmode="lin" valueType="num">
                                      <p:cBhvr additive="base">
                                        <p:cTn id="49" dur="500" fill="hold"/>
                                        <p:tgtEl>
                                          <p:spTgt spid="84"/>
                                        </p:tgtEl>
                                        <p:attrNameLst>
                                          <p:attrName>ppt_x</p:attrName>
                                        </p:attrNameLst>
                                      </p:cBhvr>
                                      <p:tavLst>
                                        <p:tav tm="0">
                                          <p:val>
                                            <p:strVal val="#ppt_x"/>
                                          </p:val>
                                        </p:tav>
                                        <p:tav tm="100000">
                                          <p:val>
                                            <p:strVal val="#ppt_x"/>
                                          </p:val>
                                        </p:tav>
                                      </p:tavLst>
                                    </p:anim>
                                    <p:anim calcmode="lin" valueType="num">
                                      <p:cBhvr additive="base">
                                        <p:cTn id="50" dur="500" fill="hold"/>
                                        <p:tgtEl>
                                          <p:spTgt spid="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p:bldP spid="13" grpId="0"/>
      <p:bldP spid="14"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xmlns="" id="{30CAAF25-A5B2-49DA-9E26-4D295C8D4AEC}"/>
              </a:ext>
            </a:extLst>
          </p:cNvPr>
          <p:cNvSpPr/>
          <p:nvPr/>
        </p:nvSpPr>
        <p:spPr>
          <a:xfrm>
            <a:off x="329785" y="2072568"/>
            <a:ext cx="2304764" cy="1195288"/>
          </a:xfrm>
          <a:prstGeom prst="roundRect">
            <a:avLst/>
          </a:prstGeom>
          <a:solidFill>
            <a:srgbClr val="684130"/>
          </a:solidFill>
          <a:ln w="12700" cap="flat" cmpd="sng" algn="ctr">
            <a:noFill/>
            <a:prstDash val="solid"/>
            <a:miter lim="800000"/>
          </a:ln>
          <a:effectLst/>
        </p:spPr>
        <p:txBody>
          <a:bodyPr rtlCol="0" anchor="ctr"/>
          <a:lstStyle/>
          <a:p>
            <a:pPr marL="0" marR="0" lvl="0" indent="0" algn="ctr" defTabSz="914377" eaLnBrk="1" fontAlgn="auto" latinLnBrk="0" hangingPunct="1">
              <a:lnSpc>
                <a:spcPct val="100000"/>
              </a:lnSpc>
              <a:spcBef>
                <a:spcPts val="0"/>
              </a:spcBef>
              <a:spcAft>
                <a:spcPts val="0"/>
              </a:spcAft>
              <a:buClrTx/>
              <a:buSzTx/>
              <a:buFontTx/>
              <a:buNone/>
              <a:tabLst/>
              <a:defRPr/>
            </a:pPr>
            <a:endParaRPr kumimoji="0" lang="en-US" sz="2100" b="0" i="0" u="none" strike="noStrike" kern="0" cap="none" spc="0" normalizeH="0" baseline="0" noProof="0">
              <a:ln>
                <a:noFill/>
              </a:ln>
              <a:solidFill>
                <a:prstClr val="white"/>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6" name="Left Brace 5">
            <a:extLst>
              <a:ext uri="{FF2B5EF4-FFF2-40B4-BE49-F238E27FC236}">
                <a16:creationId xmlns:a16="http://schemas.microsoft.com/office/drawing/2014/main" xmlns="" id="{21C12DD4-EE4A-4E35-8075-A4333B1CCABD}"/>
              </a:ext>
            </a:extLst>
          </p:cNvPr>
          <p:cNvSpPr/>
          <p:nvPr/>
        </p:nvSpPr>
        <p:spPr>
          <a:xfrm>
            <a:off x="2736924" y="1129372"/>
            <a:ext cx="538843" cy="3087003"/>
          </a:xfrm>
          <a:prstGeom prst="leftBrace">
            <a:avLst/>
          </a:prstGeom>
          <a:noFill/>
          <a:ln w="6350" cap="flat" cmpd="sng" algn="ctr">
            <a:solidFill>
              <a:sysClr val="windowText" lastClr="000000">
                <a:lumMod val="95000"/>
                <a:lumOff val="5000"/>
              </a:sysClr>
            </a:solidFill>
            <a:prstDash val="solid"/>
            <a:miter lim="800000"/>
          </a:ln>
          <a:effectLst/>
        </p:spPr>
        <p:txBody>
          <a:bodyPr rtlCol="0" anchor="ctr"/>
          <a:lstStyle/>
          <a:p>
            <a:pPr marL="0" marR="0" lvl="0" indent="0" algn="ctr" defTabSz="914377" eaLnBrk="1" fontAlgn="auto" latinLnBrk="0" hangingPunct="1">
              <a:lnSpc>
                <a:spcPct val="100000"/>
              </a:lnSpc>
              <a:spcBef>
                <a:spcPts val="0"/>
              </a:spcBef>
              <a:spcAft>
                <a:spcPts val="0"/>
              </a:spcAft>
              <a:buClrTx/>
              <a:buSzTx/>
              <a:buFontTx/>
              <a:buNone/>
              <a:tabLst/>
              <a:defRPr/>
            </a:pPr>
            <a:endParaRPr kumimoji="0" lang="en-US" sz="2100" b="0" i="0" u="none" strike="noStrike" kern="0" cap="none" spc="0" normalizeH="0" baseline="0" noProof="0">
              <a:ln>
                <a:noFill/>
              </a:ln>
              <a:solidFill>
                <a:prstClr val="black"/>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8" name="TextBox 7">
            <a:extLst>
              <a:ext uri="{FF2B5EF4-FFF2-40B4-BE49-F238E27FC236}">
                <a16:creationId xmlns:a16="http://schemas.microsoft.com/office/drawing/2014/main" xmlns="" id="{691E770A-3F07-4005-B95E-08AC701B69BA}"/>
              </a:ext>
            </a:extLst>
          </p:cNvPr>
          <p:cNvSpPr txBox="1"/>
          <p:nvPr/>
        </p:nvSpPr>
        <p:spPr>
          <a:xfrm>
            <a:off x="456713" y="2206028"/>
            <a:ext cx="2050908" cy="1061829"/>
          </a:xfrm>
          <a:prstGeom prst="rect">
            <a:avLst/>
          </a:prstGeom>
          <a:noFill/>
        </p:spPr>
        <p:txBody>
          <a:bodyPr wrap="square">
            <a:spAutoFit/>
          </a:bodyPr>
          <a:lstStyle/>
          <a:p>
            <a:pPr algn="ctr" defTabSz="914377">
              <a:defRPr/>
            </a:pPr>
            <a:r>
              <a:rPr lang="vi-VN" sz="21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Dân cư châu Á thuộc nhiều chủng tộc</a:t>
            </a:r>
            <a:endParaRPr lang="en-US" sz="21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9" name="TextBox 8">
            <a:extLst>
              <a:ext uri="{FF2B5EF4-FFF2-40B4-BE49-F238E27FC236}">
                <a16:creationId xmlns:a16="http://schemas.microsoft.com/office/drawing/2014/main" xmlns="" id="{5438BEA1-AB89-4D17-9186-419DCC90D174}"/>
              </a:ext>
            </a:extLst>
          </p:cNvPr>
          <p:cNvSpPr txBox="1"/>
          <p:nvPr/>
        </p:nvSpPr>
        <p:spPr>
          <a:xfrm>
            <a:off x="4557933" y="801641"/>
            <a:ext cx="6759641" cy="470513"/>
          </a:xfrm>
          <a:prstGeom prst="rect">
            <a:avLst/>
          </a:prstGeom>
          <a:noFill/>
        </p:spPr>
        <p:txBody>
          <a:bodyPr wrap="square">
            <a:spAutoFit/>
          </a:bodyPr>
          <a:lstStyle/>
          <a:p>
            <a:pPr algn="just" defTabSz="1219170" eaLnBrk="0" fontAlgn="base" hangingPunct="0">
              <a:lnSpc>
                <a:spcPct val="130000"/>
              </a:lnSpc>
              <a:defRPr/>
            </a:pPr>
            <a:r>
              <a:rPr lang="en-US" sz="21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a:t>
            </a:r>
            <a:r>
              <a:rPr lang="vi-VN"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hủng tộc Ơ-rô-pê-ô-it</a:t>
            </a:r>
            <a:r>
              <a:rPr lang="vi-VN" sz="21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Trung Á, Nam Á, Tây Nam Á</a:t>
            </a:r>
            <a:r>
              <a:rPr lang="en-US" sz="21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endParaRPr lang="en-US" altLang="en-US" sz="21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0" name="TextBox 9">
            <a:extLst>
              <a:ext uri="{FF2B5EF4-FFF2-40B4-BE49-F238E27FC236}">
                <a16:creationId xmlns:a16="http://schemas.microsoft.com/office/drawing/2014/main" xmlns="" id="{FCAF33DA-1022-4025-A61A-59F6751CA73F}"/>
              </a:ext>
            </a:extLst>
          </p:cNvPr>
          <p:cNvSpPr txBox="1"/>
          <p:nvPr/>
        </p:nvSpPr>
        <p:spPr>
          <a:xfrm>
            <a:off x="4557933" y="2434473"/>
            <a:ext cx="6716166" cy="518988"/>
          </a:xfrm>
          <a:prstGeom prst="rect">
            <a:avLst/>
          </a:prstGeom>
          <a:noFill/>
        </p:spPr>
        <p:txBody>
          <a:bodyPr wrap="square">
            <a:spAutoFit/>
          </a:bodyPr>
          <a:lstStyle/>
          <a:p>
            <a:pPr algn="just" defTabSz="1219170" eaLnBrk="0" fontAlgn="base" hangingPunct="0">
              <a:lnSpc>
                <a:spcPct val="150000"/>
              </a:lnSpc>
              <a:defRPr/>
            </a:pP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Môn</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gô</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lô</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-it: </a:t>
            </a:r>
            <a:r>
              <a:rPr lang="en-US" sz="21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Bắc</a:t>
            </a:r>
            <a:r>
              <a:rPr lang="en-US" sz="21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Á, Đông Nam Á, Đông Á.</a:t>
            </a:r>
            <a:endParaRPr lang="en-US" altLang="en-US" sz="21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1" name="TextBox 10">
            <a:extLst>
              <a:ext uri="{FF2B5EF4-FFF2-40B4-BE49-F238E27FC236}">
                <a16:creationId xmlns:a16="http://schemas.microsoft.com/office/drawing/2014/main" xmlns="" id="{402959AF-80C8-433F-82D3-8679474D7240}"/>
              </a:ext>
            </a:extLst>
          </p:cNvPr>
          <p:cNvSpPr txBox="1"/>
          <p:nvPr/>
        </p:nvSpPr>
        <p:spPr>
          <a:xfrm>
            <a:off x="4624494" y="4105981"/>
            <a:ext cx="5766676" cy="518988"/>
          </a:xfrm>
          <a:prstGeom prst="rect">
            <a:avLst/>
          </a:prstGeom>
          <a:noFill/>
        </p:spPr>
        <p:txBody>
          <a:bodyPr wrap="square">
            <a:spAutoFit/>
          </a:bodyPr>
          <a:lstStyle/>
          <a:p>
            <a:pPr algn="just" defTabSz="914377">
              <a:lnSpc>
                <a:spcPct val="150000"/>
              </a:lnSpc>
              <a:defRPr/>
            </a:pP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Ô-</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xtra</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1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lô</a:t>
            </a:r>
            <a:r>
              <a:rPr lang="en-US" sz="21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-it: </a:t>
            </a:r>
            <a:r>
              <a:rPr lang="en-US" sz="21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Đông Nam Á, Nam Á</a:t>
            </a:r>
            <a:endParaRPr lang="en-US" sz="21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12" name="Picture 11">
            <a:extLst>
              <a:ext uri="{FF2B5EF4-FFF2-40B4-BE49-F238E27FC236}">
                <a16:creationId xmlns:a16="http://schemas.microsoft.com/office/drawing/2014/main" xmlns="" id="{75DB5D2D-F3A6-4CE5-A13E-5E19F5F09246}"/>
              </a:ext>
            </a:extLst>
          </p:cNvPr>
          <p:cNvPicPr>
            <a:picLocks noChangeAspect="1"/>
          </p:cNvPicPr>
          <p:nvPr/>
        </p:nvPicPr>
        <p:blipFill>
          <a:blip r:embed="rId2"/>
          <a:stretch>
            <a:fillRect/>
          </a:stretch>
        </p:blipFill>
        <p:spPr>
          <a:xfrm>
            <a:off x="3387121" y="107993"/>
            <a:ext cx="1209347" cy="1645148"/>
          </a:xfrm>
          <a:prstGeom prst="rect">
            <a:avLst/>
          </a:prstGeom>
        </p:spPr>
      </p:pic>
      <p:pic>
        <p:nvPicPr>
          <p:cNvPr id="13" name="Picture 12">
            <a:extLst>
              <a:ext uri="{FF2B5EF4-FFF2-40B4-BE49-F238E27FC236}">
                <a16:creationId xmlns:a16="http://schemas.microsoft.com/office/drawing/2014/main" xmlns="" id="{9D1D040A-59AA-43FF-9CA8-E4D4E5B2D71F}"/>
              </a:ext>
            </a:extLst>
          </p:cNvPr>
          <p:cNvPicPr>
            <a:picLocks noChangeAspect="1"/>
          </p:cNvPicPr>
          <p:nvPr/>
        </p:nvPicPr>
        <p:blipFill>
          <a:blip r:embed="rId3"/>
          <a:stretch>
            <a:fillRect/>
          </a:stretch>
        </p:blipFill>
        <p:spPr>
          <a:xfrm>
            <a:off x="3378143" y="1807353"/>
            <a:ext cx="1246351" cy="1731043"/>
          </a:xfrm>
          <a:prstGeom prst="rect">
            <a:avLst/>
          </a:prstGeom>
        </p:spPr>
      </p:pic>
      <p:pic>
        <p:nvPicPr>
          <p:cNvPr id="14" name="Picture 13">
            <a:extLst>
              <a:ext uri="{FF2B5EF4-FFF2-40B4-BE49-F238E27FC236}">
                <a16:creationId xmlns:a16="http://schemas.microsoft.com/office/drawing/2014/main" xmlns="" id="{8B2FAAC2-0FA5-435F-B226-F956630890F1}"/>
              </a:ext>
            </a:extLst>
          </p:cNvPr>
          <p:cNvPicPr>
            <a:picLocks noChangeAspect="1"/>
          </p:cNvPicPr>
          <p:nvPr/>
        </p:nvPicPr>
        <p:blipFill>
          <a:blip r:embed="rId4"/>
          <a:stretch>
            <a:fillRect/>
          </a:stretch>
        </p:blipFill>
        <p:spPr>
          <a:xfrm>
            <a:off x="3387121" y="3579139"/>
            <a:ext cx="1285765" cy="1710527"/>
          </a:xfrm>
          <a:prstGeom prst="rect">
            <a:avLst/>
          </a:prstGeom>
        </p:spPr>
      </p:pic>
      <p:pic>
        <p:nvPicPr>
          <p:cNvPr id="17" name="Picture 2" descr="Group Of People Background, PNG, 1251x1043px, 2019, Social Group, Behavior,  Cartoon, Child Download Free">
            <a:extLst>
              <a:ext uri="{FF2B5EF4-FFF2-40B4-BE49-F238E27FC236}">
                <a16:creationId xmlns:a16="http://schemas.microsoft.com/office/drawing/2014/main" xmlns="" id="{897E9368-BE85-44EE-A806-9AB23C654040}"/>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9810" b="99268" l="0" r="99390"/>
                    </a14:imgEffect>
                  </a14:imgLayer>
                </a14:imgProps>
              </a:ext>
              <a:ext uri="{28A0092B-C50C-407E-A947-70E740481C1C}">
                <a14:useLocalDpi xmlns:a14="http://schemas.microsoft.com/office/drawing/2010/main" val="0"/>
              </a:ext>
            </a:extLst>
          </a:blip>
          <a:srcRect/>
          <a:stretch>
            <a:fillRect/>
          </a:stretch>
        </p:blipFill>
        <p:spPr bwMode="auto">
          <a:xfrm>
            <a:off x="10682503" y="5492027"/>
            <a:ext cx="1509497" cy="1049042"/>
          </a:xfrm>
          <a:prstGeom prst="rect">
            <a:avLst/>
          </a:prstGeom>
          <a:noFill/>
          <a:extLst>
            <a:ext uri="{909E8E84-426E-40DD-AFC4-6F175D3DCCD1}">
              <a14:hiddenFill xmlns:a14="http://schemas.microsoft.com/office/drawing/2010/main">
                <a:solidFill>
                  <a:srgbClr val="FFFFFF"/>
                </a:solidFill>
              </a14:hiddenFill>
            </a:ext>
          </a:extLst>
        </p:spPr>
      </p:pic>
      <p:sp>
        <p:nvSpPr>
          <p:cNvPr id="18" name="Google Shape;24109;p45"/>
          <p:cNvSpPr txBox="1">
            <a:spLocks/>
          </p:cNvSpPr>
          <p:nvPr/>
        </p:nvSpPr>
        <p:spPr>
          <a:xfrm rot="1284">
            <a:off x="4558064" y="5838232"/>
            <a:ext cx="6087449" cy="701700"/>
          </a:xfrm>
          <a:prstGeom prst="rect">
            <a:avLst/>
          </a:prstGeom>
          <a:solidFill>
            <a:srgbClr val="98EFC7"/>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r"/>
            <a:endParaRPr lang="en-US" kern="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53B90E7F-3BFA-4E5A-A3F8-CDFB9105FADE}"/>
              </a:ext>
            </a:extLst>
          </p:cNvPr>
          <p:cNvSpPr txBox="1"/>
          <p:nvPr/>
        </p:nvSpPr>
        <p:spPr>
          <a:xfrm>
            <a:off x="4557933" y="5945520"/>
            <a:ext cx="7601597" cy="430887"/>
          </a:xfrm>
          <a:prstGeom prst="rect">
            <a:avLst/>
          </a:prstGeom>
          <a:noFill/>
        </p:spPr>
        <p:txBody>
          <a:bodyPr wrap="square">
            <a:spAutoFit/>
          </a:bodyPr>
          <a:lstStyle/>
          <a:p>
            <a:pPr algn="just" defTabSz="914377"/>
            <a:r>
              <a:rPr lang="vi-VN" sz="220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 chủng tộc giao lưu đã dẫn tới sự hợp</a:t>
            </a:r>
            <a:r>
              <a:rPr lang="en-US" sz="220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vi-VN" sz="220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rPr>
              <a:t>huyết.</a:t>
            </a:r>
            <a:endParaRPr lang="en-US" sz="220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20" name="Right Arrow 19"/>
          <p:cNvSpPr/>
          <p:nvPr/>
        </p:nvSpPr>
        <p:spPr>
          <a:xfrm>
            <a:off x="3435254" y="5837095"/>
            <a:ext cx="734677" cy="595549"/>
          </a:xfrm>
          <a:prstGeom prst="rightArrow">
            <a:avLst/>
          </a:prstGeom>
          <a:solidFill>
            <a:srgbClr val="99C3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30936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1000"/>
                                        <p:tgtEl>
                                          <p:spTgt spid="17"/>
                                        </p:tgtEl>
                                      </p:cBhvr>
                                    </p:animEffect>
                                    <p:anim calcmode="lin" valueType="num">
                                      <p:cBhvr>
                                        <p:cTn id="40" dur="1000" fill="hold"/>
                                        <p:tgtEl>
                                          <p:spTgt spid="17"/>
                                        </p:tgtEl>
                                        <p:attrNameLst>
                                          <p:attrName>ppt_x</p:attrName>
                                        </p:attrNameLst>
                                      </p:cBhvr>
                                      <p:tavLst>
                                        <p:tav tm="0">
                                          <p:val>
                                            <p:strVal val="#ppt_x"/>
                                          </p:val>
                                        </p:tav>
                                        <p:tav tm="100000">
                                          <p:val>
                                            <p:strVal val="#ppt_x"/>
                                          </p:val>
                                        </p:tav>
                                      </p:tavLst>
                                    </p:anim>
                                    <p:anim calcmode="lin" valueType="num">
                                      <p:cBhvr>
                                        <p:cTn id="41" dur="900" decel="100000" fill="hold"/>
                                        <p:tgtEl>
                                          <p:spTgt spid="17"/>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par>
                                <p:cTn id="43" presetID="37"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1000"/>
                                        <p:tgtEl>
                                          <p:spTgt spid="18"/>
                                        </p:tgtEl>
                                      </p:cBhvr>
                                    </p:animEffect>
                                    <p:anim calcmode="lin" valueType="num">
                                      <p:cBhvr>
                                        <p:cTn id="46" dur="1000" fill="hold"/>
                                        <p:tgtEl>
                                          <p:spTgt spid="18"/>
                                        </p:tgtEl>
                                        <p:attrNameLst>
                                          <p:attrName>ppt_x</p:attrName>
                                        </p:attrNameLst>
                                      </p:cBhvr>
                                      <p:tavLst>
                                        <p:tav tm="0">
                                          <p:val>
                                            <p:strVal val="#ppt_x"/>
                                          </p:val>
                                        </p:tav>
                                        <p:tav tm="100000">
                                          <p:val>
                                            <p:strVal val="#ppt_x"/>
                                          </p:val>
                                        </p:tav>
                                      </p:tavLst>
                                    </p:anim>
                                    <p:anim calcmode="lin" valueType="num">
                                      <p:cBhvr>
                                        <p:cTn id="47" dur="900" decel="100000" fill="hold"/>
                                        <p:tgtEl>
                                          <p:spTgt spid="18"/>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par>
                                <p:cTn id="49" presetID="37" presetClass="entr" presetSubtype="0" fill="hold" grpId="0" nodeType="with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fade">
                                      <p:cBhvr>
                                        <p:cTn id="51" dur="1000"/>
                                        <p:tgtEl>
                                          <p:spTgt spid="19"/>
                                        </p:tgtEl>
                                      </p:cBhvr>
                                    </p:animEffect>
                                    <p:anim calcmode="lin" valueType="num">
                                      <p:cBhvr>
                                        <p:cTn id="52" dur="1000" fill="hold"/>
                                        <p:tgtEl>
                                          <p:spTgt spid="19"/>
                                        </p:tgtEl>
                                        <p:attrNameLst>
                                          <p:attrName>ppt_x</p:attrName>
                                        </p:attrNameLst>
                                      </p:cBhvr>
                                      <p:tavLst>
                                        <p:tav tm="0">
                                          <p:val>
                                            <p:strVal val="#ppt_x"/>
                                          </p:val>
                                        </p:tav>
                                        <p:tav tm="100000">
                                          <p:val>
                                            <p:strVal val="#ppt_x"/>
                                          </p:val>
                                        </p:tav>
                                      </p:tavLst>
                                    </p:anim>
                                    <p:anim calcmode="lin" valueType="num">
                                      <p:cBhvr>
                                        <p:cTn id="53" dur="900" decel="100000" fill="hold"/>
                                        <p:tgtEl>
                                          <p:spTgt spid="19"/>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19"/>
                                        </p:tgtEl>
                                        <p:attrNameLst>
                                          <p:attrName>ppt_y</p:attrName>
                                        </p:attrNameLst>
                                      </p:cBhvr>
                                      <p:tavLst>
                                        <p:tav tm="0">
                                          <p:val>
                                            <p:strVal val="#ppt_y-.03"/>
                                          </p:val>
                                        </p:tav>
                                        <p:tav tm="100000">
                                          <p:val>
                                            <p:strVal val="#ppt_y"/>
                                          </p:val>
                                        </p:tav>
                                      </p:tavLst>
                                    </p:anim>
                                  </p:childTnLst>
                                </p:cTn>
                              </p:par>
                              <p:par>
                                <p:cTn id="55" presetID="37" presetClass="entr" presetSubtype="0" fill="hold" grpId="0" nodeType="with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fade">
                                      <p:cBhvr>
                                        <p:cTn id="57" dur="1000"/>
                                        <p:tgtEl>
                                          <p:spTgt spid="20"/>
                                        </p:tgtEl>
                                      </p:cBhvr>
                                    </p:animEffect>
                                    <p:anim calcmode="lin" valueType="num">
                                      <p:cBhvr>
                                        <p:cTn id="58" dur="1000" fill="hold"/>
                                        <p:tgtEl>
                                          <p:spTgt spid="20"/>
                                        </p:tgtEl>
                                        <p:attrNameLst>
                                          <p:attrName>ppt_x</p:attrName>
                                        </p:attrNameLst>
                                      </p:cBhvr>
                                      <p:tavLst>
                                        <p:tav tm="0">
                                          <p:val>
                                            <p:strVal val="#ppt_x"/>
                                          </p:val>
                                        </p:tav>
                                        <p:tav tm="100000">
                                          <p:val>
                                            <p:strVal val="#ppt_x"/>
                                          </p:val>
                                        </p:tav>
                                      </p:tavLst>
                                    </p:anim>
                                    <p:anim calcmode="lin" valueType="num">
                                      <p:cBhvr>
                                        <p:cTn id="59" dur="900" decel="100000" fill="hold"/>
                                        <p:tgtEl>
                                          <p:spTgt spid="20"/>
                                        </p:tgtEl>
                                        <p:attrNameLst>
                                          <p:attrName>ppt_y</p:attrName>
                                        </p:attrNameLst>
                                      </p:cBhvr>
                                      <p:tavLst>
                                        <p:tav tm="0">
                                          <p:val>
                                            <p:strVal val="#ppt_y+1"/>
                                          </p:val>
                                        </p:tav>
                                        <p:tav tm="100000">
                                          <p:val>
                                            <p:strVal val="#ppt_y-.03"/>
                                          </p:val>
                                        </p:tav>
                                      </p:tavLst>
                                    </p:anim>
                                    <p:anim calcmode="lin" valueType="num">
                                      <p:cBhvr>
                                        <p:cTn id="60" dur="100" accel="100000" fill="hold">
                                          <p:stCondLst>
                                            <p:cond delay="900"/>
                                          </p:stCondLst>
                                        </p:cTn>
                                        <p:tgtEl>
                                          <p:spTgt spid="2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8" grpId="0" animBg="1"/>
      <p:bldP spid="19" grpId="0"/>
      <p:bldP spid="2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30"/>
        <p:cNvGrpSpPr/>
        <p:nvPr/>
      </p:nvGrpSpPr>
      <p:grpSpPr>
        <a:xfrm>
          <a:off x="0" y="0"/>
          <a:ext cx="0" cy="0"/>
          <a:chOff x="0" y="0"/>
          <a:chExt cx="0" cy="0"/>
        </a:xfrm>
      </p:grpSpPr>
      <p:sp>
        <p:nvSpPr>
          <p:cNvPr id="24831" name="Google Shape;24831;p63"/>
          <p:cNvSpPr txBox="1">
            <a:spLocks noGrp="1"/>
          </p:cNvSpPr>
          <p:nvPr>
            <p:ph type="title"/>
          </p:nvPr>
        </p:nvSpPr>
        <p:spPr>
          <a:xfrm>
            <a:off x="309634" y="649787"/>
            <a:ext cx="10272000" cy="763600"/>
          </a:xfrm>
          <a:prstGeom prst="rect">
            <a:avLst/>
          </a:prstGeom>
        </p:spPr>
        <p:txBody>
          <a:bodyPr spcFirstLastPara="1" wrap="square" lIns="121900" tIns="121900" rIns="121900" bIns="121900" anchor="t" anchorCtr="0">
            <a:noAutofit/>
          </a:bodyPr>
          <a:lstStyle/>
          <a:p>
            <a:r>
              <a:rPr lang="en" sz="2800" b="1" dirty="0">
                <a:latin typeface="Times New Roman" panose="02020603050405020304" pitchFamily="18" charset="0"/>
                <a:ea typeface="#9Slide03 Roboto Medium" panose="02000000000000000000" pitchFamily="2" charset="0"/>
                <a:cs typeface="Times New Roman" panose="02020603050405020304" pitchFamily="18" charset="0"/>
              </a:rPr>
              <a:t>a. Dân cư</a:t>
            </a:r>
            <a:endParaRPr sz="2800" b="1" dirty="0">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24832" name="Google Shape;24832;p63"/>
          <p:cNvSpPr/>
          <p:nvPr/>
        </p:nvSpPr>
        <p:spPr>
          <a:xfrm>
            <a:off x="1436765" y="1852639"/>
            <a:ext cx="1403200" cy="960800"/>
          </a:xfrm>
          <a:prstGeom prst="roundRect">
            <a:avLst>
              <a:gd name="adj" fmla="val 50000"/>
            </a:avLst>
          </a:prstGeom>
          <a:solidFill>
            <a:srgbClr val="FFAABE"/>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20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Số dân</a:t>
            </a:r>
            <a:endParaRPr sz="2000" b="1" kern="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sym typeface="Arial"/>
            </a:endParaRPr>
          </a:p>
        </p:txBody>
      </p:sp>
      <p:sp>
        <p:nvSpPr>
          <p:cNvPr id="24833" name="Google Shape;24833;p63"/>
          <p:cNvSpPr txBox="1"/>
          <p:nvPr/>
        </p:nvSpPr>
        <p:spPr>
          <a:xfrm rot="-586">
            <a:off x="965165" y="3349863"/>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just" defTabSz="1219170">
              <a:lnSpc>
                <a:spcPct val="120000"/>
              </a:lnSpc>
              <a:buClr>
                <a:srgbClr val="000000"/>
              </a:buClr>
            </a:pPr>
            <a:endParaRPr sz="1867"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cxnSp>
        <p:nvCxnSpPr>
          <p:cNvPr id="24834" name="Google Shape;24834;p63"/>
          <p:cNvCxnSpPr>
            <a:stCxn id="24832" idx="2"/>
            <a:endCxn id="24833" idx="0"/>
          </p:cNvCxnSpPr>
          <p:nvPr/>
        </p:nvCxnSpPr>
        <p:spPr>
          <a:xfrm>
            <a:off x="2138365" y="2813439"/>
            <a:ext cx="0" cy="536400"/>
          </a:xfrm>
          <a:prstGeom prst="straightConnector1">
            <a:avLst/>
          </a:prstGeom>
          <a:noFill/>
          <a:ln w="9525" cap="flat" cmpd="sng">
            <a:solidFill>
              <a:schemeClr val="dk1"/>
            </a:solidFill>
            <a:prstDash val="dot"/>
            <a:round/>
            <a:headEnd type="none" w="med" len="med"/>
            <a:tailEnd type="none" w="med" len="med"/>
          </a:ln>
        </p:spPr>
      </p:cxnSp>
      <p:sp>
        <p:nvSpPr>
          <p:cNvPr id="24835" name="Google Shape;24835;p63"/>
          <p:cNvSpPr/>
          <p:nvPr/>
        </p:nvSpPr>
        <p:spPr>
          <a:xfrm>
            <a:off x="4064668" y="3008096"/>
            <a:ext cx="1498477" cy="960800"/>
          </a:xfrm>
          <a:prstGeom prst="roundRect">
            <a:avLst>
              <a:gd name="adj" fmla="val 50000"/>
            </a:avLst>
          </a:prstGeom>
          <a:solidFill>
            <a:schemeClr val="accent3"/>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20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Gia tăng DS</a:t>
            </a:r>
            <a:endParaRPr sz="2000" b="1" kern="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sym typeface="Arial"/>
            </a:endParaRPr>
          </a:p>
        </p:txBody>
      </p:sp>
      <p:sp>
        <p:nvSpPr>
          <p:cNvPr id="24836" name="Google Shape;24836;p63"/>
          <p:cNvSpPr txBox="1"/>
          <p:nvPr/>
        </p:nvSpPr>
        <p:spPr>
          <a:xfrm rot="586">
            <a:off x="3593069" y="4509804"/>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Giảm đáng kể</a:t>
            </a:r>
            <a:endParaRPr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cxnSp>
        <p:nvCxnSpPr>
          <p:cNvPr id="24837" name="Google Shape;24837;p63"/>
          <p:cNvCxnSpPr>
            <a:stCxn id="24835" idx="2"/>
            <a:endCxn id="24836" idx="0"/>
          </p:cNvCxnSpPr>
          <p:nvPr/>
        </p:nvCxnSpPr>
        <p:spPr>
          <a:xfrm>
            <a:off x="4766269" y="3968896"/>
            <a:ext cx="0" cy="540800"/>
          </a:xfrm>
          <a:prstGeom prst="straightConnector1">
            <a:avLst/>
          </a:prstGeom>
          <a:noFill/>
          <a:ln w="9525" cap="flat" cmpd="sng">
            <a:solidFill>
              <a:schemeClr val="dk1"/>
            </a:solidFill>
            <a:prstDash val="dot"/>
            <a:round/>
            <a:headEnd type="none" w="med" len="med"/>
            <a:tailEnd type="none" w="med" len="med"/>
          </a:ln>
        </p:spPr>
      </p:cxnSp>
      <p:sp>
        <p:nvSpPr>
          <p:cNvPr id="24838" name="Google Shape;24838;p63"/>
          <p:cNvSpPr/>
          <p:nvPr/>
        </p:nvSpPr>
        <p:spPr>
          <a:xfrm>
            <a:off x="6653608" y="1852639"/>
            <a:ext cx="1403200" cy="960800"/>
          </a:xfrm>
          <a:prstGeom prst="roundRect">
            <a:avLst>
              <a:gd name="adj" fmla="val 50000"/>
            </a:avLst>
          </a:prstGeom>
          <a:solidFill>
            <a:schemeClr val="accent2"/>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20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Cơ cấu</a:t>
            </a:r>
            <a:endParaRPr sz="2000" b="1" kern="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sym typeface="Arial"/>
            </a:endParaRPr>
          </a:p>
        </p:txBody>
      </p:sp>
      <p:sp>
        <p:nvSpPr>
          <p:cNvPr id="24839" name="Google Shape;24839;p63"/>
          <p:cNvSpPr txBox="1"/>
          <p:nvPr/>
        </p:nvSpPr>
        <p:spPr>
          <a:xfrm rot="-586">
            <a:off x="6182008" y="3349863"/>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Trẻ =&gt; già hóa</a:t>
            </a:r>
            <a:endParaRPr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cxnSp>
        <p:nvCxnSpPr>
          <p:cNvPr id="24840" name="Google Shape;24840;p63"/>
          <p:cNvCxnSpPr>
            <a:stCxn id="24838" idx="2"/>
            <a:endCxn id="24839" idx="0"/>
          </p:cNvCxnSpPr>
          <p:nvPr/>
        </p:nvCxnSpPr>
        <p:spPr>
          <a:xfrm>
            <a:off x="7355208" y="2813439"/>
            <a:ext cx="0" cy="536400"/>
          </a:xfrm>
          <a:prstGeom prst="straightConnector1">
            <a:avLst/>
          </a:prstGeom>
          <a:noFill/>
          <a:ln w="9525" cap="flat" cmpd="sng">
            <a:solidFill>
              <a:schemeClr val="dk1"/>
            </a:solidFill>
            <a:prstDash val="dot"/>
            <a:round/>
            <a:headEnd type="none" w="med" len="med"/>
            <a:tailEnd type="none" w="med" len="med"/>
          </a:ln>
        </p:spPr>
      </p:cxnSp>
      <p:sp>
        <p:nvSpPr>
          <p:cNvPr id="24841" name="Google Shape;24841;p63"/>
          <p:cNvSpPr/>
          <p:nvPr/>
        </p:nvSpPr>
        <p:spPr>
          <a:xfrm rot="980">
            <a:off x="9325268" y="3008296"/>
            <a:ext cx="1403200" cy="960800"/>
          </a:xfrm>
          <a:prstGeom prst="roundRect">
            <a:avLst>
              <a:gd name="adj" fmla="val 50000"/>
            </a:avLst>
          </a:prstGeom>
          <a:solidFill>
            <a:schemeClr val="accent5"/>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20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Rum Raisin"/>
              </a:rPr>
              <a:t>Chủng tộc</a:t>
            </a:r>
            <a:endParaRPr sz="20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rial"/>
            </a:endParaRPr>
          </a:p>
        </p:txBody>
      </p:sp>
      <p:sp>
        <p:nvSpPr>
          <p:cNvPr id="24842" name="Google Shape;24842;p63"/>
          <p:cNvSpPr txBox="1"/>
          <p:nvPr/>
        </p:nvSpPr>
        <p:spPr>
          <a:xfrm rot="-586">
            <a:off x="8853668" y="4509804"/>
            <a:ext cx="2346400" cy="919200"/>
          </a:xfrm>
          <a:prstGeom prst="rect">
            <a:avLst/>
          </a:prstGeom>
          <a:solidFill>
            <a:srgbClr val="E0CFBE"/>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buClr>
                <a:srgbClr val="000000"/>
              </a:buClr>
            </a:pPr>
            <a:r>
              <a:rPr lang="en-US" sz="2100" b="1" dirty="0">
                <a:latin typeface="Times New Roman" panose="02020603050405020304" pitchFamily="18" charset="0"/>
                <a:ea typeface="#9Slide03 Roboto Medium" panose="02000000000000000000" pitchFamily="2" charset="0"/>
                <a:cs typeface="Times New Roman" panose="02020603050405020304" pitchFamily="18" charset="0"/>
              </a:rPr>
              <a:t>T</a:t>
            </a:r>
            <a:r>
              <a:rPr lang="vi-VN" sz="2100" b="1" dirty="0">
                <a:latin typeface="Times New Roman" panose="02020603050405020304" pitchFamily="18" charset="0"/>
                <a:ea typeface="#9Slide03 Roboto Medium" panose="02000000000000000000" pitchFamily="2" charset="0"/>
                <a:cs typeface="Times New Roman" panose="02020603050405020304" pitchFamily="18" charset="0"/>
              </a:rPr>
              <a:t>huộc nhiều chủng </a:t>
            </a:r>
            <a:r>
              <a:rPr lang="en-US" sz="2100" b="1" dirty="0">
                <a:latin typeface="Times New Roman" panose="02020603050405020304" pitchFamily="18" charset="0"/>
                <a:ea typeface="#9Slide03 Roboto Medium" panose="02000000000000000000" pitchFamily="2" charset="0"/>
                <a:cs typeface="Times New Roman" panose="02020603050405020304" pitchFamily="18" charset="0"/>
              </a:rPr>
              <a:t>t</a:t>
            </a:r>
            <a:r>
              <a:rPr lang="vi-VN" sz="2100" b="1" dirty="0">
                <a:latin typeface="Times New Roman" panose="02020603050405020304" pitchFamily="18" charset="0"/>
                <a:ea typeface="#9Slide03 Roboto Medium" panose="02000000000000000000" pitchFamily="2" charset="0"/>
                <a:cs typeface="Times New Roman" panose="02020603050405020304" pitchFamily="18" charset="0"/>
              </a:rPr>
              <a:t>ộc</a:t>
            </a:r>
            <a:endParaRPr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cxnSp>
        <p:nvCxnSpPr>
          <p:cNvPr id="24843" name="Google Shape;24843;p63"/>
          <p:cNvCxnSpPr>
            <a:stCxn id="24841" idx="2"/>
            <a:endCxn id="24842" idx="0"/>
          </p:cNvCxnSpPr>
          <p:nvPr/>
        </p:nvCxnSpPr>
        <p:spPr>
          <a:xfrm>
            <a:off x="10026868" y="3969096"/>
            <a:ext cx="0" cy="540800"/>
          </a:xfrm>
          <a:prstGeom prst="straightConnector1">
            <a:avLst/>
          </a:prstGeom>
          <a:noFill/>
          <a:ln w="9525" cap="flat" cmpd="sng">
            <a:solidFill>
              <a:schemeClr val="dk1"/>
            </a:solidFill>
            <a:prstDash val="dot"/>
            <a:round/>
            <a:headEnd type="none" w="med" len="med"/>
            <a:tailEnd type="none" w="med" len="med"/>
          </a:ln>
        </p:spPr>
      </p:cxnSp>
      <p:cxnSp>
        <p:nvCxnSpPr>
          <p:cNvPr id="24844" name="Google Shape;24844;p63"/>
          <p:cNvCxnSpPr>
            <a:stCxn id="24832" idx="3"/>
            <a:endCxn id="24835" idx="1"/>
          </p:cNvCxnSpPr>
          <p:nvPr/>
        </p:nvCxnSpPr>
        <p:spPr>
          <a:xfrm>
            <a:off x="2839965" y="2333039"/>
            <a:ext cx="1224800" cy="1155600"/>
          </a:xfrm>
          <a:prstGeom prst="straightConnector1">
            <a:avLst/>
          </a:prstGeom>
          <a:noFill/>
          <a:ln w="9525" cap="flat" cmpd="sng">
            <a:solidFill>
              <a:schemeClr val="dk1"/>
            </a:solidFill>
            <a:prstDash val="dot"/>
            <a:round/>
            <a:headEnd type="none" w="med" len="med"/>
            <a:tailEnd type="none" w="med" len="med"/>
          </a:ln>
        </p:spPr>
      </p:cxnSp>
      <p:cxnSp>
        <p:nvCxnSpPr>
          <p:cNvPr id="24845" name="Google Shape;24845;p63"/>
          <p:cNvCxnSpPr>
            <a:stCxn id="24835" idx="3"/>
            <a:endCxn id="24838" idx="1"/>
          </p:cNvCxnSpPr>
          <p:nvPr/>
        </p:nvCxnSpPr>
        <p:spPr>
          <a:xfrm rot="10800000" flipH="1">
            <a:off x="5467869" y="2332896"/>
            <a:ext cx="1185600" cy="1155600"/>
          </a:xfrm>
          <a:prstGeom prst="straightConnector1">
            <a:avLst/>
          </a:prstGeom>
          <a:noFill/>
          <a:ln w="9525" cap="flat" cmpd="sng">
            <a:solidFill>
              <a:schemeClr val="dk1"/>
            </a:solidFill>
            <a:prstDash val="dot"/>
            <a:round/>
            <a:headEnd type="none" w="med" len="med"/>
            <a:tailEnd type="none" w="med" len="med"/>
          </a:ln>
        </p:spPr>
      </p:cxnSp>
      <p:cxnSp>
        <p:nvCxnSpPr>
          <p:cNvPr id="24846" name="Google Shape;24846;p63"/>
          <p:cNvCxnSpPr>
            <a:stCxn id="24838" idx="3"/>
            <a:endCxn id="24841" idx="1"/>
          </p:cNvCxnSpPr>
          <p:nvPr/>
        </p:nvCxnSpPr>
        <p:spPr>
          <a:xfrm>
            <a:off x="8056808" y="2333039"/>
            <a:ext cx="1268400" cy="1155600"/>
          </a:xfrm>
          <a:prstGeom prst="straightConnector1">
            <a:avLst/>
          </a:prstGeom>
          <a:noFill/>
          <a:ln w="9525" cap="flat" cmpd="sng">
            <a:solidFill>
              <a:schemeClr val="dk1"/>
            </a:solidFill>
            <a:prstDash val="dot"/>
            <a:round/>
            <a:headEnd type="none" w="med" len="med"/>
            <a:tailEnd type="none" w="med" len="med"/>
          </a:ln>
        </p:spPr>
      </p:cxnSp>
      <p:sp>
        <p:nvSpPr>
          <p:cNvPr id="24848" name="Google Shape;24848;p63"/>
          <p:cNvSpPr/>
          <p:nvPr/>
        </p:nvSpPr>
        <p:spPr>
          <a:xfrm rot="4855187">
            <a:off x="9806365" y="358167"/>
            <a:ext cx="1439641" cy="1850780"/>
          </a:xfrm>
          <a:prstGeom prst="roundRect">
            <a:avLst>
              <a:gd name="adj" fmla="val 50000"/>
            </a:avLst>
          </a:prstGeom>
          <a:solidFill>
            <a:schemeClr val="bg1">
              <a:lumMod val="90000"/>
            </a:schemeClr>
          </a:solid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24856" name="Google Shape;24856;p63"/>
          <p:cNvGrpSpPr/>
          <p:nvPr/>
        </p:nvGrpSpPr>
        <p:grpSpPr>
          <a:xfrm>
            <a:off x="914967" y="4651500"/>
            <a:ext cx="1733200" cy="1733200"/>
            <a:chOff x="1386350" y="3016925"/>
            <a:chExt cx="1299900" cy="1299900"/>
          </a:xfrm>
          <a:solidFill>
            <a:schemeClr val="accent2">
              <a:lumMod val="60000"/>
              <a:lumOff val="40000"/>
            </a:schemeClr>
          </a:solidFill>
        </p:grpSpPr>
        <p:sp>
          <p:nvSpPr>
            <p:cNvPr id="24857" name="Google Shape;24857;p63"/>
            <p:cNvSpPr/>
            <p:nvPr/>
          </p:nvSpPr>
          <p:spPr>
            <a:xfrm>
              <a:off x="1386350" y="3016925"/>
              <a:ext cx="1299900" cy="1299900"/>
            </a:xfrm>
            <a:prstGeom prst="ellipse">
              <a:avLst/>
            </a:prstGeom>
            <a:grpFill/>
            <a:ln>
              <a:noFill/>
            </a:ln>
            <a:effectLst>
              <a:outerShdw dist="57150" dir="3600000" algn="bl" rotWithShape="0">
                <a:schemeClr val="dk1">
                  <a:alpha val="19000"/>
                </a:schemeClr>
              </a:outerShdw>
            </a:effectLst>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24860" name="Google Shape;24860;p63"/>
            <p:cNvGrpSpPr/>
            <p:nvPr/>
          </p:nvGrpSpPr>
          <p:grpSpPr>
            <a:xfrm rot="21079672">
              <a:off x="1870263" y="3604585"/>
              <a:ext cx="374984" cy="88347"/>
              <a:chOff x="121667" y="3206569"/>
              <a:chExt cx="999402" cy="235462"/>
            </a:xfrm>
            <a:grpFill/>
          </p:grpSpPr>
          <p:sp>
            <p:nvSpPr>
              <p:cNvPr id="24861" name="Google Shape;24861;p63"/>
              <p:cNvSpPr/>
              <p:nvPr/>
            </p:nvSpPr>
            <p:spPr>
              <a:xfrm>
                <a:off x="306076" y="3206569"/>
                <a:ext cx="88149" cy="87882"/>
              </a:xfrm>
              <a:custGeom>
                <a:avLst/>
                <a:gdLst/>
                <a:ahLst/>
                <a:cxnLst/>
                <a:rect l="l" t="t" r="r" b="b"/>
                <a:pathLst>
                  <a:path w="5926" h="5908" extrusionOk="0">
                    <a:moveTo>
                      <a:pt x="2954" y="1"/>
                    </a:moveTo>
                    <a:cubicBezTo>
                      <a:pt x="1327" y="1"/>
                      <a:pt x="0" y="1309"/>
                      <a:pt x="0" y="2954"/>
                    </a:cubicBezTo>
                    <a:cubicBezTo>
                      <a:pt x="0" y="4581"/>
                      <a:pt x="1327" y="5908"/>
                      <a:pt x="2954" y="5908"/>
                    </a:cubicBezTo>
                    <a:cubicBezTo>
                      <a:pt x="4599" y="5908"/>
                      <a:pt x="5925" y="4581"/>
                      <a:pt x="5925" y="2954"/>
                    </a:cubicBezTo>
                    <a:cubicBezTo>
                      <a:pt x="5925" y="1309"/>
                      <a:pt x="4599" y="1"/>
                      <a:pt x="2954" y="1"/>
                    </a:cubicBezTo>
                    <a:close/>
                  </a:path>
                </a:pathLst>
              </a:custGeom>
              <a:grp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862" name="Google Shape;24862;p63"/>
              <p:cNvSpPr/>
              <p:nvPr/>
            </p:nvSpPr>
            <p:spPr>
              <a:xfrm>
                <a:off x="850871" y="3206569"/>
                <a:ext cx="87882" cy="87882"/>
              </a:xfrm>
              <a:custGeom>
                <a:avLst/>
                <a:gdLst/>
                <a:ahLst/>
                <a:cxnLst/>
                <a:rect l="l" t="t" r="r" b="b"/>
                <a:pathLst>
                  <a:path w="5908" h="5908" extrusionOk="0">
                    <a:moveTo>
                      <a:pt x="2954" y="1"/>
                    </a:moveTo>
                    <a:cubicBezTo>
                      <a:pt x="1327" y="1"/>
                      <a:pt x="1" y="1309"/>
                      <a:pt x="1" y="2954"/>
                    </a:cubicBezTo>
                    <a:cubicBezTo>
                      <a:pt x="1" y="4581"/>
                      <a:pt x="1327" y="5908"/>
                      <a:pt x="2954" y="5908"/>
                    </a:cubicBezTo>
                    <a:cubicBezTo>
                      <a:pt x="4581" y="5908"/>
                      <a:pt x="5908" y="4581"/>
                      <a:pt x="5908" y="2954"/>
                    </a:cubicBezTo>
                    <a:cubicBezTo>
                      <a:pt x="5908" y="1309"/>
                      <a:pt x="4581" y="1"/>
                      <a:pt x="2954" y="1"/>
                    </a:cubicBezTo>
                    <a:close/>
                  </a:path>
                </a:pathLst>
              </a:custGeom>
              <a:grp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863" name="Google Shape;24863;p63"/>
              <p:cNvSpPr/>
              <p:nvPr/>
            </p:nvSpPr>
            <p:spPr>
              <a:xfrm>
                <a:off x="549149" y="3357572"/>
                <a:ext cx="175748" cy="84460"/>
              </a:xfrm>
              <a:custGeom>
                <a:avLst/>
                <a:gdLst/>
                <a:ahLst/>
                <a:cxnLst/>
                <a:rect l="l" t="t" r="r" b="b"/>
                <a:pathLst>
                  <a:path w="11815" h="5678" fill="none" extrusionOk="0">
                    <a:moveTo>
                      <a:pt x="11814" y="0"/>
                    </a:moveTo>
                    <a:cubicBezTo>
                      <a:pt x="11814" y="3131"/>
                      <a:pt x="9161" y="5677"/>
                      <a:pt x="5907" y="5677"/>
                    </a:cubicBezTo>
                    <a:cubicBezTo>
                      <a:pt x="2653" y="5677"/>
                      <a:pt x="0" y="3131"/>
                      <a:pt x="0" y="0"/>
                    </a:cubicBezTo>
                  </a:path>
                </a:pathLst>
              </a:custGeom>
              <a:grpFill/>
              <a:ln w="7525" cap="rnd" cmpd="sng">
                <a:solidFill>
                  <a:srgbClr val="674634"/>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864" name="Google Shape;24864;p63"/>
              <p:cNvSpPr/>
              <p:nvPr/>
            </p:nvSpPr>
            <p:spPr>
              <a:xfrm>
                <a:off x="121667" y="3262080"/>
                <a:ext cx="158121" cy="158121"/>
              </a:xfrm>
              <a:custGeom>
                <a:avLst/>
                <a:gdLst/>
                <a:ahLst/>
                <a:cxnLst/>
                <a:rect l="l" t="t" r="r" b="b"/>
                <a:pathLst>
                  <a:path w="10630" h="10630" extrusionOk="0">
                    <a:moveTo>
                      <a:pt x="5324" y="0"/>
                    </a:moveTo>
                    <a:cubicBezTo>
                      <a:pt x="2388" y="0"/>
                      <a:pt x="1" y="2388"/>
                      <a:pt x="1" y="5324"/>
                    </a:cubicBezTo>
                    <a:cubicBezTo>
                      <a:pt x="1" y="8260"/>
                      <a:pt x="2388" y="10629"/>
                      <a:pt x="5324" y="10629"/>
                    </a:cubicBezTo>
                    <a:cubicBezTo>
                      <a:pt x="8260" y="10629"/>
                      <a:pt x="10630" y="8260"/>
                      <a:pt x="10630" y="5324"/>
                    </a:cubicBezTo>
                    <a:cubicBezTo>
                      <a:pt x="10630" y="2388"/>
                      <a:pt x="8260" y="0"/>
                      <a:pt x="5324" y="0"/>
                    </a:cubicBezTo>
                    <a:close/>
                  </a:path>
                </a:pathLst>
              </a:custGeom>
              <a:grp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4865" name="Google Shape;24865;p63"/>
              <p:cNvSpPr/>
              <p:nvPr/>
            </p:nvSpPr>
            <p:spPr>
              <a:xfrm>
                <a:off x="962933" y="3262080"/>
                <a:ext cx="158136" cy="158121"/>
              </a:xfrm>
              <a:custGeom>
                <a:avLst/>
                <a:gdLst/>
                <a:ahLst/>
                <a:cxnLst/>
                <a:rect l="l" t="t" r="r" b="b"/>
                <a:pathLst>
                  <a:path w="10631" h="10630" extrusionOk="0">
                    <a:moveTo>
                      <a:pt x="5307" y="0"/>
                    </a:moveTo>
                    <a:cubicBezTo>
                      <a:pt x="2371" y="0"/>
                      <a:pt x="1" y="2388"/>
                      <a:pt x="1" y="5324"/>
                    </a:cubicBezTo>
                    <a:cubicBezTo>
                      <a:pt x="1" y="8260"/>
                      <a:pt x="2371" y="10629"/>
                      <a:pt x="5307" y="10629"/>
                    </a:cubicBezTo>
                    <a:cubicBezTo>
                      <a:pt x="8242" y="10629"/>
                      <a:pt x="10630" y="8260"/>
                      <a:pt x="10630" y="5324"/>
                    </a:cubicBezTo>
                    <a:cubicBezTo>
                      <a:pt x="10630" y="2388"/>
                      <a:pt x="8242" y="0"/>
                      <a:pt x="5307" y="0"/>
                    </a:cubicBezTo>
                    <a:close/>
                  </a:path>
                </a:pathLst>
              </a:custGeom>
              <a:grp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grpSp>
      <p:sp>
        <p:nvSpPr>
          <p:cNvPr id="3" name="Rectangle 2"/>
          <p:cNvSpPr/>
          <p:nvPr/>
        </p:nvSpPr>
        <p:spPr>
          <a:xfrm>
            <a:off x="977704" y="3323537"/>
            <a:ext cx="2333940" cy="1061829"/>
          </a:xfrm>
          <a:prstGeom prst="rect">
            <a:avLst/>
          </a:prstGeom>
        </p:spPr>
        <p:txBody>
          <a:bodyPr wrap="square">
            <a:spAutoFit/>
          </a:bodyPr>
          <a:lstStyle/>
          <a:p>
            <a:pPr algn="ctr" defTabSz="1219170">
              <a:buClr>
                <a:srgbClr val="000000"/>
              </a:buClr>
            </a:pPr>
            <a:r>
              <a:rPr lang="vi-VN"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Đông </a:t>
            </a:r>
            <a:r>
              <a:rPr lang="en-US"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dân </a:t>
            </a:r>
            <a:r>
              <a:rPr lang="vi-VN"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nhất</a:t>
            </a:r>
            <a:r>
              <a:rPr lang="en-US"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vi-VN"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4 641,1 tr</a:t>
            </a:r>
            <a:r>
              <a:rPr lang="en-US"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vi-VN"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người</a:t>
            </a:r>
            <a:r>
              <a:rPr lang="en-US"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vi-VN" sz="2100" b="1"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rPr>
              <a:t>(2020)</a:t>
            </a:r>
            <a:endParaRPr lang="vi-VN" sz="2100" b="1" kern="0" dirty="0">
              <a:solidFill>
                <a:srgbClr val="684130"/>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pic>
        <p:nvPicPr>
          <p:cNvPr id="1026" name="Picture 2" descr="Diwali Clip Art, PNG, 1393x1274px, Diwali, Area, Art, Diya, Happiness  Download Free"/>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100000">
                        <a14:foregroundMark x1="7195" y1="87583" x2="14390" y2="77971"/>
                        <a14:foregroundMark x1="10000" y1="84913" x2="54390" y2="85848"/>
                        <a14:foregroundMark x1="27195" y1="91055" x2="35976" y2="85314"/>
                        <a14:foregroundMark x1="89634" y1="93191" x2="91585" y2="84112"/>
                        <a14:foregroundMark x1="38780" y1="84513" x2="62439" y2="87183"/>
                        <a14:foregroundMark x1="8049" y1="17089" x2="35610" y2="7477"/>
                        <a14:foregroundMark x1="8049" y1="12283" x2="31585" y2="1736"/>
                        <a14:foregroundMark x1="26829" y1="5207" x2="39268" y2="17891"/>
                        <a14:foregroundMark x1="4878" y1="15354" x2="4878" y2="15354"/>
                        <a14:foregroundMark x1="57561" y1="17891" x2="76463" y2="1736"/>
                        <a14:foregroundMark x1="78780" y1="16155" x2="84390" y2="6142"/>
                        <a14:backgroundMark x1="55976" y1="35915" x2="55976" y2="35915"/>
                        <a14:backgroundMark x1="64024" y1="55140" x2="64024" y2="55140"/>
                        <a14:backgroundMark x1="58415" y1="59546" x2="58415" y2="59546"/>
                      </a14:backgroundRemoval>
                    </a14:imgEffect>
                  </a14:imgLayer>
                </a14:imgProps>
              </a:ext>
              <a:ext uri="{28A0092B-C50C-407E-A947-70E740481C1C}">
                <a14:useLocalDpi xmlns:a14="http://schemas.microsoft.com/office/drawing/2010/main" val="0"/>
              </a:ext>
            </a:extLst>
          </a:blip>
          <a:srcRect/>
          <a:stretch>
            <a:fillRect/>
          </a:stretch>
        </p:blipFill>
        <p:spPr bwMode="auto">
          <a:xfrm>
            <a:off x="9839331" y="649787"/>
            <a:ext cx="1484606" cy="135606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dian Woman PNG Images | Vector and PSD Files | Free Download on Pngtree"/>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778" b="95278" l="10000" r="90000"/>
                    </a14:imgEffect>
                  </a14:imgLayer>
                </a14:imgProps>
              </a:ext>
              <a:ext uri="{28A0092B-C50C-407E-A947-70E740481C1C}">
                <a14:useLocalDpi xmlns:a14="http://schemas.microsoft.com/office/drawing/2010/main" val="0"/>
              </a:ext>
            </a:extLst>
          </a:blip>
          <a:srcRect/>
          <a:stretch>
            <a:fillRect/>
          </a:stretch>
        </p:blipFill>
        <p:spPr bwMode="auto">
          <a:xfrm>
            <a:off x="1029277" y="4782413"/>
            <a:ext cx="1495380" cy="149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3441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831"/>
                                        </p:tgtEl>
                                        <p:attrNameLst>
                                          <p:attrName>style.visibility</p:attrName>
                                        </p:attrNameLst>
                                      </p:cBhvr>
                                      <p:to>
                                        <p:strVal val="visible"/>
                                      </p:to>
                                    </p:set>
                                    <p:anim calcmode="lin" valueType="num">
                                      <p:cBhvr additive="base">
                                        <p:cTn id="7" dur="500" fill="hold"/>
                                        <p:tgtEl>
                                          <p:spTgt spid="24831"/>
                                        </p:tgtEl>
                                        <p:attrNameLst>
                                          <p:attrName>ppt_x</p:attrName>
                                        </p:attrNameLst>
                                      </p:cBhvr>
                                      <p:tavLst>
                                        <p:tav tm="0">
                                          <p:val>
                                            <p:strVal val="#ppt_x"/>
                                          </p:val>
                                        </p:tav>
                                        <p:tav tm="100000">
                                          <p:val>
                                            <p:strVal val="#ppt_x"/>
                                          </p:val>
                                        </p:tav>
                                      </p:tavLst>
                                    </p:anim>
                                    <p:anim calcmode="lin" valueType="num">
                                      <p:cBhvr additive="base">
                                        <p:cTn id="8" dur="500" fill="hold"/>
                                        <p:tgtEl>
                                          <p:spTgt spid="248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3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493"/>
        <p:cNvGrpSpPr/>
        <p:nvPr/>
      </p:nvGrpSpPr>
      <p:grpSpPr>
        <a:xfrm>
          <a:off x="0" y="0"/>
          <a:ext cx="0" cy="0"/>
          <a:chOff x="0" y="0"/>
          <a:chExt cx="0" cy="0"/>
        </a:xfrm>
      </p:grpSpPr>
      <p:sp>
        <p:nvSpPr>
          <p:cNvPr id="24495" name="Google Shape;24495;p53"/>
          <p:cNvSpPr/>
          <p:nvPr/>
        </p:nvSpPr>
        <p:spPr>
          <a:xfrm>
            <a:off x="936900" y="959919"/>
            <a:ext cx="10290000" cy="638400"/>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en" sz="2800" b="1" dirty="0">
                <a:latin typeface="Times New Roman" panose="02020603050405020304" pitchFamily="18" charset="0"/>
                <a:ea typeface="#9Slide03 Roboto Medium" panose="02000000000000000000" pitchFamily="2" charset="0"/>
                <a:cs typeface="Times New Roman" panose="02020603050405020304" pitchFamily="18" charset="0"/>
              </a:rPr>
              <a:t>b. Tôn giáo</a:t>
            </a:r>
            <a:endParaRPr sz="2800" kern="0" dirty="0">
              <a:solidFill>
                <a:srgbClr val="684130"/>
              </a:solidFill>
              <a:latin typeface="Times New Roman" panose="02020603050405020304" pitchFamily="18" charset="0"/>
              <a:ea typeface="Rum Raisin"/>
              <a:cs typeface="Times New Roman" panose="02020603050405020304" pitchFamily="18" charset="0"/>
              <a:sym typeface="Rum Raisin"/>
            </a:endParaRPr>
          </a:p>
        </p:txBody>
      </p:sp>
      <p:sp>
        <p:nvSpPr>
          <p:cNvPr id="24496" name="Google Shape;24496;p53"/>
          <p:cNvSpPr/>
          <p:nvPr/>
        </p:nvSpPr>
        <p:spPr>
          <a:xfrm>
            <a:off x="4391097" y="2322319"/>
            <a:ext cx="3268000" cy="1256400"/>
          </a:xfrm>
          <a:prstGeom prst="rect">
            <a:avLst/>
          </a:prstGeom>
          <a:solidFill>
            <a:schemeClr val="lt2"/>
          </a:solidFill>
          <a:ln>
            <a:noFill/>
          </a:ln>
          <a:effectLst>
            <a:outerShdw dist="76200" dir="2640000" algn="bl" rotWithShape="0">
              <a:schemeClr val="dk1">
                <a:alpha val="19000"/>
              </a:schemeClr>
            </a:outerShdw>
          </a:effectLst>
        </p:spPr>
        <p:txBody>
          <a:bodyPr spcFirstLastPara="1" wrap="square" lIns="121900" tIns="121900" rIns="121900" bIns="121900" anchor="ctr" anchorCtr="0">
            <a:noAutofit/>
          </a:bodyPr>
          <a:lstStyle/>
          <a:p>
            <a:pPr algn="just"/>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này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lan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truyền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khắp</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thế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giới</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thu</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hút</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số lượng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tín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đồ</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24497" name="Google Shape;24497;p53"/>
          <p:cNvSpPr/>
          <p:nvPr/>
        </p:nvSpPr>
        <p:spPr>
          <a:xfrm>
            <a:off x="889062" y="2322319"/>
            <a:ext cx="3268000" cy="1256400"/>
          </a:xfrm>
          <a:prstGeom prst="rect">
            <a:avLst/>
          </a:prstGeom>
          <a:solidFill>
            <a:schemeClr val="lt2"/>
          </a:solidFill>
          <a:ln>
            <a:noFill/>
          </a:ln>
          <a:effectLst>
            <a:outerShdw dist="76200" dir="2640000" algn="bl" rotWithShape="0">
              <a:schemeClr val="dk1">
                <a:alpha val="19000"/>
              </a:schemeClr>
            </a:outerShdw>
          </a:effectLst>
        </p:spPr>
        <p:txBody>
          <a:bodyPr spcFirstLastPara="1" wrap="square" lIns="121900" tIns="121900" rIns="121900" bIns="121900" anchor="ctr" anchorCtr="0">
            <a:noAutofit/>
          </a:bodyPr>
          <a:lstStyle/>
          <a:p>
            <a:pPr algn="just"/>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Nơi</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của 4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Ấn</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Phật</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Ki-</a:t>
            </a:r>
            <a:r>
              <a:rPr lang="en-US" sz="2100" dirty="0" err="1">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a:t>
            </a:r>
            <a:r>
              <a:rPr lang="en-US" sz="210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Hồi giáo</a:t>
            </a:r>
          </a:p>
        </p:txBody>
      </p:sp>
      <p:sp>
        <p:nvSpPr>
          <p:cNvPr id="24498" name="Google Shape;24498;p53"/>
          <p:cNvSpPr/>
          <p:nvPr/>
        </p:nvSpPr>
        <p:spPr>
          <a:xfrm>
            <a:off x="7893132" y="2322319"/>
            <a:ext cx="3268000" cy="1256400"/>
          </a:xfrm>
          <a:prstGeom prst="rect">
            <a:avLst/>
          </a:prstGeom>
          <a:solidFill>
            <a:schemeClr val="lt2"/>
          </a:solidFill>
          <a:ln>
            <a:noFill/>
          </a:ln>
          <a:effectLst>
            <a:outerShdw dist="76200" dir="2640000" algn="bl" rotWithShape="0">
              <a:schemeClr val="dk1">
                <a:alpha val="19000"/>
              </a:schemeClr>
            </a:outerShdw>
          </a:effectLst>
        </p:spPr>
        <p:txBody>
          <a:bodyPr spcFirstLastPara="1" wrap="square" lIns="121900" tIns="121900" rIns="121900" bIns="121900" anchor="ctr" anchorCtr="0">
            <a:noAutofit/>
          </a:bodyPr>
          <a:lstStyle/>
          <a:p>
            <a:pPr algn="ctr" defTabSz="1219170">
              <a:buClr>
                <a:srgbClr val="000000"/>
              </a:buClr>
            </a:pPr>
            <a:r>
              <a:rPr lang="en" sz="2100" kern="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rPr>
              <a:t>Ảnh hưởng sâu sắc đến văn hóa, kiến trúc, lễ hội, … của các nước châu Á</a:t>
            </a:r>
            <a:endParaRPr sz="2100" kern="0" dirty="0">
              <a:solidFill>
                <a:schemeClr val="tx2">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naheim"/>
            </a:endParaRPr>
          </a:p>
        </p:txBody>
      </p:sp>
      <p:cxnSp>
        <p:nvCxnSpPr>
          <p:cNvPr id="24499" name="Google Shape;24499;p53"/>
          <p:cNvCxnSpPr>
            <a:stCxn id="24495" idx="2"/>
          </p:cNvCxnSpPr>
          <p:nvPr/>
        </p:nvCxnSpPr>
        <p:spPr>
          <a:xfrm rot="5400000">
            <a:off x="4059500" y="118719"/>
            <a:ext cx="542800" cy="3502000"/>
          </a:xfrm>
          <a:prstGeom prst="bentConnector3">
            <a:avLst>
              <a:gd name="adj1" fmla="val 50003"/>
            </a:avLst>
          </a:prstGeom>
          <a:noFill/>
          <a:ln w="9525" cap="flat" cmpd="sng">
            <a:solidFill>
              <a:schemeClr val="dk1"/>
            </a:solidFill>
            <a:prstDash val="dot"/>
            <a:round/>
            <a:headEnd type="none" w="med" len="med"/>
            <a:tailEnd type="none" w="med" len="med"/>
          </a:ln>
        </p:spPr>
      </p:cxnSp>
      <p:cxnSp>
        <p:nvCxnSpPr>
          <p:cNvPr id="24501" name="Google Shape;24501;p53"/>
          <p:cNvCxnSpPr>
            <a:stCxn id="24495" idx="2"/>
          </p:cNvCxnSpPr>
          <p:nvPr/>
        </p:nvCxnSpPr>
        <p:spPr>
          <a:xfrm rot="-5400000" flipH="1">
            <a:off x="5810900" y="1869319"/>
            <a:ext cx="542800" cy="800"/>
          </a:xfrm>
          <a:prstGeom prst="bentConnector3">
            <a:avLst>
              <a:gd name="adj1" fmla="val 50003"/>
            </a:avLst>
          </a:prstGeom>
          <a:noFill/>
          <a:ln w="9525" cap="flat" cmpd="sng">
            <a:solidFill>
              <a:schemeClr val="dk1"/>
            </a:solidFill>
            <a:prstDash val="dot"/>
            <a:round/>
            <a:headEnd type="none" w="med" len="med"/>
            <a:tailEnd type="none" w="med" len="med"/>
          </a:ln>
        </p:spPr>
      </p:cxnSp>
      <p:cxnSp>
        <p:nvCxnSpPr>
          <p:cNvPr id="24503" name="Google Shape;24503;p53"/>
          <p:cNvCxnSpPr>
            <a:stCxn id="24495" idx="2"/>
          </p:cNvCxnSpPr>
          <p:nvPr/>
        </p:nvCxnSpPr>
        <p:spPr>
          <a:xfrm rot="-5400000" flipH="1">
            <a:off x="7561500" y="118719"/>
            <a:ext cx="542800" cy="3502000"/>
          </a:xfrm>
          <a:prstGeom prst="bentConnector3">
            <a:avLst>
              <a:gd name="adj1" fmla="val 50003"/>
            </a:avLst>
          </a:prstGeom>
          <a:noFill/>
          <a:ln w="9525" cap="flat" cmpd="sng">
            <a:solidFill>
              <a:schemeClr val="dk1"/>
            </a:solidFill>
            <a:prstDash val="dot"/>
            <a:round/>
            <a:headEnd type="none" w="med" len="med"/>
            <a:tailEnd type="none" w="med" len="med"/>
          </a:ln>
        </p:spPr>
      </p:cxnSp>
      <p:cxnSp>
        <p:nvCxnSpPr>
          <p:cNvPr id="24543" name="Google Shape;24543;p53"/>
          <p:cNvCxnSpPr>
            <a:stCxn id="24497" idx="2"/>
          </p:cNvCxnSpPr>
          <p:nvPr/>
        </p:nvCxnSpPr>
        <p:spPr>
          <a:xfrm>
            <a:off x="2523062" y="3578719"/>
            <a:ext cx="0" cy="327200"/>
          </a:xfrm>
          <a:prstGeom prst="straightConnector1">
            <a:avLst/>
          </a:prstGeom>
          <a:noFill/>
          <a:ln w="9525" cap="flat" cmpd="sng">
            <a:solidFill>
              <a:schemeClr val="dk1"/>
            </a:solidFill>
            <a:prstDash val="dot"/>
            <a:round/>
            <a:headEnd type="none" w="med" len="med"/>
            <a:tailEnd type="none" w="med" len="med"/>
          </a:ln>
        </p:spPr>
      </p:cxnSp>
      <p:cxnSp>
        <p:nvCxnSpPr>
          <p:cNvPr id="24544" name="Google Shape;24544;p53"/>
          <p:cNvCxnSpPr>
            <a:stCxn id="24496" idx="2"/>
          </p:cNvCxnSpPr>
          <p:nvPr/>
        </p:nvCxnSpPr>
        <p:spPr>
          <a:xfrm>
            <a:off x="6025097" y="3578719"/>
            <a:ext cx="0" cy="327200"/>
          </a:xfrm>
          <a:prstGeom prst="straightConnector1">
            <a:avLst/>
          </a:prstGeom>
          <a:noFill/>
          <a:ln w="9525" cap="flat" cmpd="sng">
            <a:solidFill>
              <a:schemeClr val="dk1"/>
            </a:solidFill>
            <a:prstDash val="dot"/>
            <a:round/>
            <a:headEnd type="none" w="med" len="med"/>
            <a:tailEnd type="none" w="med" len="med"/>
          </a:ln>
        </p:spPr>
      </p:cxnSp>
      <p:cxnSp>
        <p:nvCxnSpPr>
          <p:cNvPr id="24545" name="Google Shape;24545;p53"/>
          <p:cNvCxnSpPr>
            <a:stCxn id="24498" idx="2"/>
          </p:cNvCxnSpPr>
          <p:nvPr/>
        </p:nvCxnSpPr>
        <p:spPr>
          <a:xfrm>
            <a:off x="9527132" y="3578719"/>
            <a:ext cx="0" cy="327200"/>
          </a:xfrm>
          <a:prstGeom prst="straightConnector1">
            <a:avLst/>
          </a:prstGeom>
          <a:noFill/>
          <a:ln w="9525" cap="flat" cmpd="sng">
            <a:solidFill>
              <a:schemeClr val="dk1"/>
            </a:solidFill>
            <a:prstDash val="dot"/>
            <a:round/>
            <a:headEnd type="none" w="med" len="med"/>
            <a:tailEnd type="none" w="med" len="med"/>
          </a:ln>
        </p:spPr>
      </p:cxnSp>
    </p:spTree>
    <p:extLst>
      <p:ext uri="{BB962C8B-B14F-4D97-AF65-F5344CB8AC3E}">
        <p14:creationId xmlns:p14="http://schemas.microsoft.com/office/powerpoint/2010/main" val="2694371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495"/>
                                        </p:tgtEl>
                                        <p:attrNameLst>
                                          <p:attrName>style.visibility</p:attrName>
                                        </p:attrNameLst>
                                      </p:cBhvr>
                                      <p:to>
                                        <p:strVal val="visible"/>
                                      </p:to>
                                    </p:set>
                                    <p:anim calcmode="lin" valueType="num">
                                      <p:cBhvr additive="base">
                                        <p:cTn id="7" dur="500" fill="hold"/>
                                        <p:tgtEl>
                                          <p:spTgt spid="24495"/>
                                        </p:tgtEl>
                                        <p:attrNameLst>
                                          <p:attrName>ppt_x</p:attrName>
                                        </p:attrNameLst>
                                      </p:cBhvr>
                                      <p:tavLst>
                                        <p:tav tm="0">
                                          <p:val>
                                            <p:strVal val="#ppt_x"/>
                                          </p:val>
                                        </p:tav>
                                        <p:tav tm="100000">
                                          <p:val>
                                            <p:strVal val="#ppt_x"/>
                                          </p:val>
                                        </p:tav>
                                      </p:tavLst>
                                    </p:anim>
                                    <p:anim calcmode="lin" valueType="num">
                                      <p:cBhvr additive="base">
                                        <p:cTn id="8" dur="500" fill="hold"/>
                                        <p:tgtEl>
                                          <p:spTgt spid="2449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496"/>
                                        </p:tgtEl>
                                        <p:attrNameLst>
                                          <p:attrName>style.visibility</p:attrName>
                                        </p:attrNameLst>
                                      </p:cBhvr>
                                      <p:to>
                                        <p:strVal val="visible"/>
                                      </p:to>
                                    </p:set>
                                    <p:anim calcmode="lin" valueType="num">
                                      <p:cBhvr additive="base">
                                        <p:cTn id="13" dur="500" fill="hold"/>
                                        <p:tgtEl>
                                          <p:spTgt spid="24496"/>
                                        </p:tgtEl>
                                        <p:attrNameLst>
                                          <p:attrName>ppt_x</p:attrName>
                                        </p:attrNameLst>
                                      </p:cBhvr>
                                      <p:tavLst>
                                        <p:tav tm="0">
                                          <p:val>
                                            <p:strVal val="#ppt_x"/>
                                          </p:val>
                                        </p:tav>
                                        <p:tav tm="100000">
                                          <p:val>
                                            <p:strVal val="#ppt_x"/>
                                          </p:val>
                                        </p:tav>
                                      </p:tavLst>
                                    </p:anim>
                                    <p:anim calcmode="lin" valueType="num">
                                      <p:cBhvr additive="base">
                                        <p:cTn id="14" dur="500" fill="hold"/>
                                        <p:tgtEl>
                                          <p:spTgt spid="24496"/>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4497"/>
                                        </p:tgtEl>
                                        <p:attrNameLst>
                                          <p:attrName>style.visibility</p:attrName>
                                        </p:attrNameLst>
                                      </p:cBhvr>
                                      <p:to>
                                        <p:strVal val="visible"/>
                                      </p:to>
                                    </p:set>
                                    <p:anim calcmode="lin" valueType="num">
                                      <p:cBhvr additive="base">
                                        <p:cTn id="17" dur="500" fill="hold"/>
                                        <p:tgtEl>
                                          <p:spTgt spid="24497"/>
                                        </p:tgtEl>
                                        <p:attrNameLst>
                                          <p:attrName>ppt_x</p:attrName>
                                        </p:attrNameLst>
                                      </p:cBhvr>
                                      <p:tavLst>
                                        <p:tav tm="0">
                                          <p:val>
                                            <p:strVal val="#ppt_x"/>
                                          </p:val>
                                        </p:tav>
                                        <p:tav tm="100000">
                                          <p:val>
                                            <p:strVal val="#ppt_x"/>
                                          </p:val>
                                        </p:tav>
                                      </p:tavLst>
                                    </p:anim>
                                    <p:anim calcmode="lin" valueType="num">
                                      <p:cBhvr additive="base">
                                        <p:cTn id="18" dur="500" fill="hold"/>
                                        <p:tgtEl>
                                          <p:spTgt spid="2449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4498"/>
                                        </p:tgtEl>
                                        <p:attrNameLst>
                                          <p:attrName>style.visibility</p:attrName>
                                        </p:attrNameLst>
                                      </p:cBhvr>
                                      <p:to>
                                        <p:strVal val="visible"/>
                                      </p:to>
                                    </p:set>
                                    <p:anim calcmode="lin" valueType="num">
                                      <p:cBhvr additive="base">
                                        <p:cTn id="21" dur="500" fill="hold"/>
                                        <p:tgtEl>
                                          <p:spTgt spid="24498"/>
                                        </p:tgtEl>
                                        <p:attrNameLst>
                                          <p:attrName>ppt_x</p:attrName>
                                        </p:attrNameLst>
                                      </p:cBhvr>
                                      <p:tavLst>
                                        <p:tav tm="0">
                                          <p:val>
                                            <p:strVal val="#ppt_x"/>
                                          </p:val>
                                        </p:tav>
                                        <p:tav tm="100000">
                                          <p:val>
                                            <p:strVal val="#ppt_x"/>
                                          </p:val>
                                        </p:tav>
                                      </p:tavLst>
                                    </p:anim>
                                    <p:anim calcmode="lin" valueType="num">
                                      <p:cBhvr additive="base">
                                        <p:cTn id="22" dur="500" fill="hold"/>
                                        <p:tgtEl>
                                          <p:spTgt spid="24498"/>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4499"/>
                                        </p:tgtEl>
                                        <p:attrNameLst>
                                          <p:attrName>style.visibility</p:attrName>
                                        </p:attrNameLst>
                                      </p:cBhvr>
                                      <p:to>
                                        <p:strVal val="visible"/>
                                      </p:to>
                                    </p:set>
                                    <p:anim calcmode="lin" valueType="num">
                                      <p:cBhvr additive="base">
                                        <p:cTn id="25" dur="500" fill="hold"/>
                                        <p:tgtEl>
                                          <p:spTgt spid="24499"/>
                                        </p:tgtEl>
                                        <p:attrNameLst>
                                          <p:attrName>ppt_x</p:attrName>
                                        </p:attrNameLst>
                                      </p:cBhvr>
                                      <p:tavLst>
                                        <p:tav tm="0">
                                          <p:val>
                                            <p:strVal val="#ppt_x"/>
                                          </p:val>
                                        </p:tav>
                                        <p:tav tm="100000">
                                          <p:val>
                                            <p:strVal val="#ppt_x"/>
                                          </p:val>
                                        </p:tav>
                                      </p:tavLst>
                                    </p:anim>
                                    <p:anim calcmode="lin" valueType="num">
                                      <p:cBhvr additive="base">
                                        <p:cTn id="26" dur="500" fill="hold"/>
                                        <p:tgtEl>
                                          <p:spTgt spid="24499"/>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4501"/>
                                        </p:tgtEl>
                                        <p:attrNameLst>
                                          <p:attrName>style.visibility</p:attrName>
                                        </p:attrNameLst>
                                      </p:cBhvr>
                                      <p:to>
                                        <p:strVal val="visible"/>
                                      </p:to>
                                    </p:set>
                                    <p:anim calcmode="lin" valueType="num">
                                      <p:cBhvr additive="base">
                                        <p:cTn id="29" dur="500" fill="hold"/>
                                        <p:tgtEl>
                                          <p:spTgt spid="24501"/>
                                        </p:tgtEl>
                                        <p:attrNameLst>
                                          <p:attrName>ppt_x</p:attrName>
                                        </p:attrNameLst>
                                      </p:cBhvr>
                                      <p:tavLst>
                                        <p:tav tm="0">
                                          <p:val>
                                            <p:strVal val="#ppt_x"/>
                                          </p:val>
                                        </p:tav>
                                        <p:tav tm="100000">
                                          <p:val>
                                            <p:strVal val="#ppt_x"/>
                                          </p:val>
                                        </p:tav>
                                      </p:tavLst>
                                    </p:anim>
                                    <p:anim calcmode="lin" valueType="num">
                                      <p:cBhvr additive="base">
                                        <p:cTn id="30" dur="500" fill="hold"/>
                                        <p:tgtEl>
                                          <p:spTgt spid="24501"/>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4503"/>
                                        </p:tgtEl>
                                        <p:attrNameLst>
                                          <p:attrName>style.visibility</p:attrName>
                                        </p:attrNameLst>
                                      </p:cBhvr>
                                      <p:to>
                                        <p:strVal val="visible"/>
                                      </p:to>
                                    </p:set>
                                    <p:anim calcmode="lin" valueType="num">
                                      <p:cBhvr additive="base">
                                        <p:cTn id="33" dur="500" fill="hold"/>
                                        <p:tgtEl>
                                          <p:spTgt spid="24503"/>
                                        </p:tgtEl>
                                        <p:attrNameLst>
                                          <p:attrName>ppt_x</p:attrName>
                                        </p:attrNameLst>
                                      </p:cBhvr>
                                      <p:tavLst>
                                        <p:tav tm="0">
                                          <p:val>
                                            <p:strVal val="#ppt_x"/>
                                          </p:val>
                                        </p:tav>
                                        <p:tav tm="100000">
                                          <p:val>
                                            <p:strVal val="#ppt_x"/>
                                          </p:val>
                                        </p:tav>
                                      </p:tavLst>
                                    </p:anim>
                                    <p:anim calcmode="lin" valueType="num">
                                      <p:cBhvr additive="base">
                                        <p:cTn id="34" dur="500" fill="hold"/>
                                        <p:tgtEl>
                                          <p:spTgt spid="24503"/>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4543"/>
                                        </p:tgtEl>
                                        <p:attrNameLst>
                                          <p:attrName>style.visibility</p:attrName>
                                        </p:attrNameLst>
                                      </p:cBhvr>
                                      <p:to>
                                        <p:strVal val="visible"/>
                                      </p:to>
                                    </p:set>
                                    <p:anim calcmode="lin" valueType="num">
                                      <p:cBhvr additive="base">
                                        <p:cTn id="37" dur="500" fill="hold"/>
                                        <p:tgtEl>
                                          <p:spTgt spid="24543"/>
                                        </p:tgtEl>
                                        <p:attrNameLst>
                                          <p:attrName>ppt_x</p:attrName>
                                        </p:attrNameLst>
                                      </p:cBhvr>
                                      <p:tavLst>
                                        <p:tav tm="0">
                                          <p:val>
                                            <p:strVal val="#ppt_x"/>
                                          </p:val>
                                        </p:tav>
                                        <p:tav tm="100000">
                                          <p:val>
                                            <p:strVal val="#ppt_x"/>
                                          </p:val>
                                        </p:tav>
                                      </p:tavLst>
                                    </p:anim>
                                    <p:anim calcmode="lin" valueType="num">
                                      <p:cBhvr additive="base">
                                        <p:cTn id="38" dur="500" fill="hold"/>
                                        <p:tgtEl>
                                          <p:spTgt spid="24543"/>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4544"/>
                                        </p:tgtEl>
                                        <p:attrNameLst>
                                          <p:attrName>style.visibility</p:attrName>
                                        </p:attrNameLst>
                                      </p:cBhvr>
                                      <p:to>
                                        <p:strVal val="visible"/>
                                      </p:to>
                                    </p:set>
                                    <p:anim calcmode="lin" valueType="num">
                                      <p:cBhvr additive="base">
                                        <p:cTn id="41" dur="500" fill="hold"/>
                                        <p:tgtEl>
                                          <p:spTgt spid="24544"/>
                                        </p:tgtEl>
                                        <p:attrNameLst>
                                          <p:attrName>ppt_x</p:attrName>
                                        </p:attrNameLst>
                                      </p:cBhvr>
                                      <p:tavLst>
                                        <p:tav tm="0">
                                          <p:val>
                                            <p:strVal val="#ppt_x"/>
                                          </p:val>
                                        </p:tav>
                                        <p:tav tm="100000">
                                          <p:val>
                                            <p:strVal val="#ppt_x"/>
                                          </p:val>
                                        </p:tav>
                                      </p:tavLst>
                                    </p:anim>
                                    <p:anim calcmode="lin" valueType="num">
                                      <p:cBhvr additive="base">
                                        <p:cTn id="42" dur="500" fill="hold"/>
                                        <p:tgtEl>
                                          <p:spTgt spid="24544"/>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4545"/>
                                        </p:tgtEl>
                                        <p:attrNameLst>
                                          <p:attrName>style.visibility</p:attrName>
                                        </p:attrNameLst>
                                      </p:cBhvr>
                                      <p:to>
                                        <p:strVal val="visible"/>
                                      </p:to>
                                    </p:set>
                                    <p:anim calcmode="lin" valueType="num">
                                      <p:cBhvr additive="base">
                                        <p:cTn id="45" dur="500" fill="hold"/>
                                        <p:tgtEl>
                                          <p:spTgt spid="24545"/>
                                        </p:tgtEl>
                                        <p:attrNameLst>
                                          <p:attrName>ppt_x</p:attrName>
                                        </p:attrNameLst>
                                      </p:cBhvr>
                                      <p:tavLst>
                                        <p:tav tm="0">
                                          <p:val>
                                            <p:strVal val="#ppt_x"/>
                                          </p:val>
                                        </p:tav>
                                        <p:tav tm="100000">
                                          <p:val>
                                            <p:strVal val="#ppt_x"/>
                                          </p:val>
                                        </p:tav>
                                      </p:tavLst>
                                    </p:anim>
                                    <p:anim calcmode="lin" valueType="num">
                                      <p:cBhvr additive="base">
                                        <p:cTn id="46" dur="500" fill="hold"/>
                                        <p:tgtEl>
                                          <p:spTgt spid="245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495" grpId="0"/>
      <p:bldP spid="24496" grpId="0" animBg="1"/>
      <p:bldP spid="24497" grpId="0" animBg="1"/>
      <p:bldP spid="2449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0102C233-FEAD-48FB-A9CD-3B7235DFF6A5}"/>
              </a:ext>
            </a:extLst>
          </p:cNvPr>
          <p:cNvPicPr>
            <a:picLocks noChangeAspect="1"/>
          </p:cNvPicPr>
          <p:nvPr/>
        </p:nvPicPr>
        <p:blipFill>
          <a:blip r:embed="rId2"/>
          <a:stretch>
            <a:fillRect/>
          </a:stretch>
        </p:blipFill>
        <p:spPr>
          <a:xfrm>
            <a:off x="426983" y="747332"/>
            <a:ext cx="5655003" cy="3366901"/>
          </a:xfrm>
          <a:prstGeom prst="rect">
            <a:avLst/>
          </a:prstGeom>
        </p:spPr>
      </p:pic>
      <p:sp>
        <p:nvSpPr>
          <p:cNvPr id="4" name="Hình chữ nhật 2">
            <a:extLst>
              <a:ext uri="{FF2B5EF4-FFF2-40B4-BE49-F238E27FC236}">
                <a16:creationId xmlns:a16="http://schemas.microsoft.com/office/drawing/2014/main" xmlns="" id="{5D9A4958-F938-4A5F-A0C4-194AE97A5137}"/>
              </a:ext>
            </a:extLst>
          </p:cNvPr>
          <p:cNvSpPr/>
          <p:nvPr/>
        </p:nvSpPr>
        <p:spPr>
          <a:xfrm>
            <a:off x="426983" y="4400017"/>
            <a:ext cx="11582913" cy="2332946"/>
          </a:xfrm>
          <a:prstGeom prst="rect">
            <a:avLst/>
          </a:prstGeom>
          <a:noFill/>
          <a:ln w="3175">
            <a:solidFill>
              <a:schemeClr val="tx2">
                <a:lumMod val="50000"/>
              </a:schemeClr>
            </a:solidFill>
            <a:prstDash val="dash"/>
          </a:ln>
          <a:effectLst/>
        </p:spPr>
        <p:txBody>
          <a:bodyPr wrap="square">
            <a:spAutoFit/>
          </a:bodyPr>
          <a:lstStyle/>
          <a:p>
            <a:pPr marL="0" marR="0" lvl="0" indent="0" algn="just" defTabSz="914377" eaLnBrk="1" fontAlgn="auto" latinLnBrk="0" hangingPunct="1">
              <a:lnSpc>
                <a:spcPct val="130000"/>
              </a:lnSpc>
              <a:spcBef>
                <a:spcPts val="0"/>
              </a:spcBef>
              <a:spcAft>
                <a:spcPts val="0"/>
              </a:spcAft>
              <a:buClrTx/>
              <a:buSzTx/>
              <a:buFontTx/>
              <a:buNone/>
              <a:tabLst/>
              <a:defRPr/>
            </a:pPr>
            <a:r>
              <a:rPr lang="en-US" sz="2800" kern="0" dirty="0">
                <a:solidFill>
                  <a:schemeClr val="accent4">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hay còn gọi là Ấn giáo hay Hindu giáo là tên chỉ những nhánh tôn giáo chính có tương quan với nhau và hiện còn tồn tại ở Ấn Độ.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Khoảng</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80%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người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Ấn</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Độ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tự</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xem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mình</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là</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người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theo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Ấn</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Độ giáo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và</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người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ta cho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rằng</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có</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khoảng</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30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triệu</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người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theo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Ấn</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Độ giáo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sống</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tại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a:t>
            </a:r>
            <a:r>
              <a:rPr kumimoji="0" lang="vi-VN" sz="2800" b="0" i="0" u="none" strike="noStrike" kern="0" cap="none" spc="0" normalizeH="0" baseline="0" noProof="0" dirty="0" err="1">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hải</a:t>
            </a:r>
            <a:r>
              <a:rPr kumimoji="0" lang="vi-VN"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rPr>
              <a:t> ngoại.</a:t>
            </a:r>
            <a:endParaRPr kumimoji="0" lang="en-US" sz="2800" b="0" i="0" u="none" strike="noStrike" kern="0" cap="none" spc="0" normalizeH="0" baseline="0" noProof="0" dirty="0">
              <a:ln>
                <a:noFill/>
              </a:ln>
              <a:solidFill>
                <a:schemeClr val="accent4">
                  <a:lumMod val="50000"/>
                </a:schemeClr>
              </a:solidFill>
              <a:effectLst/>
              <a:uLnTx/>
              <a:uFillTx/>
              <a:latin typeface="Times New Roman" panose="02020603050405020304" pitchFamily="18" charset="0"/>
              <a:ea typeface="#9Slide03 Roboto Condensed" panose="02000000000000000000" pitchFamily="2" charset="0"/>
              <a:cs typeface="Times New Roman" panose="02020603050405020304" pitchFamily="18" charset="0"/>
            </a:endParaRPr>
          </a:p>
        </p:txBody>
      </p:sp>
      <p:pic>
        <p:nvPicPr>
          <p:cNvPr id="5" name="Picture 4" descr="Đặc điểm các tôn giáo lớn ở châu Á">
            <a:extLst>
              <a:ext uri="{FF2B5EF4-FFF2-40B4-BE49-F238E27FC236}">
                <a16:creationId xmlns:a16="http://schemas.microsoft.com/office/drawing/2014/main" xmlns="" id="{3CD03FD8-F72F-48DB-894E-0478D482A7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5334" y="756745"/>
            <a:ext cx="5700404" cy="333528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xmlns="" id="{0102C233-FEAD-48FB-A9CD-3B7235DFF6A5}"/>
              </a:ext>
            </a:extLst>
          </p:cNvPr>
          <p:cNvPicPr>
            <a:picLocks noChangeAspect="1"/>
          </p:cNvPicPr>
          <p:nvPr/>
        </p:nvPicPr>
        <p:blipFill>
          <a:blip r:embed="rId2"/>
          <a:srcRect l="8598" t="56585" r="8646" b="1875"/>
          <a:stretch>
            <a:fillRect/>
          </a:stretch>
        </p:blipFill>
        <p:spPr>
          <a:xfrm>
            <a:off x="606862" y="4355047"/>
            <a:ext cx="2316219" cy="692219"/>
          </a:xfrm>
          <a:custGeom>
            <a:avLst/>
            <a:gdLst/>
            <a:ahLst/>
            <a:cxnLst/>
            <a:rect l="l" t="t" r="r" b="b"/>
            <a:pathLst>
              <a:path w="4679833" h="1398603">
                <a:moveTo>
                  <a:pt x="2340607" y="1204693"/>
                </a:moveTo>
                <a:cubicBezTo>
                  <a:pt x="2355466" y="1204693"/>
                  <a:pt x="2366610" y="1208222"/>
                  <a:pt x="2374039" y="1215280"/>
                </a:cubicBezTo>
                <a:cubicBezTo>
                  <a:pt x="2381469" y="1222338"/>
                  <a:pt x="2385184" y="1232182"/>
                  <a:pt x="2385184" y="1244813"/>
                </a:cubicBezTo>
                <a:cubicBezTo>
                  <a:pt x="2385184" y="1261157"/>
                  <a:pt x="2377754" y="1275459"/>
                  <a:pt x="2362895" y="1287718"/>
                </a:cubicBezTo>
                <a:cubicBezTo>
                  <a:pt x="2348037" y="1299977"/>
                  <a:pt x="2331691" y="1306106"/>
                  <a:pt x="2313861" y="1306106"/>
                </a:cubicBezTo>
                <a:cubicBezTo>
                  <a:pt x="2299002" y="1306106"/>
                  <a:pt x="2286929" y="1302205"/>
                  <a:pt x="2277642" y="1294404"/>
                </a:cubicBezTo>
                <a:cubicBezTo>
                  <a:pt x="2268355" y="1286603"/>
                  <a:pt x="2263711" y="1275645"/>
                  <a:pt x="2263711" y="1261529"/>
                </a:cubicBezTo>
                <a:cubicBezTo>
                  <a:pt x="2263711" y="1245927"/>
                  <a:pt x="2271884" y="1232554"/>
                  <a:pt x="2288229" y="1221410"/>
                </a:cubicBezTo>
                <a:cubicBezTo>
                  <a:pt x="2304574" y="1210265"/>
                  <a:pt x="2322033" y="1204693"/>
                  <a:pt x="2340607" y="1204693"/>
                </a:cubicBezTo>
                <a:close/>
                <a:moveTo>
                  <a:pt x="3183141" y="1181290"/>
                </a:moveTo>
                <a:cubicBezTo>
                  <a:pt x="3134849" y="1205065"/>
                  <a:pt x="3097330" y="1227539"/>
                  <a:pt x="3070584" y="1248713"/>
                </a:cubicBezTo>
                <a:cubicBezTo>
                  <a:pt x="3043837" y="1269887"/>
                  <a:pt x="3030465" y="1292361"/>
                  <a:pt x="3030465" y="1316136"/>
                </a:cubicBezTo>
                <a:cubicBezTo>
                  <a:pt x="3030465" y="1325794"/>
                  <a:pt x="3032508" y="1333409"/>
                  <a:pt x="3036594" y="1338982"/>
                </a:cubicBezTo>
                <a:cubicBezTo>
                  <a:pt x="3040680" y="1344554"/>
                  <a:pt x="3045695" y="1347340"/>
                  <a:pt x="3051639" y="1347340"/>
                </a:cubicBezTo>
                <a:cubicBezTo>
                  <a:pt x="3066498" y="1347340"/>
                  <a:pt x="3085814" y="1333595"/>
                  <a:pt x="3109589" y="1306106"/>
                </a:cubicBezTo>
                <a:cubicBezTo>
                  <a:pt x="3133363" y="1278617"/>
                  <a:pt x="3157881" y="1237012"/>
                  <a:pt x="3183141" y="1181290"/>
                </a:cubicBezTo>
                <a:close/>
                <a:moveTo>
                  <a:pt x="4373365" y="822445"/>
                </a:moveTo>
                <a:cubicBezTo>
                  <a:pt x="4364450" y="826903"/>
                  <a:pt x="4353677" y="840648"/>
                  <a:pt x="4341047" y="863679"/>
                </a:cubicBezTo>
                <a:cubicBezTo>
                  <a:pt x="4328417" y="886711"/>
                  <a:pt x="4317645" y="912342"/>
                  <a:pt x="4308729" y="940575"/>
                </a:cubicBezTo>
                <a:cubicBezTo>
                  <a:pt x="4299813" y="968807"/>
                  <a:pt x="4295356" y="993324"/>
                  <a:pt x="4295356" y="1014127"/>
                </a:cubicBezTo>
                <a:cubicBezTo>
                  <a:pt x="4295356" y="1048302"/>
                  <a:pt x="4307986" y="1065390"/>
                  <a:pt x="4333247" y="1065390"/>
                </a:cubicBezTo>
                <a:cubicBezTo>
                  <a:pt x="4346619" y="1065390"/>
                  <a:pt x="4362965" y="1057961"/>
                  <a:pt x="4382281" y="1043102"/>
                </a:cubicBezTo>
                <a:cubicBezTo>
                  <a:pt x="4401598" y="1028243"/>
                  <a:pt x="4420915" y="1009297"/>
                  <a:pt x="4440231" y="986266"/>
                </a:cubicBezTo>
                <a:cubicBezTo>
                  <a:pt x="4397883" y="949118"/>
                  <a:pt x="4375595" y="894512"/>
                  <a:pt x="4373365" y="822445"/>
                </a:cubicBezTo>
                <a:close/>
                <a:moveTo>
                  <a:pt x="2439791" y="822445"/>
                </a:moveTo>
                <a:cubicBezTo>
                  <a:pt x="2430875" y="826903"/>
                  <a:pt x="2420103" y="840648"/>
                  <a:pt x="2407472" y="863679"/>
                </a:cubicBezTo>
                <a:cubicBezTo>
                  <a:pt x="2394842" y="886711"/>
                  <a:pt x="2384069" y="912342"/>
                  <a:pt x="2375154" y="940575"/>
                </a:cubicBezTo>
                <a:cubicBezTo>
                  <a:pt x="2366239" y="968807"/>
                  <a:pt x="2361781" y="993324"/>
                  <a:pt x="2361781" y="1014127"/>
                </a:cubicBezTo>
                <a:cubicBezTo>
                  <a:pt x="2361781" y="1048302"/>
                  <a:pt x="2374411" y="1065390"/>
                  <a:pt x="2399671" y="1065390"/>
                </a:cubicBezTo>
                <a:cubicBezTo>
                  <a:pt x="2413044" y="1065390"/>
                  <a:pt x="2429389" y="1057961"/>
                  <a:pt x="2448706" y="1043102"/>
                </a:cubicBezTo>
                <a:cubicBezTo>
                  <a:pt x="2468023" y="1028243"/>
                  <a:pt x="2487339" y="1009297"/>
                  <a:pt x="2506656" y="986266"/>
                </a:cubicBezTo>
                <a:cubicBezTo>
                  <a:pt x="2464308" y="949118"/>
                  <a:pt x="2442019" y="894512"/>
                  <a:pt x="2439791" y="822445"/>
                </a:cubicBezTo>
                <a:close/>
                <a:moveTo>
                  <a:pt x="1026919" y="761152"/>
                </a:moveTo>
                <a:cubicBezTo>
                  <a:pt x="1056637" y="761152"/>
                  <a:pt x="1079668" y="771368"/>
                  <a:pt x="1096013" y="791799"/>
                </a:cubicBezTo>
                <a:cubicBezTo>
                  <a:pt x="1112358" y="812230"/>
                  <a:pt x="1120531" y="836562"/>
                  <a:pt x="1120531" y="864794"/>
                </a:cubicBezTo>
                <a:cubicBezTo>
                  <a:pt x="1120531" y="881139"/>
                  <a:pt x="1118487" y="896741"/>
                  <a:pt x="1114401" y="911599"/>
                </a:cubicBezTo>
                <a:cubicBezTo>
                  <a:pt x="1110315" y="926458"/>
                  <a:pt x="1104186" y="943175"/>
                  <a:pt x="1096013" y="961749"/>
                </a:cubicBezTo>
                <a:cubicBezTo>
                  <a:pt x="1083383" y="992953"/>
                  <a:pt x="1077068" y="1016355"/>
                  <a:pt x="1077068" y="1031957"/>
                </a:cubicBezTo>
                <a:cubicBezTo>
                  <a:pt x="1077068" y="1043102"/>
                  <a:pt x="1079668" y="1051274"/>
                  <a:pt x="1084869" y="1056475"/>
                </a:cubicBezTo>
                <a:cubicBezTo>
                  <a:pt x="1090070" y="1061675"/>
                  <a:pt x="1096385" y="1064276"/>
                  <a:pt x="1103814" y="1064276"/>
                </a:cubicBezTo>
                <a:cubicBezTo>
                  <a:pt x="1128332" y="1064276"/>
                  <a:pt x="1154892" y="1047374"/>
                  <a:pt x="1183496" y="1013569"/>
                </a:cubicBezTo>
                <a:cubicBezTo>
                  <a:pt x="1212099" y="979765"/>
                  <a:pt x="1237917" y="939832"/>
                  <a:pt x="1260948" y="893769"/>
                </a:cubicBezTo>
                <a:lnTo>
                  <a:pt x="1279893" y="909371"/>
                </a:lnTo>
                <a:cubicBezTo>
                  <a:pt x="1253147" y="971035"/>
                  <a:pt x="1223615" y="1019699"/>
                  <a:pt x="1191297" y="1055360"/>
                </a:cubicBezTo>
                <a:cubicBezTo>
                  <a:pt x="1158978" y="1091022"/>
                  <a:pt x="1122017" y="1108853"/>
                  <a:pt x="1080411" y="1108853"/>
                </a:cubicBezTo>
                <a:cubicBezTo>
                  <a:pt x="1052179" y="1108853"/>
                  <a:pt x="1030262" y="1101795"/>
                  <a:pt x="1014660" y="1087679"/>
                </a:cubicBezTo>
                <a:cubicBezTo>
                  <a:pt x="999058" y="1073563"/>
                  <a:pt x="991257" y="1054989"/>
                  <a:pt x="991257" y="1031957"/>
                </a:cubicBezTo>
                <a:cubicBezTo>
                  <a:pt x="991257" y="1022299"/>
                  <a:pt x="992929" y="1011155"/>
                  <a:pt x="996272" y="998525"/>
                </a:cubicBezTo>
                <a:cubicBezTo>
                  <a:pt x="999615" y="985894"/>
                  <a:pt x="1003144" y="973264"/>
                  <a:pt x="1006859" y="960634"/>
                </a:cubicBezTo>
                <a:cubicBezTo>
                  <a:pt x="1017261" y="926458"/>
                  <a:pt x="1022461" y="901198"/>
                  <a:pt x="1022461" y="884853"/>
                </a:cubicBezTo>
                <a:cubicBezTo>
                  <a:pt x="1022461" y="869994"/>
                  <a:pt x="1018746" y="859036"/>
                  <a:pt x="1011317" y="851978"/>
                </a:cubicBezTo>
                <a:cubicBezTo>
                  <a:pt x="1003887" y="844920"/>
                  <a:pt x="994601" y="841391"/>
                  <a:pt x="983456" y="841391"/>
                </a:cubicBezTo>
                <a:cubicBezTo>
                  <a:pt x="944080" y="841391"/>
                  <a:pt x="904332" y="866094"/>
                  <a:pt x="864213" y="915500"/>
                </a:cubicBezTo>
                <a:cubicBezTo>
                  <a:pt x="824093" y="964906"/>
                  <a:pt x="781002" y="1027500"/>
                  <a:pt x="734940" y="1103281"/>
                </a:cubicBezTo>
                <a:cubicBezTo>
                  <a:pt x="702993" y="1103281"/>
                  <a:pt x="678847" y="1092508"/>
                  <a:pt x="662502" y="1070962"/>
                </a:cubicBezTo>
                <a:lnTo>
                  <a:pt x="672532" y="1043102"/>
                </a:lnTo>
                <a:cubicBezTo>
                  <a:pt x="716366" y="936860"/>
                  <a:pt x="738283" y="858107"/>
                  <a:pt x="738283" y="806844"/>
                </a:cubicBezTo>
                <a:cubicBezTo>
                  <a:pt x="744226" y="800157"/>
                  <a:pt x="752770" y="794028"/>
                  <a:pt x="763915" y="788456"/>
                </a:cubicBezTo>
                <a:cubicBezTo>
                  <a:pt x="775059" y="782883"/>
                  <a:pt x="785832" y="780097"/>
                  <a:pt x="796233" y="780097"/>
                </a:cubicBezTo>
                <a:cubicBezTo>
                  <a:pt x="808863" y="780097"/>
                  <a:pt x="818521" y="783069"/>
                  <a:pt x="825208" y="789013"/>
                </a:cubicBezTo>
                <a:cubicBezTo>
                  <a:pt x="831895" y="794956"/>
                  <a:pt x="835238" y="803129"/>
                  <a:pt x="835238" y="813530"/>
                </a:cubicBezTo>
                <a:cubicBezTo>
                  <a:pt x="835238" y="833590"/>
                  <a:pt x="828923" y="866651"/>
                  <a:pt x="816293" y="912714"/>
                </a:cubicBezTo>
                <a:cubicBezTo>
                  <a:pt x="849725" y="868137"/>
                  <a:pt x="884458" y="831732"/>
                  <a:pt x="920491" y="803500"/>
                </a:cubicBezTo>
                <a:cubicBezTo>
                  <a:pt x="956524" y="775268"/>
                  <a:pt x="992000" y="761152"/>
                  <a:pt x="1026919" y="761152"/>
                </a:cubicBezTo>
                <a:close/>
                <a:moveTo>
                  <a:pt x="4012911" y="745550"/>
                </a:moveTo>
                <a:cubicBezTo>
                  <a:pt x="3980221" y="745550"/>
                  <a:pt x="3946045" y="763010"/>
                  <a:pt x="3910384" y="797928"/>
                </a:cubicBezTo>
                <a:cubicBezTo>
                  <a:pt x="3874723" y="832847"/>
                  <a:pt x="3844819" y="874452"/>
                  <a:pt x="3820673" y="922744"/>
                </a:cubicBezTo>
                <a:cubicBezTo>
                  <a:pt x="3796527" y="971035"/>
                  <a:pt x="3784454" y="1012269"/>
                  <a:pt x="3784454" y="1046445"/>
                </a:cubicBezTo>
                <a:cubicBezTo>
                  <a:pt x="3784454" y="1059075"/>
                  <a:pt x="3786497" y="1068176"/>
                  <a:pt x="3790583" y="1073748"/>
                </a:cubicBezTo>
                <a:cubicBezTo>
                  <a:pt x="3794669" y="1079320"/>
                  <a:pt x="3801170" y="1082106"/>
                  <a:pt x="3810086" y="1082106"/>
                </a:cubicBezTo>
                <a:cubicBezTo>
                  <a:pt x="3836089" y="1082106"/>
                  <a:pt x="3866364" y="1063347"/>
                  <a:pt x="3900911" y="1025828"/>
                </a:cubicBezTo>
                <a:cubicBezTo>
                  <a:pt x="3935459" y="988309"/>
                  <a:pt x="3974649" y="939460"/>
                  <a:pt x="4018483" y="879281"/>
                </a:cubicBezTo>
                <a:lnTo>
                  <a:pt x="4040772" y="849192"/>
                </a:lnTo>
                <a:cubicBezTo>
                  <a:pt x="4043001" y="845477"/>
                  <a:pt x="4045973" y="843620"/>
                  <a:pt x="4049687" y="843620"/>
                </a:cubicBezTo>
                <a:lnTo>
                  <a:pt x="4054145" y="844734"/>
                </a:lnTo>
                <a:cubicBezTo>
                  <a:pt x="4057860" y="832847"/>
                  <a:pt x="4059717" y="819102"/>
                  <a:pt x="4059717" y="803500"/>
                </a:cubicBezTo>
                <a:cubicBezTo>
                  <a:pt x="4059717" y="764867"/>
                  <a:pt x="4044115" y="745550"/>
                  <a:pt x="4012911" y="745550"/>
                </a:cubicBezTo>
                <a:close/>
                <a:moveTo>
                  <a:pt x="4502639" y="735520"/>
                </a:moveTo>
                <a:cubicBezTo>
                  <a:pt x="4492981" y="735520"/>
                  <a:pt x="4482951" y="740350"/>
                  <a:pt x="4472549" y="750008"/>
                </a:cubicBezTo>
                <a:cubicBezTo>
                  <a:pt x="4462149" y="759666"/>
                  <a:pt x="4453604" y="772482"/>
                  <a:pt x="4446917" y="788456"/>
                </a:cubicBezTo>
                <a:cubicBezTo>
                  <a:pt x="4440231" y="804429"/>
                  <a:pt x="4436888" y="822074"/>
                  <a:pt x="4436888" y="841391"/>
                </a:cubicBezTo>
                <a:cubicBezTo>
                  <a:pt x="4436888" y="858479"/>
                  <a:pt x="4439860" y="877981"/>
                  <a:pt x="4445803" y="899898"/>
                </a:cubicBezTo>
                <a:cubicBezTo>
                  <a:pt x="4451747" y="921815"/>
                  <a:pt x="4459548" y="938717"/>
                  <a:pt x="4469206" y="950604"/>
                </a:cubicBezTo>
                <a:cubicBezTo>
                  <a:pt x="4487780" y="923115"/>
                  <a:pt x="4503196" y="894512"/>
                  <a:pt x="4515455" y="864794"/>
                </a:cubicBezTo>
                <a:cubicBezTo>
                  <a:pt x="4527713" y="835076"/>
                  <a:pt x="4533843" y="808329"/>
                  <a:pt x="4533843" y="784555"/>
                </a:cubicBezTo>
                <a:cubicBezTo>
                  <a:pt x="4533843" y="751865"/>
                  <a:pt x="4523441" y="735520"/>
                  <a:pt x="4502639" y="735520"/>
                </a:cubicBezTo>
                <a:close/>
                <a:moveTo>
                  <a:pt x="2569064" y="735520"/>
                </a:moveTo>
                <a:cubicBezTo>
                  <a:pt x="2559406" y="735520"/>
                  <a:pt x="2549376" y="740350"/>
                  <a:pt x="2538975" y="750008"/>
                </a:cubicBezTo>
                <a:cubicBezTo>
                  <a:pt x="2528573" y="759666"/>
                  <a:pt x="2520029" y="772482"/>
                  <a:pt x="2513343" y="788456"/>
                </a:cubicBezTo>
                <a:cubicBezTo>
                  <a:pt x="2506656" y="804429"/>
                  <a:pt x="2503313" y="822074"/>
                  <a:pt x="2503313" y="841391"/>
                </a:cubicBezTo>
                <a:cubicBezTo>
                  <a:pt x="2503313" y="858479"/>
                  <a:pt x="2506285" y="877981"/>
                  <a:pt x="2512229" y="899898"/>
                </a:cubicBezTo>
                <a:cubicBezTo>
                  <a:pt x="2518172" y="921815"/>
                  <a:pt x="2525973" y="938717"/>
                  <a:pt x="2535631" y="950604"/>
                </a:cubicBezTo>
                <a:cubicBezTo>
                  <a:pt x="2554205" y="923115"/>
                  <a:pt x="2569621" y="894512"/>
                  <a:pt x="2581880" y="864794"/>
                </a:cubicBezTo>
                <a:cubicBezTo>
                  <a:pt x="2594139" y="835076"/>
                  <a:pt x="2600268" y="808329"/>
                  <a:pt x="2600268" y="784555"/>
                </a:cubicBezTo>
                <a:cubicBezTo>
                  <a:pt x="2600268" y="751865"/>
                  <a:pt x="2589867" y="735520"/>
                  <a:pt x="2569064" y="735520"/>
                </a:cubicBezTo>
                <a:close/>
                <a:moveTo>
                  <a:pt x="4493723" y="694287"/>
                </a:moveTo>
                <a:cubicBezTo>
                  <a:pt x="4523441" y="694287"/>
                  <a:pt x="4545359" y="702645"/>
                  <a:pt x="4559475" y="719361"/>
                </a:cubicBezTo>
                <a:cubicBezTo>
                  <a:pt x="4573591" y="736078"/>
                  <a:pt x="4580649" y="757809"/>
                  <a:pt x="4580649" y="784555"/>
                </a:cubicBezTo>
                <a:cubicBezTo>
                  <a:pt x="4580649" y="810558"/>
                  <a:pt x="4573777" y="840276"/>
                  <a:pt x="4560032" y="873709"/>
                </a:cubicBezTo>
                <a:cubicBezTo>
                  <a:pt x="4546287" y="907142"/>
                  <a:pt x="4528642" y="940575"/>
                  <a:pt x="4507097" y="974007"/>
                </a:cubicBezTo>
                <a:cubicBezTo>
                  <a:pt x="4516012" y="978465"/>
                  <a:pt x="4526413" y="980694"/>
                  <a:pt x="4538301" y="980694"/>
                </a:cubicBezTo>
                <a:cubicBezTo>
                  <a:pt x="4559103" y="980694"/>
                  <a:pt x="4581391" y="973822"/>
                  <a:pt x="4605166" y="960077"/>
                </a:cubicBezTo>
                <a:cubicBezTo>
                  <a:pt x="4628941" y="946332"/>
                  <a:pt x="4647143" y="925344"/>
                  <a:pt x="4659773" y="897112"/>
                </a:cubicBezTo>
                <a:lnTo>
                  <a:pt x="4679833" y="911599"/>
                </a:lnTo>
                <a:cubicBezTo>
                  <a:pt x="4664231" y="947261"/>
                  <a:pt x="4643242" y="974379"/>
                  <a:pt x="4616867" y="992953"/>
                </a:cubicBezTo>
                <a:cubicBezTo>
                  <a:pt x="4590493" y="1011526"/>
                  <a:pt x="4563189" y="1020813"/>
                  <a:pt x="4534957" y="1020813"/>
                </a:cubicBezTo>
                <a:cubicBezTo>
                  <a:pt x="4517869" y="1020813"/>
                  <a:pt x="4499296" y="1017470"/>
                  <a:pt x="4479236" y="1010783"/>
                </a:cubicBezTo>
                <a:cubicBezTo>
                  <a:pt x="4451747" y="1043473"/>
                  <a:pt x="4421657" y="1070219"/>
                  <a:pt x="4388967" y="1091022"/>
                </a:cubicBezTo>
                <a:cubicBezTo>
                  <a:pt x="4356278" y="1111824"/>
                  <a:pt x="4324331" y="1122226"/>
                  <a:pt x="4293127" y="1122226"/>
                </a:cubicBezTo>
                <a:cubicBezTo>
                  <a:pt x="4262666" y="1122226"/>
                  <a:pt x="4240563" y="1112196"/>
                  <a:pt x="4226819" y="1092136"/>
                </a:cubicBezTo>
                <a:cubicBezTo>
                  <a:pt x="4213075" y="1072077"/>
                  <a:pt x="4206201" y="1047188"/>
                  <a:pt x="4206201" y="1017470"/>
                </a:cubicBezTo>
                <a:lnTo>
                  <a:pt x="4206223" y="1017261"/>
                </a:lnTo>
                <a:lnTo>
                  <a:pt x="4193866" y="1033316"/>
                </a:lnTo>
                <a:cubicBezTo>
                  <a:pt x="4184486" y="1044204"/>
                  <a:pt x="4174689" y="1054339"/>
                  <a:pt x="4164473" y="1063718"/>
                </a:cubicBezTo>
                <a:cubicBezTo>
                  <a:pt x="4123611" y="1101237"/>
                  <a:pt x="4082377" y="1119997"/>
                  <a:pt x="4040772" y="1119997"/>
                </a:cubicBezTo>
                <a:cubicBezTo>
                  <a:pt x="4011054" y="1119997"/>
                  <a:pt x="3988208" y="1110153"/>
                  <a:pt x="3972235" y="1090465"/>
                </a:cubicBezTo>
                <a:cubicBezTo>
                  <a:pt x="3956261" y="1070777"/>
                  <a:pt x="3948275" y="1048302"/>
                  <a:pt x="3948275" y="1023042"/>
                </a:cubicBezTo>
                <a:cubicBezTo>
                  <a:pt x="3914841" y="1063161"/>
                  <a:pt x="3886238" y="1092508"/>
                  <a:pt x="3862464" y="1111082"/>
                </a:cubicBezTo>
                <a:cubicBezTo>
                  <a:pt x="3838689" y="1129655"/>
                  <a:pt x="3813429" y="1138942"/>
                  <a:pt x="3786683" y="1138942"/>
                </a:cubicBezTo>
                <a:cubicBezTo>
                  <a:pt x="3760680" y="1138942"/>
                  <a:pt x="3738949" y="1130398"/>
                  <a:pt x="3721489" y="1113310"/>
                </a:cubicBezTo>
                <a:cubicBezTo>
                  <a:pt x="3704029" y="1096222"/>
                  <a:pt x="3695300" y="1072077"/>
                  <a:pt x="3695300" y="1040873"/>
                </a:cubicBezTo>
                <a:lnTo>
                  <a:pt x="3695864" y="1034528"/>
                </a:lnTo>
                <a:lnTo>
                  <a:pt x="3695244" y="1035370"/>
                </a:lnTo>
                <a:cubicBezTo>
                  <a:pt x="3686096" y="1046282"/>
                  <a:pt x="3676507" y="1056289"/>
                  <a:pt x="3666477" y="1065390"/>
                </a:cubicBezTo>
                <a:cubicBezTo>
                  <a:pt x="3626358" y="1101795"/>
                  <a:pt x="3583267" y="1119997"/>
                  <a:pt x="3537204" y="1119997"/>
                </a:cubicBezTo>
                <a:cubicBezTo>
                  <a:pt x="3506000" y="1119997"/>
                  <a:pt x="3481854" y="1110710"/>
                  <a:pt x="3464767" y="1092136"/>
                </a:cubicBezTo>
                <a:cubicBezTo>
                  <a:pt x="3447679" y="1073563"/>
                  <a:pt x="3439135" y="1049788"/>
                  <a:pt x="3439135" y="1020813"/>
                </a:cubicBezTo>
                <a:lnTo>
                  <a:pt x="3439799" y="1010521"/>
                </a:lnTo>
                <a:lnTo>
                  <a:pt x="3409926" y="1044216"/>
                </a:lnTo>
                <a:cubicBezTo>
                  <a:pt x="3367950" y="1082106"/>
                  <a:pt x="3325044" y="1111082"/>
                  <a:pt x="3281210" y="1131141"/>
                </a:cubicBezTo>
                <a:cubicBezTo>
                  <a:pt x="3247035" y="1213609"/>
                  <a:pt x="3211559" y="1278802"/>
                  <a:pt x="3174783" y="1326723"/>
                </a:cubicBezTo>
                <a:cubicBezTo>
                  <a:pt x="3138007" y="1374643"/>
                  <a:pt x="3098444" y="1398603"/>
                  <a:pt x="3056096" y="1398603"/>
                </a:cubicBezTo>
                <a:cubicBezTo>
                  <a:pt x="3035294" y="1398603"/>
                  <a:pt x="3017463" y="1392474"/>
                  <a:pt x="3002604" y="1380215"/>
                </a:cubicBezTo>
                <a:cubicBezTo>
                  <a:pt x="2987745" y="1367956"/>
                  <a:pt x="2980315" y="1350311"/>
                  <a:pt x="2980315" y="1327280"/>
                </a:cubicBezTo>
                <a:cubicBezTo>
                  <a:pt x="2980315" y="1298305"/>
                  <a:pt x="2991274" y="1271930"/>
                  <a:pt x="3013191" y="1248156"/>
                </a:cubicBezTo>
                <a:cubicBezTo>
                  <a:pt x="3035108" y="1224381"/>
                  <a:pt x="3060554" y="1204136"/>
                  <a:pt x="3089529" y="1187420"/>
                </a:cubicBezTo>
                <a:cubicBezTo>
                  <a:pt x="3118504" y="1170703"/>
                  <a:pt x="3156766" y="1151201"/>
                  <a:pt x="3204315" y="1128912"/>
                </a:cubicBezTo>
                <a:cubicBezTo>
                  <a:pt x="3222889" y="1082106"/>
                  <a:pt x="3237747" y="1035672"/>
                  <a:pt x="3248892" y="989609"/>
                </a:cubicBezTo>
                <a:cubicBezTo>
                  <a:pt x="3188713" y="1065390"/>
                  <a:pt x="3132249" y="1103281"/>
                  <a:pt x="3079499" y="1103281"/>
                </a:cubicBezTo>
                <a:cubicBezTo>
                  <a:pt x="3049781" y="1103281"/>
                  <a:pt x="3026193" y="1092879"/>
                  <a:pt x="3008733" y="1072077"/>
                </a:cubicBezTo>
                <a:cubicBezTo>
                  <a:pt x="2991274" y="1051274"/>
                  <a:pt x="2982544" y="1023785"/>
                  <a:pt x="2982544" y="989609"/>
                </a:cubicBezTo>
                <a:cubicBezTo>
                  <a:pt x="2982544" y="939832"/>
                  <a:pt x="2998889" y="892654"/>
                  <a:pt x="3031579" y="848077"/>
                </a:cubicBezTo>
                <a:cubicBezTo>
                  <a:pt x="3064269" y="803500"/>
                  <a:pt x="3104760" y="767653"/>
                  <a:pt x="3153051" y="740535"/>
                </a:cubicBezTo>
                <a:cubicBezTo>
                  <a:pt x="3201343" y="713418"/>
                  <a:pt x="3247406" y="699859"/>
                  <a:pt x="3291240" y="699859"/>
                </a:cubicBezTo>
                <a:cubicBezTo>
                  <a:pt x="3314271" y="699859"/>
                  <a:pt x="3331917" y="703945"/>
                  <a:pt x="3344175" y="712117"/>
                </a:cubicBezTo>
                <a:cubicBezTo>
                  <a:pt x="3356434" y="720290"/>
                  <a:pt x="3362563" y="730320"/>
                  <a:pt x="3362563" y="742207"/>
                </a:cubicBezTo>
                <a:cubicBezTo>
                  <a:pt x="3362563" y="749636"/>
                  <a:pt x="3360334" y="756323"/>
                  <a:pt x="3355877" y="762267"/>
                </a:cubicBezTo>
                <a:cubicBezTo>
                  <a:pt x="3351419" y="768210"/>
                  <a:pt x="3347704" y="771553"/>
                  <a:pt x="3344732" y="772296"/>
                </a:cubicBezTo>
                <a:cubicBezTo>
                  <a:pt x="3337303" y="764867"/>
                  <a:pt x="3329873" y="759666"/>
                  <a:pt x="3322444" y="756694"/>
                </a:cubicBezTo>
                <a:cubicBezTo>
                  <a:pt x="3315015" y="753723"/>
                  <a:pt x="3305727" y="752237"/>
                  <a:pt x="3294583" y="752237"/>
                </a:cubicBezTo>
                <a:cubicBezTo>
                  <a:pt x="3258179" y="752237"/>
                  <a:pt x="3222889" y="765796"/>
                  <a:pt x="3188713" y="792913"/>
                </a:cubicBezTo>
                <a:cubicBezTo>
                  <a:pt x="3154537" y="820031"/>
                  <a:pt x="3126862" y="852721"/>
                  <a:pt x="3105688" y="890983"/>
                </a:cubicBezTo>
                <a:cubicBezTo>
                  <a:pt x="3084514" y="929245"/>
                  <a:pt x="3073927" y="963606"/>
                  <a:pt x="3073927" y="994067"/>
                </a:cubicBezTo>
                <a:cubicBezTo>
                  <a:pt x="3073927" y="1008926"/>
                  <a:pt x="3077085" y="1020256"/>
                  <a:pt x="3083400" y="1028057"/>
                </a:cubicBezTo>
                <a:cubicBezTo>
                  <a:pt x="3089715" y="1035858"/>
                  <a:pt x="3098073" y="1039758"/>
                  <a:pt x="3108474" y="1039758"/>
                </a:cubicBezTo>
                <a:cubicBezTo>
                  <a:pt x="3128534" y="1039758"/>
                  <a:pt x="3153237" y="1026757"/>
                  <a:pt x="3182583" y="1000753"/>
                </a:cubicBezTo>
                <a:cubicBezTo>
                  <a:pt x="3211930" y="974750"/>
                  <a:pt x="3241091" y="941318"/>
                  <a:pt x="3270066" y="900455"/>
                </a:cubicBezTo>
                <a:cubicBezTo>
                  <a:pt x="3278238" y="858850"/>
                  <a:pt x="3287897" y="828946"/>
                  <a:pt x="3299041" y="810744"/>
                </a:cubicBezTo>
                <a:cubicBezTo>
                  <a:pt x="3310185" y="792542"/>
                  <a:pt x="3326159" y="783441"/>
                  <a:pt x="3346961" y="783441"/>
                </a:cubicBezTo>
                <a:cubicBezTo>
                  <a:pt x="3356619" y="783441"/>
                  <a:pt x="3367393" y="784926"/>
                  <a:pt x="3379279" y="787898"/>
                </a:cubicBezTo>
                <a:cubicBezTo>
                  <a:pt x="3379279" y="807215"/>
                  <a:pt x="3371107" y="845848"/>
                  <a:pt x="3354762" y="903799"/>
                </a:cubicBezTo>
                <a:cubicBezTo>
                  <a:pt x="3338417" y="961749"/>
                  <a:pt x="3318729" y="1021928"/>
                  <a:pt x="3295698" y="1084335"/>
                </a:cubicBezTo>
                <a:cubicBezTo>
                  <a:pt x="3332845" y="1068733"/>
                  <a:pt x="3368693" y="1044402"/>
                  <a:pt x="3403240" y="1011340"/>
                </a:cubicBezTo>
                <a:cubicBezTo>
                  <a:pt x="3420513" y="994810"/>
                  <a:pt x="3435326" y="977026"/>
                  <a:pt x="3447677" y="957987"/>
                </a:cubicBezTo>
                <a:lnTo>
                  <a:pt x="3448087" y="957263"/>
                </a:lnTo>
                <a:lnTo>
                  <a:pt x="3453239" y="936082"/>
                </a:lnTo>
                <a:cubicBezTo>
                  <a:pt x="3456373" y="924682"/>
                  <a:pt x="3460030" y="912621"/>
                  <a:pt x="3464209" y="899898"/>
                </a:cubicBezTo>
                <a:cubicBezTo>
                  <a:pt x="3480926" y="849006"/>
                  <a:pt x="3502100" y="804243"/>
                  <a:pt x="3527731" y="765610"/>
                </a:cubicBezTo>
                <a:cubicBezTo>
                  <a:pt x="3553363" y="726976"/>
                  <a:pt x="3579181" y="707660"/>
                  <a:pt x="3605184" y="707660"/>
                </a:cubicBezTo>
                <a:cubicBezTo>
                  <a:pt x="3614843" y="707660"/>
                  <a:pt x="3622829" y="710446"/>
                  <a:pt x="3629144" y="716018"/>
                </a:cubicBezTo>
                <a:cubicBezTo>
                  <a:pt x="3635459" y="721590"/>
                  <a:pt x="3638617" y="729577"/>
                  <a:pt x="3638617" y="739978"/>
                </a:cubicBezTo>
                <a:cubicBezTo>
                  <a:pt x="3638617" y="746665"/>
                  <a:pt x="3635645" y="755766"/>
                  <a:pt x="3629701" y="767281"/>
                </a:cubicBezTo>
                <a:cubicBezTo>
                  <a:pt x="3623758" y="778797"/>
                  <a:pt x="3614099" y="795328"/>
                  <a:pt x="3600726" y="816873"/>
                </a:cubicBezTo>
                <a:cubicBezTo>
                  <a:pt x="3576952" y="856250"/>
                  <a:pt x="3558192" y="890983"/>
                  <a:pt x="3544448" y="921072"/>
                </a:cubicBezTo>
                <a:cubicBezTo>
                  <a:pt x="3530703" y="951162"/>
                  <a:pt x="3523831" y="979579"/>
                  <a:pt x="3523831" y="1006326"/>
                </a:cubicBezTo>
                <a:cubicBezTo>
                  <a:pt x="3523831" y="1029357"/>
                  <a:pt x="3527917" y="1044959"/>
                  <a:pt x="3536090" y="1053131"/>
                </a:cubicBezTo>
                <a:cubicBezTo>
                  <a:pt x="3544262" y="1061304"/>
                  <a:pt x="3556892" y="1065390"/>
                  <a:pt x="3573980" y="1065390"/>
                </a:cubicBezTo>
                <a:cubicBezTo>
                  <a:pt x="3618000" y="1065390"/>
                  <a:pt x="3661811" y="1033420"/>
                  <a:pt x="3705413" y="969480"/>
                </a:cubicBezTo>
                <a:lnTo>
                  <a:pt x="3713212" y="957080"/>
                </a:lnTo>
                <a:lnTo>
                  <a:pt x="3721942" y="935142"/>
                </a:lnTo>
                <a:cubicBezTo>
                  <a:pt x="3727862" y="922419"/>
                  <a:pt x="3734769" y="909371"/>
                  <a:pt x="3742663" y="895998"/>
                </a:cubicBezTo>
                <a:cubicBezTo>
                  <a:pt x="3774238" y="842505"/>
                  <a:pt x="3814543" y="797185"/>
                  <a:pt x="3863578" y="760038"/>
                </a:cubicBezTo>
                <a:cubicBezTo>
                  <a:pt x="3912613" y="722890"/>
                  <a:pt x="3961647" y="704316"/>
                  <a:pt x="4010682" y="704316"/>
                </a:cubicBezTo>
                <a:cubicBezTo>
                  <a:pt x="4043372" y="704316"/>
                  <a:pt x="4070675" y="712675"/>
                  <a:pt x="4092593" y="729391"/>
                </a:cubicBezTo>
                <a:cubicBezTo>
                  <a:pt x="4114509" y="746107"/>
                  <a:pt x="4125468" y="767467"/>
                  <a:pt x="4125468" y="793470"/>
                </a:cubicBezTo>
                <a:cubicBezTo>
                  <a:pt x="4125468" y="827646"/>
                  <a:pt x="4104294" y="845477"/>
                  <a:pt x="4061946" y="846963"/>
                </a:cubicBezTo>
                <a:cubicBezTo>
                  <a:pt x="4088692" y="855135"/>
                  <a:pt x="4102065" y="866280"/>
                  <a:pt x="4102065" y="880396"/>
                </a:cubicBezTo>
                <a:cubicBezTo>
                  <a:pt x="4102065" y="885596"/>
                  <a:pt x="4099465" y="893397"/>
                  <a:pt x="4094264" y="903799"/>
                </a:cubicBezTo>
                <a:cubicBezTo>
                  <a:pt x="4089063" y="914200"/>
                  <a:pt x="4083120" y="924973"/>
                  <a:pt x="4076433" y="936117"/>
                </a:cubicBezTo>
                <a:cubicBezTo>
                  <a:pt x="4064546" y="955434"/>
                  <a:pt x="4055259" y="972336"/>
                  <a:pt x="4048573" y="986823"/>
                </a:cubicBezTo>
                <a:cubicBezTo>
                  <a:pt x="4041886" y="1001311"/>
                  <a:pt x="4038543" y="1014870"/>
                  <a:pt x="4038543" y="1027500"/>
                </a:cubicBezTo>
                <a:cubicBezTo>
                  <a:pt x="4038543" y="1038644"/>
                  <a:pt x="4041329" y="1048117"/>
                  <a:pt x="4046901" y="1055917"/>
                </a:cubicBezTo>
                <a:cubicBezTo>
                  <a:pt x="4052473" y="1063718"/>
                  <a:pt x="4060831" y="1067619"/>
                  <a:pt x="4071976" y="1067619"/>
                </a:cubicBezTo>
                <a:cubicBezTo>
                  <a:pt x="4092779" y="1067619"/>
                  <a:pt x="4119339" y="1053131"/>
                  <a:pt x="4151657" y="1024156"/>
                </a:cubicBezTo>
                <a:cubicBezTo>
                  <a:pt x="4167817" y="1009669"/>
                  <a:pt x="4183743" y="991560"/>
                  <a:pt x="4199438" y="969828"/>
                </a:cubicBezTo>
                <a:lnTo>
                  <a:pt x="4220533" y="937951"/>
                </a:lnTo>
                <a:lnTo>
                  <a:pt x="4225705" y="920515"/>
                </a:lnTo>
                <a:cubicBezTo>
                  <a:pt x="4238706" y="887082"/>
                  <a:pt x="4255609" y="859222"/>
                  <a:pt x="4276411" y="836933"/>
                </a:cubicBezTo>
                <a:cubicBezTo>
                  <a:pt x="4297213" y="814645"/>
                  <a:pt x="4318387" y="803500"/>
                  <a:pt x="4339933" y="803500"/>
                </a:cubicBezTo>
                <a:cubicBezTo>
                  <a:pt x="4348849" y="803500"/>
                  <a:pt x="4360364" y="806472"/>
                  <a:pt x="4374480" y="812416"/>
                </a:cubicBezTo>
                <a:cubicBezTo>
                  <a:pt x="4378937" y="778240"/>
                  <a:pt x="4391011" y="750008"/>
                  <a:pt x="4410699" y="727719"/>
                </a:cubicBezTo>
                <a:cubicBezTo>
                  <a:pt x="4430387" y="705431"/>
                  <a:pt x="4458062" y="694287"/>
                  <a:pt x="4493723" y="694287"/>
                </a:cubicBezTo>
                <a:close/>
                <a:moveTo>
                  <a:pt x="2560149" y="694287"/>
                </a:moveTo>
                <a:cubicBezTo>
                  <a:pt x="2589867" y="694287"/>
                  <a:pt x="2611784" y="702645"/>
                  <a:pt x="2625900" y="719361"/>
                </a:cubicBezTo>
                <a:cubicBezTo>
                  <a:pt x="2640016" y="736078"/>
                  <a:pt x="2647074" y="757809"/>
                  <a:pt x="2647074" y="784555"/>
                </a:cubicBezTo>
                <a:cubicBezTo>
                  <a:pt x="2647074" y="810558"/>
                  <a:pt x="2640202" y="840276"/>
                  <a:pt x="2626457" y="873709"/>
                </a:cubicBezTo>
                <a:cubicBezTo>
                  <a:pt x="2612713" y="907142"/>
                  <a:pt x="2595067" y="940575"/>
                  <a:pt x="2573522" y="974007"/>
                </a:cubicBezTo>
                <a:cubicBezTo>
                  <a:pt x="2582437" y="978465"/>
                  <a:pt x="2592839" y="980694"/>
                  <a:pt x="2604726" y="980694"/>
                </a:cubicBezTo>
                <a:cubicBezTo>
                  <a:pt x="2625528" y="980694"/>
                  <a:pt x="2647817" y="973822"/>
                  <a:pt x="2671591" y="960077"/>
                </a:cubicBezTo>
                <a:cubicBezTo>
                  <a:pt x="2695365" y="946332"/>
                  <a:pt x="2713568" y="925344"/>
                  <a:pt x="2726198" y="897112"/>
                </a:cubicBezTo>
                <a:lnTo>
                  <a:pt x="2746257" y="911599"/>
                </a:lnTo>
                <a:cubicBezTo>
                  <a:pt x="2730655" y="947261"/>
                  <a:pt x="2709667" y="974379"/>
                  <a:pt x="2683293" y="992953"/>
                </a:cubicBezTo>
                <a:cubicBezTo>
                  <a:pt x="2656918" y="1011526"/>
                  <a:pt x="2629615" y="1020813"/>
                  <a:pt x="2601382" y="1020813"/>
                </a:cubicBezTo>
                <a:cubicBezTo>
                  <a:pt x="2584295" y="1020813"/>
                  <a:pt x="2565721" y="1017470"/>
                  <a:pt x="2545661" y="1010783"/>
                </a:cubicBezTo>
                <a:cubicBezTo>
                  <a:pt x="2518172" y="1043473"/>
                  <a:pt x="2488083" y="1070219"/>
                  <a:pt x="2455393" y="1091022"/>
                </a:cubicBezTo>
                <a:cubicBezTo>
                  <a:pt x="2422703" y="1111824"/>
                  <a:pt x="2390756" y="1122226"/>
                  <a:pt x="2359552" y="1122226"/>
                </a:cubicBezTo>
                <a:cubicBezTo>
                  <a:pt x="2329091" y="1122226"/>
                  <a:pt x="2306989" y="1112196"/>
                  <a:pt x="2293244" y="1092136"/>
                </a:cubicBezTo>
                <a:cubicBezTo>
                  <a:pt x="2279499" y="1072077"/>
                  <a:pt x="2272627" y="1047188"/>
                  <a:pt x="2272627" y="1017470"/>
                </a:cubicBezTo>
                <a:cubicBezTo>
                  <a:pt x="2272627" y="986266"/>
                  <a:pt x="2279128" y="953948"/>
                  <a:pt x="2292129" y="920515"/>
                </a:cubicBezTo>
                <a:cubicBezTo>
                  <a:pt x="2305131" y="887082"/>
                  <a:pt x="2322033" y="859222"/>
                  <a:pt x="2342836" y="836933"/>
                </a:cubicBezTo>
                <a:cubicBezTo>
                  <a:pt x="2363638" y="814645"/>
                  <a:pt x="2384812" y="803500"/>
                  <a:pt x="2406358" y="803500"/>
                </a:cubicBezTo>
                <a:cubicBezTo>
                  <a:pt x="2415273" y="803500"/>
                  <a:pt x="2426789" y="806472"/>
                  <a:pt x="2440905" y="812416"/>
                </a:cubicBezTo>
                <a:cubicBezTo>
                  <a:pt x="2445363" y="778240"/>
                  <a:pt x="2457436" y="750008"/>
                  <a:pt x="2477124" y="727719"/>
                </a:cubicBezTo>
                <a:cubicBezTo>
                  <a:pt x="2496812" y="705431"/>
                  <a:pt x="2524487" y="694287"/>
                  <a:pt x="2560149" y="694287"/>
                </a:cubicBezTo>
                <a:close/>
                <a:moveTo>
                  <a:pt x="3702139" y="509292"/>
                </a:moveTo>
                <a:cubicBezTo>
                  <a:pt x="3734086" y="509292"/>
                  <a:pt x="3750059" y="523037"/>
                  <a:pt x="3750059" y="550526"/>
                </a:cubicBezTo>
                <a:cubicBezTo>
                  <a:pt x="3750059" y="566128"/>
                  <a:pt x="3741515" y="581172"/>
                  <a:pt x="3724427" y="595660"/>
                </a:cubicBezTo>
                <a:cubicBezTo>
                  <a:pt x="3707340" y="610148"/>
                  <a:pt x="3688766" y="617391"/>
                  <a:pt x="3668706" y="617391"/>
                </a:cubicBezTo>
                <a:cubicBezTo>
                  <a:pt x="3653104" y="617391"/>
                  <a:pt x="3639917" y="613677"/>
                  <a:pt x="3629144" y="606247"/>
                </a:cubicBezTo>
                <a:cubicBezTo>
                  <a:pt x="3618371" y="598818"/>
                  <a:pt x="3612985" y="588045"/>
                  <a:pt x="3612985" y="573929"/>
                </a:cubicBezTo>
                <a:cubicBezTo>
                  <a:pt x="3612985" y="556841"/>
                  <a:pt x="3622457" y="541796"/>
                  <a:pt x="3641403" y="528795"/>
                </a:cubicBezTo>
                <a:cubicBezTo>
                  <a:pt x="3660348" y="515793"/>
                  <a:pt x="3680593" y="509292"/>
                  <a:pt x="3702139" y="509292"/>
                </a:cubicBezTo>
                <a:close/>
                <a:moveTo>
                  <a:pt x="4153329" y="464715"/>
                </a:moveTo>
                <a:cubicBezTo>
                  <a:pt x="4172645" y="464715"/>
                  <a:pt x="4183789" y="477717"/>
                  <a:pt x="4186761" y="503720"/>
                </a:cubicBezTo>
                <a:cubicBezTo>
                  <a:pt x="4186761" y="503720"/>
                  <a:pt x="4180818" y="509664"/>
                  <a:pt x="4168931" y="521551"/>
                </a:cubicBezTo>
                <a:cubicBezTo>
                  <a:pt x="4148128" y="540867"/>
                  <a:pt x="4128811" y="559627"/>
                  <a:pt x="4110981" y="577829"/>
                </a:cubicBezTo>
                <a:cubicBezTo>
                  <a:pt x="4093150" y="596032"/>
                  <a:pt x="4077919" y="613305"/>
                  <a:pt x="4065289" y="629650"/>
                </a:cubicBezTo>
                <a:cubicBezTo>
                  <a:pt x="4057117" y="625935"/>
                  <a:pt x="4050616" y="620177"/>
                  <a:pt x="4045787" y="612376"/>
                </a:cubicBezTo>
                <a:cubicBezTo>
                  <a:pt x="4040958" y="604575"/>
                  <a:pt x="4038543" y="598075"/>
                  <a:pt x="4038543" y="592874"/>
                </a:cubicBezTo>
                <a:cubicBezTo>
                  <a:pt x="4038543" y="583959"/>
                  <a:pt x="4045229" y="568914"/>
                  <a:pt x="4058603" y="547740"/>
                </a:cubicBezTo>
                <a:cubicBezTo>
                  <a:pt x="4071976" y="526566"/>
                  <a:pt x="4087577" y="507435"/>
                  <a:pt x="4105409" y="490347"/>
                </a:cubicBezTo>
                <a:cubicBezTo>
                  <a:pt x="4123239" y="473259"/>
                  <a:pt x="4139213" y="464715"/>
                  <a:pt x="4153329" y="464715"/>
                </a:cubicBezTo>
                <a:close/>
                <a:moveTo>
                  <a:pt x="2621442" y="461372"/>
                </a:moveTo>
                <a:cubicBezTo>
                  <a:pt x="2633329" y="461372"/>
                  <a:pt x="2647817" y="468058"/>
                  <a:pt x="2664905" y="481431"/>
                </a:cubicBezTo>
                <a:cubicBezTo>
                  <a:pt x="2681993" y="494805"/>
                  <a:pt x="2696851" y="510778"/>
                  <a:pt x="2709481" y="529352"/>
                </a:cubicBezTo>
                <a:cubicBezTo>
                  <a:pt x="2722112" y="547925"/>
                  <a:pt x="2728427" y="564642"/>
                  <a:pt x="2728427" y="579501"/>
                </a:cubicBezTo>
                <a:cubicBezTo>
                  <a:pt x="2728427" y="587673"/>
                  <a:pt x="2726198" y="595846"/>
                  <a:pt x="2721740" y="604018"/>
                </a:cubicBezTo>
                <a:cubicBezTo>
                  <a:pt x="2717283" y="612191"/>
                  <a:pt x="2710225" y="618506"/>
                  <a:pt x="2700566" y="622963"/>
                </a:cubicBezTo>
                <a:cubicBezTo>
                  <a:pt x="2690165" y="604390"/>
                  <a:pt x="2678835" y="588416"/>
                  <a:pt x="2666576" y="575043"/>
                </a:cubicBezTo>
                <a:cubicBezTo>
                  <a:pt x="2654317" y="561670"/>
                  <a:pt x="2638901" y="546811"/>
                  <a:pt x="2620327" y="530466"/>
                </a:cubicBezTo>
                <a:cubicBezTo>
                  <a:pt x="2586152" y="541610"/>
                  <a:pt x="2548261" y="560927"/>
                  <a:pt x="2506656" y="588416"/>
                </a:cubicBezTo>
                <a:cubicBezTo>
                  <a:pt x="2501456" y="585444"/>
                  <a:pt x="2497741" y="580801"/>
                  <a:pt x="2495512" y="574486"/>
                </a:cubicBezTo>
                <a:cubicBezTo>
                  <a:pt x="2493283" y="568171"/>
                  <a:pt x="2492169" y="562413"/>
                  <a:pt x="2492169" y="557212"/>
                </a:cubicBezTo>
                <a:cubicBezTo>
                  <a:pt x="2492169" y="543839"/>
                  <a:pt x="2500341" y="529723"/>
                  <a:pt x="2516686" y="514864"/>
                </a:cubicBezTo>
                <a:cubicBezTo>
                  <a:pt x="2533031" y="500005"/>
                  <a:pt x="2551790" y="487375"/>
                  <a:pt x="2572965" y="476974"/>
                </a:cubicBezTo>
                <a:cubicBezTo>
                  <a:pt x="2594139" y="466572"/>
                  <a:pt x="2610298" y="461372"/>
                  <a:pt x="2621442" y="461372"/>
                </a:cubicBezTo>
                <a:close/>
                <a:moveTo>
                  <a:pt x="536039" y="380019"/>
                </a:moveTo>
                <a:cubicBezTo>
                  <a:pt x="503349" y="406022"/>
                  <a:pt x="465087" y="449113"/>
                  <a:pt x="421253" y="509292"/>
                </a:cubicBezTo>
                <a:cubicBezTo>
                  <a:pt x="377419" y="569471"/>
                  <a:pt x="331356" y="640794"/>
                  <a:pt x="283064" y="723262"/>
                </a:cubicBezTo>
                <a:lnTo>
                  <a:pt x="366646" y="741092"/>
                </a:lnTo>
                <a:cubicBezTo>
                  <a:pt x="388934" y="747036"/>
                  <a:pt x="406022" y="751122"/>
                  <a:pt x="417909" y="753351"/>
                </a:cubicBezTo>
                <a:cubicBezTo>
                  <a:pt x="431283" y="690943"/>
                  <a:pt x="448742" y="626307"/>
                  <a:pt x="470287" y="559441"/>
                </a:cubicBezTo>
                <a:cubicBezTo>
                  <a:pt x="491833" y="492576"/>
                  <a:pt x="513750" y="432768"/>
                  <a:pt x="536039" y="380019"/>
                </a:cubicBezTo>
                <a:close/>
                <a:moveTo>
                  <a:pt x="1986486" y="284178"/>
                </a:moveTo>
                <a:cubicBezTo>
                  <a:pt x="2089757" y="284178"/>
                  <a:pt x="2165909" y="313525"/>
                  <a:pt x="2214943" y="372218"/>
                </a:cubicBezTo>
                <a:cubicBezTo>
                  <a:pt x="2263979" y="430911"/>
                  <a:pt x="2288496" y="507435"/>
                  <a:pt x="2288496" y="601789"/>
                </a:cubicBezTo>
                <a:cubicBezTo>
                  <a:pt x="2288496" y="705059"/>
                  <a:pt x="2261749" y="801457"/>
                  <a:pt x="2208257" y="890983"/>
                </a:cubicBezTo>
                <a:cubicBezTo>
                  <a:pt x="2154765" y="980508"/>
                  <a:pt x="2085485" y="1051646"/>
                  <a:pt x="2000417" y="1104395"/>
                </a:cubicBezTo>
                <a:cubicBezTo>
                  <a:pt x="1915349" y="1157144"/>
                  <a:pt x="1827867" y="1183519"/>
                  <a:pt x="1737970" y="1183519"/>
                </a:cubicBezTo>
                <a:cubicBezTo>
                  <a:pt x="1708252" y="1183519"/>
                  <a:pt x="1682248" y="1179619"/>
                  <a:pt x="1659960" y="1171818"/>
                </a:cubicBezTo>
                <a:cubicBezTo>
                  <a:pt x="1637672" y="1164017"/>
                  <a:pt x="1618355" y="1149343"/>
                  <a:pt x="1602010" y="1127798"/>
                </a:cubicBezTo>
                <a:cubicBezTo>
                  <a:pt x="1620584" y="1035672"/>
                  <a:pt x="1651787" y="918657"/>
                  <a:pt x="1695622" y="776754"/>
                </a:cubicBezTo>
                <a:cubicBezTo>
                  <a:pt x="1666647" y="777497"/>
                  <a:pt x="1619841" y="782326"/>
                  <a:pt x="1555204" y="791242"/>
                </a:cubicBezTo>
                <a:cubicBezTo>
                  <a:pt x="1567091" y="767467"/>
                  <a:pt x="1586222" y="750379"/>
                  <a:pt x="1612597" y="739978"/>
                </a:cubicBezTo>
                <a:cubicBezTo>
                  <a:pt x="1638972" y="729577"/>
                  <a:pt x="1672590" y="723262"/>
                  <a:pt x="1713452" y="721033"/>
                </a:cubicBezTo>
                <a:cubicBezTo>
                  <a:pt x="1745399" y="618506"/>
                  <a:pt x="1771774" y="540867"/>
                  <a:pt x="1792577" y="488118"/>
                </a:cubicBezTo>
                <a:cubicBezTo>
                  <a:pt x="1801492" y="464344"/>
                  <a:pt x="1813936" y="440383"/>
                  <a:pt x="1829910" y="416238"/>
                </a:cubicBezTo>
                <a:cubicBezTo>
                  <a:pt x="1845883" y="392092"/>
                  <a:pt x="1865014" y="380019"/>
                  <a:pt x="1887303" y="380019"/>
                </a:cubicBezTo>
                <a:cubicBezTo>
                  <a:pt x="1899933" y="380019"/>
                  <a:pt x="1914049" y="385219"/>
                  <a:pt x="1929651" y="395621"/>
                </a:cubicBezTo>
                <a:cubicBezTo>
                  <a:pt x="1887303" y="490718"/>
                  <a:pt x="1846812" y="598446"/>
                  <a:pt x="1808179" y="718804"/>
                </a:cubicBezTo>
                <a:cubicBezTo>
                  <a:pt x="1852756" y="718804"/>
                  <a:pt x="1920735" y="722519"/>
                  <a:pt x="2012118" y="729948"/>
                </a:cubicBezTo>
                <a:cubicBezTo>
                  <a:pt x="1967541" y="760409"/>
                  <a:pt x="1920364" y="775640"/>
                  <a:pt x="1870586" y="775640"/>
                </a:cubicBezTo>
                <a:lnTo>
                  <a:pt x="1790348" y="775640"/>
                </a:lnTo>
                <a:cubicBezTo>
                  <a:pt x="1748000" y="907885"/>
                  <a:pt x="1715310" y="1027871"/>
                  <a:pt x="1692278" y="1135599"/>
                </a:cubicBezTo>
                <a:cubicBezTo>
                  <a:pt x="1709366" y="1137828"/>
                  <a:pt x="1723482" y="1138942"/>
                  <a:pt x="1734627" y="1138942"/>
                </a:cubicBezTo>
                <a:cubicBezTo>
                  <a:pt x="1811893" y="1138942"/>
                  <a:pt x="1885631" y="1111824"/>
                  <a:pt x="1955840" y="1057589"/>
                </a:cubicBezTo>
                <a:cubicBezTo>
                  <a:pt x="2026049" y="1003354"/>
                  <a:pt x="2082513" y="933702"/>
                  <a:pt x="2125233" y="848635"/>
                </a:cubicBezTo>
                <a:cubicBezTo>
                  <a:pt x="2167952" y="763567"/>
                  <a:pt x="2189312" y="677199"/>
                  <a:pt x="2189312" y="589531"/>
                </a:cubicBezTo>
                <a:cubicBezTo>
                  <a:pt x="2189312" y="503349"/>
                  <a:pt x="2167952" y="438526"/>
                  <a:pt x="2125233" y="395063"/>
                </a:cubicBezTo>
                <a:cubicBezTo>
                  <a:pt x="2082513" y="351601"/>
                  <a:pt x="2024377" y="329870"/>
                  <a:pt x="1950825" y="329870"/>
                </a:cubicBezTo>
                <a:cubicBezTo>
                  <a:pt x="1903276" y="329870"/>
                  <a:pt x="1860185" y="338599"/>
                  <a:pt x="1821551" y="356059"/>
                </a:cubicBezTo>
                <a:cubicBezTo>
                  <a:pt x="1782918" y="373518"/>
                  <a:pt x="1752643" y="397664"/>
                  <a:pt x="1730726" y="428496"/>
                </a:cubicBezTo>
                <a:cubicBezTo>
                  <a:pt x="1708809" y="459329"/>
                  <a:pt x="1697851" y="493319"/>
                  <a:pt x="1697851" y="530466"/>
                </a:cubicBezTo>
                <a:cubicBezTo>
                  <a:pt x="1697851" y="550526"/>
                  <a:pt x="1701194" y="568357"/>
                  <a:pt x="1707880" y="583959"/>
                </a:cubicBezTo>
                <a:cubicBezTo>
                  <a:pt x="1677419" y="583959"/>
                  <a:pt x="1654945" y="577458"/>
                  <a:pt x="1640457" y="564456"/>
                </a:cubicBezTo>
                <a:cubicBezTo>
                  <a:pt x="1625970" y="551454"/>
                  <a:pt x="1618726" y="534181"/>
                  <a:pt x="1618726" y="512635"/>
                </a:cubicBezTo>
                <a:cubicBezTo>
                  <a:pt x="1618726" y="477717"/>
                  <a:pt x="1635443" y="442427"/>
                  <a:pt x="1668875" y="406765"/>
                </a:cubicBezTo>
                <a:cubicBezTo>
                  <a:pt x="1702308" y="371103"/>
                  <a:pt x="1747257" y="341757"/>
                  <a:pt x="1803721" y="318725"/>
                </a:cubicBezTo>
                <a:cubicBezTo>
                  <a:pt x="1860185" y="295694"/>
                  <a:pt x="1921107" y="284178"/>
                  <a:pt x="1986486" y="284178"/>
                </a:cubicBezTo>
                <a:close/>
                <a:moveTo>
                  <a:pt x="588416" y="281949"/>
                </a:moveTo>
                <a:cubicBezTo>
                  <a:pt x="607733" y="281949"/>
                  <a:pt x="632993" y="296437"/>
                  <a:pt x="664197" y="325412"/>
                </a:cubicBezTo>
                <a:cubicBezTo>
                  <a:pt x="649338" y="336556"/>
                  <a:pt x="627607" y="382805"/>
                  <a:pt x="599004" y="464158"/>
                </a:cubicBezTo>
                <a:cubicBezTo>
                  <a:pt x="570400" y="545511"/>
                  <a:pt x="545140" y="634665"/>
                  <a:pt x="523223" y="731620"/>
                </a:cubicBezTo>
                <a:cubicBezTo>
                  <a:pt x="501306" y="828575"/>
                  <a:pt x="490347" y="906770"/>
                  <a:pt x="490347" y="966206"/>
                </a:cubicBezTo>
                <a:cubicBezTo>
                  <a:pt x="490347" y="995924"/>
                  <a:pt x="493505" y="1018027"/>
                  <a:pt x="499820" y="1032515"/>
                </a:cubicBezTo>
                <a:cubicBezTo>
                  <a:pt x="506135" y="1047002"/>
                  <a:pt x="515979" y="1054246"/>
                  <a:pt x="529352" y="1054246"/>
                </a:cubicBezTo>
                <a:cubicBezTo>
                  <a:pt x="547926" y="1054246"/>
                  <a:pt x="569843" y="1040687"/>
                  <a:pt x="595103" y="1013569"/>
                </a:cubicBezTo>
                <a:cubicBezTo>
                  <a:pt x="620363" y="986452"/>
                  <a:pt x="647852" y="944661"/>
                  <a:pt x="677571" y="888197"/>
                </a:cubicBezTo>
                <a:lnTo>
                  <a:pt x="697630" y="909371"/>
                </a:lnTo>
                <a:cubicBezTo>
                  <a:pt x="673856" y="972521"/>
                  <a:pt x="643395" y="1023228"/>
                  <a:pt x="606247" y="1061490"/>
                </a:cubicBezTo>
                <a:cubicBezTo>
                  <a:pt x="569100" y="1099752"/>
                  <a:pt x="530466" y="1118883"/>
                  <a:pt x="490347" y="1118883"/>
                </a:cubicBezTo>
                <a:cubicBezTo>
                  <a:pt x="456171" y="1118883"/>
                  <a:pt x="431283" y="1104024"/>
                  <a:pt x="415681" y="1074306"/>
                </a:cubicBezTo>
                <a:cubicBezTo>
                  <a:pt x="400079" y="1044587"/>
                  <a:pt x="392278" y="1001868"/>
                  <a:pt x="392278" y="946147"/>
                </a:cubicBezTo>
                <a:cubicBezTo>
                  <a:pt x="392278" y="909742"/>
                  <a:pt x="397107" y="863679"/>
                  <a:pt x="406765" y="807958"/>
                </a:cubicBezTo>
                <a:cubicBezTo>
                  <a:pt x="368875" y="802014"/>
                  <a:pt x="315754" y="794956"/>
                  <a:pt x="247402" y="786784"/>
                </a:cubicBezTo>
                <a:cubicBezTo>
                  <a:pt x="178308" y="909371"/>
                  <a:pt x="112928" y="1041616"/>
                  <a:pt x="51264" y="1183519"/>
                </a:cubicBezTo>
                <a:cubicBezTo>
                  <a:pt x="17088" y="1165688"/>
                  <a:pt x="0" y="1142657"/>
                  <a:pt x="0" y="1114425"/>
                </a:cubicBezTo>
                <a:cubicBezTo>
                  <a:pt x="0" y="1086193"/>
                  <a:pt x="14859" y="1042544"/>
                  <a:pt x="44577" y="983480"/>
                </a:cubicBezTo>
                <a:cubicBezTo>
                  <a:pt x="74295" y="924415"/>
                  <a:pt x="114043" y="856621"/>
                  <a:pt x="163821" y="780097"/>
                </a:cubicBezTo>
                <a:cubicBezTo>
                  <a:pt x="119244" y="777126"/>
                  <a:pt x="64637" y="775640"/>
                  <a:pt x="0" y="775640"/>
                </a:cubicBezTo>
                <a:cubicBezTo>
                  <a:pt x="17831" y="727348"/>
                  <a:pt x="60922" y="703202"/>
                  <a:pt x="129273" y="703202"/>
                </a:cubicBezTo>
                <a:cubicBezTo>
                  <a:pt x="144132" y="703202"/>
                  <a:pt x="171622" y="705431"/>
                  <a:pt x="211741" y="709889"/>
                </a:cubicBezTo>
                <a:cubicBezTo>
                  <a:pt x="294951" y="589531"/>
                  <a:pt x="372589" y="488118"/>
                  <a:pt x="444656" y="405651"/>
                </a:cubicBezTo>
                <a:cubicBezTo>
                  <a:pt x="516722" y="323183"/>
                  <a:pt x="564642" y="281949"/>
                  <a:pt x="588416" y="281949"/>
                </a:cubicBezTo>
                <a:close/>
                <a:moveTo>
                  <a:pt x="683143" y="95840"/>
                </a:moveTo>
                <a:cubicBezTo>
                  <a:pt x="695030" y="95840"/>
                  <a:pt x="709517" y="102527"/>
                  <a:pt x="726605" y="115900"/>
                </a:cubicBezTo>
                <a:cubicBezTo>
                  <a:pt x="743693" y="129273"/>
                  <a:pt x="758552" y="145247"/>
                  <a:pt x="771182" y="163820"/>
                </a:cubicBezTo>
                <a:cubicBezTo>
                  <a:pt x="783812" y="182394"/>
                  <a:pt x="790127" y="199110"/>
                  <a:pt x="790127" y="213969"/>
                </a:cubicBezTo>
                <a:cubicBezTo>
                  <a:pt x="790127" y="222142"/>
                  <a:pt x="787899" y="230314"/>
                  <a:pt x="783441" y="238487"/>
                </a:cubicBezTo>
                <a:cubicBezTo>
                  <a:pt x="778983" y="246659"/>
                  <a:pt x="771925" y="252974"/>
                  <a:pt x="762267" y="257432"/>
                </a:cubicBezTo>
                <a:cubicBezTo>
                  <a:pt x="751865" y="238858"/>
                  <a:pt x="740535" y="222885"/>
                  <a:pt x="728277" y="209512"/>
                </a:cubicBezTo>
                <a:cubicBezTo>
                  <a:pt x="716018" y="196139"/>
                  <a:pt x="700602" y="181280"/>
                  <a:pt x="682028" y="164935"/>
                </a:cubicBezTo>
                <a:cubicBezTo>
                  <a:pt x="647852" y="176079"/>
                  <a:pt x="609962" y="195396"/>
                  <a:pt x="568357" y="222885"/>
                </a:cubicBezTo>
                <a:cubicBezTo>
                  <a:pt x="563156" y="219913"/>
                  <a:pt x="559441" y="215270"/>
                  <a:pt x="557213" y="208955"/>
                </a:cubicBezTo>
                <a:cubicBezTo>
                  <a:pt x="554984" y="202639"/>
                  <a:pt x="553869" y="196882"/>
                  <a:pt x="553869" y="191681"/>
                </a:cubicBezTo>
                <a:cubicBezTo>
                  <a:pt x="553869" y="178308"/>
                  <a:pt x="562042" y="164192"/>
                  <a:pt x="578387" y="149333"/>
                </a:cubicBezTo>
                <a:cubicBezTo>
                  <a:pt x="594732" y="134474"/>
                  <a:pt x="613491" y="121844"/>
                  <a:pt x="634665" y="111442"/>
                </a:cubicBezTo>
                <a:cubicBezTo>
                  <a:pt x="655839" y="101041"/>
                  <a:pt x="671998" y="95840"/>
                  <a:pt x="683143" y="95840"/>
                </a:cubicBezTo>
                <a:close/>
                <a:moveTo>
                  <a:pt x="892655" y="0"/>
                </a:moveTo>
                <a:cubicBezTo>
                  <a:pt x="911971" y="0"/>
                  <a:pt x="923115" y="13002"/>
                  <a:pt x="926087" y="39005"/>
                </a:cubicBezTo>
                <a:cubicBezTo>
                  <a:pt x="912714" y="50149"/>
                  <a:pt x="894512" y="67051"/>
                  <a:pt x="871480" y="89711"/>
                </a:cubicBezTo>
                <a:cubicBezTo>
                  <a:pt x="848449" y="112371"/>
                  <a:pt x="830247" y="131873"/>
                  <a:pt x="816874" y="148218"/>
                </a:cubicBezTo>
                <a:cubicBezTo>
                  <a:pt x="799043" y="140789"/>
                  <a:pt x="790127" y="128530"/>
                  <a:pt x="790127" y="111442"/>
                </a:cubicBezTo>
                <a:cubicBezTo>
                  <a:pt x="790127" y="101784"/>
                  <a:pt x="795885" y="87854"/>
                  <a:pt x="807401" y="69651"/>
                </a:cubicBezTo>
                <a:cubicBezTo>
                  <a:pt x="818917" y="51449"/>
                  <a:pt x="832661" y="35290"/>
                  <a:pt x="848635" y="21174"/>
                </a:cubicBezTo>
                <a:cubicBezTo>
                  <a:pt x="864608" y="7058"/>
                  <a:pt x="879281" y="0"/>
                  <a:pt x="892655" y="0"/>
                </a:cubicBezTo>
                <a:close/>
              </a:path>
            </a:pathLst>
          </a:custGeom>
        </p:spPr>
      </p:pic>
    </p:spTree>
    <p:extLst>
      <p:ext uri="{BB962C8B-B14F-4D97-AF65-F5344CB8AC3E}">
        <p14:creationId xmlns:p14="http://schemas.microsoft.com/office/powerpoint/2010/main" val="41724500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4"/>
                                        </p:tgtEl>
                                        <p:attrNameLst>
                                          <p:attrName>ppt_x</p:attrName>
                                          <p:attrName>ppt_y</p:attrName>
                                        </p:attrNameLst>
                                      </p:cBhvr>
                                    </p:animMotion>
                                    <p:animRot by="1500000">
                                      <p:cBhvr>
                                        <p:cTn id="7" dur="125" fill="hold">
                                          <p:stCondLst>
                                            <p:cond delay="0"/>
                                          </p:stCondLst>
                                        </p:cTn>
                                        <p:tgtEl>
                                          <p:spTgt spid="4"/>
                                        </p:tgtEl>
                                        <p:attrNameLst>
                                          <p:attrName>r</p:attrName>
                                        </p:attrNameLst>
                                      </p:cBhvr>
                                    </p:animRot>
                                    <p:animRot by="-1500000">
                                      <p:cBhvr>
                                        <p:cTn id="8" dur="125" fill="hold">
                                          <p:stCondLst>
                                            <p:cond delay="125"/>
                                          </p:stCondLst>
                                        </p:cTn>
                                        <p:tgtEl>
                                          <p:spTgt spid="4"/>
                                        </p:tgtEl>
                                        <p:attrNameLst>
                                          <p:attrName>r</p:attrName>
                                        </p:attrNameLst>
                                      </p:cBhvr>
                                    </p:animRot>
                                    <p:animRot by="-1500000">
                                      <p:cBhvr>
                                        <p:cTn id="9" dur="125" fill="hold">
                                          <p:stCondLst>
                                            <p:cond delay="250"/>
                                          </p:stCondLst>
                                        </p:cTn>
                                        <p:tgtEl>
                                          <p:spTgt spid="4"/>
                                        </p:tgtEl>
                                        <p:attrNameLst>
                                          <p:attrName>r</p:attrName>
                                        </p:attrNameLst>
                                      </p:cBhvr>
                                    </p:animRot>
                                    <p:animRot by="1500000">
                                      <p:cBhvr>
                                        <p:cTn id="10"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hật giáo là gì? Hiểu đúng về đạo Phật để tu tập đúng chánh pháp">
            <a:extLst>
              <a:ext uri="{FF2B5EF4-FFF2-40B4-BE49-F238E27FC236}">
                <a16:creationId xmlns:a16="http://schemas.microsoft.com/office/drawing/2014/main" xmlns="" id="{5CC991F6-C6BD-4C1D-8BB2-CE36B5EE8F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013" y="294290"/>
            <a:ext cx="4548424" cy="6303205"/>
          </a:xfrm>
          <a:prstGeom prst="rect">
            <a:avLst/>
          </a:prstGeom>
          <a:noFill/>
          <a:extLst>
            <a:ext uri="{909E8E84-426E-40DD-AFC4-6F175D3DCCD1}">
              <a14:hiddenFill xmlns:a14="http://schemas.microsoft.com/office/drawing/2010/main">
                <a:solidFill>
                  <a:srgbClr val="FFFFFF"/>
                </a:solidFill>
              </a14:hiddenFill>
            </a:ext>
          </a:extLst>
        </p:spPr>
      </p:pic>
      <p:grpSp>
        <p:nvGrpSpPr>
          <p:cNvPr id="5" name="Nhóm 17">
            <a:extLst>
              <a:ext uri="{FF2B5EF4-FFF2-40B4-BE49-F238E27FC236}">
                <a16:creationId xmlns:a16="http://schemas.microsoft.com/office/drawing/2014/main" xmlns="" id="{93B250DB-1D4B-4845-944A-ABA54714A6CC}"/>
              </a:ext>
            </a:extLst>
          </p:cNvPr>
          <p:cNvGrpSpPr/>
          <p:nvPr/>
        </p:nvGrpSpPr>
        <p:grpSpPr>
          <a:xfrm>
            <a:off x="6363479" y="3537911"/>
            <a:ext cx="1475424" cy="1304792"/>
            <a:chOff x="6363478" y="2276669"/>
            <a:chExt cx="1475424" cy="1259633"/>
          </a:xfrm>
        </p:grpSpPr>
        <p:cxnSp>
          <p:nvCxnSpPr>
            <p:cNvPr id="6" name="Đường nối Thẳng 11">
              <a:extLst>
                <a:ext uri="{FF2B5EF4-FFF2-40B4-BE49-F238E27FC236}">
                  <a16:creationId xmlns:a16="http://schemas.microsoft.com/office/drawing/2014/main" xmlns="" id="{BCF61038-3DA7-4D7E-BDA9-5961264E5601}"/>
                </a:ext>
              </a:extLst>
            </p:cNvPr>
            <p:cNvCxnSpPr/>
            <p:nvPr/>
          </p:nvCxnSpPr>
          <p:spPr>
            <a:xfrm>
              <a:off x="6363478" y="2276669"/>
              <a:ext cx="0" cy="1259633"/>
            </a:xfrm>
            <a:prstGeom prst="line">
              <a:avLst/>
            </a:prstGeom>
            <a:noFill/>
            <a:ln w="12700" cap="flat" cmpd="sng" algn="ctr">
              <a:solidFill>
                <a:schemeClr val="tx2">
                  <a:lumMod val="10000"/>
                </a:schemeClr>
              </a:solidFill>
              <a:prstDash val="dash"/>
              <a:miter lim="800000"/>
            </a:ln>
            <a:effectLst/>
          </p:spPr>
        </p:cxnSp>
        <p:cxnSp>
          <p:nvCxnSpPr>
            <p:cNvPr id="7" name="Đường nối Thẳng 15">
              <a:extLst>
                <a:ext uri="{FF2B5EF4-FFF2-40B4-BE49-F238E27FC236}">
                  <a16:creationId xmlns:a16="http://schemas.microsoft.com/office/drawing/2014/main" xmlns="" id="{562502ED-676D-4244-85C0-3E63DFDC12EC}"/>
                </a:ext>
              </a:extLst>
            </p:cNvPr>
            <p:cNvCxnSpPr/>
            <p:nvPr/>
          </p:nvCxnSpPr>
          <p:spPr>
            <a:xfrm>
              <a:off x="6367549" y="2277687"/>
              <a:ext cx="1471353" cy="0"/>
            </a:xfrm>
            <a:prstGeom prst="line">
              <a:avLst/>
            </a:prstGeom>
            <a:noFill/>
            <a:ln w="12700" cap="flat" cmpd="sng" algn="ctr">
              <a:solidFill>
                <a:schemeClr val="tx2">
                  <a:lumMod val="10000"/>
                </a:schemeClr>
              </a:solidFill>
              <a:prstDash val="dash"/>
              <a:miter lim="800000"/>
            </a:ln>
            <a:effectLst/>
          </p:spPr>
        </p:cxnSp>
      </p:grpSp>
      <p:grpSp>
        <p:nvGrpSpPr>
          <p:cNvPr id="8" name="Nhóm 19">
            <a:extLst>
              <a:ext uri="{FF2B5EF4-FFF2-40B4-BE49-F238E27FC236}">
                <a16:creationId xmlns:a16="http://schemas.microsoft.com/office/drawing/2014/main" xmlns="" id="{0FD0AB72-F2EF-4784-A145-B0DD07DC7FD4}"/>
              </a:ext>
            </a:extLst>
          </p:cNvPr>
          <p:cNvGrpSpPr/>
          <p:nvPr/>
        </p:nvGrpSpPr>
        <p:grpSpPr>
          <a:xfrm rot="10800000">
            <a:off x="9740359" y="4342765"/>
            <a:ext cx="1475424" cy="1304792"/>
            <a:chOff x="6363478" y="2276669"/>
            <a:chExt cx="1475424" cy="1259633"/>
          </a:xfrm>
        </p:grpSpPr>
        <p:cxnSp>
          <p:nvCxnSpPr>
            <p:cNvPr id="9" name="Đường nối Thẳng 20">
              <a:extLst>
                <a:ext uri="{FF2B5EF4-FFF2-40B4-BE49-F238E27FC236}">
                  <a16:creationId xmlns:a16="http://schemas.microsoft.com/office/drawing/2014/main" xmlns="" id="{8233CFA5-147D-4A4B-A2ED-1FD464BDD681}"/>
                </a:ext>
              </a:extLst>
            </p:cNvPr>
            <p:cNvCxnSpPr/>
            <p:nvPr/>
          </p:nvCxnSpPr>
          <p:spPr>
            <a:xfrm>
              <a:off x="6363478" y="2276669"/>
              <a:ext cx="0" cy="1259633"/>
            </a:xfrm>
            <a:prstGeom prst="line">
              <a:avLst/>
            </a:prstGeom>
            <a:noFill/>
            <a:ln w="12700" cap="flat" cmpd="sng" algn="ctr">
              <a:solidFill>
                <a:schemeClr val="bg2">
                  <a:lumMod val="10000"/>
                </a:schemeClr>
              </a:solidFill>
              <a:prstDash val="dash"/>
              <a:miter lim="800000"/>
            </a:ln>
            <a:effectLst/>
          </p:spPr>
        </p:cxnSp>
        <p:cxnSp>
          <p:nvCxnSpPr>
            <p:cNvPr id="10" name="Đường nối Thẳng 21">
              <a:extLst>
                <a:ext uri="{FF2B5EF4-FFF2-40B4-BE49-F238E27FC236}">
                  <a16:creationId xmlns:a16="http://schemas.microsoft.com/office/drawing/2014/main" xmlns="" id="{BC1D37A9-9DDD-4AC4-A65F-DD9F879A29CA}"/>
                </a:ext>
              </a:extLst>
            </p:cNvPr>
            <p:cNvCxnSpPr/>
            <p:nvPr/>
          </p:nvCxnSpPr>
          <p:spPr>
            <a:xfrm>
              <a:off x="6367549" y="2277687"/>
              <a:ext cx="1471353" cy="0"/>
            </a:xfrm>
            <a:prstGeom prst="line">
              <a:avLst/>
            </a:prstGeom>
            <a:noFill/>
            <a:ln w="12700" cap="flat" cmpd="sng" algn="ctr">
              <a:solidFill>
                <a:schemeClr val="bg2">
                  <a:lumMod val="10000"/>
                </a:schemeClr>
              </a:solidFill>
              <a:prstDash val="dash"/>
              <a:miter lim="800000"/>
            </a:ln>
            <a:effectLst/>
          </p:spPr>
        </p:cxnSp>
      </p:grpSp>
      <p:sp>
        <p:nvSpPr>
          <p:cNvPr id="11" name="TextBox 10">
            <a:extLst>
              <a:ext uri="{FF2B5EF4-FFF2-40B4-BE49-F238E27FC236}">
                <a16:creationId xmlns:a16="http://schemas.microsoft.com/office/drawing/2014/main" xmlns="" id="{F21A1739-1D25-4917-A7B7-B7D90B54DA65}"/>
              </a:ext>
            </a:extLst>
          </p:cNvPr>
          <p:cNvSpPr txBox="1"/>
          <p:nvPr/>
        </p:nvSpPr>
        <p:spPr>
          <a:xfrm>
            <a:off x="6496105" y="3672821"/>
            <a:ext cx="4610536" cy="1892826"/>
          </a:xfrm>
          <a:prstGeom prst="rect">
            <a:avLst/>
          </a:prstGeom>
          <a:solidFill>
            <a:schemeClr val="bg2">
              <a:lumMod val="90000"/>
            </a:schemeClr>
          </a:solidFill>
          <a:ln w="3175">
            <a:solidFill>
              <a:schemeClr val="tx1"/>
            </a:solidFill>
            <a:prstDash val="sysDot"/>
          </a:ln>
        </p:spPr>
        <p:txBody>
          <a:bodyPr wrap="square">
            <a:spAutoFit/>
          </a:bodyPr>
          <a:lstStyle/>
          <a:p>
            <a:pPr algn="just" defTabSz="914377">
              <a:lnSpc>
                <a:spcPct val="150000"/>
              </a:lnSpc>
              <a:defRPr/>
            </a:pPr>
            <a:r>
              <a:rPr lang="en-US" sz="2600" b="1"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Phật</a:t>
            </a:r>
            <a:r>
              <a:rPr lang="en-US" sz="2600" b="1"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600" b="1"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giáo</a:t>
            </a:r>
            <a:r>
              <a:rPr lang="en-US" sz="2600" b="1"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đ</a:t>
            </a:r>
            <a:r>
              <a:rPr lang="vi-VN"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ược</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Thích Ca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Mâu</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Ni truyền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giảng</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ở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miền</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bắc</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Ấn</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Độ</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vào thể </a:t>
            </a:r>
            <a:r>
              <a:rPr lang="en-US" sz="2600" dirty="0" err="1">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kỉ</a:t>
            </a:r>
            <a:r>
              <a:rPr lang="en-US" sz="2600" dirty="0">
                <a:solidFill>
                  <a:schemeClr val="tx1">
                    <a:lumMod val="50000"/>
                  </a:schemeClr>
                </a:solidFill>
                <a:latin typeface="Times New Roman" panose="02020603050405020304" pitchFamily="18" charset="0"/>
                <a:ea typeface="#9Slide03 Roboto Condensed" panose="02000000000000000000" pitchFamily="2" charset="0"/>
                <a:cs typeface="Times New Roman" panose="02020603050405020304" pitchFamily="18" charset="0"/>
              </a:rPr>
              <a:t> 6 TCN.</a:t>
            </a:r>
          </a:p>
        </p:txBody>
      </p:sp>
      <p:pic>
        <p:nvPicPr>
          <p:cNvPr id="12" name="Picture 6" descr="Ở nhà Như Lai">
            <a:extLst>
              <a:ext uri="{FF2B5EF4-FFF2-40B4-BE49-F238E27FC236}">
                <a16:creationId xmlns:a16="http://schemas.microsoft.com/office/drawing/2014/main" xmlns="" id="{92DC571E-5CEB-4917-B9D6-DCB6F0FE08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7490" y="265095"/>
            <a:ext cx="3279228" cy="215943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xmlns="" id="{E729100F-3B33-40D9-B3C0-2A36244F6E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1865" y="252249"/>
            <a:ext cx="3152039" cy="2158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9660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ình ảnh 2" descr="Ảnh có chứa tường, quần áo, trong nhà, người&#10;&#10;Mô tả được tạo tự động">
            <a:extLst>
              <a:ext uri="{FF2B5EF4-FFF2-40B4-BE49-F238E27FC236}">
                <a16:creationId xmlns:a16="http://schemas.microsoft.com/office/drawing/2014/main" xmlns="" id="{5AE5973D-67BA-4A9D-9BFA-1AAC94E96E73}"/>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012453" y="644635"/>
            <a:ext cx="4255637" cy="5693160"/>
          </a:xfrm>
          <a:prstGeom prst="rect">
            <a:avLst/>
          </a:prstGeom>
        </p:spPr>
      </p:pic>
      <p:pic>
        <p:nvPicPr>
          <p:cNvPr id="4" name="Hình ảnh 3" descr="Ảnh có chứa tường, màn hình&#10;&#10;Mô tả được tạo tự động">
            <a:extLst>
              <a:ext uri="{FF2B5EF4-FFF2-40B4-BE49-F238E27FC236}">
                <a16:creationId xmlns:a16="http://schemas.microsoft.com/office/drawing/2014/main" xmlns="" id="{049FEF8C-4041-4930-B197-7654BE2C500E}"/>
              </a:ext>
            </a:extLst>
          </p:cNvPr>
          <p:cNvPicPr>
            <a:picLocks noChangeAspect="1"/>
          </p:cNvPicPr>
          <p:nvPr/>
        </p:nvPicPr>
        <p:blipFill>
          <a:blip r:embed="rId4">
            <a:biLevel thresh="75000"/>
            <a:extLst>
              <a:ext uri="{BEBA8EAE-BF5A-486C-A8C5-ECC9F3942E4B}">
                <a14:imgProps xmlns:a14="http://schemas.microsoft.com/office/drawing/2010/main">
                  <a14:imgLayer r:embed="rId5">
                    <a14:imgEffect>
                      <a14:brightnessContrast contrast="-20000"/>
                    </a14:imgEffect>
                  </a14:imgLayer>
                </a14:imgProps>
              </a:ext>
            </a:extLst>
          </a:blip>
          <a:stretch>
            <a:fillRect/>
          </a:stretch>
        </p:blipFill>
        <p:spPr>
          <a:xfrm>
            <a:off x="5343178" y="638003"/>
            <a:ext cx="6119008" cy="5697005"/>
          </a:xfrm>
          <a:prstGeom prst="rect">
            <a:avLst/>
          </a:prstGeom>
          <a:solidFill>
            <a:srgbClr val="5B9BD5">
              <a:alpha val="50000"/>
            </a:srgbClr>
          </a:solidFill>
          <a:ln>
            <a:noFill/>
          </a:ln>
          <a:effectLst/>
        </p:spPr>
      </p:pic>
    </p:spTree>
    <p:extLst>
      <p:ext uri="{BB962C8B-B14F-4D97-AF65-F5344CB8AC3E}">
        <p14:creationId xmlns:p14="http://schemas.microsoft.com/office/powerpoint/2010/main" val="274005590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down)">
                                      <p:cBhvr>
                                        <p:cTn id="23" dur="580">
                                          <p:stCondLst>
                                            <p:cond delay="0"/>
                                          </p:stCondLst>
                                        </p:cTn>
                                        <p:tgtEl>
                                          <p:spTgt spid="3"/>
                                        </p:tgtEl>
                                      </p:cBhvr>
                                    </p:animEffect>
                                    <p:anim calcmode="lin" valueType="num">
                                      <p:cBhvr>
                                        <p:cTn id="24"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gtEl>
                                      </p:cBhvr>
                                      <p:to x="100000" y="60000"/>
                                    </p:animScale>
                                    <p:animScale>
                                      <p:cBhvr>
                                        <p:cTn id="30" dur="166" decel="50000">
                                          <p:stCondLst>
                                            <p:cond delay="676"/>
                                          </p:stCondLst>
                                        </p:cTn>
                                        <p:tgtEl>
                                          <p:spTgt spid="3"/>
                                        </p:tgtEl>
                                      </p:cBhvr>
                                      <p:to x="100000" y="100000"/>
                                    </p:animScale>
                                    <p:animScale>
                                      <p:cBhvr>
                                        <p:cTn id="31" dur="26">
                                          <p:stCondLst>
                                            <p:cond delay="1312"/>
                                          </p:stCondLst>
                                        </p:cTn>
                                        <p:tgtEl>
                                          <p:spTgt spid="3"/>
                                        </p:tgtEl>
                                      </p:cBhvr>
                                      <p:to x="100000" y="80000"/>
                                    </p:animScale>
                                    <p:animScale>
                                      <p:cBhvr>
                                        <p:cTn id="32" dur="166" decel="50000">
                                          <p:stCondLst>
                                            <p:cond delay="1338"/>
                                          </p:stCondLst>
                                        </p:cTn>
                                        <p:tgtEl>
                                          <p:spTgt spid="3"/>
                                        </p:tgtEl>
                                      </p:cBhvr>
                                      <p:to x="100000" y="100000"/>
                                    </p:animScale>
                                    <p:animScale>
                                      <p:cBhvr>
                                        <p:cTn id="33" dur="26">
                                          <p:stCondLst>
                                            <p:cond delay="1642"/>
                                          </p:stCondLst>
                                        </p:cTn>
                                        <p:tgtEl>
                                          <p:spTgt spid="3"/>
                                        </p:tgtEl>
                                      </p:cBhvr>
                                      <p:to x="100000" y="90000"/>
                                    </p:animScale>
                                    <p:animScale>
                                      <p:cBhvr>
                                        <p:cTn id="34" dur="166" decel="50000">
                                          <p:stCondLst>
                                            <p:cond delay="1668"/>
                                          </p:stCondLst>
                                        </p:cTn>
                                        <p:tgtEl>
                                          <p:spTgt spid="3"/>
                                        </p:tgtEl>
                                      </p:cBhvr>
                                      <p:to x="100000" y="100000"/>
                                    </p:animScale>
                                    <p:animScale>
                                      <p:cBhvr>
                                        <p:cTn id="35" dur="26">
                                          <p:stCondLst>
                                            <p:cond delay="1808"/>
                                          </p:stCondLst>
                                        </p:cTn>
                                        <p:tgtEl>
                                          <p:spTgt spid="3"/>
                                        </p:tgtEl>
                                      </p:cBhvr>
                                      <p:to x="100000" y="95000"/>
                                    </p:animScale>
                                    <p:animScale>
                                      <p:cBhvr>
                                        <p:cTn id="36"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Đạo Hồi">
            <a:extLst>
              <a:ext uri="{FF2B5EF4-FFF2-40B4-BE49-F238E27FC236}">
                <a16:creationId xmlns:a16="http://schemas.microsoft.com/office/drawing/2014/main" xmlns="" id="{9DC937C5-F741-4B5C-9B50-97ABD6F3AA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31" b="6731"/>
          <a:stretch/>
        </p:blipFill>
        <p:spPr bwMode="auto">
          <a:xfrm>
            <a:off x="744486" y="416486"/>
            <a:ext cx="5365525" cy="30181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Được thiết kế bởi kiến trúc sư người Ý Cavalieri R.Nolli, đại thánh đường được xây dựng trên một phá nhân tạo gần dải đất dọc theo bờ sông Kampong Ayer với diện tích toàn bộ khuôn viên khoảng 2 ha. Đại thánh đường cao 52m có thể được nhìn thấy từ bất kỳ nơi nào ở thủ đô Bandar Seri Begawan với những tháp cao bằng cẩm thạch và mái vòm tròn. Tháp cao nhất cũng là tháp chính với chiều cao hơn 44m. Thánh đường được bao quanh bởi rất nhiều cây và các vườn hoa, theo quan niệm của đạo Hồi, đó là biểu tượng của thiên đàng.">
            <a:extLst>
              <a:ext uri="{FF2B5EF4-FFF2-40B4-BE49-F238E27FC236}">
                <a16:creationId xmlns:a16="http://schemas.microsoft.com/office/drawing/2014/main" xmlns="" id="{9C105D7F-F585-4640-8344-11CC70C679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65" b="8465"/>
          <a:stretch/>
        </p:blipFill>
        <p:spPr bwMode="auto">
          <a:xfrm>
            <a:off x="6372775" y="420415"/>
            <a:ext cx="5132544" cy="301307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Được xây dựng vào khoảng năm 690 sau công nguyên, người ta tin rằng, từ nơi đây nhà tiên tri Mohammad đã bay lên thiêng đàng trên con ngựa có cánh.  Giáo đường chính là Al-Aqsa nằm về phía nam của đền thờ này. Đền phần dưới hình bát giác, phía trên là một mái vòm tròn theo kiến trúc Byzance, được dựng khoảng năm 690, và vẫn còn nguyên vẹn đến nay. Phần mái vòm trước kia lợp ngói, sau đó năm 1964 vua Jordan đứng ra kêu gọi thế giới Ả Rập bỏ tiền làm lại mái bằng kim loại, bên ngoài dát vàng thật. Mái vòm trở thành biểu tượng rực rỡ nhất trong ánh nắng của Jerusalem.">
            <a:extLst>
              <a:ext uri="{FF2B5EF4-FFF2-40B4-BE49-F238E27FC236}">
                <a16:creationId xmlns:a16="http://schemas.microsoft.com/office/drawing/2014/main" xmlns="" id="{C82D6EDA-D466-43ED-95C9-BE083D5D34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486" y="3643587"/>
            <a:ext cx="5323487" cy="304099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Được thiết kế bởi kiến trúc sư người Ý Cavalieri R.Nolli, đại thánh đường được xây dựng trên một phá nhân tạo gần dải đất dọc theo bờ sông Kampong Ayer với diện tích toàn bộ khuôn viên khoảng 2 ha. Đại thánh đường cao 52m có thể được nhìn thấy từ bất kỳ nơi nào ở thủ đô Bandar Seri Begawan với những tháp cao bằng cẩm thạch và mái vòm tròn. Tháp cao nhất cũng là tháp chính với chiều cao hơn 44m. Thánh đường được bao quanh bởi rất nhiều cây và các vườn hoa, theo quan niệm của đạo Hồi, đó là biểu tượng của thiên đàng.">
            <a:extLst>
              <a:ext uri="{FF2B5EF4-FFF2-40B4-BE49-F238E27FC236}">
                <a16:creationId xmlns:a16="http://schemas.microsoft.com/office/drawing/2014/main" xmlns="" id="{9C105D7F-F585-4640-8344-11CC70C679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91" t="38054" r="18560" b="31191"/>
          <a:stretch/>
        </p:blipFill>
        <p:spPr bwMode="auto">
          <a:xfrm>
            <a:off x="6797740" y="4504228"/>
            <a:ext cx="4422766" cy="1484624"/>
          </a:xfrm>
          <a:custGeom>
            <a:avLst/>
            <a:gdLst/>
            <a:ahLst/>
            <a:cxnLst/>
            <a:rect l="l" t="t" r="r" b="b"/>
            <a:pathLst>
              <a:path w="3323244" h="1115539">
                <a:moveTo>
                  <a:pt x="1826552" y="898226"/>
                </a:moveTo>
                <a:cubicBezTo>
                  <a:pt x="1778260" y="922001"/>
                  <a:pt x="1740741" y="944475"/>
                  <a:pt x="1713995" y="965649"/>
                </a:cubicBezTo>
                <a:cubicBezTo>
                  <a:pt x="1687249" y="986823"/>
                  <a:pt x="1673876" y="1009297"/>
                  <a:pt x="1673876" y="1033072"/>
                </a:cubicBezTo>
                <a:cubicBezTo>
                  <a:pt x="1673876" y="1042730"/>
                  <a:pt x="1675919" y="1050345"/>
                  <a:pt x="1680005" y="1055918"/>
                </a:cubicBezTo>
                <a:cubicBezTo>
                  <a:pt x="1684091" y="1061490"/>
                  <a:pt x="1689106" y="1064276"/>
                  <a:pt x="1695050" y="1064276"/>
                </a:cubicBezTo>
                <a:cubicBezTo>
                  <a:pt x="1709909" y="1064276"/>
                  <a:pt x="1729225" y="1050531"/>
                  <a:pt x="1753000" y="1023042"/>
                </a:cubicBezTo>
                <a:cubicBezTo>
                  <a:pt x="1776774" y="995553"/>
                  <a:pt x="1801292" y="953948"/>
                  <a:pt x="1826552" y="898226"/>
                </a:cubicBezTo>
                <a:close/>
                <a:moveTo>
                  <a:pt x="3016776" y="539381"/>
                </a:moveTo>
                <a:cubicBezTo>
                  <a:pt x="3007861" y="543839"/>
                  <a:pt x="2997088" y="557584"/>
                  <a:pt x="2984458" y="580615"/>
                </a:cubicBezTo>
                <a:cubicBezTo>
                  <a:pt x="2971828" y="603647"/>
                  <a:pt x="2961056" y="629278"/>
                  <a:pt x="2952140" y="657510"/>
                </a:cubicBezTo>
                <a:cubicBezTo>
                  <a:pt x="2943224" y="685743"/>
                  <a:pt x="2938767" y="710260"/>
                  <a:pt x="2938767" y="731063"/>
                </a:cubicBezTo>
                <a:cubicBezTo>
                  <a:pt x="2938767" y="765238"/>
                  <a:pt x="2951397" y="782326"/>
                  <a:pt x="2976658" y="782326"/>
                </a:cubicBezTo>
                <a:cubicBezTo>
                  <a:pt x="2990030" y="782326"/>
                  <a:pt x="3006376" y="774897"/>
                  <a:pt x="3025692" y="760038"/>
                </a:cubicBezTo>
                <a:cubicBezTo>
                  <a:pt x="3045009" y="745179"/>
                  <a:pt x="3064325" y="726233"/>
                  <a:pt x="3083642" y="703202"/>
                </a:cubicBezTo>
                <a:cubicBezTo>
                  <a:pt x="3041294" y="666054"/>
                  <a:pt x="3019006" y="611448"/>
                  <a:pt x="3016776" y="539381"/>
                </a:cubicBezTo>
                <a:close/>
                <a:moveTo>
                  <a:pt x="816502" y="539381"/>
                </a:moveTo>
                <a:cubicBezTo>
                  <a:pt x="807586" y="543839"/>
                  <a:pt x="796814" y="557584"/>
                  <a:pt x="784184" y="580615"/>
                </a:cubicBezTo>
                <a:cubicBezTo>
                  <a:pt x="771553" y="603647"/>
                  <a:pt x="760781" y="629278"/>
                  <a:pt x="751865" y="657510"/>
                </a:cubicBezTo>
                <a:cubicBezTo>
                  <a:pt x="742950" y="685743"/>
                  <a:pt x="738492" y="710260"/>
                  <a:pt x="738492" y="731063"/>
                </a:cubicBezTo>
                <a:cubicBezTo>
                  <a:pt x="738492" y="765238"/>
                  <a:pt x="751122" y="782326"/>
                  <a:pt x="776383" y="782326"/>
                </a:cubicBezTo>
                <a:cubicBezTo>
                  <a:pt x="789756" y="782326"/>
                  <a:pt x="806101" y="774897"/>
                  <a:pt x="825417" y="760038"/>
                </a:cubicBezTo>
                <a:cubicBezTo>
                  <a:pt x="844734" y="745179"/>
                  <a:pt x="864051" y="726233"/>
                  <a:pt x="883367" y="703202"/>
                </a:cubicBezTo>
                <a:cubicBezTo>
                  <a:pt x="841019" y="666054"/>
                  <a:pt x="818731" y="611448"/>
                  <a:pt x="816502" y="539381"/>
                </a:cubicBezTo>
                <a:close/>
                <a:moveTo>
                  <a:pt x="2656322" y="462486"/>
                </a:moveTo>
                <a:cubicBezTo>
                  <a:pt x="2623632" y="462486"/>
                  <a:pt x="2589457" y="479945"/>
                  <a:pt x="2553795" y="514864"/>
                </a:cubicBezTo>
                <a:cubicBezTo>
                  <a:pt x="2518134" y="549783"/>
                  <a:pt x="2488230" y="591388"/>
                  <a:pt x="2464084" y="639680"/>
                </a:cubicBezTo>
                <a:cubicBezTo>
                  <a:pt x="2439938" y="687971"/>
                  <a:pt x="2427865" y="729205"/>
                  <a:pt x="2427865" y="763381"/>
                </a:cubicBezTo>
                <a:cubicBezTo>
                  <a:pt x="2427865" y="776011"/>
                  <a:pt x="2429908" y="785112"/>
                  <a:pt x="2433994" y="790684"/>
                </a:cubicBezTo>
                <a:cubicBezTo>
                  <a:pt x="2438080" y="796256"/>
                  <a:pt x="2444581" y="799042"/>
                  <a:pt x="2453497" y="799042"/>
                </a:cubicBezTo>
                <a:cubicBezTo>
                  <a:pt x="2479500" y="799042"/>
                  <a:pt x="2509775" y="780283"/>
                  <a:pt x="2544322" y="742764"/>
                </a:cubicBezTo>
                <a:cubicBezTo>
                  <a:pt x="2578870" y="705245"/>
                  <a:pt x="2618060" y="656396"/>
                  <a:pt x="2661894" y="596217"/>
                </a:cubicBezTo>
                <a:lnTo>
                  <a:pt x="2684182" y="566128"/>
                </a:lnTo>
                <a:cubicBezTo>
                  <a:pt x="2686412" y="562413"/>
                  <a:pt x="2689384" y="560555"/>
                  <a:pt x="2693098" y="560555"/>
                </a:cubicBezTo>
                <a:lnTo>
                  <a:pt x="2697556" y="561670"/>
                </a:lnTo>
                <a:cubicBezTo>
                  <a:pt x="2701270" y="549783"/>
                  <a:pt x="2703128" y="536038"/>
                  <a:pt x="2703128" y="520436"/>
                </a:cubicBezTo>
                <a:cubicBezTo>
                  <a:pt x="2703128" y="481803"/>
                  <a:pt x="2687526" y="462486"/>
                  <a:pt x="2656322" y="462486"/>
                </a:cubicBezTo>
                <a:close/>
                <a:moveTo>
                  <a:pt x="3146050" y="452456"/>
                </a:moveTo>
                <a:cubicBezTo>
                  <a:pt x="3136392" y="452456"/>
                  <a:pt x="3126362" y="457285"/>
                  <a:pt x="3115960" y="466944"/>
                </a:cubicBezTo>
                <a:cubicBezTo>
                  <a:pt x="3105559" y="476602"/>
                  <a:pt x="3097015" y="489418"/>
                  <a:pt x="3090329" y="505391"/>
                </a:cubicBezTo>
                <a:cubicBezTo>
                  <a:pt x="3083642" y="521365"/>
                  <a:pt x="3080299" y="539010"/>
                  <a:pt x="3080299" y="558327"/>
                </a:cubicBezTo>
                <a:cubicBezTo>
                  <a:pt x="3080299" y="575414"/>
                  <a:pt x="3083271" y="594917"/>
                  <a:pt x="3089214" y="616834"/>
                </a:cubicBezTo>
                <a:cubicBezTo>
                  <a:pt x="3095158" y="638751"/>
                  <a:pt x="3102959" y="655653"/>
                  <a:pt x="3112617" y="667540"/>
                </a:cubicBezTo>
                <a:cubicBezTo>
                  <a:pt x="3131191" y="640051"/>
                  <a:pt x="3146607" y="611448"/>
                  <a:pt x="3158866" y="581730"/>
                </a:cubicBezTo>
                <a:cubicBezTo>
                  <a:pt x="3171124" y="552012"/>
                  <a:pt x="3177254" y="525265"/>
                  <a:pt x="3177254" y="501491"/>
                </a:cubicBezTo>
                <a:cubicBezTo>
                  <a:pt x="3177254" y="468801"/>
                  <a:pt x="3166852" y="452456"/>
                  <a:pt x="3146050" y="452456"/>
                </a:cubicBezTo>
                <a:close/>
                <a:moveTo>
                  <a:pt x="945775" y="452456"/>
                </a:moveTo>
                <a:cubicBezTo>
                  <a:pt x="936117" y="452456"/>
                  <a:pt x="926087" y="457285"/>
                  <a:pt x="915686" y="466944"/>
                </a:cubicBezTo>
                <a:cubicBezTo>
                  <a:pt x="905284" y="476602"/>
                  <a:pt x="896740" y="489418"/>
                  <a:pt x="890054" y="505391"/>
                </a:cubicBezTo>
                <a:cubicBezTo>
                  <a:pt x="883367" y="521365"/>
                  <a:pt x="880024" y="539010"/>
                  <a:pt x="880024" y="558327"/>
                </a:cubicBezTo>
                <a:cubicBezTo>
                  <a:pt x="880024" y="575414"/>
                  <a:pt x="882996" y="594917"/>
                  <a:pt x="888939" y="616834"/>
                </a:cubicBezTo>
                <a:cubicBezTo>
                  <a:pt x="894883" y="638751"/>
                  <a:pt x="902684" y="655653"/>
                  <a:pt x="912342" y="667540"/>
                </a:cubicBezTo>
                <a:cubicBezTo>
                  <a:pt x="930916" y="640051"/>
                  <a:pt x="946332" y="611448"/>
                  <a:pt x="958591" y="581730"/>
                </a:cubicBezTo>
                <a:cubicBezTo>
                  <a:pt x="970850" y="552012"/>
                  <a:pt x="976979" y="525265"/>
                  <a:pt x="976979" y="501491"/>
                </a:cubicBezTo>
                <a:cubicBezTo>
                  <a:pt x="976979" y="468801"/>
                  <a:pt x="966578" y="452456"/>
                  <a:pt x="945775" y="452456"/>
                </a:cubicBezTo>
                <a:close/>
                <a:moveTo>
                  <a:pt x="3137134" y="411223"/>
                </a:moveTo>
                <a:cubicBezTo>
                  <a:pt x="3166852" y="411223"/>
                  <a:pt x="3188770" y="419581"/>
                  <a:pt x="3202886" y="436297"/>
                </a:cubicBezTo>
                <a:cubicBezTo>
                  <a:pt x="3217002" y="453014"/>
                  <a:pt x="3224060" y="474745"/>
                  <a:pt x="3224060" y="501491"/>
                </a:cubicBezTo>
                <a:cubicBezTo>
                  <a:pt x="3224060" y="527494"/>
                  <a:pt x="3217188" y="557212"/>
                  <a:pt x="3203443" y="590645"/>
                </a:cubicBezTo>
                <a:cubicBezTo>
                  <a:pt x="3189698" y="624078"/>
                  <a:pt x="3172053" y="657510"/>
                  <a:pt x="3150508" y="690943"/>
                </a:cubicBezTo>
                <a:cubicBezTo>
                  <a:pt x="3159423" y="695401"/>
                  <a:pt x="3169824" y="697630"/>
                  <a:pt x="3181712" y="697630"/>
                </a:cubicBezTo>
                <a:cubicBezTo>
                  <a:pt x="3202514" y="697630"/>
                  <a:pt x="3224802" y="690758"/>
                  <a:pt x="3248577" y="677013"/>
                </a:cubicBezTo>
                <a:cubicBezTo>
                  <a:pt x="3272351" y="663268"/>
                  <a:pt x="3290554" y="642280"/>
                  <a:pt x="3303184" y="614048"/>
                </a:cubicBezTo>
                <a:lnTo>
                  <a:pt x="3323244" y="628535"/>
                </a:lnTo>
                <a:cubicBezTo>
                  <a:pt x="3307642" y="664197"/>
                  <a:pt x="3286653" y="691315"/>
                  <a:pt x="3260278" y="709888"/>
                </a:cubicBezTo>
                <a:cubicBezTo>
                  <a:pt x="3233904" y="728462"/>
                  <a:pt x="3206600" y="737749"/>
                  <a:pt x="3178368" y="737749"/>
                </a:cubicBezTo>
                <a:cubicBezTo>
                  <a:pt x="3161280" y="737749"/>
                  <a:pt x="3142706" y="734406"/>
                  <a:pt x="3122647" y="727719"/>
                </a:cubicBezTo>
                <a:cubicBezTo>
                  <a:pt x="3095158" y="760409"/>
                  <a:pt x="3065068" y="787155"/>
                  <a:pt x="3032378" y="807958"/>
                </a:cubicBezTo>
                <a:cubicBezTo>
                  <a:pt x="2999688" y="828761"/>
                  <a:pt x="2967742" y="839162"/>
                  <a:pt x="2936538" y="839162"/>
                </a:cubicBezTo>
                <a:cubicBezTo>
                  <a:pt x="2906077" y="839162"/>
                  <a:pt x="2883974" y="829132"/>
                  <a:pt x="2870230" y="809072"/>
                </a:cubicBezTo>
                <a:cubicBezTo>
                  <a:pt x="2856485" y="789013"/>
                  <a:pt x="2849613" y="764124"/>
                  <a:pt x="2849613" y="734406"/>
                </a:cubicBezTo>
                <a:lnTo>
                  <a:pt x="2849634" y="734196"/>
                </a:lnTo>
                <a:lnTo>
                  <a:pt x="2837277" y="750252"/>
                </a:lnTo>
                <a:cubicBezTo>
                  <a:pt x="2827897" y="761140"/>
                  <a:pt x="2818100" y="771275"/>
                  <a:pt x="2807884" y="780654"/>
                </a:cubicBezTo>
                <a:cubicBezTo>
                  <a:pt x="2767022" y="818173"/>
                  <a:pt x="2725788" y="836933"/>
                  <a:pt x="2684182" y="836933"/>
                </a:cubicBezTo>
                <a:cubicBezTo>
                  <a:pt x="2654464" y="836933"/>
                  <a:pt x="2631619" y="827089"/>
                  <a:pt x="2615646" y="807401"/>
                </a:cubicBezTo>
                <a:cubicBezTo>
                  <a:pt x="2599672" y="787713"/>
                  <a:pt x="2591685" y="765238"/>
                  <a:pt x="2591685" y="739978"/>
                </a:cubicBezTo>
                <a:cubicBezTo>
                  <a:pt x="2558253" y="780097"/>
                  <a:pt x="2529649" y="809444"/>
                  <a:pt x="2505874" y="828018"/>
                </a:cubicBezTo>
                <a:cubicBezTo>
                  <a:pt x="2482100" y="846591"/>
                  <a:pt x="2456840" y="855878"/>
                  <a:pt x="2430094" y="855878"/>
                </a:cubicBezTo>
                <a:cubicBezTo>
                  <a:pt x="2404091" y="855878"/>
                  <a:pt x="2382359" y="847334"/>
                  <a:pt x="2364900" y="830246"/>
                </a:cubicBezTo>
                <a:cubicBezTo>
                  <a:pt x="2347441" y="813159"/>
                  <a:pt x="2338711" y="789013"/>
                  <a:pt x="2338711" y="757809"/>
                </a:cubicBezTo>
                <a:lnTo>
                  <a:pt x="2339275" y="751464"/>
                </a:lnTo>
                <a:lnTo>
                  <a:pt x="2338654" y="752306"/>
                </a:lnTo>
                <a:cubicBezTo>
                  <a:pt x="2329507" y="763218"/>
                  <a:pt x="2319918" y="773225"/>
                  <a:pt x="2309888" y="782326"/>
                </a:cubicBezTo>
                <a:cubicBezTo>
                  <a:pt x="2269769" y="818731"/>
                  <a:pt x="2226678" y="836933"/>
                  <a:pt x="2180615" y="836933"/>
                </a:cubicBezTo>
                <a:cubicBezTo>
                  <a:pt x="2149411" y="836933"/>
                  <a:pt x="2125265" y="827646"/>
                  <a:pt x="2108177" y="809072"/>
                </a:cubicBezTo>
                <a:cubicBezTo>
                  <a:pt x="2091090" y="790499"/>
                  <a:pt x="2082546" y="766724"/>
                  <a:pt x="2082546" y="737749"/>
                </a:cubicBezTo>
                <a:lnTo>
                  <a:pt x="2082969" y="731195"/>
                </a:lnTo>
                <a:lnTo>
                  <a:pt x="2082417" y="731898"/>
                </a:lnTo>
                <a:cubicBezTo>
                  <a:pt x="2073524" y="741928"/>
                  <a:pt x="2063831" y="751679"/>
                  <a:pt x="2053337" y="761152"/>
                </a:cubicBezTo>
                <a:cubicBezTo>
                  <a:pt x="2011360" y="799042"/>
                  <a:pt x="1968455" y="828018"/>
                  <a:pt x="1924621" y="848077"/>
                </a:cubicBezTo>
                <a:cubicBezTo>
                  <a:pt x="1890446" y="930545"/>
                  <a:pt x="1854970" y="995738"/>
                  <a:pt x="1818194" y="1043659"/>
                </a:cubicBezTo>
                <a:cubicBezTo>
                  <a:pt x="1781418" y="1091579"/>
                  <a:pt x="1741855" y="1115539"/>
                  <a:pt x="1699507" y="1115539"/>
                </a:cubicBezTo>
                <a:cubicBezTo>
                  <a:pt x="1678705" y="1115539"/>
                  <a:pt x="1660874" y="1109410"/>
                  <a:pt x="1646015" y="1097151"/>
                </a:cubicBezTo>
                <a:cubicBezTo>
                  <a:pt x="1631156" y="1084892"/>
                  <a:pt x="1623726" y="1067247"/>
                  <a:pt x="1623726" y="1044216"/>
                </a:cubicBezTo>
                <a:cubicBezTo>
                  <a:pt x="1623726" y="1015241"/>
                  <a:pt x="1634685" y="988866"/>
                  <a:pt x="1656602" y="965092"/>
                </a:cubicBezTo>
                <a:cubicBezTo>
                  <a:pt x="1678519" y="941317"/>
                  <a:pt x="1703965" y="921072"/>
                  <a:pt x="1732940" y="904356"/>
                </a:cubicBezTo>
                <a:cubicBezTo>
                  <a:pt x="1761915" y="887639"/>
                  <a:pt x="1800177" y="868137"/>
                  <a:pt x="1847726" y="845848"/>
                </a:cubicBezTo>
                <a:cubicBezTo>
                  <a:pt x="1866300" y="799042"/>
                  <a:pt x="1881158" y="752608"/>
                  <a:pt x="1892303" y="706545"/>
                </a:cubicBezTo>
                <a:cubicBezTo>
                  <a:pt x="1832124" y="782326"/>
                  <a:pt x="1775660" y="820217"/>
                  <a:pt x="1722910" y="820217"/>
                </a:cubicBezTo>
                <a:cubicBezTo>
                  <a:pt x="1693192" y="820217"/>
                  <a:pt x="1669604" y="809815"/>
                  <a:pt x="1652144" y="789013"/>
                </a:cubicBezTo>
                <a:cubicBezTo>
                  <a:pt x="1634685" y="768210"/>
                  <a:pt x="1625955" y="740721"/>
                  <a:pt x="1625955" y="706545"/>
                </a:cubicBezTo>
                <a:cubicBezTo>
                  <a:pt x="1625955" y="656767"/>
                  <a:pt x="1642300" y="609590"/>
                  <a:pt x="1674990" y="565013"/>
                </a:cubicBezTo>
                <a:cubicBezTo>
                  <a:pt x="1707680" y="520436"/>
                  <a:pt x="1748170" y="484589"/>
                  <a:pt x="1796462" y="457471"/>
                </a:cubicBezTo>
                <a:cubicBezTo>
                  <a:pt x="1844754" y="430353"/>
                  <a:pt x="1890817" y="416795"/>
                  <a:pt x="1934651" y="416795"/>
                </a:cubicBezTo>
                <a:cubicBezTo>
                  <a:pt x="1957682" y="416795"/>
                  <a:pt x="1975328" y="420881"/>
                  <a:pt x="1987586" y="429053"/>
                </a:cubicBezTo>
                <a:cubicBezTo>
                  <a:pt x="1999845" y="437226"/>
                  <a:pt x="2005974" y="447256"/>
                  <a:pt x="2005974" y="459143"/>
                </a:cubicBezTo>
                <a:cubicBezTo>
                  <a:pt x="2005974" y="466572"/>
                  <a:pt x="2003745" y="473259"/>
                  <a:pt x="1999288" y="479202"/>
                </a:cubicBezTo>
                <a:cubicBezTo>
                  <a:pt x="1994830" y="485146"/>
                  <a:pt x="1991115" y="488489"/>
                  <a:pt x="1988143" y="489232"/>
                </a:cubicBezTo>
                <a:cubicBezTo>
                  <a:pt x="1980714" y="481803"/>
                  <a:pt x="1973284" y="476602"/>
                  <a:pt x="1965855" y="473630"/>
                </a:cubicBezTo>
                <a:cubicBezTo>
                  <a:pt x="1958426" y="470659"/>
                  <a:pt x="1949138" y="469173"/>
                  <a:pt x="1937994" y="469173"/>
                </a:cubicBezTo>
                <a:cubicBezTo>
                  <a:pt x="1901590" y="469173"/>
                  <a:pt x="1866300" y="482731"/>
                  <a:pt x="1832124" y="509849"/>
                </a:cubicBezTo>
                <a:cubicBezTo>
                  <a:pt x="1797948" y="536967"/>
                  <a:pt x="1770273" y="569657"/>
                  <a:pt x="1749099" y="607919"/>
                </a:cubicBezTo>
                <a:cubicBezTo>
                  <a:pt x="1727925" y="646181"/>
                  <a:pt x="1717338" y="680542"/>
                  <a:pt x="1717338" y="711003"/>
                </a:cubicBezTo>
                <a:cubicBezTo>
                  <a:pt x="1717338" y="725862"/>
                  <a:pt x="1720496" y="737192"/>
                  <a:pt x="1726811" y="744993"/>
                </a:cubicBezTo>
                <a:cubicBezTo>
                  <a:pt x="1733126" y="752794"/>
                  <a:pt x="1741484" y="756694"/>
                  <a:pt x="1751885" y="756694"/>
                </a:cubicBezTo>
                <a:cubicBezTo>
                  <a:pt x="1771945" y="756694"/>
                  <a:pt x="1796648" y="743693"/>
                  <a:pt x="1825994" y="717689"/>
                </a:cubicBezTo>
                <a:cubicBezTo>
                  <a:pt x="1855341" y="691686"/>
                  <a:pt x="1884502" y="658253"/>
                  <a:pt x="1913477" y="617391"/>
                </a:cubicBezTo>
                <a:cubicBezTo>
                  <a:pt x="1921649" y="575786"/>
                  <a:pt x="1931308" y="545882"/>
                  <a:pt x="1942452" y="527680"/>
                </a:cubicBezTo>
                <a:cubicBezTo>
                  <a:pt x="1953596" y="509478"/>
                  <a:pt x="1969570" y="500377"/>
                  <a:pt x="1990372" y="500377"/>
                </a:cubicBezTo>
                <a:cubicBezTo>
                  <a:pt x="2000030" y="500377"/>
                  <a:pt x="2010803" y="501862"/>
                  <a:pt x="2022690" y="504834"/>
                </a:cubicBezTo>
                <a:cubicBezTo>
                  <a:pt x="2022690" y="524151"/>
                  <a:pt x="2014518" y="562784"/>
                  <a:pt x="1998173" y="620734"/>
                </a:cubicBezTo>
                <a:cubicBezTo>
                  <a:pt x="1981828" y="678685"/>
                  <a:pt x="1962140" y="738864"/>
                  <a:pt x="1939108" y="801271"/>
                </a:cubicBezTo>
                <a:cubicBezTo>
                  <a:pt x="1976256" y="785669"/>
                  <a:pt x="2012104" y="761338"/>
                  <a:pt x="2046651" y="728276"/>
                </a:cubicBezTo>
                <a:cubicBezTo>
                  <a:pt x="2063924" y="711746"/>
                  <a:pt x="2078737" y="693961"/>
                  <a:pt x="2091088" y="674923"/>
                </a:cubicBezTo>
                <a:lnTo>
                  <a:pt x="2091498" y="674199"/>
                </a:lnTo>
                <a:lnTo>
                  <a:pt x="2096650" y="653018"/>
                </a:lnTo>
                <a:cubicBezTo>
                  <a:pt x="2099784" y="641618"/>
                  <a:pt x="2103441" y="629557"/>
                  <a:pt x="2107620" y="616834"/>
                </a:cubicBezTo>
                <a:cubicBezTo>
                  <a:pt x="2124336" y="565942"/>
                  <a:pt x="2145510" y="521179"/>
                  <a:pt x="2171142" y="482546"/>
                </a:cubicBezTo>
                <a:cubicBezTo>
                  <a:pt x="2196774" y="443912"/>
                  <a:pt x="2222592" y="424596"/>
                  <a:pt x="2248595" y="424596"/>
                </a:cubicBezTo>
                <a:cubicBezTo>
                  <a:pt x="2258253" y="424596"/>
                  <a:pt x="2266240" y="427382"/>
                  <a:pt x="2272555" y="432954"/>
                </a:cubicBezTo>
                <a:cubicBezTo>
                  <a:pt x="2278870" y="438526"/>
                  <a:pt x="2282028" y="446513"/>
                  <a:pt x="2282028" y="456914"/>
                </a:cubicBezTo>
                <a:cubicBezTo>
                  <a:pt x="2282028" y="463601"/>
                  <a:pt x="2279056" y="472702"/>
                  <a:pt x="2273112" y="484217"/>
                </a:cubicBezTo>
                <a:cubicBezTo>
                  <a:pt x="2267169" y="495733"/>
                  <a:pt x="2257510" y="512264"/>
                  <a:pt x="2244137" y="533809"/>
                </a:cubicBezTo>
                <a:cubicBezTo>
                  <a:pt x="2220363" y="573186"/>
                  <a:pt x="2201603" y="607919"/>
                  <a:pt x="2187859" y="638008"/>
                </a:cubicBezTo>
                <a:cubicBezTo>
                  <a:pt x="2174114" y="668098"/>
                  <a:pt x="2167242" y="696515"/>
                  <a:pt x="2167242" y="723262"/>
                </a:cubicBezTo>
                <a:cubicBezTo>
                  <a:pt x="2167242" y="746293"/>
                  <a:pt x="2171328" y="761895"/>
                  <a:pt x="2179500" y="770067"/>
                </a:cubicBezTo>
                <a:cubicBezTo>
                  <a:pt x="2187673" y="778240"/>
                  <a:pt x="2200303" y="782326"/>
                  <a:pt x="2217391" y="782326"/>
                </a:cubicBezTo>
                <a:cubicBezTo>
                  <a:pt x="2261411" y="782326"/>
                  <a:pt x="2305222" y="750356"/>
                  <a:pt x="2348824" y="686416"/>
                </a:cubicBezTo>
                <a:lnTo>
                  <a:pt x="2356622" y="674016"/>
                </a:lnTo>
                <a:lnTo>
                  <a:pt x="2365352" y="652078"/>
                </a:lnTo>
                <a:cubicBezTo>
                  <a:pt x="2371273" y="639355"/>
                  <a:pt x="2378180" y="626307"/>
                  <a:pt x="2386074" y="612933"/>
                </a:cubicBezTo>
                <a:cubicBezTo>
                  <a:pt x="2417650" y="559441"/>
                  <a:pt x="2457954" y="514121"/>
                  <a:pt x="2506989" y="476974"/>
                </a:cubicBezTo>
                <a:cubicBezTo>
                  <a:pt x="2556024" y="439826"/>
                  <a:pt x="2605058" y="421252"/>
                  <a:pt x="2654093" y="421252"/>
                </a:cubicBezTo>
                <a:cubicBezTo>
                  <a:pt x="2686783" y="421252"/>
                  <a:pt x="2714086" y="429611"/>
                  <a:pt x="2736004" y="446327"/>
                </a:cubicBezTo>
                <a:cubicBezTo>
                  <a:pt x="2757920" y="463043"/>
                  <a:pt x="2768879" y="484403"/>
                  <a:pt x="2768879" y="510406"/>
                </a:cubicBezTo>
                <a:cubicBezTo>
                  <a:pt x="2768879" y="544582"/>
                  <a:pt x="2747705" y="562413"/>
                  <a:pt x="2705357" y="563899"/>
                </a:cubicBezTo>
                <a:cubicBezTo>
                  <a:pt x="2732103" y="572071"/>
                  <a:pt x="2745476" y="583216"/>
                  <a:pt x="2745476" y="597332"/>
                </a:cubicBezTo>
                <a:cubicBezTo>
                  <a:pt x="2745476" y="602532"/>
                  <a:pt x="2742876" y="610333"/>
                  <a:pt x="2737675" y="620734"/>
                </a:cubicBezTo>
                <a:cubicBezTo>
                  <a:pt x="2732474" y="631136"/>
                  <a:pt x="2726531" y="641909"/>
                  <a:pt x="2719844" y="653053"/>
                </a:cubicBezTo>
                <a:cubicBezTo>
                  <a:pt x="2707957" y="672369"/>
                  <a:pt x="2698670" y="689272"/>
                  <a:pt x="2691984" y="703759"/>
                </a:cubicBezTo>
                <a:cubicBezTo>
                  <a:pt x="2685297" y="718247"/>
                  <a:pt x="2681954" y="731806"/>
                  <a:pt x="2681954" y="744436"/>
                </a:cubicBezTo>
                <a:cubicBezTo>
                  <a:pt x="2681954" y="755580"/>
                  <a:pt x="2684740" y="765052"/>
                  <a:pt x="2690312" y="772853"/>
                </a:cubicBezTo>
                <a:cubicBezTo>
                  <a:pt x="2695884" y="780654"/>
                  <a:pt x="2704242" y="784555"/>
                  <a:pt x="2715386" y="784555"/>
                </a:cubicBezTo>
                <a:cubicBezTo>
                  <a:pt x="2736189" y="784555"/>
                  <a:pt x="2762750" y="770067"/>
                  <a:pt x="2795068" y="741092"/>
                </a:cubicBezTo>
                <a:cubicBezTo>
                  <a:pt x="2811227" y="726605"/>
                  <a:pt x="2827154" y="708495"/>
                  <a:pt x="2842849" y="686764"/>
                </a:cubicBezTo>
                <a:lnTo>
                  <a:pt x="2863944" y="654886"/>
                </a:lnTo>
                <a:lnTo>
                  <a:pt x="2869115" y="637451"/>
                </a:lnTo>
                <a:cubicBezTo>
                  <a:pt x="2882117" y="604018"/>
                  <a:pt x="2899019" y="576157"/>
                  <a:pt x="2919822" y="553869"/>
                </a:cubicBezTo>
                <a:cubicBezTo>
                  <a:pt x="2940624" y="531580"/>
                  <a:pt x="2961798" y="520436"/>
                  <a:pt x="2983344" y="520436"/>
                </a:cubicBezTo>
                <a:cubicBezTo>
                  <a:pt x="2992260" y="520436"/>
                  <a:pt x="3003775" y="523408"/>
                  <a:pt x="3017891" y="529352"/>
                </a:cubicBezTo>
                <a:cubicBezTo>
                  <a:pt x="3022349" y="495176"/>
                  <a:pt x="3034422" y="466944"/>
                  <a:pt x="3054110" y="444655"/>
                </a:cubicBezTo>
                <a:cubicBezTo>
                  <a:pt x="3073798" y="422367"/>
                  <a:pt x="3101473" y="411223"/>
                  <a:pt x="3137134" y="411223"/>
                </a:cubicBezTo>
                <a:close/>
                <a:moveTo>
                  <a:pt x="936860" y="411223"/>
                </a:moveTo>
                <a:cubicBezTo>
                  <a:pt x="966578" y="411223"/>
                  <a:pt x="988495" y="419581"/>
                  <a:pt x="1002611" y="436297"/>
                </a:cubicBezTo>
                <a:cubicBezTo>
                  <a:pt x="1016727" y="453014"/>
                  <a:pt x="1023785" y="474745"/>
                  <a:pt x="1023785" y="501491"/>
                </a:cubicBezTo>
                <a:cubicBezTo>
                  <a:pt x="1023785" y="527494"/>
                  <a:pt x="1016912" y="557212"/>
                  <a:pt x="1003168" y="590645"/>
                </a:cubicBezTo>
                <a:cubicBezTo>
                  <a:pt x="989423" y="624078"/>
                  <a:pt x="971778" y="657510"/>
                  <a:pt x="950233" y="690943"/>
                </a:cubicBezTo>
                <a:cubicBezTo>
                  <a:pt x="959148" y="695401"/>
                  <a:pt x="969549" y="697630"/>
                  <a:pt x="981437" y="697630"/>
                </a:cubicBezTo>
                <a:cubicBezTo>
                  <a:pt x="1002239" y="697630"/>
                  <a:pt x="1024528" y="690758"/>
                  <a:pt x="1048302" y="677013"/>
                </a:cubicBezTo>
                <a:cubicBezTo>
                  <a:pt x="1066133" y="666704"/>
                  <a:pt x="1080829" y="652321"/>
                  <a:pt x="1092392" y="633864"/>
                </a:cubicBezTo>
                <a:lnTo>
                  <a:pt x="1093361" y="632038"/>
                </a:lnTo>
                <a:lnTo>
                  <a:pt x="1097970" y="616834"/>
                </a:lnTo>
                <a:cubicBezTo>
                  <a:pt x="1114686" y="565942"/>
                  <a:pt x="1135860" y="521179"/>
                  <a:pt x="1161492" y="482546"/>
                </a:cubicBezTo>
                <a:cubicBezTo>
                  <a:pt x="1187124" y="443912"/>
                  <a:pt x="1212942" y="424596"/>
                  <a:pt x="1238945" y="424596"/>
                </a:cubicBezTo>
                <a:cubicBezTo>
                  <a:pt x="1248603" y="424596"/>
                  <a:pt x="1256590" y="427382"/>
                  <a:pt x="1262905" y="432954"/>
                </a:cubicBezTo>
                <a:cubicBezTo>
                  <a:pt x="1269220" y="438526"/>
                  <a:pt x="1272378" y="446513"/>
                  <a:pt x="1272378" y="456914"/>
                </a:cubicBezTo>
                <a:cubicBezTo>
                  <a:pt x="1272378" y="463601"/>
                  <a:pt x="1269406" y="472702"/>
                  <a:pt x="1263462" y="484217"/>
                </a:cubicBezTo>
                <a:cubicBezTo>
                  <a:pt x="1257519" y="495733"/>
                  <a:pt x="1247860" y="512264"/>
                  <a:pt x="1234487" y="533809"/>
                </a:cubicBezTo>
                <a:cubicBezTo>
                  <a:pt x="1210713" y="573186"/>
                  <a:pt x="1191953" y="607919"/>
                  <a:pt x="1178209" y="638008"/>
                </a:cubicBezTo>
                <a:cubicBezTo>
                  <a:pt x="1164464" y="668098"/>
                  <a:pt x="1157592" y="696515"/>
                  <a:pt x="1157592" y="723262"/>
                </a:cubicBezTo>
                <a:cubicBezTo>
                  <a:pt x="1157592" y="746293"/>
                  <a:pt x="1161678" y="761895"/>
                  <a:pt x="1169851" y="770067"/>
                </a:cubicBezTo>
                <a:cubicBezTo>
                  <a:pt x="1178023" y="778240"/>
                  <a:pt x="1190653" y="782326"/>
                  <a:pt x="1207741" y="782326"/>
                </a:cubicBezTo>
                <a:cubicBezTo>
                  <a:pt x="1266434" y="782326"/>
                  <a:pt x="1324756" y="725490"/>
                  <a:pt x="1382706" y="611819"/>
                </a:cubicBezTo>
                <a:lnTo>
                  <a:pt x="1399422" y="629650"/>
                </a:lnTo>
                <a:cubicBezTo>
                  <a:pt x="1373419" y="695029"/>
                  <a:pt x="1340358" y="745922"/>
                  <a:pt x="1300238" y="782326"/>
                </a:cubicBezTo>
                <a:cubicBezTo>
                  <a:pt x="1260119" y="818731"/>
                  <a:pt x="1217028" y="836933"/>
                  <a:pt x="1170965" y="836933"/>
                </a:cubicBezTo>
                <a:cubicBezTo>
                  <a:pt x="1139761" y="836933"/>
                  <a:pt x="1115615" y="827646"/>
                  <a:pt x="1098527" y="809072"/>
                </a:cubicBezTo>
                <a:cubicBezTo>
                  <a:pt x="1081440" y="790499"/>
                  <a:pt x="1072896" y="766724"/>
                  <a:pt x="1072896" y="737749"/>
                </a:cubicBezTo>
                <a:cubicBezTo>
                  <a:pt x="1072896" y="730320"/>
                  <a:pt x="1073418" y="722228"/>
                  <a:pt x="1074463" y="713476"/>
                </a:cubicBezTo>
                <a:lnTo>
                  <a:pt x="1077465" y="695440"/>
                </a:lnTo>
                <a:lnTo>
                  <a:pt x="1060004" y="709888"/>
                </a:lnTo>
                <a:cubicBezTo>
                  <a:pt x="1033629" y="728462"/>
                  <a:pt x="1006325" y="737749"/>
                  <a:pt x="978093" y="737749"/>
                </a:cubicBezTo>
                <a:cubicBezTo>
                  <a:pt x="961006" y="737749"/>
                  <a:pt x="942432" y="734406"/>
                  <a:pt x="922372" y="727719"/>
                </a:cubicBezTo>
                <a:cubicBezTo>
                  <a:pt x="894883" y="760409"/>
                  <a:pt x="864794" y="787155"/>
                  <a:pt x="832104" y="807958"/>
                </a:cubicBezTo>
                <a:cubicBezTo>
                  <a:pt x="799414" y="828761"/>
                  <a:pt x="767467" y="839162"/>
                  <a:pt x="736263" y="839162"/>
                </a:cubicBezTo>
                <a:cubicBezTo>
                  <a:pt x="705802" y="839162"/>
                  <a:pt x="683699" y="829132"/>
                  <a:pt x="669955" y="809072"/>
                </a:cubicBezTo>
                <a:cubicBezTo>
                  <a:pt x="656210" y="789013"/>
                  <a:pt x="649338" y="764124"/>
                  <a:pt x="649338" y="734406"/>
                </a:cubicBezTo>
                <a:cubicBezTo>
                  <a:pt x="649338" y="703202"/>
                  <a:pt x="655839" y="670884"/>
                  <a:pt x="668841" y="637451"/>
                </a:cubicBezTo>
                <a:cubicBezTo>
                  <a:pt x="681842" y="604018"/>
                  <a:pt x="698744" y="576157"/>
                  <a:pt x="719547" y="553869"/>
                </a:cubicBezTo>
                <a:cubicBezTo>
                  <a:pt x="740349" y="531580"/>
                  <a:pt x="761524" y="520436"/>
                  <a:pt x="783069" y="520436"/>
                </a:cubicBezTo>
                <a:cubicBezTo>
                  <a:pt x="791984" y="520436"/>
                  <a:pt x="803500" y="523408"/>
                  <a:pt x="817616" y="529352"/>
                </a:cubicBezTo>
                <a:cubicBezTo>
                  <a:pt x="822074" y="495176"/>
                  <a:pt x="834147" y="466944"/>
                  <a:pt x="853835" y="444655"/>
                </a:cubicBezTo>
                <a:cubicBezTo>
                  <a:pt x="873523" y="422367"/>
                  <a:pt x="901198" y="411223"/>
                  <a:pt x="936860" y="411223"/>
                </a:cubicBezTo>
                <a:close/>
                <a:moveTo>
                  <a:pt x="2345550" y="226228"/>
                </a:moveTo>
                <a:cubicBezTo>
                  <a:pt x="2377497" y="226228"/>
                  <a:pt x="2393470" y="239973"/>
                  <a:pt x="2393470" y="267462"/>
                </a:cubicBezTo>
                <a:cubicBezTo>
                  <a:pt x="2393470" y="283064"/>
                  <a:pt x="2384926" y="298108"/>
                  <a:pt x="2367838" y="312596"/>
                </a:cubicBezTo>
                <a:cubicBezTo>
                  <a:pt x="2350750" y="327083"/>
                  <a:pt x="2332177" y="334327"/>
                  <a:pt x="2312117" y="334327"/>
                </a:cubicBezTo>
                <a:cubicBezTo>
                  <a:pt x="2296515" y="334327"/>
                  <a:pt x="2283328" y="330612"/>
                  <a:pt x="2272555" y="323183"/>
                </a:cubicBezTo>
                <a:cubicBezTo>
                  <a:pt x="2261782" y="315754"/>
                  <a:pt x="2256396" y="304981"/>
                  <a:pt x="2256396" y="290865"/>
                </a:cubicBezTo>
                <a:cubicBezTo>
                  <a:pt x="2256396" y="273777"/>
                  <a:pt x="2265868" y="258732"/>
                  <a:pt x="2284814" y="245730"/>
                </a:cubicBezTo>
                <a:cubicBezTo>
                  <a:pt x="2303759" y="232729"/>
                  <a:pt x="2324004" y="226228"/>
                  <a:pt x="2345550" y="226228"/>
                </a:cubicBezTo>
                <a:close/>
                <a:moveTo>
                  <a:pt x="1335900" y="226228"/>
                </a:moveTo>
                <a:cubicBezTo>
                  <a:pt x="1367847" y="226228"/>
                  <a:pt x="1383820" y="239973"/>
                  <a:pt x="1383820" y="267462"/>
                </a:cubicBezTo>
                <a:cubicBezTo>
                  <a:pt x="1383820" y="283064"/>
                  <a:pt x="1375276" y="298108"/>
                  <a:pt x="1358188" y="312596"/>
                </a:cubicBezTo>
                <a:cubicBezTo>
                  <a:pt x="1341101" y="327083"/>
                  <a:pt x="1322527" y="334327"/>
                  <a:pt x="1302467" y="334327"/>
                </a:cubicBezTo>
                <a:cubicBezTo>
                  <a:pt x="1286865" y="334327"/>
                  <a:pt x="1273678" y="330613"/>
                  <a:pt x="1262905" y="323183"/>
                </a:cubicBezTo>
                <a:cubicBezTo>
                  <a:pt x="1252132" y="315754"/>
                  <a:pt x="1246746" y="304981"/>
                  <a:pt x="1246746" y="290865"/>
                </a:cubicBezTo>
                <a:cubicBezTo>
                  <a:pt x="1246746" y="273777"/>
                  <a:pt x="1256218" y="258732"/>
                  <a:pt x="1275164" y="245730"/>
                </a:cubicBezTo>
                <a:cubicBezTo>
                  <a:pt x="1294109" y="232729"/>
                  <a:pt x="1314354" y="226228"/>
                  <a:pt x="1335900" y="226228"/>
                </a:cubicBezTo>
                <a:close/>
                <a:moveTo>
                  <a:pt x="1002611" y="222885"/>
                </a:moveTo>
                <a:cubicBezTo>
                  <a:pt x="1014498" y="222885"/>
                  <a:pt x="1028985" y="229571"/>
                  <a:pt x="1046073" y="242944"/>
                </a:cubicBezTo>
                <a:cubicBezTo>
                  <a:pt x="1063161" y="256317"/>
                  <a:pt x="1078020" y="272291"/>
                  <a:pt x="1090650" y="290865"/>
                </a:cubicBezTo>
                <a:cubicBezTo>
                  <a:pt x="1103280" y="309438"/>
                  <a:pt x="1109595" y="326155"/>
                  <a:pt x="1109595" y="341014"/>
                </a:cubicBezTo>
                <a:cubicBezTo>
                  <a:pt x="1109595" y="349186"/>
                  <a:pt x="1107367" y="357359"/>
                  <a:pt x="1102909" y="365531"/>
                </a:cubicBezTo>
                <a:cubicBezTo>
                  <a:pt x="1098451" y="373704"/>
                  <a:pt x="1091393" y="380019"/>
                  <a:pt x="1081735" y="384476"/>
                </a:cubicBezTo>
                <a:cubicBezTo>
                  <a:pt x="1071334" y="365903"/>
                  <a:pt x="1060004" y="349929"/>
                  <a:pt x="1047745" y="336556"/>
                </a:cubicBezTo>
                <a:cubicBezTo>
                  <a:pt x="1035486" y="323183"/>
                  <a:pt x="1020070" y="308324"/>
                  <a:pt x="1001496" y="291979"/>
                </a:cubicBezTo>
                <a:cubicBezTo>
                  <a:pt x="967320" y="303123"/>
                  <a:pt x="929430" y="322440"/>
                  <a:pt x="887825" y="349929"/>
                </a:cubicBezTo>
                <a:cubicBezTo>
                  <a:pt x="882624" y="346957"/>
                  <a:pt x="878910" y="342314"/>
                  <a:pt x="876681" y="335999"/>
                </a:cubicBezTo>
                <a:cubicBezTo>
                  <a:pt x="874452" y="329684"/>
                  <a:pt x="873337" y="323926"/>
                  <a:pt x="873337" y="318725"/>
                </a:cubicBezTo>
                <a:cubicBezTo>
                  <a:pt x="873337" y="305352"/>
                  <a:pt x="881510" y="291236"/>
                  <a:pt x="897855" y="276377"/>
                </a:cubicBezTo>
                <a:cubicBezTo>
                  <a:pt x="914200" y="261518"/>
                  <a:pt x="932959" y="248888"/>
                  <a:pt x="954133" y="238487"/>
                </a:cubicBezTo>
                <a:cubicBezTo>
                  <a:pt x="975307" y="228085"/>
                  <a:pt x="991466" y="222885"/>
                  <a:pt x="1002611" y="222885"/>
                </a:cubicBezTo>
                <a:close/>
                <a:moveTo>
                  <a:pt x="2796740" y="181651"/>
                </a:moveTo>
                <a:cubicBezTo>
                  <a:pt x="2816056" y="181651"/>
                  <a:pt x="2827200" y="194653"/>
                  <a:pt x="2830172" y="220656"/>
                </a:cubicBezTo>
                <a:cubicBezTo>
                  <a:pt x="2830172" y="220656"/>
                  <a:pt x="2824229" y="226599"/>
                  <a:pt x="2812342" y="238487"/>
                </a:cubicBezTo>
                <a:cubicBezTo>
                  <a:pt x="2791539" y="257803"/>
                  <a:pt x="2772222" y="276563"/>
                  <a:pt x="2754391" y="294765"/>
                </a:cubicBezTo>
                <a:cubicBezTo>
                  <a:pt x="2736561" y="312967"/>
                  <a:pt x="2721330" y="330241"/>
                  <a:pt x="2708700" y="346586"/>
                </a:cubicBezTo>
                <a:cubicBezTo>
                  <a:pt x="2700528" y="342871"/>
                  <a:pt x="2694027" y="337113"/>
                  <a:pt x="2689198" y="329312"/>
                </a:cubicBezTo>
                <a:cubicBezTo>
                  <a:pt x="2684368" y="321511"/>
                  <a:pt x="2681954" y="315011"/>
                  <a:pt x="2681954" y="309810"/>
                </a:cubicBezTo>
                <a:cubicBezTo>
                  <a:pt x="2681954" y="300894"/>
                  <a:pt x="2688640" y="285850"/>
                  <a:pt x="2702014" y="264676"/>
                </a:cubicBezTo>
                <a:cubicBezTo>
                  <a:pt x="2715386" y="243502"/>
                  <a:pt x="2730988" y="224371"/>
                  <a:pt x="2748819" y="207283"/>
                </a:cubicBezTo>
                <a:cubicBezTo>
                  <a:pt x="2766650" y="190195"/>
                  <a:pt x="2782624" y="181651"/>
                  <a:pt x="2796740" y="181651"/>
                </a:cubicBezTo>
                <a:close/>
                <a:moveTo>
                  <a:pt x="1082849" y="125930"/>
                </a:moveTo>
                <a:cubicBezTo>
                  <a:pt x="1096222" y="125930"/>
                  <a:pt x="1109595" y="133545"/>
                  <a:pt x="1122968" y="148775"/>
                </a:cubicBezTo>
                <a:cubicBezTo>
                  <a:pt x="1136342" y="164006"/>
                  <a:pt x="1147672" y="181651"/>
                  <a:pt x="1156958" y="201711"/>
                </a:cubicBezTo>
                <a:cubicBezTo>
                  <a:pt x="1166245" y="221770"/>
                  <a:pt x="1170889" y="236629"/>
                  <a:pt x="1170889" y="246288"/>
                </a:cubicBezTo>
                <a:cubicBezTo>
                  <a:pt x="1170889" y="261890"/>
                  <a:pt x="1162345" y="272662"/>
                  <a:pt x="1145257" y="278606"/>
                </a:cubicBezTo>
                <a:cubicBezTo>
                  <a:pt x="1134113" y="261518"/>
                  <a:pt x="1118511" y="240344"/>
                  <a:pt x="1098451" y="215084"/>
                </a:cubicBezTo>
                <a:cubicBezTo>
                  <a:pt x="1078392" y="189823"/>
                  <a:pt x="1062047" y="170507"/>
                  <a:pt x="1049416" y="157134"/>
                </a:cubicBezTo>
                <a:cubicBezTo>
                  <a:pt x="1054617" y="136331"/>
                  <a:pt x="1065762" y="125930"/>
                  <a:pt x="1082849" y="125930"/>
                </a:cubicBezTo>
                <a:close/>
                <a:moveTo>
                  <a:pt x="673113" y="0"/>
                </a:moveTo>
                <a:cubicBezTo>
                  <a:pt x="657511" y="42348"/>
                  <a:pt x="638380" y="100855"/>
                  <a:pt x="615720" y="175522"/>
                </a:cubicBezTo>
                <a:cubicBezTo>
                  <a:pt x="593060" y="250188"/>
                  <a:pt x="573186" y="322069"/>
                  <a:pt x="556098" y="391163"/>
                </a:cubicBezTo>
                <a:lnTo>
                  <a:pt x="595103" y="392277"/>
                </a:lnTo>
                <a:cubicBezTo>
                  <a:pt x="620363" y="393763"/>
                  <a:pt x="639680" y="394506"/>
                  <a:pt x="653053" y="394506"/>
                </a:cubicBezTo>
                <a:cubicBezTo>
                  <a:pt x="632250" y="415309"/>
                  <a:pt x="613305" y="429053"/>
                  <a:pt x="596217" y="435740"/>
                </a:cubicBezTo>
                <a:cubicBezTo>
                  <a:pt x="579129" y="442426"/>
                  <a:pt x="561299" y="445770"/>
                  <a:pt x="542725" y="445770"/>
                </a:cubicBezTo>
                <a:cubicBezTo>
                  <a:pt x="521179" y="537153"/>
                  <a:pt x="505020" y="616648"/>
                  <a:pt x="494247" y="684257"/>
                </a:cubicBezTo>
                <a:cubicBezTo>
                  <a:pt x="483475" y="751865"/>
                  <a:pt x="478088" y="804243"/>
                  <a:pt x="478088" y="841391"/>
                </a:cubicBezTo>
                <a:cubicBezTo>
                  <a:pt x="478088" y="860707"/>
                  <a:pt x="479946" y="880396"/>
                  <a:pt x="483660" y="900455"/>
                </a:cubicBezTo>
                <a:cubicBezTo>
                  <a:pt x="445770" y="896740"/>
                  <a:pt x="419952" y="887639"/>
                  <a:pt x="406208" y="873152"/>
                </a:cubicBezTo>
                <a:cubicBezTo>
                  <a:pt x="392463" y="858664"/>
                  <a:pt x="385591" y="833218"/>
                  <a:pt x="385591" y="796814"/>
                </a:cubicBezTo>
                <a:cubicBezTo>
                  <a:pt x="385591" y="763381"/>
                  <a:pt x="391349" y="720475"/>
                  <a:pt x="402864" y="668098"/>
                </a:cubicBezTo>
                <a:cubicBezTo>
                  <a:pt x="414380" y="615720"/>
                  <a:pt x="435369" y="541982"/>
                  <a:pt x="465829" y="446884"/>
                </a:cubicBezTo>
                <a:cubicBezTo>
                  <a:pt x="407136" y="446884"/>
                  <a:pt x="357545" y="447441"/>
                  <a:pt x="317054" y="448556"/>
                </a:cubicBezTo>
                <a:cubicBezTo>
                  <a:pt x="276563" y="449670"/>
                  <a:pt x="240344" y="451713"/>
                  <a:pt x="208397" y="454685"/>
                </a:cubicBezTo>
                <a:cubicBezTo>
                  <a:pt x="206911" y="459143"/>
                  <a:pt x="199853" y="482546"/>
                  <a:pt x="187223" y="524894"/>
                </a:cubicBezTo>
                <a:cubicBezTo>
                  <a:pt x="174593" y="567242"/>
                  <a:pt x="143389" y="667169"/>
                  <a:pt x="93612" y="824674"/>
                </a:cubicBezTo>
                <a:cubicBezTo>
                  <a:pt x="86182" y="849192"/>
                  <a:pt x="72995" y="867951"/>
                  <a:pt x="54049" y="880953"/>
                </a:cubicBezTo>
                <a:cubicBezTo>
                  <a:pt x="35104" y="893954"/>
                  <a:pt x="17088" y="900455"/>
                  <a:pt x="0" y="900455"/>
                </a:cubicBezTo>
                <a:cubicBezTo>
                  <a:pt x="8915" y="843991"/>
                  <a:pt x="21545" y="784184"/>
                  <a:pt x="37890" y="721033"/>
                </a:cubicBezTo>
                <a:cubicBezTo>
                  <a:pt x="54235" y="657882"/>
                  <a:pt x="80238" y="571700"/>
                  <a:pt x="115900" y="462486"/>
                </a:cubicBezTo>
                <a:cubicBezTo>
                  <a:pt x="75038" y="466201"/>
                  <a:pt x="50892" y="468430"/>
                  <a:pt x="43462" y="469173"/>
                </a:cubicBezTo>
                <a:cubicBezTo>
                  <a:pt x="43462" y="446884"/>
                  <a:pt x="51821" y="429239"/>
                  <a:pt x="68537" y="416237"/>
                </a:cubicBezTo>
                <a:cubicBezTo>
                  <a:pt x="85253" y="403236"/>
                  <a:pt x="109213" y="393392"/>
                  <a:pt x="140417" y="386705"/>
                </a:cubicBezTo>
                <a:cubicBezTo>
                  <a:pt x="144132" y="374075"/>
                  <a:pt x="148961" y="360331"/>
                  <a:pt x="154905" y="345471"/>
                </a:cubicBezTo>
                <a:lnTo>
                  <a:pt x="232915" y="117014"/>
                </a:lnTo>
                <a:cubicBezTo>
                  <a:pt x="233658" y="115528"/>
                  <a:pt x="236072" y="109028"/>
                  <a:pt x="240158" y="97512"/>
                </a:cubicBezTo>
                <a:cubicBezTo>
                  <a:pt x="244245" y="85996"/>
                  <a:pt x="246288" y="74666"/>
                  <a:pt x="246288" y="63522"/>
                </a:cubicBezTo>
                <a:cubicBezTo>
                  <a:pt x="246288" y="57578"/>
                  <a:pt x="245173" y="53492"/>
                  <a:pt x="242945" y="51263"/>
                </a:cubicBezTo>
                <a:cubicBezTo>
                  <a:pt x="240716" y="49034"/>
                  <a:pt x="237001" y="47920"/>
                  <a:pt x="231800" y="47920"/>
                </a:cubicBezTo>
                <a:cubicBezTo>
                  <a:pt x="212484" y="47920"/>
                  <a:pt x="192981" y="58879"/>
                  <a:pt x="173293" y="80796"/>
                </a:cubicBezTo>
                <a:cubicBezTo>
                  <a:pt x="153605" y="102713"/>
                  <a:pt x="137074" y="129087"/>
                  <a:pt x="123701" y="159920"/>
                </a:cubicBezTo>
                <a:cubicBezTo>
                  <a:pt x="110328" y="190752"/>
                  <a:pt x="103641" y="217684"/>
                  <a:pt x="103641" y="240716"/>
                </a:cubicBezTo>
                <a:cubicBezTo>
                  <a:pt x="103641" y="252603"/>
                  <a:pt x="107356" y="269319"/>
                  <a:pt x="114786" y="290865"/>
                </a:cubicBezTo>
                <a:cubicBezTo>
                  <a:pt x="85068" y="290865"/>
                  <a:pt x="62965" y="284364"/>
                  <a:pt x="48477" y="271362"/>
                </a:cubicBezTo>
                <a:cubicBezTo>
                  <a:pt x="33990" y="258361"/>
                  <a:pt x="26746" y="240344"/>
                  <a:pt x="26746" y="217313"/>
                </a:cubicBezTo>
                <a:cubicBezTo>
                  <a:pt x="26746" y="185366"/>
                  <a:pt x="39562" y="152490"/>
                  <a:pt x="65194" y="118686"/>
                </a:cubicBezTo>
                <a:cubicBezTo>
                  <a:pt x="90825" y="84882"/>
                  <a:pt x="122215" y="56835"/>
                  <a:pt x="159363" y="34547"/>
                </a:cubicBezTo>
                <a:cubicBezTo>
                  <a:pt x="196510" y="12258"/>
                  <a:pt x="230314" y="1114"/>
                  <a:pt x="260775" y="1114"/>
                </a:cubicBezTo>
                <a:cubicBezTo>
                  <a:pt x="283064" y="1114"/>
                  <a:pt x="299037" y="6872"/>
                  <a:pt x="308696" y="18388"/>
                </a:cubicBezTo>
                <a:cubicBezTo>
                  <a:pt x="318354" y="29903"/>
                  <a:pt x="323183" y="44577"/>
                  <a:pt x="323183" y="62408"/>
                </a:cubicBezTo>
                <a:cubicBezTo>
                  <a:pt x="323183" y="75038"/>
                  <a:pt x="320211" y="91011"/>
                  <a:pt x="314268" y="110328"/>
                </a:cubicBezTo>
                <a:lnTo>
                  <a:pt x="232915" y="377790"/>
                </a:lnTo>
                <a:cubicBezTo>
                  <a:pt x="244802" y="377047"/>
                  <a:pt x="263376" y="376675"/>
                  <a:pt x="288636" y="376675"/>
                </a:cubicBezTo>
                <a:cubicBezTo>
                  <a:pt x="355501" y="376675"/>
                  <a:pt x="420510" y="379647"/>
                  <a:pt x="483660" y="385591"/>
                </a:cubicBezTo>
                <a:cubicBezTo>
                  <a:pt x="528237" y="235515"/>
                  <a:pt x="564642" y="127787"/>
                  <a:pt x="592874" y="62408"/>
                </a:cubicBezTo>
                <a:cubicBezTo>
                  <a:pt x="600303" y="46063"/>
                  <a:pt x="609776" y="31575"/>
                  <a:pt x="621292" y="18945"/>
                </a:cubicBezTo>
                <a:cubicBezTo>
                  <a:pt x="632807" y="6315"/>
                  <a:pt x="650081" y="0"/>
                  <a:pt x="67311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7419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1DF94E23-2344-466A-8CB1-D72A0299C9EF}"/>
              </a:ext>
            </a:extLst>
          </p:cNvPr>
          <p:cNvSpPr/>
          <p:nvPr/>
        </p:nvSpPr>
        <p:spPr>
          <a:xfrm>
            <a:off x="0" y="0"/>
            <a:ext cx="12192000" cy="6858000"/>
          </a:xfrm>
          <a:prstGeom prst="rect">
            <a:avLst/>
          </a:prstGeom>
          <a:solidFill>
            <a:srgbClr val="FFF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en-US" sz="1351">
              <a:solidFill>
                <a:srgbClr val="FFF4E5"/>
              </a:solidFill>
              <a:latin typeface="Arial"/>
            </a:endParaRPr>
          </a:p>
        </p:txBody>
      </p:sp>
      <p:pic>
        <p:nvPicPr>
          <p:cNvPr id="7" name="Hình ảnh 8" descr="Ảnh có chứa cây, ngoài trời, bầu trời, tòa nhà&#10;&#10;Mô tả được tạo tự động">
            <a:extLst>
              <a:ext uri="{FF2B5EF4-FFF2-40B4-BE49-F238E27FC236}">
                <a16:creationId xmlns:a16="http://schemas.microsoft.com/office/drawing/2014/main" xmlns="" id="{16310E9A-18AD-45C6-8C41-740B02172AB1}"/>
              </a:ext>
            </a:extLst>
          </p:cNvPr>
          <p:cNvPicPr>
            <a:picLocks noChangeAspect="1"/>
          </p:cNvPicPr>
          <p:nvPr/>
        </p:nvPicPr>
        <p:blipFill rotWithShape="1">
          <a:blip r:embed="rId3">
            <a:extLst>
              <a:ext uri="{28A0092B-C50C-407E-A947-70E740481C1C}">
                <a14:useLocalDpi xmlns:a14="http://schemas.microsoft.com/office/drawing/2010/main" val="0"/>
              </a:ext>
            </a:extLst>
          </a:blip>
          <a:srcRect t="40349" r="-2" b="1688"/>
          <a:stretch/>
        </p:blipFill>
        <p:spPr>
          <a:xfrm>
            <a:off x="4493437" y="245"/>
            <a:ext cx="7698564" cy="3346705"/>
          </a:xfrm>
          <a:custGeom>
            <a:avLst/>
            <a:gdLst>
              <a:gd name="connsiteX0" fmla="*/ 1549963 w 7698564"/>
              <a:gd name="connsiteY0" fmla="*/ 0 h 3346705"/>
              <a:gd name="connsiteX1" fmla="*/ 1555540 w 7698564"/>
              <a:gd name="connsiteY1" fmla="*/ 0 h 3346705"/>
              <a:gd name="connsiteX2" fmla="*/ 2621768 w 7698564"/>
              <a:gd name="connsiteY2" fmla="*/ 0 h 3346705"/>
              <a:gd name="connsiteX3" fmla="*/ 6451640 w 7698564"/>
              <a:gd name="connsiteY3" fmla="*/ 0 h 3346705"/>
              <a:gd name="connsiteX4" fmla="*/ 6451640 w 7698564"/>
              <a:gd name="connsiteY4" fmla="*/ 479 h 3346705"/>
              <a:gd name="connsiteX5" fmla="*/ 7698564 w 7698564"/>
              <a:gd name="connsiteY5" fmla="*/ 479 h 3346705"/>
              <a:gd name="connsiteX6" fmla="*/ 7698564 w 7698564"/>
              <a:gd name="connsiteY6" fmla="*/ 3346705 h 3346705"/>
              <a:gd name="connsiteX7" fmla="*/ 0 w 7698564"/>
              <a:gd name="connsiteY7"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1549963" y="0"/>
                </a:moveTo>
                <a:lnTo>
                  <a:pt x="1555540" y="0"/>
                </a:lnTo>
                <a:lnTo>
                  <a:pt x="2621768" y="0"/>
                </a:lnTo>
                <a:lnTo>
                  <a:pt x="6451640" y="0"/>
                </a:lnTo>
                <a:lnTo>
                  <a:pt x="6451640" y="479"/>
                </a:lnTo>
                <a:lnTo>
                  <a:pt x="7698564" y="479"/>
                </a:lnTo>
                <a:lnTo>
                  <a:pt x="7698564" y="3346705"/>
                </a:lnTo>
                <a:lnTo>
                  <a:pt x="0" y="3346705"/>
                </a:lnTo>
                <a:close/>
              </a:path>
            </a:pathLst>
          </a:custGeom>
        </p:spPr>
      </p:pic>
      <p:pic>
        <p:nvPicPr>
          <p:cNvPr id="8" name="Hình ảnh 4" descr="Ảnh có chứa nước, ngoài trời, thuyền, tòa nhà&#10;&#10;Mô tả được tạo tự động">
            <a:extLst>
              <a:ext uri="{FF2B5EF4-FFF2-40B4-BE49-F238E27FC236}">
                <a16:creationId xmlns:a16="http://schemas.microsoft.com/office/drawing/2014/main" xmlns="" id="{B3A5C5C9-30B8-4E14-B024-A97FA32C7DCF}"/>
              </a:ext>
            </a:extLst>
          </p:cNvPr>
          <p:cNvPicPr>
            <a:picLocks noChangeAspect="1"/>
          </p:cNvPicPr>
          <p:nvPr/>
        </p:nvPicPr>
        <p:blipFill rotWithShape="1">
          <a:blip r:embed="rId4">
            <a:extLst>
              <a:ext uri="{28A0092B-C50C-407E-A947-70E740481C1C}">
                <a14:useLocalDpi xmlns:a14="http://schemas.microsoft.com/office/drawing/2010/main" val="0"/>
              </a:ext>
            </a:extLst>
          </a:blip>
          <a:srcRect r="-3" b="14754"/>
          <a:stretch/>
        </p:blipFill>
        <p:spPr>
          <a:xfrm>
            <a:off x="21" y="11"/>
            <a:ext cx="5859777" cy="3346695"/>
          </a:xfrm>
          <a:custGeom>
            <a:avLst/>
            <a:gdLst>
              <a:gd name="connsiteX0" fmla="*/ 0 w 5859797"/>
              <a:gd name="connsiteY0" fmla="*/ 0 h 3346705"/>
              <a:gd name="connsiteX1" fmla="*/ 5859797 w 5859797"/>
              <a:gd name="connsiteY1" fmla="*/ 0 h 3346705"/>
              <a:gd name="connsiteX2" fmla="*/ 4309834 w 5859797"/>
              <a:gd name="connsiteY2" fmla="*/ 3346705 h 3346705"/>
              <a:gd name="connsiteX3" fmla="*/ 4304257 w 5859797"/>
              <a:gd name="connsiteY3" fmla="*/ 3346705 h 3346705"/>
              <a:gd name="connsiteX4" fmla="*/ 3238029 w 5859797"/>
              <a:gd name="connsiteY4" fmla="*/ 3346705 h 3346705"/>
              <a:gd name="connsiteX5" fmla="*/ 0 w 5859797"/>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9" name="Hình ảnh 2" descr="Ảnh có chứa tòa nhà, ngoài trời, người, đường phố&#10;&#10;Mô tả được tạo tự động">
            <a:extLst>
              <a:ext uri="{FF2B5EF4-FFF2-40B4-BE49-F238E27FC236}">
                <a16:creationId xmlns:a16="http://schemas.microsoft.com/office/drawing/2014/main" xmlns="" id="{DCF910E1-5740-4F4A-BED6-2A931387E9C9}"/>
              </a:ext>
            </a:extLst>
          </p:cNvPr>
          <p:cNvPicPr>
            <a:picLocks noChangeAspect="1"/>
          </p:cNvPicPr>
          <p:nvPr/>
        </p:nvPicPr>
        <p:blipFill rotWithShape="1">
          <a:blip r:embed="rId5">
            <a:extLst>
              <a:ext uri="{28A0092B-C50C-407E-A947-70E740481C1C}">
                <a14:useLocalDpi xmlns:a14="http://schemas.microsoft.com/office/drawing/2010/main" val="0"/>
              </a:ext>
            </a:extLst>
          </a:blip>
          <a:srcRect t="13965" r="2" b="9653"/>
          <a:stretch/>
        </p:blipFill>
        <p:spPr>
          <a:xfrm>
            <a:off x="6350090" y="3511297"/>
            <a:ext cx="5841911" cy="3346705"/>
          </a:xfrm>
          <a:custGeom>
            <a:avLst/>
            <a:gdLst>
              <a:gd name="connsiteX0" fmla="*/ 1549963 w 5841911"/>
              <a:gd name="connsiteY0" fmla="*/ 0 h 3346705"/>
              <a:gd name="connsiteX1" fmla="*/ 1555540 w 5841911"/>
              <a:gd name="connsiteY1" fmla="*/ 0 h 3346705"/>
              <a:gd name="connsiteX2" fmla="*/ 2621768 w 5841911"/>
              <a:gd name="connsiteY2" fmla="*/ 0 h 3346705"/>
              <a:gd name="connsiteX3" fmla="*/ 5841911 w 5841911"/>
              <a:gd name="connsiteY3" fmla="*/ 0 h 3346705"/>
              <a:gd name="connsiteX4" fmla="*/ 5841911 w 5841911"/>
              <a:gd name="connsiteY4" fmla="*/ 3346705 h 3346705"/>
              <a:gd name="connsiteX5" fmla="*/ 0 w 5841911"/>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10" name="Hình ảnh 6" descr="Ảnh có chứa bầu trời, ngoài trời, tòa nhà&#10;&#10;Mô tả được tạo tự động">
            <a:extLst>
              <a:ext uri="{FF2B5EF4-FFF2-40B4-BE49-F238E27FC236}">
                <a16:creationId xmlns:a16="http://schemas.microsoft.com/office/drawing/2014/main" xmlns="" id="{B6855679-47C8-4DDD-8EED-EFDCF3E48113}"/>
              </a:ext>
            </a:extLst>
          </p:cNvPr>
          <p:cNvPicPr>
            <a:picLocks noChangeAspect="1"/>
          </p:cNvPicPr>
          <p:nvPr/>
        </p:nvPicPr>
        <p:blipFill rotWithShape="1">
          <a:blip r:embed="rId6">
            <a:extLst>
              <a:ext uri="{28A0092B-C50C-407E-A947-70E740481C1C}">
                <a14:useLocalDpi xmlns:a14="http://schemas.microsoft.com/office/drawing/2010/main" val="0"/>
              </a:ext>
            </a:extLst>
          </a:blip>
          <a:srcRect t="23059" r="-2" b="-2"/>
          <a:stretch/>
        </p:blipFill>
        <p:spPr>
          <a:xfrm>
            <a:off x="20" y="3511297"/>
            <a:ext cx="7698544" cy="3346705"/>
          </a:xfrm>
          <a:custGeom>
            <a:avLst/>
            <a:gdLst>
              <a:gd name="connsiteX0" fmla="*/ 0 w 7698564"/>
              <a:gd name="connsiteY0" fmla="*/ 0 h 3346705"/>
              <a:gd name="connsiteX1" fmla="*/ 7698564 w 7698564"/>
              <a:gd name="connsiteY1" fmla="*/ 0 h 3346705"/>
              <a:gd name="connsiteX2" fmla="*/ 6148601 w 7698564"/>
              <a:gd name="connsiteY2" fmla="*/ 3346705 h 3346705"/>
              <a:gd name="connsiteX3" fmla="*/ 6143024 w 7698564"/>
              <a:gd name="connsiteY3" fmla="*/ 3346705 h 3346705"/>
              <a:gd name="connsiteX4" fmla="*/ 5076796 w 7698564"/>
              <a:gd name="connsiteY4" fmla="*/ 3346705 h 3346705"/>
              <a:gd name="connsiteX5" fmla="*/ 1246924 w 7698564"/>
              <a:gd name="connsiteY5" fmla="*/ 3346705 h 3346705"/>
              <a:gd name="connsiteX6" fmla="*/ 1246924 w 7698564"/>
              <a:gd name="connsiteY6" fmla="*/ 3346226 h 3346705"/>
              <a:gd name="connsiteX7" fmla="*/ 0 w 7698564"/>
              <a:gd name="connsiteY7" fmla="*/ 3346226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Tree>
    <p:extLst>
      <p:ext uri="{BB962C8B-B14F-4D97-AF65-F5344CB8AC3E}">
        <p14:creationId xmlns:p14="http://schemas.microsoft.com/office/powerpoint/2010/main" val="221346433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80">
                                          <p:stCondLst>
                                            <p:cond delay="0"/>
                                          </p:stCondLst>
                                        </p:cTn>
                                        <p:tgtEl>
                                          <p:spTgt spid="7"/>
                                        </p:tgtEl>
                                      </p:cBhvr>
                                    </p:animEffect>
                                    <p:anim calcmode="lin" valueType="num">
                                      <p:cBhvr>
                                        <p:cTn id="24"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9" dur="26">
                                          <p:stCondLst>
                                            <p:cond delay="650"/>
                                          </p:stCondLst>
                                        </p:cTn>
                                        <p:tgtEl>
                                          <p:spTgt spid="7"/>
                                        </p:tgtEl>
                                      </p:cBhvr>
                                      <p:to x="100000" y="60000"/>
                                    </p:animScale>
                                    <p:animScale>
                                      <p:cBhvr>
                                        <p:cTn id="30" dur="166" decel="50000">
                                          <p:stCondLst>
                                            <p:cond delay="676"/>
                                          </p:stCondLst>
                                        </p:cTn>
                                        <p:tgtEl>
                                          <p:spTgt spid="7"/>
                                        </p:tgtEl>
                                      </p:cBhvr>
                                      <p:to x="100000" y="100000"/>
                                    </p:animScale>
                                    <p:animScale>
                                      <p:cBhvr>
                                        <p:cTn id="31" dur="26">
                                          <p:stCondLst>
                                            <p:cond delay="1312"/>
                                          </p:stCondLst>
                                        </p:cTn>
                                        <p:tgtEl>
                                          <p:spTgt spid="7"/>
                                        </p:tgtEl>
                                      </p:cBhvr>
                                      <p:to x="100000" y="80000"/>
                                    </p:animScale>
                                    <p:animScale>
                                      <p:cBhvr>
                                        <p:cTn id="32" dur="166" decel="50000">
                                          <p:stCondLst>
                                            <p:cond delay="1338"/>
                                          </p:stCondLst>
                                        </p:cTn>
                                        <p:tgtEl>
                                          <p:spTgt spid="7"/>
                                        </p:tgtEl>
                                      </p:cBhvr>
                                      <p:to x="100000" y="100000"/>
                                    </p:animScale>
                                    <p:animScale>
                                      <p:cBhvr>
                                        <p:cTn id="33" dur="26">
                                          <p:stCondLst>
                                            <p:cond delay="1642"/>
                                          </p:stCondLst>
                                        </p:cTn>
                                        <p:tgtEl>
                                          <p:spTgt spid="7"/>
                                        </p:tgtEl>
                                      </p:cBhvr>
                                      <p:to x="100000" y="90000"/>
                                    </p:animScale>
                                    <p:animScale>
                                      <p:cBhvr>
                                        <p:cTn id="34" dur="166" decel="50000">
                                          <p:stCondLst>
                                            <p:cond delay="1668"/>
                                          </p:stCondLst>
                                        </p:cTn>
                                        <p:tgtEl>
                                          <p:spTgt spid="7"/>
                                        </p:tgtEl>
                                      </p:cBhvr>
                                      <p:to x="100000" y="100000"/>
                                    </p:animScale>
                                    <p:animScale>
                                      <p:cBhvr>
                                        <p:cTn id="35" dur="26">
                                          <p:stCondLst>
                                            <p:cond delay="1808"/>
                                          </p:stCondLst>
                                        </p:cTn>
                                        <p:tgtEl>
                                          <p:spTgt spid="7"/>
                                        </p:tgtEl>
                                      </p:cBhvr>
                                      <p:to x="100000" y="95000"/>
                                    </p:animScale>
                                    <p:animScale>
                                      <p:cBhvr>
                                        <p:cTn id="36" dur="166" decel="50000">
                                          <p:stCondLst>
                                            <p:cond delay="1834"/>
                                          </p:stCondLst>
                                        </p:cTn>
                                        <p:tgtEl>
                                          <p:spTgt spid="7"/>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80">
                                          <p:stCondLst>
                                            <p:cond delay="0"/>
                                          </p:stCondLst>
                                        </p:cTn>
                                        <p:tgtEl>
                                          <p:spTgt spid="8"/>
                                        </p:tgtEl>
                                      </p:cBhvr>
                                    </p:animEffect>
                                    <p:anim calcmode="lin" valueType="num">
                                      <p:cBhvr>
                                        <p:cTn id="4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5" dur="26">
                                          <p:stCondLst>
                                            <p:cond delay="650"/>
                                          </p:stCondLst>
                                        </p:cTn>
                                        <p:tgtEl>
                                          <p:spTgt spid="8"/>
                                        </p:tgtEl>
                                      </p:cBhvr>
                                      <p:to x="100000" y="60000"/>
                                    </p:animScale>
                                    <p:animScale>
                                      <p:cBhvr>
                                        <p:cTn id="46" dur="166" decel="50000">
                                          <p:stCondLst>
                                            <p:cond delay="676"/>
                                          </p:stCondLst>
                                        </p:cTn>
                                        <p:tgtEl>
                                          <p:spTgt spid="8"/>
                                        </p:tgtEl>
                                      </p:cBhvr>
                                      <p:to x="100000" y="100000"/>
                                    </p:animScale>
                                    <p:animScale>
                                      <p:cBhvr>
                                        <p:cTn id="47" dur="26">
                                          <p:stCondLst>
                                            <p:cond delay="1312"/>
                                          </p:stCondLst>
                                        </p:cTn>
                                        <p:tgtEl>
                                          <p:spTgt spid="8"/>
                                        </p:tgtEl>
                                      </p:cBhvr>
                                      <p:to x="100000" y="80000"/>
                                    </p:animScale>
                                    <p:animScale>
                                      <p:cBhvr>
                                        <p:cTn id="48" dur="166" decel="50000">
                                          <p:stCondLst>
                                            <p:cond delay="1338"/>
                                          </p:stCondLst>
                                        </p:cTn>
                                        <p:tgtEl>
                                          <p:spTgt spid="8"/>
                                        </p:tgtEl>
                                      </p:cBhvr>
                                      <p:to x="100000" y="100000"/>
                                    </p:animScale>
                                    <p:animScale>
                                      <p:cBhvr>
                                        <p:cTn id="49" dur="26">
                                          <p:stCondLst>
                                            <p:cond delay="1642"/>
                                          </p:stCondLst>
                                        </p:cTn>
                                        <p:tgtEl>
                                          <p:spTgt spid="8"/>
                                        </p:tgtEl>
                                      </p:cBhvr>
                                      <p:to x="100000" y="90000"/>
                                    </p:animScale>
                                    <p:animScale>
                                      <p:cBhvr>
                                        <p:cTn id="50" dur="166" decel="50000">
                                          <p:stCondLst>
                                            <p:cond delay="1668"/>
                                          </p:stCondLst>
                                        </p:cTn>
                                        <p:tgtEl>
                                          <p:spTgt spid="8"/>
                                        </p:tgtEl>
                                      </p:cBhvr>
                                      <p:to x="100000" y="100000"/>
                                    </p:animScale>
                                    <p:animScale>
                                      <p:cBhvr>
                                        <p:cTn id="51" dur="26">
                                          <p:stCondLst>
                                            <p:cond delay="1808"/>
                                          </p:stCondLst>
                                        </p:cTn>
                                        <p:tgtEl>
                                          <p:spTgt spid="8"/>
                                        </p:tgtEl>
                                      </p:cBhvr>
                                      <p:to x="100000" y="95000"/>
                                    </p:animScale>
                                    <p:animScale>
                                      <p:cBhvr>
                                        <p:cTn id="52" dur="166" decel="50000">
                                          <p:stCondLst>
                                            <p:cond delay="1834"/>
                                          </p:stCondLst>
                                        </p:cTn>
                                        <p:tgtEl>
                                          <p:spTgt spid="8"/>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wipe(down)">
                                      <p:cBhvr>
                                        <p:cTn id="55" dur="580">
                                          <p:stCondLst>
                                            <p:cond delay="0"/>
                                          </p:stCondLst>
                                        </p:cTn>
                                        <p:tgtEl>
                                          <p:spTgt spid="9"/>
                                        </p:tgtEl>
                                      </p:cBhvr>
                                    </p:animEffect>
                                    <p:anim calcmode="lin" valueType="num">
                                      <p:cBhvr>
                                        <p:cTn id="56"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61" dur="26">
                                          <p:stCondLst>
                                            <p:cond delay="650"/>
                                          </p:stCondLst>
                                        </p:cTn>
                                        <p:tgtEl>
                                          <p:spTgt spid="9"/>
                                        </p:tgtEl>
                                      </p:cBhvr>
                                      <p:to x="100000" y="60000"/>
                                    </p:animScale>
                                    <p:animScale>
                                      <p:cBhvr>
                                        <p:cTn id="62" dur="166" decel="50000">
                                          <p:stCondLst>
                                            <p:cond delay="676"/>
                                          </p:stCondLst>
                                        </p:cTn>
                                        <p:tgtEl>
                                          <p:spTgt spid="9"/>
                                        </p:tgtEl>
                                      </p:cBhvr>
                                      <p:to x="100000" y="100000"/>
                                    </p:animScale>
                                    <p:animScale>
                                      <p:cBhvr>
                                        <p:cTn id="63" dur="26">
                                          <p:stCondLst>
                                            <p:cond delay="1312"/>
                                          </p:stCondLst>
                                        </p:cTn>
                                        <p:tgtEl>
                                          <p:spTgt spid="9"/>
                                        </p:tgtEl>
                                      </p:cBhvr>
                                      <p:to x="100000" y="80000"/>
                                    </p:animScale>
                                    <p:animScale>
                                      <p:cBhvr>
                                        <p:cTn id="64" dur="166" decel="50000">
                                          <p:stCondLst>
                                            <p:cond delay="1338"/>
                                          </p:stCondLst>
                                        </p:cTn>
                                        <p:tgtEl>
                                          <p:spTgt spid="9"/>
                                        </p:tgtEl>
                                      </p:cBhvr>
                                      <p:to x="100000" y="100000"/>
                                    </p:animScale>
                                    <p:animScale>
                                      <p:cBhvr>
                                        <p:cTn id="65" dur="26">
                                          <p:stCondLst>
                                            <p:cond delay="1642"/>
                                          </p:stCondLst>
                                        </p:cTn>
                                        <p:tgtEl>
                                          <p:spTgt spid="9"/>
                                        </p:tgtEl>
                                      </p:cBhvr>
                                      <p:to x="100000" y="90000"/>
                                    </p:animScale>
                                    <p:animScale>
                                      <p:cBhvr>
                                        <p:cTn id="66" dur="166" decel="50000">
                                          <p:stCondLst>
                                            <p:cond delay="1668"/>
                                          </p:stCondLst>
                                        </p:cTn>
                                        <p:tgtEl>
                                          <p:spTgt spid="9"/>
                                        </p:tgtEl>
                                      </p:cBhvr>
                                      <p:to x="100000" y="100000"/>
                                    </p:animScale>
                                    <p:animScale>
                                      <p:cBhvr>
                                        <p:cTn id="67" dur="26">
                                          <p:stCondLst>
                                            <p:cond delay="1808"/>
                                          </p:stCondLst>
                                        </p:cTn>
                                        <p:tgtEl>
                                          <p:spTgt spid="9"/>
                                        </p:tgtEl>
                                      </p:cBhvr>
                                      <p:to x="100000" y="95000"/>
                                    </p:animScale>
                                    <p:animScale>
                                      <p:cBhvr>
                                        <p:cTn id="68" dur="166" decel="50000">
                                          <p:stCondLst>
                                            <p:cond delay="1834"/>
                                          </p:stCondLst>
                                        </p:cTn>
                                        <p:tgtEl>
                                          <p:spTgt spid="9"/>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10"/>
                                        </p:tgtEl>
                                        <p:attrNameLst>
                                          <p:attrName>style.visibility</p:attrName>
                                        </p:attrNameLst>
                                      </p:cBhvr>
                                      <p:to>
                                        <p:strVal val="visible"/>
                                      </p:to>
                                    </p:set>
                                    <p:animEffect transition="in" filter="wipe(down)">
                                      <p:cBhvr>
                                        <p:cTn id="71" dur="580">
                                          <p:stCondLst>
                                            <p:cond delay="0"/>
                                          </p:stCondLst>
                                        </p:cTn>
                                        <p:tgtEl>
                                          <p:spTgt spid="10"/>
                                        </p:tgtEl>
                                      </p:cBhvr>
                                    </p:animEffect>
                                    <p:anim calcmode="lin" valueType="num">
                                      <p:cBhvr>
                                        <p:cTn id="72"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7" dur="26">
                                          <p:stCondLst>
                                            <p:cond delay="650"/>
                                          </p:stCondLst>
                                        </p:cTn>
                                        <p:tgtEl>
                                          <p:spTgt spid="10"/>
                                        </p:tgtEl>
                                      </p:cBhvr>
                                      <p:to x="100000" y="60000"/>
                                    </p:animScale>
                                    <p:animScale>
                                      <p:cBhvr>
                                        <p:cTn id="78" dur="166" decel="50000">
                                          <p:stCondLst>
                                            <p:cond delay="676"/>
                                          </p:stCondLst>
                                        </p:cTn>
                                        <p:tgtEl>
                                          <p:spTgt spid="10"/>
                                        </p:tgtEl>
                                      </p:cBhvr>
                                      <p:to x="100000" y="100000"/>
                                    </p:animScale>
                                    <p:animScale>
                                      <p:cBhvr>
                                        <p:cTn id="79" dur="26">
                                          <p:stCondLst>
                                            <p:cond delay="1312"/>
                                          </p:stCondLst>
                                        </p:cTn>
                                        <p:tgtEl>
                                          <p:spTgt spid="10"/>
                                        </p:tgtEl>
                                      </p:cBhvr>
                                      <p:to x="100000" y="80000"/>
                                    </p:animScale>
                                    <p:animScale>
                                      <p:cBhvr>
                                        <p:cTn id="80" dur="166" decel="50000">
                                          <p:stCondLst>
                                            <p:cond delay="1338"/>
                                          </p:stCondLst>
                                        </p:cTn>
                                        <p:tgtEl>
                                          <p:spTgt spid="10"/>
                                        </p:tgtEl>
                                      </p:cBhvr>
                                      <p:to x="100000" y="100000"/>
                                    </p:animScale>
                                    <p:animScale>
                                      <p:cBhvr>
                                        <p:cTn id="81" dur="26">
                                          <p:stCondLst>
                                            <p:cond delay="1642"/>
                                          </p:stCondLst>
                                        </p:cTn>
                                        <p:tgtEl>
                                          <p:spTgt spid="10"/>
                                        </p:tgtEl>
                                      </p:cBhvr>
                                      <p:to x="100000" y="90000"/>
                                    </p:animScale>
                                    <p:animScale>
                                      <p:cBhvr>
                                        <p:cTn id="82" dur="166" decel="50000">
                                          <p:stCondLst>
                                            <p:cond delay="1668"/>
                                          </p:stCondLst>
                                        </p:cTn>
                                        <p:tgtEl>
                                          <p:spTgt spid="10"/>
                                        </p:tgtEl>
                                      </p:cBhvr>
                                      <p:to x="100000" y="100000"/>
                                    </p:animScale>
                                    <p:animScale>
                                      <p:cBhvr>
                                        <p:cTn id="83" dur="26">
                                          <p:stCondLst>
                                            <p:cond delay="1808"/>
                                          </p:stCondLst>
                                        </p:cTn>
                                        <p:tgtEl>
                                          <p:spTgt spid="10"/>
                                        </p:tgtEl>
                                      </p:cBhvr>
                                      <p:to x="100000" y="95000"/>
                                    </p:animScale>
                                    <p:animScale>
                                      <p:cBhvr>
                                        <p:cTn id="84"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4342"/>
        <p:cNvGrpSpPr/>
        <p:nvPr/>
      </p:nvGrpSpPr>
      <p:grpSpPr>
        <a:xfrm>
          <a:off x="0" y="0"/>
          <a:ext cx="0" cy="0"/>
          <a:chOff x="0" y="0"/>
          <a:chExt cx="0" cy="0"/>
        </a:xfrm>
      </p:grpSpPr>
      <p:grpSp>
        <p:nvGrpSpPr>
          <p:cNvPr id="41" name="Google Shape;1184;p29">
            <a:extLst>
              <a:ext uri="{FF2B5EF4-FFF2-40B4-BE49-F238E27FC236}">
                <a16:creationId xmlns:a16="http://schemas.microsoft.com/office/drawing/2014/main" xmlns="" id="{5FE552AA-017D-4806-A5D2-FC7097466765}"/>
              </a:ext>
            </a:extLst>
          </p:cNvPr>
          <p:cNvGrpSpPr/>
          <p:nvPr/>
        </p:nvGrpSpPr>
        <p:grpSpPr>
          <a:xfrm>
            <a:off x="2039816" y="1012875"/>
            <a:ext cx="7526216" cy="4979962"/>
            <a:chOff x="1667154" y="1034594"/>
            <a:chExt cx="4861594" cy="3533829"/>
          </a:xfrm>
          <a:solidFill>
            <a:schemeClr val="accent2">
              <a:lumMod val="75000"/>
            </a:schemeClr>
          </a:solidFill>
        </p:grpSpPr>
        <p:grpSp>
          <p:nvGrpSpPr>
            <p:cNvPr id="42" name="Google Shape;1185;p29">
              <a:extLst>
                <a:ext uri="{FF2B5EF4-FFF2-40B4-BE49-F238E27FC236}">
                  <a16:creationId xmlns:a16="http://schemas.microsoft.com/office/drawing/2014/main" xmlns="" id="{36553F70-ADEF-4C44-B719-B1879AB407CE}"/>
                </a:ext>
              </a:extLst>
            </p:cNvPr>
            <p:cNvGrpSpPr/>
            <p:nvPr/>
          </p:nvGrpSpPr>
          <p:grpSpPr>
            <a:xfrm rot="815345">
              <a:off x="1667154" y="2058270"/>
              <a:ext cx="422461" cy="321825"/>
              <a:chOff x="6385548" y="4469464"/>
              <a:chExt cx="292975" cy="222485"/>
            </a:xfrm>
            <a:grpFill/>
          </p:grpSpPr>
          <p:sp>
            <p:nvSpPr>
              <p:cNvPr id="44" name="Google Shape;1188;p29">
                <a:extLst>
                  <a:ext uri="{FF2B5EF4-FFF2-40B4-BE49-F238E27FC236}">
                    <a16:creationId xmlns:a16="http://schemas.microsoft.com/office/drawing/2014/main" xmlns="" id="{DD2B2049-20B4-4031-9D95-F334462B029F}"/>
                  </a:ext>
                </a:extLst>
              </p:cNvPr>
              <p:cNvSpPr/>
              <p:nvPr/>
            </p:nvSpPr>
            <p:spPr>
              <a:xfrm>
                <a:off x="6385548" y="4469464"/>
                <a:ext cx="17262" cy="14894"/>
              </a:xfrm>
              <a:custGeom>
                <a:avLst/>
                <a:gdLst/>
                <a:ahLst/>
                <a:cxnLst/>
                <a:rect l="l" t="t" r="r" b="b"/>
                <a:pathLst>
                  <a:path w="503" h="434" extrusionOk="0">
                    <a:moveTo>
                      <a:pt x="502" y="0"/>
                    </a:moveTo>
                    <a:cubicBezTo>
                      <a:pt x="342" y="0"/>
                      <a:pt x="160" y="23"/>
                      <a:pt x="0" y="23"/>
                    </a:cubicBezTo>
                    <a:cubicBezTo>
                      <a:pt x="46" y="160"/>
                      <a:pt x="114" y="297"/>
                      <a:pt x="183" y="434"/>
                    </a:cubicBezTo>
                    <a:cubicBezTo>
                      <a:pt x="274" y="297"/>
                      <a:pt x="388" y="160"/>
                      <a:pt x="502" y="0"/>
                    </a:cubicBezTo>
                    <a:close/>
                  </a:path>
                </a:pathLst>
              </a:custGeom>
              <a:grpFill/>
              <a:ln>
                <a:noFill/>
              </a:ln>
            </p:spPr>
            <p:txBody>
              <a:bodyPr spcFirstLastPara="1" wrap="square" lIns="68569" tIns="68569" rIns="68569" bIns="68569"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05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5" name="Google Shape;1191;p29">
                <a:extLst>
                  <a:ext uri="{FF2B5EF4-FFF2-40B4-BE49-F238E27FC236}">
                    <a16:creationId xmlns:a16="http://schemas.microsoft.com/office/drawing/2014/main" xmlns="" id="{69707B23-D146-41DE-9689-1EA8D14D25DA}"/>
                  </a:ext>
                </a:extLst>
              </p:cNvPr>
              <p:cNvSpPr/>
              <p:nvPr/>
            </p:nvSpPr>
            <p:spPr>
              <a:xfrm>
                <a:off x="6664384" y="4677021"/>
                <a:ext cx="14139" cy="14928"/>
              </a:xfrm>
              <a:custGeom>
                <a:avLst/>
                <a:gdLst/>
                <a:ahLst/>
                <a:cxnLst/>
                <a:rect l="l" t="t" r="r" b="b"/>
                <a:pathLst>
                  <a:path w="412" h="435" extrusionOk="0">
                    <a:moveTo>
                      <a:pt x="1" y="1"/>
                    </a:moveTo>
                    <a:cubicBezTo>
                      <a:pt x="24" y="161"/>
                      <a:pt x="47" y="298"/>
                      <a:pt x="69" y="435"/>
                    </a:cubicBezTo>
                    <a:cubicBezTo>
                      <a:pt x="184" y="275"/>
                      <a:pt x="298" y="138"/>
                      <a:pt x="412" y="1"/>
                    </a:cubicBezTo>
                    <a:close/>
                  </a:path>
                </a:pathLst>
              </a:custGeom>
              <a:grpFill/>
              <a:ln>
                <a:noFill/>
              </a:ln>
            </p:spPr>
            <p:txBody>
              <a:bodyPr spcFirstLastPara="1" wrap="square" lIns="68569" tIns="68569" rIns="68569" bIns="68569"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050"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3" name="Google Shape;1200;p29">
              <a:extLst>
                <a:ext uri="{FF2B5EF4-FFF2-40B4-BE49-F238E27FC236}">
                  <a16:creationId xmlns:a16="http://schemas.microsoft.com/office/drawing/2014/main" xmlns="" id="{036DE657-7CEE-4CDA-B812-F99C74BA98E3}"/>
                </a:ext>
              </a:extLst>
            </p:cNvPr>
            <p:cNvSpPr/>
            <p:nvPr/>
          </p:nvSpPr>
          <p:spPr>
            <a:xfrm rot="980768">
              <a:off x="1934596" y="1034594"/>
              <a:ext cx="4594152" cy="3533829"/>
            </a:xfrm>
            <a:prstGeom prst="cloud">
              <a:avLst/>
            </a:prstGeom>
            <a:grpFill/>
            <a:ln>
              <a:noFill/>
            </a:ln>
          </p:spPr>
          <p:txBody>
            <a:bodyPr spcFirstLastPara="1" wrap="square" lIns="68569" tIns="68569" rIns="68569" bIns="68569"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050" b="0" i="0" u="none" strike="noStrike" kern="0" cap="none" spc="0" normalizeH="0" baseline="0" noProof="0" dirty="0">
                <a:ln>
                  <a:noFill/>
                </a:ln>
                <a:solidFill>
                  <a:srgbClr val="000000"/>
                </a:solidFill>
                <a:effectLst/>
                <a:uLnTx/>
                <a:uFillTx/>
                <a:latin typeface="Arial"/>
                <a:ea typeface="+mn-ea"/>
                <a:cs typeface="Arial"/>
                <a:sym typeface="Arial"/>
              </a:endParaRPr>
            </a:p>
          </p:txBody>
        </p:sp>
      </p:grpSp>
      <p:sp>
        <p:nvSpPr>
          <p:cNvPr id="46" name="TextBox 45">
            <a:extLst>
              <a:ext uri="{FF2B5EF4-FFF2-40B4-BE49-F238E27FC236}">
                <a16:creationId xmlns:a16="http://schemas.microsoft.com/office/drawing/2014/main" xmlns="" id="{DFD75200-F60B-4685-838A-F653061ECCDF}"/>
              </a:ext>
            </a:extLst>
          </p:cNvPr>
          <p:cNvSpPr txBox="1"/>
          <p:nvPr/>
        </p:nvSpPr>
        <p:spPr>
          <a:xfrm>
            <a:off x="4290122" y="2317621"/>
            <a:ext cx="3489101" cy="1532727"/>
          </a:xfrm>
          <a:prstGeom prst="rect">
            <a:avLst/>
          </a:prstGeom>
          <a:noFill/>
        </p:spPr>
        <p:txBody>
          <a:bodyPr wrap="square">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Đặc</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điểm </a:t>
            </a: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và </a:t>
            </a: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giáo ảnh </a:t>
            </a: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hưởng</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như thế nào </a:t>
            </a:r>
            <a:r>
              <a:rPr lang="en-US" sz="2400" b="1" noProof="0" dirty="0" err="1">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đến</a:t>
            </a:r>
            <a:r>
              <a:rPr lang="en-US" sz="2400" b="1" noProof="0" dirty="0">
                <a:solidFill>
                  <a:srgbClr val="FFFDF7"/>
                </a:solidFill>
                <a:latin typeface="Times New Roman" panose="02020603050405020304" pitchFamily="18" charset="0"/>
                <a:ea typeface="#9Slide03 Roboto Medium" panose="02000000000000000000" pitchFamily="2" charset="0"/>
                <a:cs typeface="Times New Roman" panose="02020603050405020304" pitchFamily="18" charset="0"/>
              </a:rPr>
              <a:t> nước ta?</a:t>
            </a:r>
            <a:endParaRPr kumimoji="0" lang="en-US" sz="2400" b="1" i="0" u="none" strike="noStrike" kern="1200" cap="none" spc="0" normalizeH="0" baseline="0" noProof="0" dirty="0">
              <a:ln>
                <a:noFill/>
              </a:ln>
              <a:solidFill>
                <a:srgbClr val="FFFDF7"/>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36883788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500" fill="hold"/>
                                        <p:tgtEl>
                                          <p:spTgt spid="41"/>
                                        </p:tgtEl>
                                        <p:attrNameLst>
                                          <p:attrName>ppt_w</p:attrName>
                                        </p:attrNameLst>
                                      </p:cBhvr>
                                      <p:tavLst>
                                        <p:tav tm="0">
                                          <p:val>
                                            <p:fltVal val="0"/>
                                          </p:val>
                                        </p:tav>
                                        <p:tav tm="100000">
                                          <p:val>
                                            <p:strVal val="#ppt_w"/>
                                          </p:val>
                                        </p:tav>
                                      </p:tavLst>
                                    </p:anim>
                                    <p:anim calcmode="lin" valueType="num">
                                      <p:cBhvr>
                                        <p:cTn id="8" dur="500" fill="hold"/>
                                        <p:tgtEl>
                                          <p:spTgt spid="41"/>
                                        </p:tgtEl>
                                        <p:attrNameLst>
                                          <p:attrName>ppt_h</p:attrName>
                                        </p:attrNameLst>
                                      </p:cBhvr>
                                      <p:tavLst>
                                        <p:tav tm="0">
                                          <p:val>
                                            <p:fltVal val="0"/>
                                          </p:val>
                                        </p:tav>
                                        <p:tav tm="100000">
                                          <p:val>
                                            <p:strVal val="#ppt_h"/>
                                          </p:val>
                                        </p:tav>
                                      </p:tavLst>
                                    </p:anim>
                                    <p:animEffect transition="in" filter="fade">
                                      <p:cBhvr>
                                        <p:cTn id="9" dur="500"/>
                                        <p:tgtEl>
                                          <p:spTgt spid="41"/>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6"/>
                                        </p:tgtEl>
                                        <p:attrNameLst>
                                          <p:attrName>style.visibility</p:attrName>
                                        </p:attrNameLst>
                                      </p:cBhvr>
                                      <p:to>
                                        <p:strVal val="visible"/>
                                      </p:to>
                                    </p:set>
                                    <p:anim calcmode="lin" valueType="num">
                                      <p:cBhvr>
                                        <p:cTn id="12" dur="500" fill="hold"/>
                                        <p:tgtEl>
                                          <p:spTgt spid="46"/>
                                        </p:tgtEl>
                                        <p:attrNameLst>
                                          <p:attrName>ppt_w</p:attrName>
                                        </p:attrNameLst>
                                      </p:cBhvr>
                                      <p:tavLst>
                                        <p:tav tm="0">
                                          <p:val>
                                            <p:fltVal val="0"/>
                                          </p:val>
                                        </p:tav>
                                        <p:tav tm="100000">
                                          <p:val>
                                            <p:strVal val="#ppt_w"/>
                                          </p:val>
                                        </p:tav>
                                      </p:tavLst>
                                    </p:anim>
                                    <p:anim calcmode="lin" valueType="num">
                                      <p:cBhvr>
                                        <p:cTn id="13" dur="500" fill="hold"/>
                                        <p:tgtEl>
                                          <p:spTgt spid="46"/>
                                        </p:tgtEl>
                                        <p:attrNameLst>
                                          <p:attrName>ppt_h</p:attrName>
                                        </p:attrNameLst>
                                      </p:cBhvr>
                                      <p:tavLst>
                                        <p:tav tm="0">
                                          <p:val>
                                            <p:fltVal val="0"/>
                                          </p:val>
                                        </p:tav>
                                        <p:tav tm="100000">
                                          <p:val>
                                            <p:strVal val="#ppt_h"/>
                                          </p:val>
                                        </p:tav>
                                      </p:tavLst>
                                    </p:anim>
                                    <p:animEffect transition="in" filter="fade">
                                      <p:cBhvr>
                                        <p:cTn id="14"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4664"/>
        <p:cNvGrpSpPr/>
        <p:nvPr/>
      </p:nvGrpSpPr>
      <p:grpSpPr>
        <a:xfrm>
          <a:off x="0" y="0"/>
          <a:ext cx="0" cy="0"/>
          <a:chOff x="0" y="0"/>
          <a:chExt cx="0" cy="0"/>
        </a:xfrm>
      </p:grpSpPr>
      <p:sp>
        <p:nvSpPr>
          <p:cNvPr id="48" name="!!2">
            <a:extLst>
              <a:ext uri="{FF2B5EF4-FFF2-40B4-BE49-F238E27FC236}">
                <a16:creationId xmlns:a16="http://schemas.microsoft.com/office/drawing/2014/main" xmlns="" id="{88997496-21B5-4DBE-880C-AAA9FE5D6548}"/>
              </a:ext>
            </a:extLst>
          </p:cNvPr>
          <p:cNvSpPr/>
          <p:nvPr/>
        </p:nvSpPr>
        <p:spPr>
          <a:xfrm>
            <a:off x="3887426" y="1171074"/>
            <a:ext cx="7410837" cy="2526625"/>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49" name="!!1">
            <a:extLst>
              <a:ext uri="{FF2B5EF4-FFF2-40B4-BE49-F238E27FC236}">
                <a16:creationId xmlns:a16="http://schemas.microsoft.com/office/drawing/2014/main" xmlns="" id="{9648C188-BC90-47AA-9312-F9ABC32466F9}"/>
              </a:ext>
            </a:extLst>
          </p:cNvPr>
          <p:cNvSpPr txBox="1"/>
          <p:nvPr/>
        </p:nvSpPr>
        <p:spPr>
          <a:xfrm>
            <a:off x="4222544" y="1588000"/>
            <a:ext cx="6740600" cy="1612942"/>
          </a:xfrm>
          <a:prstGeom prst="rect">
            <a:avLst/>
          </a:prstGeom>
          <a:noFill/>
        </p:spPr>
        <p:txBody>
          <a:bodyPr wrap="square" rtlCol="0">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lang="en-US" sz="40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2. </a:t>
            </a:r>
            <a:r>
              <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SỰ</a:t>
            </a:r>
            <a:r>
              <a:rPr kumimoji="0" lang="en-US" sz="4000" b="1" i="0" u="none" strike="noStrike" kern="1200" cap="none" spc="0" normalizeH="0" noProof="0" dirty="0">
                <a:ln>
                  <a:noFill/>
                </a:ln>
                <a:solidFill>
                  <a:prstClr val="white"/>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PHÂN BỐ DÂN CƯ. CÁC ĐÔ THỊ LỚN</a:t>
            </a:r>
            <a:endPar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grpSp>
        <p:nvGrpSpPr>
          <p:cNvPr id="50" name="Group 49">
            <a:extLst>
              <a:ext uri="{FF2B5EF4-FFF2-40B4-BE49-F238E27FC236}">
                <a16:creationId xmlns:a16="http://schemas.microsoft.com/office/drawing/2014/main" xmlns="" id="{875F8A5D-897E-4661-B121-EC7DBC8B04ED}"/>
              </a:ext>
            </a:extLst>
          </p:cNvPr>
          <p:cNvGrpSpPr/>
          <p:nvPr/>
        </p:nvGrpSpPr>
        <p:grpSpPr>
          <a:xfrm>
            <a:off x="-689811" y="926741"/>
            <a:ext cx="13013374" cy="6564934"/>
            <a:chOff x="-689811" y="926741"/>
            <a:chExt cx="13013374" cy="6564934"/>
          </a:xfrm>
        </p:grpSpPr>
        <p:pic>
          <p:nvPicPr>
            <p:cNvPr id="51" name="Picture 50" descr="A group of people sitting at desks with their arms up&#10;&#10;Description automatically generated with low confidence">
              <a:extLst>
                <a:ext uri="{FF2B5EF4-FFF2-40B4-BE49-F238E27FC236}">
                  <a16:creationId xmlns:a16="http://schemas.microsoft.com/office/drawing/2014/main" xmlns="" id="{8452A87E-6207-4B7B-BF9D-A1CAD9517A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52" name="Picture 51" descr="A picture containing text, toy, doll, vector graphics&#10;&#10;Description automatically generated">
              <a:extLst>
                <a:ext uri="{FF2B5EF4-FFF2-40B4-BE49-F238E27FC236}">
                  <a16:creationId xmlns:a16="http://schemas.microsoft.com/office/drawing/2014/main" xmlns="" id="{D9ED1F51-9030-477A-98B6-3F8D03A1BD3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spTree>
    <p:extLst>
      <p:ext uri="{BB962C8B-B14F-4D97-AF65-F5344CB8AC3E}">
        <p14:creationId xmlns:p14="http://schemas.microsoft.com/office/powerpoint/2010/main" val="37846932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barn(outVertical)">
                                      <p:cBhvr>
                                        <p:cTn id="7" dur="500"/>
                                        <p:tgtEl>
                                          <p:spTgt spid="4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barn(outVertic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342"/>
        <p:cNvGrpSpPr/>
        <p:nvPr/>
      </p:nvGrpSpPr>
      <p:grpSpPr>
        <a:xfrm>
          <a:off x="0" y="0"/>
          <a:ext cx="0" cy="0"/>
          <a:chOff x="0" y="0"/>
          <a:chExt cx="0" cy="0"/>
        </a:xfrm>
      </p:grpSpPr>
      <p:pic>
        <p:nvPicPr>
          <p:cNvPr id="13314" name="Picture 2" descr="20220523051805_wm_shs-lich-su-va-dia-li-7"/>
          <p:cNvPicPr>
            <a:picLocks noChangeAspect="1" noChangeArrowheads="1"/>
          </p:cNvPicPr>
          <p:nvPr/>
        </p:nvPicPr>
        <p:blipFill rotWithShape="1">
          <a:blip r:embed="rId3">
            <a:extLst>
              <a:ext uri="{28A0092B-C50C-407E-A947-70E740481C1C}">
                <a14:useLocalDpi xmlns:a14="http://schemas.microsoft.com/office/drawing/2010/main" val="0"/>
              </a:ext>
            </a:extLst>
          </a:blip>
          <a:srcRect l="5518" t="26001" r="6014" b="11557"/>
          <a:stretch/>
        </p:blipFill>
        <p:spPr bwMode="auto">
          <a:xfrm>
            <a:off x="479572" y="59087"/>
            <a:ext cx="6866881" cy="6802503"/>
          </a:xfrm>
          <a:prstGeom prst="rect">
            <a:avLst/>
          </a:prstGeom>
          <a:noFill/>
          <a:extLst>
            <a:ext uri="{909E8E84-426E-40DD-AFC4-6F175D3DCCD1}">
              <a14:hiddenFill xmlns:a14="http://schemas.microsoft.com/office/drawing/2010/main">
                <a:solidFill>
                  <a:srgbClr val="FFFFFF"/>
                </a:solidFill>
              </a14:hiddenFill>
            </a:ext>
          </a:extLst>
        </p:spPr>
      </p:pic>
      <p:grpSp>
        <p:nvGrpSpPr>
          <p:cNvPr id="41" name="Google Shape;1184;p29">
            <a:extLst>
              <a:ext uri="{FF2B5EF4-FFF2-40B4-BE49-F238E27FC236}">
                <a16:creationId xmlns:a16="http://schemas.microsoft.com/office/drawing/2014/main" xmlns="" id="{5FE552AA-017D-4806-A5D2-FC7097466765}"/>
              </a:ext>
            </a:extLst>
          </p:cNvPr>
          <p:cNvGrpSpPr/>
          <p:nvPr/>
        </p:nvGrpSpPr>
        <p:grpSpPr>
          <a:xfrm>
            <a:off x="7477538" y="2211317"/>
            <a:ext cx="4129609" cy="3041360"/>
            <a:chOff x="1667154" y="1034594"/>
            <a:chExt cx="4861594" cy="3533829"/>
          </a:xfrm>
          <a:solidFill>
            <a:schemeClr val="bg2">
              <a:lumMod val="50000"/>
            </a:schemeClr>
          </a:solidFill>
        </p:grpSpPr>
        <p:grpSp>
          <p:nvGrpSpPr>
            <p:cNvPr id="42" name="Google Shape;1185;p29">
              <a:extLst>
                <a:ext uri="{FF2B5EF4-FFF2-40B4-BE49-F238E27FC236}">
                  <a16:creationId xmlns:a16="http://schemas.microsoft.com/office/drawing/2014/main" xmlns="" id="{36553F70-ADEF-4C44-B719-B1879AB407CE}"/>
                </a:ext>
              </a:extLst>
            </p:cNvPr>
            <p:cNvGrpSpPr/>
            <p:nvPr/>
          </p:nvGrpSpPr>
          <p:grpSpPr>
            <a:xfrm rot="815345">
              <a:off x="1667154" y="2058270"/>
              <a:ext cx="422461" cy="321825"/>
              <a:chOff x="6385548" y="4469464"/>
              <a:chExt cx="292975" cy="222485"/>
            </a:xfrm>
            <a:grpFill/>
          </p:grpSpPr>
          <p:sp>
            <p:nvSpPr>
              <p:cNvPr id="44" name="Google Shape;1188;p29">
                <a:extLst>
                  <a:ext uri="{FF2B5EF4-FFF2-40B4-BE49-F238E27FC236}">
                    <a16:creationId xmlns:a16="http://schemas.microsoft.com/office/drawing/2014/main" xmlns="" id="{DD2B2049-20B4-4031-9D95-F334462B029F}"/>
                  </a:ext>
                </a:extLst>
              </p:cNvPr>
              <p:cNvSpPr/>
              <p:nvPr/>
            </p:nvSpPr>
            <p:spPr>
              <a:xfrm>
                <a:off x="6385548" y="4469464"/>
                <a:ext cx="17262" cy="14894"/>
              </a:xfrm>
              <a:custGeom>
                <a:avLst/>
                <a:gdLst/>
                <a:ahLst/>
                <a:cxnLst/>
                <a:rect l="l" t="t" r="r" b="b"/>
                <a:pathLst>
                  <a:path w="503" h="434" extrusionOk="0">
                    <a:moveTo>
                      <a:pt x="502" y="0"/>
                    </a:moveTo>
                    <a:cubicBezTo>
                      <a:pt x="342" y="0"/>
                      <a:pt x="160" y="23"/>
                      <a:pt x="0" y="23"/>
                    </a:cubicBezTo>
                    <a:cubicBezTo>
                      <a:pt x="46" y="160"/>
                      <a:pt x="114" y="297"/>
                      <a:pt x="183" y="434"/>
                    </a:cubicBezTo>
                    <a:cubicBezTo>
                      <a:pt x="274" y="297"/>
                      <a:pt x="388" y="160"/>
                      <a:pt x="502" y="0"/>
                    </a:cubicBezTo>
                    <a:close/>
                  </a:path>
                </a:pathLst>
              </a:custGeom>
              <a:grpFill/>
              <a:ln>
                <a:noFill/>
              </a:ln>
            </p:spPr>
            <p:txBody>
              <a:bodyPr spcFirstLastPara="1" wrap="square" lIns="68569" tIns="68569" rIns="68569" bIns="68569" anchor="ctr" anchorCtr="0">
                <a:noAutofit/>
              </a:bodyPr>
              <a:lstStyle/>
              <a:p>
                <a:pPr>
                  <a:buClr>
                    <a:srgbClr val="000000"/>
                  </a:buClr>
                </a:pPr>
                <a:endParaRPr sz="1050" kern="0">
                  <a:solidFill>
                    <a:srgbClr val="000000"/>
                  </a:solidFill>
                  <a:latin typeface="Arial"/>
                  <a:cs typeface="Arial"/>
                  <a:sym typeface="Arial"/>
                </a:endParaRPr>
              </a:p>
            </p:txBody>
          </p:sp>
          <p:sp>
            <p:nvSpPr>
              <p:cNvPr id="45" name="Google Shape;1191;p29">
                <a:extLst>
                  <a:ext uri="{FF2B5EF4-FFF2-40B4-BE49-F238E27FC236}">
                    <a16:creationId xmlns:a16="http://schemas.microsoft.com/office/drawing/2014/main" xmlns="" id="{69707B23-D146-41DE-9689-1EA8D14D25DA}"/>
                  </a:ext>
                </a:extLst>
              </p:cNvPr>
              <p:cNvSpPr/>
              <p:nvPr/>
            </p:nvSpPr>
            <p:spPr>
              <a:xfrm>
                <a:off x="6664384" y="4677021"/>
                <a:ext cx="14139" cy="14928"/>
              </a:xfrm>
              <a:custGeom>
                <a:avLst/>
                <a:gdLst/>
                <a:ahLst/>
                <a:cxnLst/>
                <a:rect l="l" t="t" r="r" b="b"/>
                <a:pathLst>
                  <a:path w="412" h="435" extrusionOk="0">
                    <a:moveTo>
                      <a:pt x="1" y="1"/>
                    </a:moveTo>
                    <a:cubicBezTo>
                      <a:pt x="24" y="161"/>
                      <a:pt x="47" y="298"/>
                      <a:pt x="69" y="435"/>
                    </a:cubicBezTo>
                    <a:cubicBezTo>
                      <a:pt x="184" y="275"/>
                      <a:pt x="298" y="138"/>
                      <a:pt x="412" y="1"/>
                    </a:cubicBezTo>
                    <a:close/>
                  </a:path>
                </a:pathLst>
              </a:custGeom>
              <a:grpFill/>
              <a:ln>
                <a:noFill/>
              </a:ln>
            </p:spPr>
            <p:txBody>
              <a:bodyPr spcFirstLastPara="1" wrap="square" lIns="68569" tIns="68569" rIns="68569" bIns="68569" anchor="ctr" anchorCtr="0">
                <a:noAutofit/>
              </a:bodyPr>
              <a:lstStyle/>
              <a:p>
                <a:pPr>
                  <a:buClr>
                    <a:srgbClr val="000000"/>
                  </a:buClr>
                </a:pPr>
                <a:endParaRPr sz="1050" kern="0">
                  <a:solidFill>
                    <a:srgbClr val="000000"/>
                  </a:solidFill>
                  <a:latin typeface="Arial"/>
                  <a:cs typeface="Arial"/>
                  <a:sym typeface="Arial"/>
                </a:endParaRPr>
              </a:p>
            </p:txBody>
          </p:sp>
        </p:grpSp>
        <p:sp>
          <p:nvSpPr>
            <p:cNvPr id="43" name="Google Shape;1200;p29">
              <a:extLst>
                <a:ext uri="{FF2B5EF4-FFF2-40B4-BE49-F238E27FC236}">
                  <a16:creationId xmlns:a16="http://schemas.microsoft.com/office/drawing/2014/main" xmlns="" id="{036DE657-7CEE-4CDA-B812-F99C74BA98E3}"/>
                </a:ext>
              </a:extLst>
            </p:cNvPr>
            <p:cNvSpPr/>
            <p:nvPr/>
          </p:nvSpPr>
          <p:spPr>
            <a:xfrm rot="980768">
              <a:off x="1934596" y="1034594"/>
              <a:ext cx="4594152" cy="3533829"/>
            </a:xfrm>
            <a:prstGeom prst="cloud">
              <a:avLst/>
            </a:prstGeom>
            <a:solidFill>
              <a:schemeClr val="bg2">
                <a:lumMod val="50000"/>
              </a:schemeClr>
            </a:solidFill>
            <a:ln>
              <a:noFill/>
            </a:ln>
          </p:spPr>
          <p:txBody>
            <a:bodyPr spcFirstLastPara="1" wrap="square" lIns="68569" tIns="68569" rIns="68569" bIns="68569" anchor="ctr" anchorCtr="0">
              <a:noAutofit/>
            </a:bodyPr>
            <a:lstStyle/>
            <a:p>
              <a:pPr>
                <a:buClr>
                  <a:srgbClr val="000000"/>
                </a:buClr>
              </a:pPr>
              <a:endParaRPr sz="1050" kern="0" dirty="0">
                <a:solidFill>
                  <a:srgbClr val="000000"/>
                </a:solidFill>
                <a:latin typeface="Arial"/>
                <a:cs typeface="Arial"/>
                <a:sym typeface="Arial"/>
              </a:endParaRPr>
            </a:p>
          </p:txBody>
        </p:sp>
      </p:grpSp>
      <p:sp>
        <p:nvSpPr>
          <p:cNvPr id="46" name="TextBox 45">
            <a:extLst>
              <a:ext uri="{FF2B5EF4-FFF2-40B4-BE49-F238E27FC236}">
                <a16:creationId xmlns:a16="http://schemas.microsoft.com/office/drawing/2014/main" xmlns="" id="{DFD75200-F60B-4685-838A-F653061ECCDF}"/>
              </a:ext>
            </a:extLst>
          </p:cNvPr>
          <p:cNvSpPr txBox="1"/>
          <p:nvPr/>
        </p:nvSpPr>
        <p:spPr>
          <a:xfrm>
            <a:off x="8072415" y="2747112"/>
            <a:ext cx="3167030" cy="1484830"/>
          </a:xfrm>
          <a:prstGeom prst="rect">
            <a:avLst/>
          </a:prstGeom>
          <a:noFill/>
        </p:spPr>
        <p:txBody>
          <a:bodyPr wrap="square">
            <a:spAutoFit/>
          </a:bodyPr>
          <a:lstStyle/>
          <a:p>
            <a:pPr algn="ctr">
              <a:lnSpc>
                <a:spcPct val="130000"/>
              </a:lnSpc>
            </a:pP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Hình</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1. Bản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đồ</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mật</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dân số và một số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ở </a:t>
            </a:r>
            <a:r>
              <a:rPr lang="en-US" sz="2400" dirty="0" err="1">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400"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 Á, năm 2020</a:t>
            </a:r>
          </a:p>
        </p:txBody>
      </p:sp>
    </p:spTree>
    <p:extLst>
      <p:ext uri="{BB962C8B-B14F-4D97-AF65-F5344CB8AC3E}">
        <p14:creationId xmlns:p14="http://schemas.microsoft.com/office/powerpoint/2010/main" val="27557770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500" fill="hold"/>
                                        <p:tgtEl>
                                          <p:spTgt spid="41"/>
                                        </p:tgtEl>
                                        <p:attrNameLst>
                                          <p:attrName>ppt_w</p:attrName>
                                        </p:attrNameLst>
                                      </p:cBhvr>
                                      <p:tavLst>
                                        <p:tav tm="0">
                                          <p:val>
                                            <p:fltVal val="0"/>
                                          </p:val>
                                        </p:tav>
                                        <p:tav tm="100000">
                                          <p:val>
                                            <p:strVal val="#ppt_w"/>
                                          </p:val>
                                        </p:tav>
                                      </p:tavLst>
                                    </p:anim>
                                    <p:anim calcmode="lin" valueType="num">
                                      <p:cBhvr>
                                        <p:cTn id="8" dur="500" fill="hold"/>
                                        <p:tgtEl>
                                          <p:spTgt spid="41"/>
                                        </p:tgtEl>
                                        <p:attrNameLst>
                                          <p:attrName>ppt_h</p:attrName>
                                        </p:attrNameLst>
                                      </p:cBhvr>
                                      <p:tavLst>
                                        <p:tav tm="0">
                                          <p:val>
                                            <p:fltVal val="0"/>
                                          </p:val>
                                        </p:tav>
                                        <p:tav tm="100000">
                                          <p:val>
                                            <p:strVal val="#ppt_h"/>
                                          </p:val>
                                        </p:tav>
                                      </p:tavLst>
                                    </p:anim>
                                    <p:animEffect transition="in" filter="fade">
                                      <p:cBhvr>
                                        <p:cTn id="9" dur="500"/>
                                        <p:tgtEl>
                                          <p:spTgt spid="41"/>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6"/>
                                        </p:tgtEl>
                                        <p:attrNameLst>
                                          <p:attrName>style.visibility</p:attrName>
                                        </p:attrNameLst>
                                      </p:cBhvr>
                                      <p:to>
                                        <p:strVal val="visible"/>
                                      </p:to>
                                    </p:set>
                                    <p:anim calcmode="lin" valueType="num">
                                      <p:cBhvr>
                                        <p:cTn id="12" dur="500" fill="hold"/>
                                        <p:tgtEl>
                                          <p:spTgt spid="46"/>
                                        </p:tgtEl>
                                        <p:attrNameLst>
                                          <p:attrName>ppt_w</p:attrName>
                                        </p:attrNameLst>
                                      </p:cBhvr>
                                      <p:tavLst>
                                        <p:tav tm="0">
                                          <p:val>
                                            <p:fltVal val="0"/>
                                          </p:val>
                                        </p:tav>
                                        <p:tav tm="100000">
                                          <p:val>
                                            <p:strVal val="#ppt_w"/>
                                          </p:val>
                                        </p:tav>
                                      </p:tavLst>
                                    </p:anim>
                                    <p:anim calcmode="lin" valueType="num">
                                      <p:cBhvr>
                                        <p:cTn id="13" dur="500" fill="hold"/>
                                        <p:tgtEl>
                                          <p:spTgt spid="46"/>
                                        </p:tgtEl>
                                        <p:attrNameLst>
                                          <p:attrName>ppt_h</p:attrName>
                                        </p:attrNameLst>
                                      </p:cBhvr>
                                      <p:tavLst>
                                        <p:tav tm="0">
                                          <p:val>
                                            <p:fltVal val="0"/>
                                          </p:val>
                                        </p:tav>
                                        <p:tav tm="100000">
                                          <p:val>
                                            <p:strVal val="#ppt_h"/>
                                          </p:val>
                                        </p:tav>
                                      </p:tavLst>
                                    </p:anim>
                                    <p:animEffect transition="in" filter="fade">
                                      <p:cBhvr>
                                        <p:cTn id="14"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Right 1">
            <a:extLst>
              <a:ext uri="{FF2B5EF4-FFF2-40B4-BE49-F238E27FC236}">
                <a16:creationId xmlns:a16="http://schemas.microsoft.com/office/drawing/2014/main" xmlns="" id="{6293B0E6-FD7B-491D-8A58-2660492778E9}"/>
              </a:ext>
            </a:extLst>
          </p:cNvPr>
          <p:cNvSpPr/>
          <p:nvPr/>
        </p:nvSpPr>
        <p:spPr>
          <a:xfrm>
            <a:off x="6138470" y="2244525"/>
            <a:ext cx="404735" cy="407066"/>
          </a:xfrm>
          <a:prstGeom prst="rightArrow">
            <a:avLst>
              <a:gd name="adj1" fmla="val 50000"/>
              <a:gd name="adj2" fmla="val 46296"/>
            </a:avLst>
          </a:prstGeom>
          <a:solidFill>
            <a:srgbClr val="194E48"/>
          </a:solidFill>
          <a:ln w="12700" cap="flat" cmpd="sng" algn="ctr">
            <a:solidFill>
              <a:srgbClr val="194E48"/>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5" name="Arrow: Right 16">
            <a:extLst>
              <a:ext uri="{FF2B5EF4-FFF2-40B4-BE49-F238E27FC236}">
                <a16:creationId xmlns:a16="http://schemas.microsoft.com/office/drawing/2014/main" xmlns="" id="{F6CF2776-88DA-4BC8-8EFE-9092E4AD789B}"/>
              </a:ext>
            </a:extLst>
          </p:cNvPr>
          <p:cNvSpPr/>
          <p:nvPr/>
        </p:nvSpPr>
        <p:spPr>
          <a:xfrm>
            <a:off x="6138470" y="3598780"/>
            <a:ext cx="404735" cy="407066"/>
          </a:xfrm>
          <a:prstGeom prst="rightArrow">
            <a:avLst>
              <a:gd name="adj1" fmla="val 50000"/>
              <a:gd name="adj2" fmla="val 46296"/>
            </a:avLst>
          </a:prstGeom>
          <a:solidFill>
            <a:srgbClr val="194E48"/>
          </a:solidFill>
          <a:ln w="12700" cap="flat" cmpd="sng" algn="ctr">
            <a:solidFill>
              <a:srgbClr val="194E48"/>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6" name="Rectangle 5">
            <a:extLst>
              <a:ext uri="{FF2B5EF4-FFF2-40B4-BE49-F238E27FC236}">
                <a16:creationId xmlns:a16="http://schemas.microsoft.com/office/drawing/2014/main" xmlns="" id="{BF080F78-C4E9-4767-A1C0-3A6E33306A47}"/>
              </a:ext>
            </a:extLst>
          </p:cNvPr>
          <p:cNvSpPr/>
          <p:nvPr/>
        </p:nvSpPr>
        <p:spPr>
          <a:xfrm>
            <a:off x="1843790" y="2023421"/>
            <a:ext cx="3822492" cy="839433"/>
          </a:xfrm>
          <a:prstGeom prst="rect">
            <a:avLst/>
          </a:prstGeom>
          <a:solidFill>
            <a:srgbClr val="FAD586"/>
          </a:solidFill>
          <a:ln w="12700" cap="flat" cmpd="sng" algn="ctr">
            <a:solidFill>
              <a:srgbClr val="FAD586"/>
            </a:solid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Hoạt</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động </a:t>
            </a:r>
            <a:r>
              <a:rPr kumimoji="0" lang="en-US" sz="2400" b="1" i="0" u="none" strike="noStrike" kern="0" cap="none" spc="0" normalizeH="0" noProof="0" dirty="0" err="1">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theo</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400" b="1" i="0" u="none" strike="noStrike" kern="0" cap="none" spc="0" normalizeH="0" noProof="0" dirty="0" err="1">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cặp</a:t>
            </a:r>
            <a:endPar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7" name="Rectangle 6">
            <a:extLst>
              <a:ext uri="{FF2B5EF4-FFF2-40B4-BE49-F238E27FC236}">
                <a16:creationId xmlns:a16="http://schemas.microsoft.com/office/drawing/2014/main" xmlns="" id="{2A9249FC-65DF-491A-9C4F-EB9074B759D4}"/>
              </a:ext>
            </a:extLst>
          </p:cNvPr>
          <p:cNvSpPr/>
          <p:nvPr/>
        </p:nvSpPr>
        <p:spPr>
          <a:xfrm>
            <a:off x="1843790" y="3337626"/>
            <a:ext cx="3822492" cy="839433"/>
          </a:xfrm>
          <a:prstGeom prst="rect">
            <a:avLst/>
          </a:prstGeom>
          <a:solidFill>
            <a:srgbClr val="FAD586"/>
          </a:solidFill>
          <a:ln w="12700" cap="flat" cmpd="sng" algn="ctr">
            <a:solidFill>
              <a:srgbClr val="FAD586"/>
            </a:solid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Hoàn</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thành </a:t>
            </a:r>
            <a:r>
              <a:rPr kumimoji="0" lang="en-US" sz="2400" b="1" i="0" u="none" strike="noStrike" kern="0" cap="none" spc="0" normalizeH="0" noProof="0" dirty="0" err="1">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phiếu</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học tập</a:t>
            </a:r>
            <a:endPar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8" name="Arrow: Right 16">
            <a:extLst>
              <a:ext uri="{FF2B5EF4-FFF2-40B4-BE49-F238E27FC236}">
                <a16:creationId xmlns:a16="http://schemas.microsoft.com/office/drawing/2014/main" xmlns="" id="{F6CF2776-88DA-4BC8-8EFE-9092E4AD789B}"/>
              </a:ext>
            </a:extLst>
          </p:cNvPr>
          <p:cNvSpPr/>
          <p:nvPr/>
        </p:nvSpPr>
        <p:spPr>
          <a:xfrm>
            <a:off x="6138470" y="5004082"/>
            <a:ext cx="404735" cy="407066"/>
          </a:xfrm>
          <a:prstGeom prst="rightArrow">
            <a:avLst>
              <a:gd name="adj1" fmla="val 50000"/>
              <a:gd name="adj2" fmla="val 46296"/>
            </a:avLst>
          </a:prstGeom>
          <a:solidFill>
            <a:srgbClr val="194E48"/>
          </a:solidFill>
          <a:ln w="12700" cap="flat" cmpd="sng" algn="ctr">
            <a:solidFill>
              <a:srgbClr val="194E48"/>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9" name="Rectangle 8">
            <a:extLst>
              <a:ext uri="{FF2B5EF4-FFF2-40B4-BE49-F238E27FC236}">
                <a16:creationId xmlns:a16="http://schemas.microsoft.com/office/drawing/2014/main" xmlns="" id="{2A9249FC-65DF-491A-9C4F-EB9074B759D4}"/>
              </a:ext>
            </a:extLst>
          </p:cNvPr>
          <p:cNvSpPr/>
          <p:nvPr/>
        </p:nvSpPr>
        <p:spPr>
          <a:xfrm>
            <a:off x="1843790" y="4742928"/>
            <a:ext cx="3822492" cy="839433"/>
          </a:xfrm>
          <a:prstGeom prst="rect">
            <a:avLst/>
          </a:prstGeom>
          <a:solidFill>
            <a:srgbClr val="FAD586"/>
          </a:solidFill>
          <a:ln w="12700" cap="flat" cmpd="sng" algn="ctr">
            <a:solidFill>
              <a:srgbClr val="FAD586"/>
            </a:solid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Thời</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400" b="1" i="0" u="none" strike="noStrike" kern="0" cap="none" spc="0" normalizeH="0" noProof="0" dirty="0" err="1">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gian</a:t>
            </a:r>
            <a:r>
              <a:rPr kumimoji="0" lang="en-US" sz="2400" b="1" i="0" u="none" strike="noStrike" kern="0" cap="none" spc="0" normalizeH="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5 </a:t>
            </a:r>
            <a:r>
              <a:rPr kumimoji="0" lang="en-US" sz="2400" b="1" i="0" u="none" strike="noStrike" kern="0" cap="none" spc="0" normalizeH="0" noProof="0" dirty="0" err="1">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phút</a:t>
            </a:r>
            <a:endParaRPr kumimoji="0" lang="en-US" sz="2400" b="1" i="0" u="none" strike="noStrike" kern="0" cap="none" spc="0" normalizeH="0" baseline="0" noProof="0" dirty="0">
              <a:ln>
                <a:noFill/>
              </a:ln>
              <a:solidFill>
                <a:srgbClr val="194E48"/>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0" name="!!1">
            <a:extLst>
              <a:ext uri="{FF2B5EF4-FFF2-40B4-BE49-F238E27FC236}">
                <a16:creationId xmlns:a16="http://schemas.microsoft.com/office/drawing/2014/main" xmlns="" id="{9648C188-BC90-47AA-9312-F9ABC32466F9}"/>
              </a:ext>
            </a:extLst>
          </p:cNvPr>
          <p:cNvSpPr txBox="1"/>
          <p:nvPr/>
        </p:nvSpPr>
        <p:spPr>
          <a:xfrm>
            <a:off x="1131754" y="651825"/>
            <a:ext cx="5006716" cy="1085938"/>
          </a:xfrm>
          <a:prstGeom prst="rect">
            <a:avLst/>
          </a:prstGeom>
          <a:noFill/>
        </p:spPr>
        <p:txBody>
          <a:bodyPr wrap="square" rtlCol="0">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lang="en-US" sz="2600" b="1" dirty="0">
                <a:solidFill>
                  <a:schemeClr val="bg2">
                    <a:lumMod val="25000"/>
                  </a:schemeClr>
                </a:solidFill>
                <a:latin typeface="Times New Roman" panose="02020603050405020304" pitchFamily="18" charset="0"/>
                <a:ea typeface="#9Slide03 Roboto Medium" panose="02000000000000000000" pitchFamily="2" charset="0"/>
                <a:cs typeface="Times New Roman" panose="02020603050405020304" pitchFamily="18" charset="0"/>
              </a:rPr>
              <a:t>2. </a:t>
            </a:r>
            <a:r>
              <a:rPr kumimoji="0" lang="en-US" sz="2600" b="1" i="0" u="none" strike="noStrike" kern="1200" cap="none" spc="0" normalizeH="0" baseline="0" noProof="0" dirty="0">
                <a:ln>
                  <a:noFill/>
                </a:ln>
                <a:solidFill>
                  <a:schemeClr val="bg2">
                    <a:lumMod val="25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SỰ</a:t>
            </a:r>
            <a:r>
              <a:rPr kumimoji="0" lang="en-US" sz="2600" b="1" i="0" u="none" strike="noStrike" kern="1200" cap="none" spc="0" normalizeH="0" noProof="0" dirty="0">
                <a:ln>
                  <a:noFill/>
                </a:ln>
                <a:solidFill>
                  <a:schemeClr val="bg2">
                    <a:lumMod val="25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PHÂN BỐ DÂN CƯ. CÁC ĐÔ THỊ LỚN</a:t>
            </a:r>
            <a:endParaRPr kumimoji="0" lang="en-US" sz="2600" b="1" i="0" u="none" strike="noStrike" kern="1200" cap="none" spc="0" normalizeH="0" baseline="0" noProof="0" dirty="0">
              <a:ln>
                <a:noFill/>
              </a:ln>
              <a:solidFill>
                <a:schemeClr val="bg2">
                  <a:lumMod val="25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11" name="Picture 8" descr="Lớp 8 học những môn gì? Các kiến thức trọng tâm của môn học"/>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0" b="100000" l="0" r="99355">
                        <a14:foregroundMark x1="71935" y1="32378" x2="69677" y2="54155"/>
                        <a14:foregroundMark x1="85806" y1="25215" x2="81935" y2="42120"/>
                        <a14:foregroundMark x1="63387" y1="26361" x2="64032" y2="40115"/>
                        <a14:foregroundMark x1="28226" y1="20344" x2="28226" y2="45272"/>
                        <a14:foregroundMark x1="40484" y1="17192" x2="38226" y2="22350"/>
                        <a14:foregroundMark x1="34839" y1="21203" x2="41129" y2="39255"/>
                        <a14:foregroundMark x1="22581" y1="22350" x2="32581" y2="34097"/>
                        <a14:foregroundMark x1="85806" y1="25215" x2="85806" y2="25215"/>
                      </a14:backgroundRemoval>
                    </a14:imgEffect>
                  </a14:imgLayer>
                </a14:imgProps>
              </a:ext>
              <a:ext uri="{28A0092B-C50C-407E-A947-70E740481C1C}">
                <a14:useLocalDpi xmlns:a14="http://schemas.microsoft.com/office/drawing/2010/main" val="0"/>
              </a:ext>
            </a:extLst>
          </a:blip>
          <a:srcRect/>
          <a:stretch>
            <a:fillRect/>
          </a:stretch>
        </p:blipFill>
        <p:spPr bwMode="auto">
          <a:xfrm>
            <a:off x="370336" y="2144539"/>
            <a:ext cx="1293572" cy="728156"/>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Phần mềm Thử nghiệm Giả đối tượng Máy tính Biểu tượng thử nghiệm đơn Vị -  phát triển png tải về - Miễn phí trong suốt Góc png Tải về."/>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5667" b="97000" l="3889" r="97333">
                        <a14:foregroundMark x1="46222" y1="26778" x2="71333" y2="26333"/>
                        <a14:foregroundMark x1="13222" y1="28778" x2="22556" y2="72111"/>
                        <a14:foregroundMark x1="22556" y1="76556" x2="61444" y2="86889"/>
                        <a14:foregroundMark x1="48222" y1="61333" x2="70778" y2="61778"/>
                        <a14:foregroundMark x1="87556" y1="31778" x2="87556" y2="31778"/>
                        <a14:foregroundMark x1="91556" y1="52444" x2="91556" y2="52444"/>
                        <a14:foregroundMark x1="81667" y1="74556" x2="92444" y2="34667"/>
                      </a14:backgroundRemoval>
                    </a14:imgEffect>
                  </a14:imgLayer>
                </a14:imgProps>
              </a:ext>
              <a:ext uri="{28A0092B-C50C-407E-A947-70E740481C1C}">
                <a14:useLocalDpi xmlns:a14="http://schemas.microsoft.com/office/drawing/2010/main" val="0"/>
              </a:ext>
            </a:extLst>
          </a:blip>
          <a:srcRect/>
          <a:stretch>
            <a:fillRect/>
          </a:stretch>
        </p:blipFill>
        <p:spPr bwMode="auto">
          <a:xfrm>
            <a:off x="342515" y="3158353"/>
            <a:ext cx="1143768" cy="1143768"/>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Đồng hồ báo thức Đồ họa vector Đồ họa mạng di động Clip art - png tải về -  Miễn phí trong suốt đồng Hồ png Tải về."/>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283" b="99717" l="0" r="99222">
                        <a14:foregroundMark x1="31444" y1="26509" x2="31444" y2="26509"/>
                        <a14:foregroundMark x1="49778" y1="22358" x2="49778" y2="22358"/>
                        <a14:foregroundMark x1="56333" y1="47170" x2="56333" y2="47170"/>
                        <a14:foregroundMark x1="16444" y1="51887" x2="16444" y2="51887"/>
                        <a14:foregroundMark x1="22111" y1="37642" x2="22111" y2="37642"/>
                        <a14:foregroundMark x1="67778" y1="28113" x2="67778" y2="28113"/>
                        <a14:foregroundMark x1="85556" y1="51887" x2="85556" y2="51887"/>
                        <a14:foregroundMark x1="80222" y1="66132" x2="80222" y2="66132"/>
                        <a14:foregroundMark x1="69333" y1="75377" x2="69333" y2="75377"/>
                        <a14:foregroundMark x1="50333" y1="78585" x2="50333" y2="78585"/>
                        <a14:foregroundMark x1="32333" y1="75094" x2="32333" y2="75094"/>
                        <a14:foregroundMark x1="20556" y1="65094" x2="20556" y2="65094"/>
                        <a14:foregroundMark x1="19000" y1="71132" x2="19000" y2="71132"/>
                        <a14:foregroundMark x1="11556" y1="56887" x2="11556" y2="56887"/>
                      </a14:backgroundRemoval>
                    </a14:imgEffect>
                  </a14:imgLayer>
                </a14:imgProps>
              </a:ext>
              <a:ext uri="{28A0092B-C50C-407E-A947-70E740481C1C}">
                <a14:useLocalDpi xmlns:a14="http://schemas.microsoft.com/office/drawing/2010/main" val="0"/>
              </a:ext>
            </a:extLst>
          </a:blip>
          <a:srcRect/>
          <a:stretch>
            <a:fillRect/>
          </a:stretch>
        </p:blipFill>
        <p:spPr bwMode="auto">
          <a:xfrm>
            <a:off x="458917" y="4742928"/>
            <a:ext cx="837734" cy="986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8"/>
          <a:stretch>
            <a:fillRect/>
          </a:stretch>
        </p:blipFill>
        <p:spPr>
          <a:xfrm>
            <a:off x="7181648" y="9214"/>
            <a:ext cx="4741468" cy="6848786"/>
          </a:xfrm>
          <a:prstGeom prst="rect">
            <a:avLst/>
          </a:prstGeom>
        </p:spPr>
      </p:pic>
    </p:spTree>
    <p:extLst>
      <p:ext uri="{BB962C8B-B14F-4D97-AF65-F5344CB8AC3E}">
        <p14:creationId xmlns:p14="http://schemas.microsoft.com/office/powerpoint/2010/main" val="24213824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4338"/>
                                        </p:tgtEl>
                                        <p:attrNameLst>
                                          <p:attrName>style.visibility</p:attrName>
                                        </p:attrNameLst>
                                      </p:cBhvr>
                                      <p:to>
                                        <p:strVal val="visible"/>
                                      </p:to>
                                    </p:set>
                                    <p:anim calcmode="lin" valueType="num">
                                      <p:cBhvr additive="base">
                                        <p:cTn id="31" dur="500" fill="hold"/>
                                        <p:tgtEl>
                                          <p:spTgt spid="14338"/>
                                        </p:tgtEl>
                                        <p:attrNameLst>
                                          <p:attrName>ppt_x</p:attrName>
                                        </p:attrNameLst>
                                      </p:cBhvr>
                                      <p:tavLst>
                                        <p:tav tm="0">
                                          <p:val>
                                            <p:strVal val="#ppt_x"/>
                                          </p:val>
                                        </p:tav>
                                        <p:tav tm="100000">
                                          <p:val>
                                            <p:strVal val="#ppt_x"/>
                                          </p:val>
                                        </p:tav>
                                      </p:tavLst>
                                    </p:anim>
                                    <p:anim calcmode="lin" valueType="num">
                                      <p:cBhvr additive="base">
                                        <p:cTn id="32" dur="500" fill="hold"/>
                                        <p:tgtEl>
                                          <p:spTgt spid="14338"/>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ppt_x"/>
                                          </p:val>
                                        </p:tav>
                                        <p:tav tm="100000">
                                          <p:val>
                                            <p:strVal val="#ppt_x"/>
                                          </p:val>
                                        </p:tav>
                                      </p:tavLst>
                                    </p:anim>
                                    <p:anim calcmode="lin" valueType="num">
                                      <p:cBhvr additive="base">
                                        <p:cTn id="4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ppt_x"/>
                                          </p:val>
                                        </p:tav>
                                        <p:tav tm="100000">
                                          <p:val>
                                            <p:strVal val="#ppt_x"/>
                                          </p:val>
                                        </p:tav>
                                      </p:tavLst>
                                    </p:anim>
                                    <p:anim calcmode="lin" valueType="num">
                                      <p:cBhvr additive="base">
                                        <p:cTn id="46" dur="500" fill="hold"/>
                                        <p:tgtEl>
                                          <p:spTgt spid="9"/>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4340"/>
                                        </p:tgtEl>
                                        <p:attrNameLst>
                                          <p:attrName>style.visibility</p:attrName>
                                        </p:attrNameLst>
                                      </p:cBhvr>
                                      <p:to>
                                        <p:strVal val="visible"/>
                                      </p:to>
                                    </p:set>
                                    <p:anim calcmode="lin" valueType="num">
                                      <p:cBhvr additive="base">
                                        <p:cTn id="49" dur="500" fill="hold"/>
                                        <p:tgtEl>
                                          <p:spTgt spid="14340"/>
                                        </p:tgtEl>
                                        <p:attrNameLst>
                                          <p:attrName>ppt_x</p:attrName>
                                        </p:attrNameLst>
                                      </p:cBhvr>
                                      <p:tavLst>
                                        <p:tav tm="0">
                                          <p:val>
                                            <p:strVal val="#ppt_x"/>
                                          </p:val>
                                        </p:tav>
                                        <p:tav tm="100000">
                                          <p:val>
                                            <p:strVal val="#ppt_x"/>
                                          </p:val>
                                        </p:tav>
                                      </p:tavLst>
                                    </p:anim>
                                    <p:anim calcmode="lin" valueType="num">
                                      <p:cBhvr additive="base">
                                        <p:cTn id="50" dur="500" fill="hold"/>
                                        <p:tgtEl>
                                          <p:spTgt spid="143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229"/>
        <p:cNvGrpSpPr/>
        <p:nvPr/>
      </p:nvGrpSpPr>
      <p:grpSpPr>
        <a:xfrm>
          <a:off x="0" y="0"/>
          <a:ext cx="0" cy="0"/>
          <a:chOff x="0" y="0"/>
          <a:chExt cx="0" cy="0"/>
        </a:xfrm>
      </p:grpSpPr>
      <p:sp>
        <p:nvSpPr>
          <p:cNvPr id="48" name="Rectangle 47">
            <a:extLst>
              <a:ext uri="{FF2B5EF4-FFF2-40B4-BE49-F238E27FC236}">
                <a16:creationId xmlns:a16="http://schemas.microsoft.com/office/drawing/2014/main" xmlns="" id="{587E53DA-8A2F-44CC-97FF-2803188C9A85}"/>
              </a:ext>
            </a:extLst>
          </p:cNvPr>
          <p:cNvSpPr/>
          <p:nvPr/>
        </p:nvSpPr>
        <p:spPr>
          <a:xfrm>
            <a:off x="3150507" y="1059706"/>
            <a:ext cx="5422214" cy="540183"/>
          </a:xfrm>
          <a:prstGeom prst="rect">
            <a:avLst/>
          </a:prstGeom>
          <a:solidFill>
            <a:srgbClr val="98EFC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2. </a:t>
            </a:r>
            <a:r>
              <a:rPr lang="en-US" sz="2100" b="1" kern="0" dirty="0">
                <a:solidFill>
                  <a:schemeClr val="tx1">
                    <a:lumMod val="50000"/>
                  </a:schemeClr>
                </a:solidFill>
                <a:latin typeface="Times New Roman" panose="02020603050405020304" pitchFamily="18" charset="0"/>
                <a:ea typeface="#9Slide03 Roboto Medium" panose="02000000000000000000" pitchFamily="2" charset="0"/>
                <a:cs typeface="Times New Roman" panose="02020603050405020304" pitchFamily="18" charset="0"/>
              </a:rPr>
              <a:t>SỰ PHÂN BỐ DÂN CƯ. CÁC ĐÔ THỊ LỚN</a:t>
            </a:r>
            <a:endParaRPr kumimoji="0" lang="en-US" sz="21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9" name="Rectangle 48">
            <a:extLst>
              <a:ext uri="{FF2B5EF4-FFF2-40B4-BE49-F238E27FC236}">
                <a16:creationId xmlns:a16="http://schemas.microsoft.com/office/drawing/2014/main" xmlns="" id="{87AB13D7-7664-472A-8DF8-9CDD487095DA}"/>
              </a:ext>
            </a:extLst>
          </p:cNvPr>
          <p:cNvSpPr/>
          <p:nvPr/>
        </p:nvSpPr>
        <p:spPr>
          <a:xfrm>
            <a:off x="2087866" y="2183988"/>
            <a:ext cx="2362948" cy="604688"/>
          </a:xfrm>
          <a:prstGeom prst="rect">
            <a:avLst/>
          </a:prstGeom>
          <a:solidFill>
            <a:srgbClr val="FFEB8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Sự</a:t>
            </a:r>
            <a:r>
              <a:rPr kumimoji="0" lang="en-US" sz="2000" b="1" i="0" u="none" strike="noStrike" kern="0" cap="none" spc="0" normalizeH="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phân bố dân </a:t>
            </a:r>
            <a:r>
              <a:rPr kumimoji="0" lang="en-US" sz="2000" b="1" i="0" u="none" strike="noStrike" kern="0" cap="none" spc="0" normalizeH="0" noProof="0" dirty="0" err="1">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cư</a:t>
            </a:r>
            <a:endParaRPr kumimoji="0" lang="en-US" sz="20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cxnSp>
        <p:nvCxnSpPr>
          <p:cNvPr id="50" name="Straight Connector 49">
            <a:extLst>
              <a:ext uri="{FF2B5EF4-FFF2-40B4-BE49-F238E27FC236}">
                <a16:creationId xmlns:a16="http://schemas.microsoft.com/office/drawing/2014/main" xmlns="" id="{D8378F53-56CA-4AA1-88AE-D3AD7270E515}"/>
              </a:ext>
            </a:extLst>
          </p:cNvPr>
          <p:cNvCxnSpPr>
            <a:cxnSpLocks/>
          </p:cNvCxnSpPr>
          <p:nvPr/>
        </p:nvCxnSpPr>
        <p:spPr>
          <a:xfrm>
            <a:off x="3150507" y="1886219"/>
            <a:ext cx="5422214" cy="0"/>
          </a:xfrm>
          <a:prstGeom prst="line">
            <a:avLst/>
          </a:prstGeom>
          <a:noFill/>
          <a:ln w="6350" cap="flat" cmpd="sng" algn="ctr">
            <a:solidFill>
              <a:srgbClr val="F7C147"/>
            </a:solidFill>
            <a:prstDash val="solid"/>
            <a:miter lim="800000"/>
          </a:ln>
          <a:effectLst/>
        </p:spPr>
      </p:cxnSp>
      <p:cxnSp>
        <p:nvCxnSpPr>
          <p:cNvPr id="51" name="Straight Connector 50">
            <a:extLst>
              <a:ext uri="{FF2B5EF4-FFF2-40B4-BE49-F238E27FC236}">
                <a16:creationId xmlns:a16="http://schemas.microsoft.com/office/drawing/2014/main" xmlns="" id="{CCB15EA4-8803-4285-92E4-B17CEA754DAB}"/>
              </a:ext>
            </a:extLst>
          </p:cNvPr>
          <p:cNvCxnSpPr>
            <a:cxnSpLocks/>
          </p:cNvCxnSpPr>
          <p:nvPr/>
        </p:nvCxnSpPr>
        <p:spPr>
          <a:xfrm>
            <a:off x="6043770" y="1666534"/>
            <a:ext cx="0" cy="219685"/>
          </a:xfrm>
          <a:prstGeom prst="line">
            <a:avLst/>
          </a:prstGeom>
          <a:noFill/>
          <a:ln w="6350" cap="flat" cmpd="sng" algn="ctr">
            <a:solidFill>
              <a:srgbClr val="F7C147"/>
            </a:solidFill>
            <a:prstDash val="solid"/>
            <a:miter lim="800000"/>
          </a:ln>
          <a:effectLst/>
        </p:spPr>
      </p:cxnSp>
      <p:cxnSp>
        <p:nvCxnSpPr>
          <p:cNvPr id="53" name="Straight Arrow Connector 52">
            <a:extLst>
              <a:ext uri="{FF2B5EF4-FFF2-40B4-BE49-F238E27FC236}">
                <a16:creationId xmlns:a16="http://schemas.microsoft.com/office/drawing/2014/main" xmlns="" id="{3F86E2F4-F4C6-43DF-8680-3ABFB318ACBB}"/>
              </a:ext>
            </a:extLst>
          </p:cNvPr>
          <p:cNvCxnSpPr/>
          <p:nvPr/>
        </p:nvCxnSpPr>
        <p:spPr>
          <a:xfrm>
            <a:off x="3150507" y="1892700"/>
            <a:ext cx="0" cy="275197"/>
          </a:xfrm>
          <a:prstGeom prst="straightConnector1">
            <a:avLst/>
          </a:prstGeom>
          <a:noFill/>
          <a:ln w="6350" cap="flat" cmpd="sng" algn="ctr">
            <a:solidFill>
              <a:srgbClr val="F7C147"/>
            </a:solidFill>
            <a:prstDash val="solid"/>
            <a:miter lim="800000"/>
            <a:tailEnd type="triangle"/>
          </a:ln>
          <a:effectLst/>
        </p:spPr>
      </p:cxnSp>
      <p:cxnSp>
        <p:nvCxnSpPr>
          <p:cNvPr id="54" name="Straight Arrow Connector 53">
            <a:extLst>
              <a:ext uri="{FF2B5EF4-FFF2-40B4-BE49-F238E27FC236}">
                <a16:creationId xmlns:a16="http://schemas.microsoft.com/office/drawing/2014/main" xmlns="" id="{FBBB8D01-C18F-41DE-9CFC-688327DACFCB}"/>
              </a:ext>
            </a:extLst>
          </p:cNvPr>
          <p:cNvCxnSpPr/>
          <p:nvPr/>
        </p:nvCxnSpPr>
        <p:spPr>
          <a:xfrm>
            <a:off x="8572721" y="1886219"/>
            <a:ext cx="0" cy="275197"/>
          </a:xfrm>
          <a:prstGeom prst="straightConnector1">
            <a:avLst/>
          </a:prstGeom>
          <a:noFill/>
          <a:ln w="6350" cap="flat" cmpd="sng" algn="ctr">
            <a:solidFill>
              <a:srgbClr val="F7C147"/>
            </a:solidFill>
            <a:prstDash val="solid"/>
            <a:miter lim="800000"/>
            <a:tailEnd type="triangle"/>
          </a:ln>
          <a:effectLst/>
        </p:spPr>
      </p:cxnSp>
      <p:sp>
        <p:nvSpPr>
          <p:cNvPr id="55" name="Rectangle 54">
            <a:extLst>
              <a:ext uri="{FF2B5EF4-FFF2-40B4-BE49-F238E27FC236}">
                <a16:creationId xmlns:a16="http://schemas.microsoft.com/office/drawing/2014/main" xmlns="" id="{7134301E-5EEC-4B7B-A8AD-4BF7C34A08D8}"/>
              </a:ext>
            </a:extLst>
          </p:cNvPr>
          <p:cNvSpPr/>
          <p:nvPr/>
        </p:nvSpPr>
        <p:spPr>
          <a:xfrm>
            <a:off x="543964" y="3525740"/>
            <a:ext cx="5253925" cy="2374538"/>
          </a:xfrm>
          <a:prstGeom prst="rect">
            <a:avLst/>
          </a:prstGeom>
          <a:noFill/>
          <a:ln w="12700" cap="flat" cmpd="sng" algn="ctr">
            <a:solidFill>
              <a:srgbClr val="99C3EE"/>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56" name="TextBox 55">
            <a:extLst>
              <a:ext uri="{FF2B5EF4-FFF2-40B4-BE49-F238E27FC236}">
                <a16:creationId xmlns:a16="http://schemas.microsoft.com/office/drawing/2014/main" xmlns="" id="{1C6F0B48-26BF-4486-A7C1-CF4228228BA4}"/>
              </a:ext>
            </a:extLst>
          </p:cNvPr>
          <p:cNvSpPr txBox="1"/>
          <p:nvPr/>
        </p:nvSpPr>
        <p:spPr>
          <a:xfrm>
            <a:off x="639149" y="3529349"/>
            <a:ext cx="3345788" cy="452496"/>
          </a:xfrm>
          <a:prstGeom prst="rect">
            <a:avLst/>
          </a:prstGeom>
          <a:noFill/>
        </p:spPr>
        <p:txBody>
          <a:bodyPr wrap="none" rtlCol="0">
            <a:spAutoFit/>
          </a:bodyPr>
          <a:lstStyle/>
          <a:p>
            <a:pPr>
              <a:lnSpc>
                <a:spcPct val="13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có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mật</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số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cao</a:t>
            </a:r>
            <a:endPar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57" name="TextBox 56">
            <a:extLst>
              <a:ext uri="{FF2B5EF4-FFF2-40B4-BE49-F238E27FC236}">
                <a16:creationId xmlns:a16="http://schemas.microsoft.com/office/drawing/2014/main" xmlns="" id="{CC3C5030-B697-4223-B3B8-7A98C81C3BE7}"/>
              </a:ext>
            </a:extLst>
          </p:cNvPr>
          <p:cNvSpPr txBox="1"/>
          <p:nvPr/>
        </p:nvSpPr>
        <p:spPr>
          <a:xfrm>
            <a:off x="636744" y="3918844"/>
            <a:ext cx="5161145" cy="1938992"/>
          </a:xfrm>
          <a:prstGeom prst="rect">
            <a:avLst/>
          </a:prstGeom>
          <a:noFill/>
        </p:spPr>
        <p:txBody>
          <a:bodyPr wrap="square" rtlCol="0">
            <a:spAutoFit/>
          </a:bodyPr>
          <a:lstStyle/>
          <a:p>
            <a:pPr>
              <a:lnSpc>
                <a:spcPct val="12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phân bố không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đều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p>
          <a:p>
            <a:pPr algn="just">
              <a:lnSpc>
                <a:spcPct val="12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Các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vực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đông</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Đông Á, Nam Á và một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phần</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vực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Đông Nam Á. </a:t>
            </a:r>
          </a:p>
          <a:p>
            <a:pPr algn="just">
              <a:lnSpc>
                <a:spcPct val="12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Các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vực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thưa</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Bắc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vực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núi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cao</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ở trung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tâm</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bán</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đảo</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ráp</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58" name="Rectangle 57">
            <a:extLst>
              <a:ext uri="{FF2B5EF4-FFF2-40B4-BE49-F238E27FC236}">
                <a16:creationId xmlns:a16="http://schemas.microsoft.com/office/drawing/2014/main" xmlns="" id="{BA7045DF-56BC-4E48-A80A-DFB956326C53}"/>
              </a:ext>
            </a:extLst>
          </p:cNvPr>
          <p:cNvSpPr/>
          <p:nvPr/>
        </p:nvSpPr>
        <p:spPr>
          <a:xfrm>
            <a:off x="6304173" y="3536709"/>
            <a:ext cx="5253925" cy="2363569"/>
          </a:xfrm>
          <a:prstGeom prst="rect">
            <a:avLst/>
          </a:prstGeom>
          <a:noFill/>
          <a:ln w="12700" cap="flat" cmpd="sng" algn="ctr">
            <a:solidFill>
              <a:srgbClr val="99C3EE"/>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sp>
        <p:nvSpPr>
          <p:cNvPr id="59" name="TextBox 58">
            <a:extLst>
              <a:ext uri="{FF2B5EF4-FFF2-40B4-BE49-F238E27FC236}">
                <a16:creationId xmlns:a16="http://schemas.microsoft.com/office/drawing/2014/main" xmlns="" id="{643A0217-FEBC-4DB8-98CB-1F24B4303FDD}"/>
              </a:ext>
            </a:extLst>
          </p:cNvPr>
          <p:cNvSpPr txBox="1"/>
          <p:nvPr/>
        </p:nvSpPr>
        <p:spPr>
          <a:xfrm>
            <a:off x="6313125" y="3641767"/>
            <a:ext cx="5361494" cy="892552"/>
          </a:xfrm>
          <a:prstGeom prst="rect">
            <a:avLst/>
          </a:prstGeom>
          <a:noFill/>
        </p:spPr>
        <p:txBody>
          <a:bodyPr wrap="square" rtlCol="0">
            <a:spAutoFit/>
          </a:bodyPr>
          <a:lstStyle/>
          <a:p>
            <a:pPr>
              <a:lnSpc>
                <a:spcPct val="13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Quá trình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hóa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phát</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triển</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nhanh</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chóng</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tỉ</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lệ</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đạt 51,1% (năm 2020)</a:t>
            </a:r>
          </a:p>
        </p:txBody>
      </p:sp>
      <p:sp>
        <p:nvSpPr>
          <p:cNvPr id="61" name="TextBox 60">
            <a:extLst>
              <a:ext uri="{FF2B5EF4-FFF2-40B4-BE49-F238E27FC236}">
                <a16:creationId xmlns:a16="http://schemas.microsoft.com/office/drawing/2014/main" xmlns="" id="{8F76AF58-66F8-488A-946D-BD719B3AA385}"/>
              </a:ext>
            </a:extLst>
          </p:cNvPr>
          <p:cNvSpPr txBox="1"/>
          <p:nvPr/>
        </p:nvSpPr>
        <p:spPr>
          <a:xfrm>
            <a:off x="6304172" y="4467733"/>
            <a:ext cx="5253925" cy="1292662"/>
          </a:xfrm>
          <a:prstGeom prst="rect">
            <a:avLst/>
          </a:prstGeom>
          <a:noFill/>
        </p:spPr>
        <p:txBody>
          <a:bodyPr wrap="square" rtlCol="0">
            <a:spAutoFit/>
          </a:bodyPr>
          <a:lstStyle/>
          <a:p>
            <a:pPr algn="just">
              <a:lnSpc>
                <a:spcPct val="130000"/>
              </a:lnSpc>
            </a:pP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Các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đô</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thị</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trên 20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triệu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ở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năm 2020: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ky</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-ô,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Đê</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-li,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Mun-bai</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Thượng</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Hải,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Đắc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-ca, </a:t>
            </a:r>
            <a:r>
              <a:rPr lang="en-US" sz="2000" dirty="0" err="1">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Bắc</a:t>
            </a:r>
            <a:r>
              <a:rPr lang="en-US" sz="2000" dirty="0">
                <a:solidFill>
                  <a:schemeClr val="accent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Kinh.</a:t>
            </a:r>
          </a:p>
        </p:txBody>
      </p:sp>
      <p:sp>
        <p:nvSpPr>
          <p:cNvPr id="63" name="Rectangle 62">
            <a:extLst>
              <a:ext uri="{FF2B5EF4-FFF2-40B4-BE49-F238E27FC236}">
                <a16:creationId xmlns:a16="http://schemas.microsoft.com/office/drawing/2014/main" xmlns="" id="{87AB13D7-7664-472A-8DF8-9CDD487095DA}"/>
              </a:ext>
            </a:extLst>
          </p:cNvPr>
          <p:cNvSpPr/>
          <p:nvPr/>
        </p:nvSpPr>
        <p:spPr>
          <a:xfrm>
            <a:off x="7546533" y="2195738"/>
            <a:ext cx="2357631" cy="604688"/>
          </a:xfrm>
          <a:prstGeom prst="rect">
            <a:avLst/>
          </a:prstGeom>
          <a:solidFill>
            <a:srgbClr val="FFEB8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Các</a:t>
            </a:r>
            <a:r>
              <a:rPr kumimoji="0" lang="en-US" sz="2000" b="1" i="0" u="none" strike="noStrike" kern="0" cap="none" spc="0" normalizeH="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000" b="1" i="0" u="none" strike="noStrike" kern="0" cap="none" spc="0" normalizeH="0" noProof="0" dirty="0" err="1">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đô</a:t>
            </a:r>
            <a:r>
              <a:rPr kumimoji="0" lang="en-US" sz="2000" b="1" i="0" u="none" strike="noStrike" kern="0" cap="none" spc="0" normalizeH="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000" b="1" i="0" u="none" strike="noStrike" kern="0" cap="none" spc="0" normalizeH="0" noProof="0" dirty="0" err="1">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thị</a:t>
            </a:r>
            <a:r>
              <a:rPr kumimoji="0" lang="en-US" sz="2000" b="1" i="0" u="none" strike="noStrike" kern="0" cap="none" spc="0" normalizeH="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2000" b="1" i="0" u="none" strike="noStrike" kern="0" cap="none" spc="0" normalizeH="0" noProof="0" dirty="0" err="1">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lớn</a:t>
            </a:r>
            <a:endParaRPr kumimoji="0" lang="en-US" sz="2000" b="1" i="0" u="none" strike="noStrike" kern="0" cap="none" spc="0" normalizeH="0" baseline="0" noProof="0" dirty="0">
              <a:ln>
                <a:noFill/>
              </a:ln>
              <a:solidFill>
                <a:schemeClr val="tx1">
                  <a:lumMod val="50000"/>
                </a:scheme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cxnSp>
        <p:nvCxnSpPr>
          <p:cNvPr id="68" name="Straight Arrow Connector 67">
            <a:extLst>
              <a:ext uri="{FF2B5EF4-FFF2-40B4-BE49-F238E27FC236}">
                <a16:creationId xmlns:a16="http://schemas.microsoft.com/office/drawing/2014/main" xmlns="" id="{3F86E2F4-F4C6-43DF-8680-3ABFB318ACBB}"/>
              </a:ext>
            </a:extLst>
          </p:cNvPr>
          <p:cNvCxnSpPr/>
          <p:nvPr/>
        </p:nvCxnSpPr>
        <p:spPr>
          <a:xfrm>
            <a:off x="3150507" y="2825756"/>
            <a:ext cx="0" cy="596520"/>
          </a:xfrm>
          <a:prstGeom prst="straightConnector1">
            <a:avLst/>
          </a:prstGeom>
          <a:noFill/>
          <a:ln w="6350" cap="flat" cmpd="sng" algn="ctr">
            <a:solidFill>
              <a:srgbClr val="F7C147"/>
            </a:solidFill>
            <a:prstDash val="solid"/>
            <a:miter lim="800000"/>
            <a:tailEnd type="triangle"/>
          </a:ln>
          <a:effectLst/>
        </p:spPr>
      </p:cxnSp>
      <p:cxnSp>
        <p:nvCxnSpPr>
          <p:cNvPr id="71" name="Straight Arrow Connector 70">
            <a:extLst>
              <a:ext uri="{FF2B5EF4-FFF2-40B4-BE49-F238E27FC236}">
                <a16:creationId xmlns:a16="http://schemas.microsoft.com/office/drawing/2014/main" xmlns="" id="{3F86E2F4-F4C6-43DF-8680-3ABFB318ACBB}"/>
              </a:ext>
            </a:extLst>
          </p:cNvPr>
          <p:cNvCxnSpPr/>
          <p:nvPr/>
        </p:nvCxnSpPr>
        <p:spPr>
          <a:xfrm>
            <a:off x="8694910" y="2825756"/>
            <a:ext cx="0" cy="596520"/>
          </a:xfrm>
          <a:prstGeom prst="straightConnector1">
            <a:avLst/>
          </a:prstGeom>
          <a:noFill/>
          <a:ln w="6350" cap="flat" cmpd="sng" algn="ctr">
            <a:solidFill>
              <a:srgbClr val="F7C147"/>
            </a:solidFill>
            <a:prstDash val="solid"/>
            <a:miter lim="800000"/>
            <a:tailEnd type="triangle"/>
          </a:ln>
          <a:effectLst/>
        </p:spPr>
      </p:cxnSp>
      <p:pic>
        <p:nvPicPr>
          <p:cNvPr id="15362" name="Picture 2" descr="Tokyo Euclidean Vector, PNG, 2203x1654px, Tokyo, Art, Brand, Flat Design,  Landscape Download Free"/>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100000">
                        <a14:foregroundMark x1="4024" y1="75935" x2="83293" y2="79512"/>
                        <a14:foregroundMark x1="25244" y1="98374" x2="72927" y2="98374"/>
                      </a14:backgroundRemoval>
                    </a14:imgEffect>
                  </a14:imgLayer>
                </a14:imgProps>
              </a:ext>
              <a:ext uri="{28A0092B-C50C-407E-A947-70E740481C1C}">
                <a14:useLocalDpi xmlns:a14="http://schemas.microsoft.com/office/drawing/2010/main" val="0"/>
              </a:ext>
            </a:extLst>
          </a:blip>
          <a:srcRect/>
          <a:stretch>
            <a:fillRect/>
          </a:stretch>
        </p:blipFill>
        <p:spPr bwMode="auto">
          <a:xfrm>
            <a:off x="5171472" y="5549552"/>
            <a:ext cx="1744596" cy="1308448"/>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Thượng hải Tháp Vẽ Clip nghệ thuật - leipzig nhà nước trung tâm hội nghị png  tải về - Miễn phí trong suốt Tháp png Tải về."/>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90000" l="2556" r="98556">
                        <a14:foregroundMark x1="28222" y1="3026" x2="28778" y2="61184"/>
                        <a14:foregroundMark x1="14000" y1="32237" x2="13778" y2="78553"/>
                        <a14:foregroundMark x1="10333" y1="50921" x2="10333" y2="73684"/>
                        <a14:foregroundMark x1="19222" y1="68421" x2="19000" y2="45921"/>
                        <a14:foregroundMark x1="16111" y1="38158" x2="16444" y2="44211"/>
                        <a14:foregroundMark x1="11444" y1="38816" x2="10333" y2="52763"/>
                        <a14:foregroundMark x1="10889" y1="39342" x2="9444" y2="53421"/>
                        <a14:foregroundMark x1="9556" y1="40395" x2="9222" y2="51053"/>
                        <a14:foregroundMark x1="9556" y1="70395" x2="9222" y2="74079"/>
                      </a14:backgroundRemoval>
                    </a14:imgEffect>
                  </a14:imgLayer>
                </a14:imgProps>
              </a:ext>
              <a:ext uri="{28A0092B-C50C-407E-A947-70E740481C1C}">
                <a14:useLocalDpi xmlns:a14="http://schemas.microsoft.com/office/drawing/2010/main" val="0"/>
              </a:ext>
            </a:extLst>
          </a:blip>
          <a:srcRect/>
          <a:stretch>
            <a:fillRect/>
          </a:stretch>
        </p:blipFill>
        <p:spPr bwMode="auto">
          <a:xfrm>
            <a:off x="9322370" y="275808"/>
            <a:ext cx="2540255" cy="2145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5782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barn(inVertical)">
                                      <p:cBhvr>
                                        <p:cTn id="7" dur="500"/>
                                        <p:tgtEl>
                                          <p:spTgt spid="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wipe(up)">
                                      <p:cBhvr>
                                        <p:cTn id="12" dur="500"/>
                                        <p:tgtEl>
                                          <p:spTgt spid="51"/>
                                        </p:tgtEl>
                                      </p:cBhvr>
                                    </p:animEffect>
                                  </p:childTnLst>
                                </p:cTn>
                              </p:par>
                              <p:par>
                                <p:cTn id="13" presetID="22" presetClass="entr" presetSubtype="1"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wipe(up)">
                                      <p:cBhvr>
                                        <p:cTn id="15" dur="500"/>
                                        <p:tgtEl>
                                          <p:spTgt spid="50"/>
                                        </p:tgtEl>
                                      </p:cBhvr>
                                    </p:animEffect>
                                  </p:childTnLst>
                                </p:cTn>
                              </p:par>
                              <p:par>
                                <p:cTn id="16" presetID="22" presetClass="entr" presetSubtype="1" fill="hold" nodeType="withEffect">
                                  <p:stCondLst>
                                    <p:cond delay="0"/>
                                  </p:stCondLst>
                                  <p:childTnLst>
                                    <p:set>
                                      <p:cBhvr>
                                        <p:cTn id="17" dur="1" fill="hold">
                                          <p:stCondLst>
                                            <p:cond delay="0"/>
                                          </p:stCondLst>
                                        </p:cTn>
                                        <p:tgtEl>
                                          <p:spTgt spid="53"/>
                                        </p:tgtEl>
                                        <p:attrNameLst>
                                          <p:attrName>style.visibility</p:attrName>
                                        </p:attrNameLst>
                                      </p:cBhvr>
                                      <p:to>
                                        <p:strVal val="visible"/>
                                      </p:to>
                                    </p:set>
                                    <p:animEffect transition="in" filter="wipe(up)">
                                      <p:cBhvr>
                                        <p:cTn id="18" dur="500"/>
                                        <p:tgtEl>
                                          <p:spTgt spid="53"/>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49"/>
                                        </p:tgtEl>
                                        <p:attrNameLst>
                                          <p:attrName>style.visibility</p:attrName>
                                        </p:attrNameLst>
                                      </p:cBhvr>
                                      <p:to>
                                        <p:strVal val="visible"/>
                                      </p:to>
                                    </p:set>
                                    <p:animEffect transition="in" filter="wipe(up)">
                                      <p:cBhvr>
                                        <p:cTn id="21" dur="500"/>
                                        <p:tgtEl>
                                          <p:spTgt spid="4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55"/>
                                        </p:tgtEl>
                                        <p:attrNameLst>
                                          <p:attrName>style.visibility</p:attrName>
                                        </p:attrNameLst>
                                      </p:cBhvr>
                                      <p:to>
                                        <p:strVal val="visible"/>
                                      </p:to>
                                    </p:set>
                                    <p:animEffect transition="in" filter="wipe(up)">
                                      <p:cBhvr>
                                        <p:cTn id="26" dur="500"/>
                                        <p:tgtEl>
                                          <p:spTgt spid="55"/>
                                        </p:tgtEl>
                                      </p:cBhvr>
                                    </p:animEffect>
                                  </p:childTnLst>
                                </p:cTn>
                              </p:par>
                              <p:par>
                                <p:cTn id="27" presetID="22" presetClass="entr" presetSubtype="1" fill="hold" grpId="0" nodeType="withEffect">
                                  <p:stCondLst>
                                    <p:cond delay="0"/>
                                  </p:stCondLst>
                                  <p:childTnLst>
                                    <p:set>
                                      <p:cBhvr>
                                        <p:cTn id="28" dur="1" fill="hold">
                                          <p:stCondLst>
                                            <p:cond delay="0"/>
                                          </p:stCondLst>
                                        </p:cTn>
                                        <p:tgtEl>
                                          <p:spTgt spid="56"/>
                                        </p:tgtEl>
                                        <p:attrNameLst>
                                          <p:attrName>style.visibility</p:attrName>
                                        </p:attrNameLst>
                                      </p:cBhvr>
                                      <p:to>
                                        <p:strVal val="visible"/>
                                      </p:to>
                                    </p:set>
                                    <p:animEffect transition="in" filter="wipe(up)">
                                      <p:cBhvr>
                                        <p:cTn id="29" dur="500"/>
                                        <p:tgtEl>
                                          <p:spTgt spid="56"/>
                                        </p:tgtEl>
                                      </p:cBhvr>
                                    </p:animEffect>
                                  </p:childTnLst>
                                </p:cTn>
                              </p:par>
                              <p:par>
                                <p:cTn id="30" presetID="22" presetClass="entr" presetSubtype="1" fill="hold" grpId="0" nodeType="withEffect">
                                  <p:stCondLst>
                                    <p:cond delay="0"/>
                                  </p:stCondLst>
                                  <p:childTnLst>
                                    <p:set>
                                      <p:cBhvr>
                                        <p:cTn id="31" dur="1" fill="hold">
                                          <p:stCondLst>
                                            <p:cond delay="0"/>
                                          </p:stCondLst>
                                        </p:cTn>
                                        <p:tgtEl>
                                          <p:spTgt spid="57"/>
                                        </p:tgtEl>
                                        <p:attrNameLst>
                                          <p:attrName>style.visibility</p:attrName>
                                        </p:attrNameLst>
                                      </p:cBhvr>
                                      <p:to>
                                        <p:strVal val="visible"/>
                                      </p:to>
                                    </p:set>
                                    <p:animEffect transition="in" filter="wipe(up)">
                                      <p:cBhvr>
                                        <p:cTn id="32" dur="500"/>
                                        <p:tgtEl>
                                          <p:spTgt spid="5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54"/>
                                        </p:tgtEl>
                                        <p:attrNameLst>
                                          <p:attrName>style.visibility</p:attrName>
                                        </p:attrNameLst>
                                      </p:cBhvr>
                                      <p:to>
                                        <p:strVal val="visible"/>
                                      </p:to>
                                    </p:set>
                                    <p:animEffect transition="in" filter="wipe(up)">
                                      <p:cBhvr>
                                        <p:cTn id="37" dur="500"/>
                                        <p:tgtEl>
                                          <p:spTgt spid="54"/>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58"/>
                                        </p:tgtEl>
                                        <p:attrNameLst>
                                          <p:attrName>style.visibility</p:attrName>
                                        </p:attrNameLst>
                                      </p:cBhvr>
                                      <p:to>
                                        <p:strVal val="visible"/>
                                      </p:to>
                                    </p:set>
                                    <p:animEffect transition="in" filter="wipe(up)">
                                      <p:cBhvr>
                                        <p:cTn id="42" dur="500"/>
                                        <p:tgtEl>
                                          <p:spTgt spid="58"/>
                                        </p:tgtEl>
                                      </p:cBhvr>
                                    </p:animEffect>
                                  </p:childTnLst>
                                </p:cTn>
                              </p:par>
                              <p:par>
                                <p:cTn id="43" presetID="22" presetClass="entr" presetSubtype="1" fill="hold" grpId="0" nodeType="withEffect">
                                  <p:stCondLst>
                                    <p:cond delay="0"/>
                                  </p:stCondLst>
                                  <p:childTnLst>
                                    <p:set>
                                      <p:cBhvr>
                                        <p:cTn id="44" dur="1" fill="hold">
                                          <p:stCondLst>
                                            <p:cond delay="0"/>
                                          </p:stCondLst>
                                        </p:cTn>
                                        <p:tgtEl>
                                          <p:spTgt spid="59"/>
                                        </p:tgtEl>
                                        <p:attrNameLst>
                                          <p:attrName>style.visibility</p:attrName>
                                        </p:attrNameLst>
                                      </p:cBhvr>
                                      <p:to>
                                        <p:strVal val="visible"/>
                                      </p:to>
                                    </p:set>
                                    <p:animEffect transition="in" filter="wipe(up)">
                                      <p:cBhvr>
                                        <p:cTn id="45" dur="500"/>
                                        <p:tgtEl>
                                          <p:spTgt spid="59"/>
                                        </p:tgtEl>
                                      </p:cBhvr>
                                    </p:animEffect>
                                  </p:childTnLst>
                                </p:cTn>
                              </p:par>
                              <p:par>
                                <p:cTn id="46" presetID="22" presetClass="entr" presetSubtype="1" fill="hold" grpId="0" nodeType="withEffect">
                                  <p:stCondLst>
                                    <p:cond delay="0"/>
                                  </p:stCondLst>
                                  <p:childTnLst>
                                    <p:set>
                                      <p:cBhvr>
                                        <p:cTn id="47" dur="1" fill="hold">
                                          <p:stCondLst>
                                            <p:cond delay="0"/>
                                          </p:stCondLst>
                                        </p:cTn>
                                        <p:tgtEl>
                                          <p:spTgt spid="61"/>
                                        </p:tgtEl>
                                        <p:attrNameLst>
                                          <p:attrName>style.visibility</p:attrName>
                                        </p:attrNameLst>
                                      </p:cBhvr>
                                      <p:to>
                                        <p:strVal val="visible"/>
                                      </p:to>
                                    </p:set>
                                    <p:animEffect transition="in" filter="wipe(up)">
                                      <p:cBhvr>
                                        <p:cTn id="48" dur="500"/>
                                        <p:tgtEl>
                                          <p:spTgt spid="61"/>
                                        </p:tgtEl>
                                      </p:cBhvr>
                                    </p:animEffect>
                                  </p:childTnLst>
                                </p:cTn>
                              </p:par>
                              <p:par>
                                <p:cTn id="49" presetID="22" presetClass="entr" presetSubtype="1" fill="hold" grpId="0" nodeType="withEffect">
                                  <p:stCondLst>
                                    <p:cond delay="0"/>
                                  </p:stCondLst>
                                  <p:childTnLst>
                                    <p:set>
                                      <p:cBhvr>
                                        <p:cTn id="50" dur="1" fill="hold">
                                          <p:stCondLst>
                                            <p:cond delay="0"/>
                                          </p:stCondLst>
                                        </p:cTn>
                                        <p:tgtEl>
                                          <p:spTgt spid="63"/>
                                        </p:tgtEl>
                                        <p:attrNameLst>
                                          <p:attrName>style.visibility</p:attrName>
                                        </p:attrNameLst>
                                      </p:cBhvr>
                                      <p:to>
                                        <p:strVal val="visible"/>
                                      </p:to>
                                    </p:set>
                                    <p:animEffect transition="in" filter="wipe(up)">
                                      <p:cBhvr>
                                        <p:cTn id="51" dur="500"/>
                                        <p:tgtEl>
                                          <p:spTgt spid="63"/>
                                        </p:tgtEl>
                                      </p:cBhvr>
                                    </p:animEffect>
                                  </p:childTnLst>
                                </p:cTn>
                              </p:par>
                              <p:par>
                                <p:cTn id="52" presetID="22" presetClass="entr" presetSubtype="1" fill="hold" nodeType="withEffect">
                                  <p:stCondLst>
                                    <p:cond delay="0"/>
                                  </p:stCondLst>
                                  <p:childTnLst>
                                    <p:set>
                                      <p:cBhvr>
                                        <p:cTn id="53" dur="1" fill="hold">
                                          <p:stCondLst>
                                            <p:cond delay="0"/>
                                          </p:stCondLst>
                                        </p:cTn>
                                        <p:tgtEl>
                                          <p:spTgt spid="68"/>
                                        </p:tgtEl>
                                        <p:attrNameLst>
                                          <p:attrName>style.visibility</p:attrName>
                                        </p:attrNameLst>
                                      </p:cBhvr>
                                      <p:to>
                                        <p:strVal val="visible"/>
                                      </p:to>
                                    </p:set>
                                    <p:animEffect transition="in" filter="wipe(up)">
                                      <p:cBhvr>
                                        <p:cTn id="54" dur="500"/>
                                        <p:tgtEl>
                                          <p:spTgt spid="68"/>
                                        </p:tgtEl>
                                      </p:cBhvr>
                                    </p:animEffect>
                                  </p:childTnLst>
                                </p:cTn>
                              </p:par>
                              <p:par>
                                <p:cTn id="55" presetID="22" presetClass="entr" presetSubtype="1" fill="hold" nodeType="withEffect">
                                  <p:stCondLst>
                                    <p:cond delay="0"/>
                                  </p:stCondLst>
                                  <p:childTnLst>
                                    <p:set>
                                      <p:cBhvr>
                                        <p:cTn id="56" dur="1" fill="hold">
                                          <p:stCondLst>
                                            <p:cond delay="0"/>
                                          </p:stCondLst>
                                        </p:cTn>
                                        <p:tgtEl>
                                          <p:spTgt spid="71"/>
                                        </p:tgtEl>
                                        <p:attrNameLst>
                                          <p:attrName>style.visibility</p:attrName>
                                        </p:attrNameLst>
                                      </p:cBhvr>
                                      <p:to>
                                        <p:strVal val="visible"/>
                                      </p:to>
                                    </p:set>
                                    <p:animEffect transition="in" filter="wipe(up)">
                                      <p:cBhvr>
                                        <p:cTn id="57"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animBg="1"/>
      <p:bldP spid="55" grpId="0" animBg="1"/>
      <p:bldP spid="56" grpId="0"/>
      <p:bldP spid="57" grpId="0"/>
      <p:bldP spid="58" grpId="0" animBg="1"/>
      <p:bldP spid="59" grpId="0"/>
      <p:bldP spid="61" grpId="0"/>
      <p:bldP spid="6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9268" y="150950"/>
            <a:ext cx="3657601" cy="2879879"/>
          </a:xfrm>
          <a:prstGeom prst="rect">
            <a:avLst/>
          </a:prstGeom>
        </p:spPr>
      </p:pic>
      <p:sp>
        <p:nvSpPr>
          <p:cNvPr id="7" name="Rectangle 6">
            <a:extLst>
              <a:ext uri="{FF2B5EF4-FFF2-40B4-BE49-F238E27FC236}">
                <a16:creationId xmlns:a16="http://schemas.microsoft.com/office/drawing/2014/main" xmlns="" id="{33EAF3BC-5A19-4253-B926-0BDA223AC180}"/>
              </a:ext>
            </a:extLst>
          </p:cNvPr>
          <p:cNvSpPr/>
          <p:nvPr/>
        </p:nvSpPr>
        <p:spPr>
          <a:xfrm>
            <a:off x="3530187" y="673713"/>
            <a:ext cx="7599367" cy="1899670"/>
          </a:xfrm>
          <a:prstGeom prst="rect">
            <a:avLst/>
          </a:prstGeom>
          <a:solidFill>
            <a:srgbClr val="96BB7D"/>
          </a:solidFill>
          <a:ln w="12700" cap="flat" cmpd="sng" algn="ctr">
            <a:solidFill>
              <a:srgbClr val="96BB7D"/>
            </a:solid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600" i="1" u="none" strike="noStrike" kern="0" cap="none" spc="0" normalizeH="0" baseline="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Vùng</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siêu</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đô</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thị</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Tô</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ky</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-ô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gồm</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thủ</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đô</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Tô</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ky</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-ô và 3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tỉnh</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liền</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kề</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là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Xai</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-ta-ma,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Ka-na-ga-oa</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và Chi-</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ba</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có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tổng</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số dân là 37,2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triệu</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người, </a:t>
            </a:r>
            <a:r>
              <a:rPr kumimoji="0" lang="en-US" sz="2600" i="1" u="none" strike="noStrike" kern="0" cap="none" spc="0" normalizeH="0" noProof="0" dirty="0" err="1">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chiếm</a:t>
            </a:r>
            <a:r>
              <a:rPr kumimoji="0" lang="en-US" sz="2600" i="1" u="none" strike="noStrike" kern="0" cap="none" spc="0" normalizeH="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rPr>
              <a:t> hơn 29% số dân Nhật Bản (năm 2020)</a:t>
            </a:r>
            <a:endParaRPr kumimoji="0" lang="en-US" sz="2600" i="1" u="none" strike="noStrike" kern="0" cap="none" spc="0" normalizeH="0" baseline="0" noProof="0" dirty="0">
              <a:ln>
                <a:noFill/>
              </a:ln>
              <a:solidFill>
                <a:prstClr val="white"/>
              </a:solidFill>
              <a:effectLst/>
              <a:uLnTx/>
              <a:uFillTx/>
              <a:latin typeface="Times New Roman" panose="02020603050405020304" pitchFamily="18" charset="0"/>
              <a:ea typeface="Roboto" pitchFamily="2" charset="0"/>
              <a:cs typeface="Times New Roman" panose="02020603050405020304" pitchFamily="18" charset="0"/>
            </a:endParaRPr>
          </a:p>
        </p:txBody>
      </p:sp>
      <p:pic>
        <p:nvPicPr>
          <p:cNvPr id="18436" name="Picture 4" descr="Tokyo - thành phố giấu sông và chiến dịch đảo ngược thế kỷ ô nhiễm | Tạp  chí Giao thông vận tải"/>
          <p:cNvPicPr>
            <a:picLocks noChangeAspect="1" noChangeArrowheads="1"/>
          </p:cNvPicPr>
          <p:nvPr/>
        </p:nvPicPr>
        <p:blipFill rotWithShape="1">
          <a:blip r:embed="rId6">
            <a:extLst>
              <a:ext uri="{28A0092B-C50C-407E-A947-70E740481C1C}">
                <a14:useLocalDpi xmlns:a14="http://schemas.microsoft.com/office/drawing/2010/main" val="0"/>
              </a:ext>
            </a:extLst>
          </a:blip>
          <a:srcRect l="5366" t="3125" r="8537" b="3125"/>
          <a:stretch/>
        </p:blipFill>
        <p:spPr bwMode="auto">
          <a:xfrm>
            <a:off x="789710" y="2970795"/>
            <a:ext cx="5153890" cy="305590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 name="Tokyo Drone 4K l Toàn cảnh Thành phố Tokyo - Nhật Bả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282844" y="3096146"/>
            <a:ext cx="5137655" cy="2889931"/>
          </a:xfrm>
          <a:prstGeom prst="roundRect">
            <a:avLst>
              <a:gd name="adj" fmla="val 5299"/>
            </a:avLst>
          </a:prstGeom>
          <a:ln>
            <a:noFill/>
          </a:ln>
          <a:effectLst/>
          <a:scene3d>
            <a:camera prst="orthographicFront"/>
            <a:lightRig rig="balanced" dir="t"/>
          </a:scene3d>
          <a:sp3d prstMaterial="plastic">
            <a:bevelT/>
            <a:contourClr>
              <a:srgbClr val="FFFFFF"/>
            </a:contourClr>
          </a:sp3d>
        </p:spPr>
      </p:pic>
      <p:sp>
        <p:nvSpPr>
          <p:cNvPr id="10" name="Rectangle: Rounded Corners 4">
            <a:extLst>
              <a:ext uri="{FF2B5EF4-FFF2-40B4-BE49-F238E27FC236}">
                <a16:creationId xmlns:a16="http://schemas.microsoft.com/office/drawing/2014/main" xmlns="" id="{E8CF5D12-1A1B-4814-8549-8ADBC5E28467}"/>
              </a:ext>
            </a:extLst>
          </p:cNvPr>
          <p:cNvSpPr/>
          <p:nvPr/>
        </p:nvSpPr>
        <p:spPr>
          <a:xfrm>
            <a:off x="7849039" y="6095973"/>
            <a:ext cx="2005263" cy="577516"/>
          </a:xfrm>
          <a:prstGeom prst="roundRect">
            <a:avLst>
              <a:gd name="adj" fmla="val 50000"/>
            </a:avLst>
          </a:prstGeom>
          <a:solidFill>
            <a:schemeClr val="bg1">
              <a:lumMod val="50000"/>
            </a:schemeClr>
          </a:solidFill>
          <a:ln w="12700" cap="flat" cmpd="sng" algn="ctr">
            <a:no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200" b="1" i="1" u="none" strike="noStrike" kern="0" cap="none" spc="0" normalizeH="0" baseline="0" noProof="0" dirty="0" err="1">
                <a:ln>
                  <a:noFill/>
                </a:ln>
                <a:solidFill>
                  <a:prstClr val="white"/>
                </a:solidFill>
                <a:effectLst/>
                <a:uLnTx/>
                <a:uFillTx/>
                <a:latin typeface="Times New Roman" panose="02020603050405020304" pitchFamily="18" charset="0"/>
                <a:ea typeface="#9Slide03 Roboto" panose="02000000000000000000" pitchFamily="2" charset="0"/>
                <a:cs typeface="Times New Roman" panose="02020603050405020304" pitchFamily="18" charset="0"/>
              </a:rPr>
              <a:t>Xem</a:t>
            </a:r>
            <a:r>
              <a:rPr kumimoji="0" lang="en-US" sz="2200" b="1" i="1" u="none" strike="noStrike" kern="0" cap="none" spc="0" normalizeH="0" baseline="0" noProof="0" dirty="0">
                <a:ln>
                  <a:noFill/>
                </a:ln>
                <a:solidFill>
                  <a:prstClr val="white"/>
                </a:solidFill>
                <a:effectLst/>
                <a:uLnTx/>
                <a:uFillTx/>
                <a:latin typeface="Times New Roman" panose="02020603050405020304" pitchFamily="18" charset="0"/>
                <a:ea typeface="#9Slide03 Roboto" panose="02000000000000000000" pitchFamily="2" charset="0"/>
                <a:cs typeface="Times New Roman" panose="02020603050405020304" pitchFamily="18" charset="0"/>
              </a:rPr>
              <a:t> video</a:t>
            </a:r>
          </a:p>
        </p:txBody>
      </p:sp>
    </p:spTree>
    <p:extLst>
      <p:ext uri="{BB962C8B-B14F-4D97-AF65-F5344CB8AC3E}">
        <p14:creationId xmlns:p14="http://schemas.microsoft.com/office/powerpoint/2010/main" val="12727775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up)">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video>
              <p:cMediaNode vol="80000">
                <p:cTn id="16" fill="hold" display="0">
                  <p:stCondLst>
                    <p:cond delay="indefinite"/>
                  </p:stCondLst>
                </p:cTn>
                <p:tgtEl>
                  <p:spTgt spid="2"/>
                </p:tgtEl>
              </p:cMediaNode>
            </p:video>
          </p:childTnLst>
        </p:cTn>
      </p:par>
    </p:tnLst>
    <p:bldLst>
      <p:bldP spid="7" grpId="0" animBg="1"/>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didulich.net/Portals/0/bangdulich01/thuonghai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392" y="162193"/>
            <a:ext cx="5605145" cy="3152894"/>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http://www.didulich.net/Portals/0/bangdulich01/thuonghai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616" y="162193"/>
            <a:ext cx="5722710" cy="3152894"/>
          </a:xfrm>
          <a:prstGeom prst="rect">
            <a:avLst/>
          </a:prstGeom>
          <a:noFill/>
          <a:extLst>
            <a:ext uri="{909E8E84-426E-40DD-AFC4-6F175D3DCCD1}">
              <a14:hiddenFill xmlns:a14="http://schemas.microsoft.com/office/drawing/2010/main">
                <a:solidFill>
                  <a:srgbClr val="FFFFFF"/>
                </a:solidFill>
              </a14:hiddenFill>
            </a:ext>
          </a:extLst>
        </p:spPr>
      </p:pic>
      <p:pic>
        <p:nvPicPr>
          <p:cNvPr id="16390" name="Picture 6" descr="http://www.didulich.net/Portals/0/bangdulich01/thuonghai06.jpg"/>
          <p:cNvPicPr>
            <a:picLocks noChangeAspect="1" noChangeArrowheads="1"/>
          </p:cNvPicPr>
          <p:nvPr/>
        </p:nvPicPr>
        <p:blipFill rotWithShape="1">
          <a:blip r:embed="rId4">
            <a:extLst>
              <a:ext uri="{28A0092B-C50C-407E-A947-70E740481C1C}">
                <a14:useLocalDpi xmlns:a14="http://schemas.microsoft.com/office/drawing/2010/main" val="0"/>
              </a:ext>
            </a:extLst>
          </a:blip>
          <a:srcRect t="7778" b="7778"/>
          <a:stretch/>
        </p:blipFill>
        <p:spPr bwMode="auto">
          <a:xfrm>
            <a:off x="325391" y="3524538"/>
            <a:ext cx="5605145" cy="3152894"/>
          </a:xfrm>
          <a:prstGeom prst="rect">
            <a:avLst/>
          </a:prstGeom>
          <a:noFill/>
          <a:extLst>
            <a:ext uri="{909E8E84-426E-40DD-AFC4-6F175D3DCCD1}">
              <a14:hiddenFill xmlns:a14="http://schemas.microsoft.com/office/drawing/2010/main">
                <a:solidFill>
                  <a:srgbClr val="FFFFFF"/>
                </a:solidFill>
              </a14:hiddenFill>
            </a:ext>
          </a:extLst>
        </p:spPr>
      </p:pic>
      <p:pic>
        <p:nvPicPr>
          <p:cNvPr id="16392" name="Picture 8" descr="http://www.didulich.net/Portals/0/bangdulich01/thuonghai0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0616" y="3524538"/>
            <a:ext cx="5791200" cy="31528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6"/>
          <a:stretch>
            <a:fillRect/>
          </a:stretch>
        </p:blipFill>
        <p:spPr>
          <a:xfrm>
            <a:off x="4749044" y="2187271"/>
            <a:ext cx="2492111" cy="2461982"/>
          </a:xfrm>
          <a:prstGeom prst="rect">
            <a:avLst/>
          </a:prstGeom>
        </p:spPr>
      </p:pic>
      <p:sp>
        <p:nvSpPr>
          <p:cNvPr id="20" name="Rectangle 19"/>
          <p:cNvSpPr/>
          <p:nvPr/>
        </p:nvSpPr>
        <p:spPr>
          <a:xfrm>
            <a:off x="5130118" y="3196675"/>
            <a:ext cx="1729962" cy="446276"/>
          </a:xfrm>
          <a:prstGeom prst="rect">
            <a:avLst/>
          </a:prstGeom>
        </p:spPr>
        <p:txBody>
          <a:bodyPr wrap="none">
            <a:spAutoFit/>
          </a:bodyPr>
          <a:lstStyle/>
          <a:p>
            <a:pPr algn="ctr" defTabSz="685783"/>
            <a:r>
              <a:rPr lang="en-US" sz="2300" b="1"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Thượng</a:t>
            </a:r>
            <a:r>
              <a:rPr lang="en-US" sz="2300" b="1"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Hải</a:t>
            </a:r>
          </a:p>
        </p:txBody>
      </p:sp>
    </p:spTree>
    <p:extLst>
      <p:ext uri="{BB962C8B-B14F-4D97-AF65-F5344CB8AC3E}">
        <p14:creationId xmlns:p14="http://schemas.microsoft.com/office/powerpoint/2010/main" val="36540005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10">
            <a:extLst>
              <a:ext uri="{FF2B5EF4-FFF2-40B4-BE49-F238E27FC236}">
                <a16:creationId xmlns:a16="http://schemas.microsoft.com/office/drawing/2014/main" xmlns="" id="{AA9F94FF-62C2-491F-B780-6E9704EC4713}"/>
              </a:ext>
            </a:extLst>
          </p:cNvPr>
          <p:cNvSpPr/>
          <p:nvPr/>
        </p:nvSpPr>
        <p:spPr>
          <a:xfrm>
            <a:off x="7220399" y="1800168"/>
            <a:ext cx="1888761" cy="1214204"/>
          </a:xfrm>
          <a:custGeom>
            <a:avLst/>
            <a:gdLst>
              <a:gd name="connsiteX0" fmla="*/ 0 w 1888761"/>
              <a:gd name="connsiteY0" fmla="*/ 1214204 h 1214204"/>
              <a:gd name="connsiteX1" fmla="*/ 509666 w 1888761"/>
              <a:gd name="connsiteY1" fmla="*/ 599607 h 1214204"/>
              <a:gd name="connsiteX2" fmla="*/ 899410 w 1888761"/>
              <a:gd name="connsiteY2" fmla="*/ 644577 h 1214204"/>
              <a:gd name="connsiteX3" fmla="*/ 1379095 w 1888761"/>
              <a:gd name="connsiteY3" fmla="*/ 524656 h 1214204"/>
              <a:gd name="connsiteX4" fmla="*/ 1888761 w 1888761"/>
              <a:gd name="connsiteY4" fmla="*/ 0 h 1214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8761" h="1214204">
                <a:moveTo>
                  <a:pt x="0" y="1214204"/>
                </a:moveTo>
                <a:cubicBezTo>
                  <a:pt x="179882" y="954374"/>
                  <a:pt x="359764" y="694545"/>
                  <a:pt x="509666" y="599607"/>
                </a:cubicBezTo>
                <a:cubicBezTo>
                  <a:pt x="659568" y="504669"/>
                  <a:pt x="754505" y="657069"/>
                  <a:pt x="899410" y="644577"/>
                </a:cubicBezTo>
                <a:cubicBezTo>
                  <a:pt x="1044315" y="632085"/>
                  <a:pt x="1214203" y="632086"/>
                  <a:pt x="1379095" y="524656"/>
                </a:cubicBezTo>
                <a:cubicBezTo>
                  <a:pt x="1543987" y="417226"/>
                  <a:pt x="1716374" y="208613"/>
                  <a:pt x="1888761" y="0"/>
                </a:cubicBezTo>
              </a:path>
            </a:pathLst>
          </a:custGeom>
          <a:noFill/>
          <a:ln w="12700" cap="flat" cmpd="sng" algn="ctr">
            <a:solidFill>
              <a:srgbClr val="194E48"/>
            </a:solidFill>
            <a:prstDash val="lgDash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5" name="Freeform: Shape 14">
            <a:extLst>
              <a:ext uri="{FF2B5EF4-FFF2-40B4-BE49-F238E27FC236}">
                <a16:creationId xmlns:a16="http://schemas.microsoft.com/office/drawing/2014/main" xmlns="" id="{AD7FC647-4DE6-49FF-BE25-8EA4BA2183AF}"/>
              </a:ext>
            </a:extLst>
          </p:cNvPr>
          <p:cNvSpPr/>
          <p:nvPr/>
        </p:nvSpPr>
        <p:spPr>
          <a:xfrm>
            <a:off x="3734343" y="1856527"/>
            <a:ext cx="1294228" cy="1016893"/>
          </a:xfrm>
          <a:custGeom>
            <a:avLst/>
            <a:gdLst>
              <a:gd name="connsiteX0" fmla="*/ 0 w 1259174"/>
              <a:gd name="connsiteY0" fmla="*/ 0 h 989351"/>
              <a:gd name="connsiteX1" fmla="*/ 629587 w 1259174"/>
              <a:gd name="connsiteY1" fmla="*/ 179882 h 989351"/>
              <a:gd name="connsiteX2" fmla="*/ 959370 w 1259174"/>
              <a:gd name="connsiteY2" fmla="*/ 494675 h 989351"/>
              <a:gd name="connsiteX3" fmla="*/ 1259174 w 1259174"/>
              <a:gd name="connsiteY3" fmla="*/ 989351 h 989351"/>
            </a:gdLst>
            <a:ahLst/>
            <a:cxnLst>
              <a:cxn ang="0">
                <a:pos x="connsiteX0" y="connsiteY0"/>
              </a:cxn>
              <a:cxn ang="0">
                <a:pos x="connsiteX1" y="connsiteY1"/>
              </a:cxn>
              <a:cxn ang="0">
                <a:pos x="connsiteX2" y="connsiteY2"/>
              </a:cxn>
              <a:cxn ang="0">
                <a:pos x="connsiteX3" y="connsiteY3"/>
              </a:cxn>
            </a:cxnLst>
            <a:rect l="l" t="t" r="r" b="b"/>
            <a:pathLst>
              <a:path w="1259174" h="989351">
                <a:moveTo>
                  <a:pt x="0" y="0"/>
                </a:moveTo>
                <a:cubicBezTo>
                  <a:pt x="234846" y="48718"/>
                  <a:pt x="469692" y="97436"/>
                  <a:pt x="629587" y="179882"/>
                </a:cubicBezTo>
                <a:cubicBezTo>
                  <a:pt x="789482" y="262328"/>
                  <a:pt x="854439" y="359764"/>
                  <a:pt x="959370" y="494675"/>
                </a:cubicBezTo>
                <a:cubicBezTo>
                  <a:pt x="1064301" y="629586"/>
                  <a:pt x="1161737" y="809468"/>
                  <a:pt x="1259174" y="989351"/>
                </a:cubicBezTo>
              </a:path>
            </a:pathLst>
          </a:custGeom>
          <a:noFill/>
          <a:ln w="12700" cap="flat" cmpd="sng" algn="ctr">
            <a:solidFill>
              <a:srgbClr val="194E48"/>
            </a:solidFill>
            <a:prstDash val="lgDash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6" name="Freeform: Shape 16">
            <a:extLst>
              <a:ext uri="{FF2B5EF4-FFF2-40B4-BE49-F238E27FC236}">
                <a16:creationId xmlns:a16="http://schemas.microsoft.com/office/drawing/2014/main" xmlns="" id="{F0B80725-1E4C-415D-BBCE-0CAED7DD916C}"/>
              </a:ext>
            </a:extLst>
          </p:cNvPr>
          <p:cNvSpPr/>
          <p:nvPr/>
        </p:nvSpPr>
        <p:spPr>
          <a:xfrm>
            <a:off x="3498819" y="4442189"/>
            <a:ext cx="2014165" cy="1165963"/>
          </a:xfrm>
          <a:custGeom>
            <a:avLst/>
            <a:gdLst>
              <a:gd name="connsiteX0" fmla="*/ 2053653 w 2053653"/>
              <a:gd name="connsiteY0" fmla="*/ 0 h 1034745"/>
              <a:gd name="connsiteX1" fmla="*/ 1229194 w 2053653"/>
              <a:gd name="connsiteY1" fmla="*/ 194872 h 1034745"/>
              <a:gd name="connsiteX2" fmla="*/ 1094282 w 2053653"/>
              <a:gd name="connsiteY2" fmla="*/ 479685 h 1034745"/>
              <a:gd name="connsiteX3" fmla="*/ 1094282 w 2053653"/>
              <a:gd name="connsiteY3" fmla="*/ 764498 h 1034745"/>
              <a:gd name="connsiteX4" fmla="*/ 974361 w 2053653"/>
              <a:gd name="connsiteY4" fmla="*/ 929390 h 1034745"/>
              <a:gd name="connsiteX5" fmla="*/ 674558 w 2053653"/>
              <a:gd name="connsiteY5" fmla="*/ 1034321 h 1034745"/>
              <a:gd name="connsiteX6" fmla="*/ 0 w 2053653"/>
              <a:gd name="connsiteY6" fmla="*/ 959370 h 103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3653" h="1034745">
                <a:moveTo>
                  <a:pt x="2053653" y="0"/>
                </a:moveTo>
                <a:cubicBezTo>
                  <a:pt x="1721371" y="57462"/>
                  <a:pt x="1389089" y="114925"/>
                  <a:pt x="1229194" y="194872"/>
                </a:cubicBezTo>
                <a:cubicBezTo>
                  <a:pt x="1069299" y="274819"/>
                  <a:pt x="1116767" y="384747"/>
                  <a:pt x="1094282" y="479685"/>
                </a:cubicBezTo>
                <a:cubicBezTo>
                  <a:pt x="1071797" y="574623"/>
                  <a:pt x="1114269" y="689547"/>
                  <a:pt x="1094282" y="764498"/>
                </a:cubicBezTo>
                <a:cubicBezTo>
                  <a:pt x="1074295" y="839449"/>
                  <a:pt x="1044315" y="884420"/>
                  <a:pt x="974361" y="929390"/>
                </a:cubicBezTo>
                <a:cubicBezTo>
                  <a:pt x="904407" y="974360"/>
                  <a:pt x="836951" y="1029324"/>
                  <a:pt x="674558" y="1034321"/>
                </a:cubicBezTo>
                <a:cubicBezTo>
                  <a:pt x="512165" y="1039318"/>
                  <a:pt x="256082" y="999344"/>
                  <a:pt x="0" y="959370"/>
                </a:cubicBezTo>
              </a:path>
            </a:pathLst>
          </a:custGeom>
          <a:noFill/>
          <a:ln w="12700" cap="flat" cmpd="sng" algn="ctr">
            <a:solidFill>
              <a:srgbClr val="194E48"/>
            </a:solidFill>
            <a:prstDash val="lgDash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cxnSp>
        <p:nvCxnSpPr>
          <p:cNvPr id="7" name="Connector: Curved 18">
            <a:extLst>
              <a:ext uri="{FF2B5EF4-FFF2-40B4-BE49-F238E27FC236}">
                <a16:creationId xmlns:a16="http://schemas.microsoft.com/office/drawing/2014/main" xmlns="" id="{F2EFF426-B85E-41F7-B9BA-BE2154982BDB}"/>
              </a:ext>
            </a:extLst>
          </p:cNvPr>
          <p:cNvCxnSpPr/>
          <p:nvPr/>
        </p:nvCxnSpPr>
        <p:spPr>
          <a:xfrm>
            <a:off x="1391628" y="3400947"/>
            <a:ext cx="914400" cy="914400"/>
          </a:xfrm>
          <a:prstGeom prst="curvedConnector3">
            <a:avLst/>
          </a:prstGeom>
          <a:noFill/>
          <a:ln w="6350" cap="flat" cmpd="sng" algn="ctr">
            <a:solidFill>
              <a:srgbClr val="194E48"/>
            </a:solidFill>
            <a:prstDash val="lgDashDot"/>
            <a:miter lim="800000"/>
          </a:ln>
          <a:effectLst/>
        </p:spPr>
      </p:cxnSp>
      <p:cxnSp>
        <p:nvCxnSpPr>
          <p:cNvPr id="8" name="Connector: Curved 21">
            <a:extLst>
              <a:ext uri="{FF2B5EF4-FFF2-40B4-BE49-F238E27FC236}">
                <a16:creationId xmlns:a16="http://schemas.microsoft.com/office/drawing/2014/main" xmlns="" id="{C0462D1A-BC6F-4782-A1A4-D4EC5F852197}"/>
              </a:ext>
            </a:extLst>
          </p:cNvPr>
          <p:cNvCxnSpPr>
            <a:cxnSpLocks/>
          </p:cNvCxnSpPr>
          <p:nvPr/>
        </p:nvCxnSpPr>
        <p:spPr>
          <a:xfrm flipV="1">
            <a:off x="10031399" y="2887410"/>
            <a:ext cx="787281" cy="661720"/>
          </a:xfrm>
          <a:prstGeom prst="curvedConnector3">
            <a:avLst>
              <a:gd name="adj1" fmla="val 50000"/>
            </a:avLst>
          </a:prstGeom>
          <a:noFill/>
          <a:ln w="6350" cap="flat" cmpd="sng" algn="ctr">
            <a:solidFill>
              <a:srgbClr val="194E48"/>
            </a:solidFill>
            <a:prstDash val="lgDashDot"/>
            <a:miter lim="800000"/>
          </a:ln>
          <a:effectLst/>
        </p:spPr>
      </p:cxnSp>
      <p:sp>
        <p:nvSpPr>
          <p:cNvPr id="9" name="Freeform: Shape 5">
            <a:extLst>
              <a:ext uri="{FF2B5EF4-FFF2-40B4-BE49-F238E27FC236}">
                <a16:creationId xmlns:a16="http://schemas.microsoft.com/office/drawing/2014/main" xmlns="" id="{CD2D466A-4688-4D77-B9EA-AB3F586A0447}"/>
              </a:ext>
            </a:extLst>
          </p:cNvPr>
          <p:cNvSpPr/>
          <p:nvPr/>
        </p:nvSpPr>
        <p:spPr>
          <a:xfrm>
            <a:off x="7135304" y="4598751"/>
            <a:ext cx="2324754" cy="1090868"/>
          </a:xfrm>
          <a:custGeom>
            <a:avLst/>
            <a:gdLst>
              <a:gd name="connsiteX0" fmla="*/ 0 w 2324754"/>
              <a:gd name="connsiteY0" fmla="*/ 0 h 1090868"/>
              <a:gd name="connsiteX1" fmla="*/ 1034322 w 2324754"/>
              <a:gd name="connsiteY1" fmla="*/ 314793 h 1090868"/>
              <a:gd name="connsiteX2" fmla="*/ 1394086 w 2324754"/>
              <a:gd name="connsiteY2" fmla="*/ 1049311 h 1090868"/>
              <a:gd name="connsiteX3" fmla="*/ 2233535 w 2324754"/>
              <a:gd name="connsiteY3" fmla="*/ 1004341 h 1090868"/>
              <a:gd name="connsiteX4" fmla="*/ 2263515 w 2324754"/>
              <a:gd name="connsiteY4" fmla="*/ 989351 h 1090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4754" h="1090868">
                <a:moveTo>
                  <a:pt x="0" y="0"/>
                </a:moveTo>
                <a:cubicBezTo>
                  <a:pt x="400987" y="69954"/>
                  <a:pt x="801974" y="139908"/>
                  <a:pt x="1034322" y="314793"/>
                </a:cubicBezTo>
                <a:cubicBezTo>
                  <a:pt x="1266670" y="489678"/>
                  <a:pt x="1194217" y="934386"/>
                  <a:pt x="1394086" y="1049311"/>
                </a:cubicBezTo>
                <a:cubicBezTo>
                  <a:pt x="1593955" y="1164236"/>
                  <a:pt x="2233535" y="1004341"/>
                  <a:pt x="2233535" y="1004341"/>
                </a:cubicBezTo>
                <a:cubicBezTo>
                  <a:pt x="2378440" y="994348"/>
                  <a:pt x="2320977" y="991849"/>
                  <a:pt x="2263515" y="989351"/>
                </a:cubicBezTo>
              </a:path>
            </a:pathLst>
          </a:custGeom>
          <a:noFill/>
          <a:ln w="19050" cap="flat" cmpd="sng" algn="ctr">
            <a:solidFill>
              <a:srgbClr val="194E48"/>
            </a:solidFill>
            <a:prstDash val="lgDash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Rectangle: Rounded Corners 3">
            <a:extLst>
              <a:ext uri="{FF2B5EF4-FFF2-40B4-BE49-F238E27FC236}">
                <a16:creationId xmlns:a16="http://schemas.microsoft.com/office/drawing/2014/main" xmlns="" id="{AE8F559E-7D91-4363-93A9-43681CD58398}"/>
              </a:ext>
            </a:extLst>
          </p:cNvPr>
          <p:cNvSpPr/>
          <p:nvPr/>
        </p:nvSpPr>
        <p:spPr>
          <a:xfrm>
            <a:off x="2028361" y="2508965"/>
            <a:ext cx="8271763" cy="2243979"/>
          </a:xfrm>
          <a:prstGeom prst="roundRect">
            <a:avLst>
              <a:gd name="adj" fmla="val 33368"/>
            </a:avLst>
          </a:prstGeom>
          <a:solidFill>
            <a:srgbClr val="FAD586"/>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179C507C-79DA-4C92-BEF6-438F556DAF02}"/>
              </a:ext>
            </a:extLst>
          </p:cNvPr>
          <p:cNvSpPr txBox="1"/>
          <p:nvPr/>
        </p:nvSpPr>
        <p:spPr>
          <a:xfrm>
            <a:off x="2285800" y="3137954"/>
            <a:ext cx="7697021" cy="784830"/>
          </a:xfrm>
          <a:prstGeom prst="rect">
            <a:avLst/>
          </a:prstGeom>
          <a:noFill/>
        </p:spPr>
        <p:txBody>
          <a:bodyPr wrap="square" rtlCol="0">
            <a:spAutoFit/>
          </a:bodyPr>
          <a:lstStyle/>
          <a:p>
            <a:pPr marL="0" lvl="1" algn="ctr"/>
            <a:r>
              <a:rPr lang="en-US" sz="4500" b="1" dirty="0">
                <a:ln>
                  <a:noFill/>
                  <a:prstDash val="dashDot"/>
                </a:ln>
                <a:solidFill>
                  <a:srgbClr val="194E48"/>
                </a:solidFill>
                <a:latin typeface="Times New Roman" panose="02020603050405020304" pitchFamily="18" charset="0"/>
                <a:ea typeface="#9Slide03 Roboto Medium" panose="02000000000000000000" pitchFamily="2" charset="0"/>
                <a:cs typeface="Times New Roman" panose="02020603050405020304" pitchFamily="18" charset="0"/>
              </a:rPr>
              <a:t>LUYỆN TẬP – VẬN DỤNG</a:t>
            </a:r>
          </a:p>
        </p:txBody>
      </p:sp>
      <p:pic>
        <p:nvPicPr>
          <p:cNvPr id="12" name="Picture 11" descr="Shape&#10;&#10;Description automatically generated with medium confidence">
            <a:extLst>
              <a:ext uri="{FF2B5EF4-FFF2-40B4-BE49-F238E27FC236}">
                <a16:creationId xmlns:a16="http://schemas.microsoft.com/office/drawing/2014/main" xmlns="" id="{ECC913AA-C012-4B61-890A-C557B970698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8410" t="81710" r="49706" b="7894"/>
          <a:stretch/>
        </p:blipFill>
        <p:spPr>
          <a:xfrm>
            <a:off x="2140058" y="4760439"/>
            <a:ext cx="592007" cy="517881"/>
          </a:xfrm>
          <a:prstGeom prst="rect">
            <a:avLst/>
          </a:prstGeom>
        </p:spPr>
      </p:pic>
      <p:pic>
        <p:nvPicPr>
          <p:cNvPr id="13" name="Picture 12" descr="Shape&#10;&#10;Description automatically generated with medium confidence">
            <a:extLst>
              <a:ext uri="{FF2B5EF4-FFF2-40B4-BE49-F238E27FC236}">
                <a16:creationId xmlns:a16="http://schemas.microsoft.com/office/drawing/2014/main" xmlns="" id="{8FCEED68-23BD-4003-A9C2-FDA6B6CD227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1156" t="2383" r="7686" b="79916"/>
          <a:stretch/>
        </p:blipFill>
        <p:spPr>
          <a:xfrm>
            <a:off x="8998501" y="690095"/>
            <a:ext cx="923114" cy="1464472"/>
          </a:xfrm>
          <a:prstGeom prst="rect">
            <a:avLst/>
          </a:prstGeom>
        </p:spPr>
      </p:pic>
      <p:pic>
        <p:nvPicPr>
          <p:cNvPr id="14" name="Picture 13" descr="Shape&#10;&#10;Description automatically generated with medium confidence">
            <a:extLst>
              <a:ext uri="{FF2B5EF4-FFF2-40B4-BE49-F238E27FC236}">
                <a16:creationId xmlns:a16="http://schemas.microsoft.com/office/drawing/2014/main" xmlns="" id="{B0459857-EAC7-4DC5-8022-28BC6C9A007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1156" t="2383" r="7686" b="79916"/>
          <a:stretch/>
        </p:blipFill>
        <p:spPr>
          <a:xfrm>
            <a:off x="9490038" y="4767789"/>
            <a:ext cx="674558" cy="1070151"/>
          </a:xfrm>
          <a:prstGeom prst="rect">
            <a:avLst/>
          </a:prstGeom>
        </p:spPr>
      </p:pic>
      <p:pic>
        <p:nvPicPr>
          <p:cNvPr id="15" name="Picture 14" descr="Shape&#10;&#10;Description automatically generated with medium confidence">
            <a:extLst>
              <a:ext uri="{FF2B5EF4-FFF2-40B4-BE49-F238E27FC236}">
                <a16:creationId xmlns:a16="http://schemas.microsoft.com/office/drawing/2014/main" xmlns="" id="{C254BA02-9823-4E9C-8431-A1858593E7D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156" t="2383" r="7686" b="79916"/>
          <a:stretch/>
        </p:blipFill>
        <p:spPr>
          <a:xfrm>
            <a:off x="916513" y="2724557"/>
            <a:ext cx="593292" cy="941227"/>
          </a:xfrm>
          <a:prstGeom prst="rect">
            <a:avLst/>
          </a:prstGeom>
        </p:spPr>
      </p:pic>
      <p:pic>
        <p:nvPicPr>
          <p:cNvPr id="16" name="Picture 15" descr="Shape&#10;&#10;Description automatically generated with medium confidence">
            <a:extLst>
              <a:ext uri="{FF2B5EF4-FFF2-40B4-BE49-F238E27FC236}">
                <a16:creationId xmlns:a16="http://schemas.microsoft.com/office/drawing/2014/main" xmlns="" id="{5FB90026-F50A-44AE-B63F-F63D801F7BF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4585" t="77099" r="25498"/>
          <a:stretch/>
        </p:blipFill>
        <p:spPr>
          <a:xfrm>
            <a:off x="2861086" y="4932035"/>
            <a:ext cx="711161" cy="817690"/>
          </a:xfrm>
          <a:prstGeom prst="rect">
            <a:avLst/>
          </a:prstGeom>
        </p:spPr>
      </p:pic>
      <p:pic>
        <p:nvPicPr>
          <p:cNvPr id="17" name="Picture 16" descr="Shape&#10;&#10;Description automatically generated with medium confidence">
            <a:extLst>
              <a:ext uri="{FF2B5EF4-FFF2-40B4-BE49-F238E27FC236}">
                <a16:creationId xmlns:a16="http://schemas.microsoft.com/office/drawing/2014/main" xmlns="" id="{2682D958-F74E-4952-9617-369370790FE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4585" t="77099" r="25498"/>
          <a:stretch/>
        </p:blipFill>
        <p:spPr>
          <a:xfrm>
            <a:off x="2925736" y="1090358"/>
            <a:ext cx="941866" cy="1082954"/>
          </a:xfrm>
          <a:prstGeom prst="rect">
            <a:avLst/>
          </a:prstGeom>
        </p:spPr>
      </p:pic>
      <p:pic>
        <p:nvPicPr>
          <p:cNvPr id="18" name="Picture 17" descr="Shape&#10;&#10;Description automatically generated with medium confidence">
            <a:extLst>
              <a:ext uri="{FF2B5EF4-FFF2-40B4-BE49-F238E27FC236}">
                <a16:creationId xmlns:a16="http://schemas.microsoft.com/office/drawing/2014/main" xmlns="" id="{1950C88C-05A9-461D-8885-841A0CC9815A}"/>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54585" t="77099" r="25498"/>
          <a:stretch/>
        </p:blipFill>
        <p:spPr>
          <a:xfrm>
            <a:off x="10747645" y="2428086"/>
            <a:ext cx="515692" cy="592941"/>
          </a:xfrm>
          <a:prstGeom prst="rect">
            <a:avLst/>
          </a:prstGeom>
        </p:spPr>
      </p:pic>
      <p:sp>
        <p:nvSpPr>
          <p:cNvPr id="19" name="Oval 18">
            <a:extLst>
              <a:ext uri="{FF2B5EF4-FFF2-40B4-BE49-F238E27FC236}">
                <a16:creationId xmlns:a16="http://schemas.microsoft.com/office/drawing/2014/main" xmlns="" id="{DC9C85FB-2AC1-4D56-8646-5E63DFBBCC8C}"/>
              </a:ext>
            </a:extLst>
          </p:cNvPr>
          <p:cNvSpPr/>
          <p:nvPr/>
        </p:nvSpPr>
        <p:spPr>
          <a:xfrm>
            <a:off x="10328474" y="4112334"/>
            <a:ext cx="165800" cy="165800"/>
          </a:xfrm>
          <a:prstGeom prst="ellipse">
            <a:avLst/>
          </a:prstGeom>
          <a:solidFill>
            <a:srgbClr val="96BB7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0" name="Oval 19">
            <a:extLst>
              <a:ext uri="{FF2B5EF4-FFF2-40B4-BE49-F238E27FC236}">
                <a16:creationId xmlns:a16="http://schemas.microsoft.com/office/drawing/2014/main" xmlns="" id="{E984F06B-3536-4CEA-98E6-D857BCA9190E}"/>
              </a:ext>
            </a:extLst>
          </p:cNvPr>
          <p:cNvSpPr/>
          <p:nvPr/>
        </p:nvSpPr>
        <p:spPr>
          <a:xfrm>
            <a:off x="7328018" y="5038546"/>
            <a:ext cx="290183" cy="290183"/>
          </a:xfrm>
          <a:prstGeom prst="ellipse">
            <a:avLst/>
          </a:prstGeom>
          <a:solidFill>
            <a:srgbClr val="96BB7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1" name="Oval 20">
            <a:extLst>
              <a:ext uri="{FF2B5EF4-FFF2-40B4-BE49-F238E27FC236}">
                <a16:creationId xmlns:a16="http://schemas.microsoft.com/office/drawing/2014/main" xmlns="" id="{560B7DCC-3951-4495-9CFD-926B1A3CFD18}"/>
              </a:ext>
            </a:extLst>
          </p:cNvPr>
          <p:cNvSpPr/>
          <p:nvPr/>
        </p:nvSpPr>
        <p:spPr>
          <a:xfrm>
            <a:off x="8998501" y="2256676"/>
            <a:ext cx="165800" cy="165800"/>
          </a:xfrm>
          <a:prstGeom prst="ellipse">
            <a:avLst/>
          </a:prstGeom>
          <a:solidFill>
            <a:srgbClr val="96BB7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2" name="Oval 21">
            <a:extLst>
              <a:ext uri="{FF2B5EF4-FFF2-40B4-BE49-F238E27FC236}">
                <a16:creationId xmlns:a16="http://schemas.microsoft.com/office/drawing/2014/main" xmlns="" id="{52D54EEB-7403-45D5-B05D-2023316523F1}"/>
              </a:ext>
            </a:extLst>
          </p:cNvPr>
          <p:cNvSpPr/>
          <p:nvPr/>
        </p:nvSpPr>
        <p:spPr>
          <a:xfrm>
            <a:off x="1790359" y="2855227"/>
            <a:ext cx="165800" cy="165800"/>
          </a:xfrm>
          <a:prstGeom prst="ellipse">
            <a:avLst/>
          </a:prstGeom>
          <a:solidFill>
            <a:srgbClr val="96BB7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23" name="Picture 22" descr="Shape&#10;&#10;Description automatically generated with medium confidence">
            <a:extLst>
              <a:ext uri="{FF2B5EF4-FFF2-40B4-BE49-F238E27FC236}">
                <a16:creationId xmlns:a16="http://schemas.microsoft.com/office/drawing/2014/main" xmlns="" id="{41EDD051-0439-4067-B79C-DCE7CA2F7816}"/>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38410" t="81710" r="49706" b="7894"/>
          <a:stretch/>
        </p:blipFill>
        <p:spPr>
          <a:xfrm>
            <a:off x="7868775" y="1572290"/>
            <a:ext cx="744263" cy="651073"/>
          </a:xfrm>
          <a:prstGeom prst="rect">
            <a:avLst/>
          </a:prstGeom>
        </p:spPr>
      </p:pic>
      <p:pic>
        <p:nvPicPr>
          <p:cNvPr id="24" name="Picture 23" descr="Shape&#10;&#10;Description automatically generated with medium confidence">
            <a:extLst>
              <a:ext uri="{FF2B5EF4-FFF2-40B4-BE49-F238E27FC236}">
                <a16:creationId xmlns:a16="http://schemas.microsoft.com/office/drawing/2014/main" xmlns="" id="{45875829-5FA2-4246-B0D4-E9D98F28D656}"/>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76627" t="23558" r="11489" b="66046"/>
          <a:stretch/>
        </p:blipFill>
        <p:spPr>
          <a:xfrm>
            <a:off x="5629787" y="4876751"/>
            <a:ext cx="520930" cy="455704"/>
          </a:xfrm>
          <a:prstGeom prst="rect">
            <a:avLst/>
          </a:prstGeom>
        </p:spPr>
      </p:pic>
    </p:spTree>
    <p:extLst>
      <p:ext uri="{BB962C8B-B14F-4D97-AF65-F5344CB8AC3E}">
        <p14:creationId xmlns:p14="http://schemas.microsoft.com/office/powerpoint/2010/main" val="42230769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outVertical)">
                                      <p:cBhvr>
                                        <p:cTn id="13" dur="500"/>
                                        <p:tgtEl>
                                          <p:spTgt spid="6"/>
                                        </p:tgtEl>
                                      </p:cBhvr>
                                    </p:animEffect>
                                  </p:childTnLst>
                                </p:cTn>
                              </p:par>
                              <p:par>
                                <p:cTn id="14" presetID="16" presetClass="entr" presetSubtype="37"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outVertical)">
                                      <p:cBhvr>
                                        <p:cTn id="16" dur="500"/>
                                        <p:tgtEl>
                                          <p:spTgt spid="7"/>
                                        </p:tgtEl>
                                      </p:cBhvr>
                                    </p:animEffect>
                                  </p:childTnLst>
                                </p:cTn>
                              </p:par>
                              <p:par>
                                <p:cTn id="17" presetID="16" presetClass="entr" presetSubtype="37"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outVertical)">
                                      <p:cBhvr>
                                        <p:cTn id="19" dur="500"/>
                                        <p:tgtEl>
                                          <p:spTgt spid="8"/>
                                        </p:tgtEl>
                                      </p:cBhvr>
                                    </p:animEffect>
                                  </p:childTnLst>
                                </p:cTn>
                              </p:par>
                              <p:par>
                                <p:cTn id="20" presetID="16" presetClass="entr" presetSubtype="37"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outVertical)">
                                      <p:cBhvr>
                                        <p:cTn id="22" dur="500"/>
                                        <p:tgtEl>
                                          <p:spTgt spid="9"/>
                                        </p:tgtEl>
                                      </p:cBhvr>
                                    </p:animEffect>
                                  </p:childTnLst>
                                </p:cTn>
                              </p:par>
                              <p:par>
                                <p:cTn id="23" presetID="16" presetClass="entr" presetSubtype="37"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arn(outVertical)">
                                      <p:cBhvr>
                                        <p:cTn id="25" dur="500"/>
                                        <p:tgtEl>
                                          <p:spTgt spid="10"/>
                                        </p:tgtEl>
                                      </p:cBhvr>
                                    </p:animEffect>
                                  </p:childTnLst>
                                </p:cTn>
                              </p:par>
                              <p:par>
                                <p:cTn id="26" presetID="16" presetClass="entr" presetSubtype="37"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barn(outVertical)">
                                      <p:cBhvr>
                                        <p:cTn id="28" dur="500"/>
                                        <p:tgtEl>
                                          <p:spTgt spid="11"/>
                                        </p:tgtEl>
                                      </p:cBhvr>
                                    </p:animEffect>
                                  </p:childTnLst>
                                </p:cTn>
                              </p:par>
                              <p:par>
                                <p:cTn id="29" presetID="16" presetClass="entr" presetSubtype="37"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barn(outVertical)">
                                      <p:cBhvr>
                                        <p:cTn id="31" dur="500"/>
                                        <p:tgtEl>
                                          <p:spTgt spid="12"/>
                                        </p:tgtEl>
                                      </p:cBhvr>
                                    </p:animEffect>
                                  </p:childTnLst>
                                </p:cTn>
                              </p:par>
                              <p:par>
                                <p:cTn id="32" presetID="16" presetClass="entr" presetSubtype="37" fill="hold"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barn(outVertical)">
                                      <p:cBhvr>
                                        <p:cTn id="34" dur="500"/>
                                        <p:tgtEl>
                                          <p:spTgt spid="13"/>
                                        </p:tgtEl>
                                      </p:cBhvr>
                                    </p:animEffect>
                                  </p:childTnLst>
                                </p:cTn>
                              </p:par>
                              <p:par>
                                <p:cTn id="35" presetID="16" presetClass="entr" presetSubtype="37"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outVertical)">
                                      <p:cBhvr>
                                        <p:cTn id="37" dur="500"/>
                                        <p:tgtEl>
                                          <p:spTgt spid="14"/>
                                        </p:tgtEl>
                                      </p:cBhvr>
                                    </p:animEffect>
                                  </p:childTnLst>
                                </p:cTn>
                              </p:par>
                              <p:par>
                                <p:cTn id="38" presetID="16" presetClass="entr" presetSubtype="37" fill="hold"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barn(outVertical)">
                                      <p:cBhvr>
                                        <p:cTn id="40" dur="500"/>
                                        <p:tgtEl>
                                          <p:spTgt spid="15"/>
                                        </p:tgtEl>
                                      </p:cBhvr>
                                    </p:animEffect>
                                  </p:childTnLst>
                                </p:cTn>
                              </p:par>
                              <p:par>
                                <p:cTn id="41" presetID="16" presetClass="entr" presetSubtype="37" fill="hold"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barn(outVertical)">
                                      <p:cBhvr>
                                        <p:cTn id="43" dur="500"/>
                                        <p:tgtEl>
                                          <p:spTgt spid="16"/>
                                        </p:tgtEl>
                                      </p:cBhvr>
                                    </p:animEffect>
                                  </p:childTnLst>
                                </p:cTn>
                              </p:par>
                              <p:par>
                                <p:cTn id="44" presetID="16" presetClass="entr" presetSubtype="37" fill="hold"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barn(outVertical)">
                                      <p:cBhvr>
                                        <p:cTn id="46" dur="500"/>
                                        <p:tgtEl>
                                          <p:spTgt spid="17"/>
                                        </p:tgtEl>
                                      </p:cBhvr>
                                    </p:animEffect>
                                  </p:childTnLst>
                                </p:cTn>
                              </p:par>
                              <p:par>
                                <p:cTn id="47" presetID="16" presetClass="entr" presetSubtype="37" fill="hold" nodeType="with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barn(outVertical)">
                                      <p:cBhvr>
                                        <p:cTn id="49" dur="500"/>
                                        <p:tgtEl>
                                          <p:spTgt spid="18"/>
                                        </p:tgtEl>
                                      </p:cBhvr>
                                    </p:animEffect>
                                  </p:childTnLst>
                                </p:cTn>
                              </p:par>
                              <p:par>
                                <p:cTn id="50" presetID="16" presetClass="entr" presetSubtype="37"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barn(outVertical)">
                                      <p:cBhvr>
                                        <p:cTn id="52" dur="500"/>
                                        <p:tgtEl>
                                          <p:spTgt spid="19"/>
                                        </p:tgtEl>
                                      </p:cBhvr>
                                    </p:animEffect>
                                  </p:childTnLst>
                                </p:cTn>
                              </p:par>
                              <p:par>
                                <p:cTn id="53" presetID="16" presetClass="entr" presetSubtype="37"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barn(outVertical)">
                                      <p:cBhvr>
                                        <p:cTn id="55" dur="500"/>
                                        <p:tgtEl>
                                          <p:spTgt spid="20"/>
                                        </p:tgtEl>
                                      </p:cBhvr>
                                    </p:animEffect>
                                  </p:childTnLst>
                                </p:cTn>
                              </p:par>
                              <p:par>
                                <p:cTn id="56" presetID="16" presetClass="entr" presetSubtype="37" fill="hold" grpId="0"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barn(outVertical)">
                                      <p:cBhvr>
                                        <p:cTn id="58" dur="500"/>
                                        <p:tgtEl>
                                          <p:spTgt spid="21"/>
                                        </p:tgtEl>
                                      </p:cBhvr>
                                    </p:animEffect>
                                  </p:childTnLst>
                                </p:cTn>
                              </p:par>
                              <p:par>
                                <p:cTn id="59" presetID="16" presetClass="entr" presetSubtype="37" fill="hold" grpId="0" nodeType="withEffect">
                                  <p:stCondLst>
                                    <p:cond delay="0"/>
                                  </p:stCondLst>
                                  <p:childTnLst>
                                    <p:set>
                                      <p:cBhvr>
                                        <p:cTn id="60" dur="1" fill="hold">
                                          <p:stCondLst>
                                            <p:cond delay="0"/>
                                          </p:stCondLst>
                                        </p:cTn>
                                        <p:tgtEl>
                                          <p:spTgt spid="22"/>
                                        </p:tgtEl>
                                        <p:attrNameLst>
                                          <p:attrName>style.visibility</p:attrName>
                                        </p:attrNameLst>
                                      </p:cBhvr>
                                      <p:to>
                                        <p:strVal val="visible"/>
                                      </p:to>
                                    </p:set>
                                    <p:animEffect transition="in" filter="barn(outVertical)">
                                      <p:cBhvr>
                                        <p:cTn id="61" dur="500"/>
                                        <p:tgtEl>
                                          <p:spTgt spid="22"/>
                                        </p:tgtEl>
                                      </p:cBhvr>
                                    </p:animEffect>
                                  </p:childTnLst>
                                </p:cTn>
                              </p:par>
                              <p:par>
                                <p:cTn id="62" presetID="16" presetClass="entr" presetSubtype="37" fill="hold" nodeType="with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barn(outVertical)">
                                      <p:cBhvr>
                                        <p:cTn id="64" dur="500"/>
                                        <p:tgtEl>
                                          <p:spTgt spid="23"/>
                                        </p:tgtEl>
                                      </p:cBhvr>
                                    </p:animEffect>
                                  </p:childTnLst>
                                </p:cTn>
                              </p:par>
                              <p:par>
                                <p:cTn id="65" presetID="16" presetClass="entr" presetSubtype="37" fill="hold" nodeType="withEffect">
                                  <p:stCondLst>
                                    <p:cond delay="0"/>
                                  </p:stCondLst>
                                  <p:childTnLst>
                                    <p:set>
                                      <p:cBhvr>
                                        <p:cTn id="66" dur="1" fill="hold">
                                          <p:stCondLst>
                                            <p:cond delay="0"/>
                                          </p:stCondLst>
                                        </p:cTn>
                                        <p:tgtEl>
                                          <p:spTgt spid="24"/>
                                        </p:tgtEl>
                                        <p:attrNameLst>
                                          <p:attrName>style.visibility</p:attrName>
                                        </p:attrNameLst>
                                      </p:cBhvr>
                                      <p:to>
                                        <p:strVal val="visible"/>
                                      </p:to>
                                    </p:set>
                                    <p:animEffect transition="in" filter="barn(outVertical)">
                                      <p:cBhvr>
                                        <p:cTn id="6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9" grpId="0" animBg="1"/>
      <p:bldP spid="10" grpId="0" animBg="1"/>
      <p:bldP spid="11" grpId="0"/>
      <p:bldP spid="19" grpId="0" animBg="1"/>
      <p:bldP spid="20" grpId="0" animBg="1"/>
      <p:bldP spid="21" grpId="0" animBg="1"/>
      <p:bldP spid="2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Vượt chướng ngại vật học Trường Quân sự Hoàng gia Canada Chứng nhiếp ảnh  Clip nghệ thuật - vượt chướng ngại vật png tải về - Miễn phí trong suốt  Chơi pn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99889">
                        <a14:foregroundMark x1="18111" y1="1875" x2="20333" y2="52917"/>
                        <a14:foregroundMark x1="12556" y1="27917" x2="12556" y2="27917"/>
                        <a14:foregroundMark x1="24000" y1="29167" x2="24000" y2="29167"/>
                        <a14:foregroundMark x1="26667" y1="27500" x2="26667" y2="27500"/>
                        <a14:foregroundMark x1="24444" y1="33333" x2="24444" y2="33333"/>
                        <a14:foregroundMark x1="14000" y1="4375" x2="14000" y2="4375"/>
                        <a14:foregroundMark x1="15667" y1="4375" x2="15667" y2="4375"/>
                        <a14:foregroundMark x1="12333" y1="50625" x2="12333" y2="50625"/>
                        <a14:foregroundMark x1="44778" y1="44167" x2="44778" y2="44167"/>
                        <a14:foregroundMark x1="50333" y1="3333" x2="44778" y2="41458"/>
                        <a14:foregroundMark x1="39444" y1="21458" x2="39444" y2="21458"/>
                        <a14:foregroundMark x1="13000" y1="25625" x2="13000" y2="25625"/>
                        <a14:foregroundMark x1="21556" y1="13750" x2="21556" y2="13750"/>
                        <a14:foregroundMark x1="86556" y1="2500" x2="83556" y2="40208"/>
                        <a14:foregroundMark x1="78556" y1="17500" x2="78556" y2="17500"/>
                        <a14:foregroundMark x1="74111" y1="6458" x2="74111" y2="6458"/>
                        <a14:foregroundMark x1="95667" y1="14375" x2="95667" y2="14375"/>
                        <a14:foregroundMark x1="95778" y1="7083" x2="95778" y2="7083"/>
                        <a14:foregroundMark x1="90111" y1="55625" x2="90111" y2="55625"/>
                        <a14:foregroundMark x1="89889" y1="60208" x2="89889" y2="60208"/>
                        <a14:foregroundMark x1="49222" y1="54167" x2="49222" y2="54167"/>
                      </a14:backgroundRemoval>
                    </a14:imgEffect>
                  </a14:imgLayer>
                </a14:imgProps>
              </a:ext>
              <a:ext uri="{28A0092B-C50C-407E-A947-70E740481C1C}">
                <a14:useLocalDpi xmlns:a14="http://schemas.microsoft.com/office/drawing/2010/main" val="0"/>
              </a:ext>
            </a:extLst>
          </a:blip>
          <a:srcRect/>
          <a:stretch>
            <a:fillRect/>
          </a:stretch>
        </p:blipFill>
        <p:spPr bwMode="auto">
          <a:xfrm>
            <a:off x="1771941" y="2180008"/>
            <a:ext cx="8771233" cy="4677992"/>
          </a:xfrm>
          <a:prstGeom prst="rect">
            <a:avLst/>
          </a:prstGeom>
          <a:noFill/>
          <a:extLst>
            <a:ext uri="{909E8E84-426E-40DD-AFC4-6F175D3DCCD1}">
              <a14:hiddenFill xmlns:a14="http://schemas.microsoft.com/office/drawing/2010/main">
                <a:solidFill>
                  <a:srgbClr val="FFFFFF"/>
                </a:solidFill>
              </a14:hiddenFill>
            </a:ext>
          </a:extLst>
        </p:spPr>
      </p:pic>
      <p:sp>
        <p:nvSpPr>
          <p:cNvPr id="5" name="Google Shape;1554;p57"/>
          <p:cNvSpPr txBox="1">
            <a:spLocks/>
          </p:cNvSpPr>
          <p:nvPr/>
        </p:nvSpPr>
        <p:spPr>
          <a:xfrm>
            <a:off x="1672033" y="632748"/>
            <a:ext cx="8971047" cy="769935"/>
          </a:xfrm>
          <a:prstGeom prst="rect">
            <a:avLst/>
          </a:prstGeom>
          <a:noFill/>
          <a:ln>
            <a:noFill/>
          </a:ln>
        </p:spPr>
        <p:txBody>
          <a:bodyPr spcFirstLastPara="1" wrap="square" lIns="68569" tIns="68569" rIns="68569" bIns="68569"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8000"/>
              <a:buFont typeface="Ranchers"/>
              <a:buNone/>
              <a:defRPr sz="4500" b="0" i="0" u="none" strike="noStrike" cap="none">
                <a:solidFill>
                  <a:schemeClr val="dk1"/>
                </a:solidFill>
                <a:latin typeface="Ranchers"/>
                <a:ea typeface="Ranchers"/>
                <a:cs typeface="Ranchers"/>
                <a:sym typeface="Ranchers"/>
              </a:defRPr>
            </a:lvl1pPr>
            <a:lvl2pPr marR="0" lvl="1"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2pPr>
            <a:lvl3pPr marR="0" lvl="2"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3pPr>
            <a:lvl4pPr marR="0" lvl="3"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4pPr>
            <a:lvl5pPr marR="0" lvl="4"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5pPr>
            <a:lvl6pPr marR="0" lvl="5"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6pPr>
            <a:lvl7pPr marR="0" lvl="6"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7pPr>
            <a:lvl8pPr marR="0" lvl="7"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8pPr>
            <a:lvl9pPr marR="0" lvl="8"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9pPr>
          </a:lstStyle>
          <a:p>
            <a:pPr defTabSz="685800">
              <a:buClr>
                <a:srgbClr val="E32747"/>
              </a:buClr>
              <a:defRPr/>
            </a:pPr>
            <a:r>
              <a:rPr lang="en-US" sz="6600" b="1" kern="0" dirty="0" err="1">
                <a:solidFill>
                  <a:schemeClr val="accent1">
                    <a:lumMod val="10000"/>
                  </a:schemeClr>
                </a:solidFill>
                <a:latin typeface="Times New Roman" panose="02020603050405020304" pitchFamily="18" charset="0"/>
                <a:cs typeface="Times New Roman" panose="02020603050405020304" pitchFamily="18" charset="0"/>
              </a:rPr>
              <a:t>Vượt</a:t>
            </a:r>
            <a:r>
              <a:rPr lang="en-US" sz="66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6600" b="1" kern="0" dirty="0" err="1">
                <a:solidFill>
                  <a:schemeClr val="accent1">
                    <a:lumMod val="10000"/>
                  </a:schemeClr>
                </a:solidFill>
                <a:latin typeface="Times New Roman" panose="02020603050405020304" pitchFamily="18" charset="0"/>
                <a:cs typeface="Times New Roman" panose="02020603050405020304" pitchFamily="18" charset="0"/>
              </a:rPr>
              <a:t>chướng</a:t>
            </a:r>
            <a:r>
              <a:rPr lang="en-US" sz="66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6600" b="1" kern="0" dirty="0" err="1">
                <a:solidFill>
                  <a:schemeClr val="accent1">
                    <a:lumMod val="10000"/>
                  </a:schemeClr>
                </a:solidFill>
                <a:latin typeface="Times New Roman" panose="02020603050405020304" pitchFamily="18" charset="0"/>
                <a:cs typeface="Times New Roman" panose="02020603050405020304" pitchFamily="18" charset="0"/>
              </a:rPr>
              <a:t>ngại</a:t>
            </a:r>
            <a:r>
              <a:rPr lang="en-US" sz="66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6600" b="1" kern="0" dirty="0" err="1">
                <a:solidFill>
                  <a:schemeClr val="accent1">
                    <a:lumMod val="10000"/>
                  </a:schemeClr>
                </a:solidFill>
                <a:latin typeface="Times New Roman" panose="02020603050405020304" pitchFamily="18" charset="0"/>
                <a:cs typeface="Times New Roman" panose="02020603050405020304" pitchFamily="18" charset="0"/>
              </a:rPr>
              <a:t>vật</a:t>
            </a:r>
            <a:endParaRPr lang="en-US" sz="6600" b="1" kern="0" dirty="0">
              <a:solidFill>
                <a:schemeClr val="accent1">
                  <a:lumMod val="1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111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900" decel="100000" fill="hold"/>
                                        <p:tgtEl>
                                          <p:spTgt spid="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 descr="Vượt chướng ngại vật học Trường Quân sự Hoàng gia Canada Chứng nhiếp ảnh  Clip nghệ thuật - vượt chướng ngại vật png tải về - Miễn phí trong suốt  Chơi pn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99889">
                        <a14:foregroundMark x1="18111" y1="1875" x2="20333" y2="52917"/>
                        <a14:foregroundMark x1="12556" y1="27917" x2="12556" y2="27917"/>
                        <a14:foregroundMark x1="24000" y1="29167" x2="24000" y2="29167"/>
                        <a14:foregroundMark x1="26667" y1="27500" x2="26667" y2="27500"/>
                        <a14:foregroundMark x1="24444" y1="33333" x2="24444" y2="33333"/>
                        <a14:foregroundMark x1="14000" y1="4375" x2="14000" y2="4375"/>
                        <a14:foregroundMark x1="15667" y1="4375" x2="15667" y2="4375"/>
                        <a14:foregroundMark x1="12333" y1="50625" x2="12333" y2="50625"/>
                        <a14:foregroundMark x1="44778" y1="44167" x2="44778" y2="44167"/>
                        <a14:foregroundMark x1="50333" y1="3333" x2="44778" y2="41458"/>
                        <a14:foregroundMark x1="39444" y1="21458" x2="39444" y2="21458"/>
                        <a14:foregroundMark x1="13000" y1="25625" x2="13000" y2="25625"/>
                        <a14:foregroundMark x1="21556" y1="13750" x2="21556" y2="13750"/>
                        <a14:foregroundMark x1="86556" y1="2500" x2="83556" y2="40208"/>
                        <a14:foregroundMark x1="78556" y1="17500" x2="78556" y2="17500"/>
                        <a14:foregroundMark x1="74111" y1="6458" x2="74111" y2="6458"/>
                        <a14:foregroundMark x1="95667" y1="14375" x2="95667" y2="14375"/>
                        <a14:foregroundMark x1="95778" y1="7083" x2="95778" y2="7083"/>
                        <a14:foregroundMark x1="90111" y1="55625" x2="90111" y2="55625"/>
                        <a14:foregroundMark x1="89889" y1="60208" x2="89889" y2="60208"/>
                        <a14:foregroundMark x1="49222" y1="54167" x2="49222" y2="54167"/>
                      </a14:backgroundRemoval>
                    </a14:imgEffect>
                  </a14:imgLayer>
                </a14:imgProps>
              </a:ext>
              <a:ext uri="{28A0092B-C50C-407E-A947-70E740481C1C}">
                <a14:useLocalDpi xmlns:a14="http://schemas.microsoft.com/office/drawing/2010/main" val="0"/>
              </a:ext>
            </a:extLst>
          </a:blip>
          <a:srcRect/>
          <a:stretch>
            <a:fillRect/>
          </a:stretch>
        </p:blipFill>
        <p:spPr bwMode="auto">
          <a:xfrm>
            <a:off x="728027" y="1266996"/>
            <a:ext cx="5057894" cy="2697544"/>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1554;p57"/>
          <p:cNvSpPr txBox="1">
            <a:spLocks/>
          </p:cNvSpPr>
          <p:nvPr/>
        </p:nvSpPr>
        <p:spPr>
          <a:xfrm>
            <a:off x="3174293" y="231696"/>
            <a:ext cx="6646986" cy="769935"/>
          </a:xfrm>
          <a:prstGeom prst="rect">
            <a:avLst/>
          </a:prstGeom>
          <a:noFill/>
          <a:ln>
            <a:noFill/>
          </a:ln>
        </p:spPr>
        <p:txBody>
          <a:bodyPr spcFirstLastPara="1" wrap="square" lIns="68569" tIns="68569" rIns="68569" bIns="68569"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8000"/>
              <a:buFont typeface="Ranchers"/>
              <a:buNone/>
              <a:defRPr sz="4500" b="0" i="0" u="none" strike="noStrike" cap="none">
                <a:solidFill>
                  <a:schemeClr val="dk1"/>
                </a:solidFill>
                <a:latin typeface="Ranchers"/>
                <a:ea typeface="Ranchers"/>
                <a:cs typeface="Ranchers"/>
                <a:sym typeface="Ranchers"/>
              </a:defRPr>
            </a:lvl1pPr>
            <a:lvl2pPr marR="0" lvl="1"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2pPr>
            <a:lvl3pPr marR="0" lvl="2"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3pPr>
            <a:lvl4pPr marR="0" lvl="3"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4pPr>
            <a:lvl5pPr marR="0" lvl="4"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5pPr>
            <a:lvl6pPr marR="0" lvl="5"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6pPr>
            <a:lvl7pPr marR="0" lvl="6"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7pPr>
            <a:lvl8pPr marR="0" lvl="7"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8pPr>
            <a:lvl9pPr marR="0" lvl="8" algn="ctr" rtl="0">
              <a:lnSpc>
                <a:spcPct val="100000"/>
              </a:lnSpc>
              <a:spcBef>
                <a:spcPts val="0"/>
              </a:spcBef>
              <a:spcAft>
                <a:spcPts val="0"/>
              </a:spcAft>
              <a:buClr>
                <a:schemeClr val="dk1"/>
              </a:buClr>
              <a:buSzPts val="8000"/>
              <a:buFont typeface="Ranchers"/>
              <a:buNone/>
              <a:defRPr sz="8000" b="0" i="0" u="none" strike="noStrike" cap="none">
                <a:solidFill>
                  <a:schemeClr val="dk1"/>
                </a:solidFill>
                <a:latin typeface="Ranchers"/>
                <a:ea typeface="Ranchers"/>
                <a:cs typeface="Ranchers"/>
                <a:sym typeface="Ranchers"/>
              </a:defRPr>
            </a:lvl9pPr>
          </a:lstStyle>
          <a:p>
            <a:pPr defTabSz="685800">
              <a:buClr>
                <a:srgbClr val="E32747"/>
              </a:buClr>
              <a:defRPr/>
            </a:pPr>
            <a:r>
              <a:rPr lang="en-US" sz="5000" b="1" kern="0" dirty="0" err="1">
                <a:solidFill>
                  <a:schemeClr val="accent1">
                    <a:lumMod val="10000"/>
                  </a:schemeClr>
                </a:solidFill>
                <a:latin typeface="Times New Roman" panose="02020603050405020304" pitchFamily="18" charset="0"/>
                <a:cs typeface="Times New Roman" panose="02020603050405020304" pitchFamily="18" charset="0"/>
              </a:rPr>
              <a:t>Vượt</a:t>
            </a:r>
            <a:r>
              <a:rPr lang="en-US" sz="50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5000" b="1" kern="0" dirty="0" err="1">
                <a:solidFill>
                  <a:schemeClr val="accent1">
                    <a:lumMod val="10000"/>
                  </a:schemeClr>
                </a:solidFill>
                <a:latin typeface="Times New Roman" panose="02020603050405020304" pitchFamily="18" charset="0"/>
                <a:cs typeface="Times New Roman" panose="02020603050405020304" pitchFamily="18" charset="0"/>
              </a:rPr>
              <a:t>chướng</a:t>
            </a:r>
            <a:r>
              <a:rPr lang="en-US" sz="50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5000" b="1" kern="0" dirty="0" err="1">
                <a:solidFill>
                  <a:schemeClr val="accent1">
                    <a:lumMod val="10000"/>
                  </a:schemeClr>
                </a:solidFill>
                <a:latin typeface="Times New Roman" panose="02020603050405020304" pitchFamily="18" charset="0"/>
                <a:cs typeface="Times New Roman" panose="02020603050405020304" pitchFamily="18" charset="0"/>
              </a:rPr>
              <a:t>ngại</a:t>
            </a:r>
            <a:r>
              <a:rPr lang="en-US" sz="5000" b="1" kern="0" dirty="0">
                <a:solidFill>
                  <a:schemeClr val="accent1">
                    <a:lumMod val="10000"/>
                  </a:schemeClr>
                </a:solidFill>
                <a:latin typeface="Times New Roman" panose="02020603050405020304" pitchFamily="18" charset="0"/>
                <a:cs typeface="Times New Roman" panose="02020603050405020304" pitchFamily="18" charset="0"/>
              </a:rPr>
              <a:t> </a:t>
            </a:r>
            <a:r>
              <a:rPr lang="en-US" sz="5000" b="1" kern="0" dirty="0" err="1">
                <a:solidFill>
                  <a:schemeClr val="accent1">
                    <a:lumMod val="10000"/>
                  </a:schemeClr>
                </a:solidFill>
                <a:latin typeface="Times New Roman" panose="02020603050405020304" pitchFamily="18" charset="0"/>
                <a:cs typeface="Times New Roman" panose="02020603050405020304" pitchFamily="18" charset="0"/>
              </a:rPr>
              <a:t>vật</a:t>
            </a:r>
            <a:endParaRPr lang="en-US" sz="5000" b="1" kern="0" dirty="0">
              <a:solidFill>
                <a:schemeClr val="accent1">
                  <a:lumMod val="10000"/>
                </a:schemeClr>
              </a:solidFill>
              <a:latin typeface="Times New Roman" panose="02020603050405020304" pitchFamily="18" charset="0"/>
              <a:cs typeface="Times New Roman" panose="02020603050405020304" pitchFamily="18" charset="0"/>
            </a:endParaRPr>
          </a:p>
        </p:txBody>
      </p:sp>
      <p:sp>
        <p:nvSpPr>
          <p:cNvPr id="7" name="Google Shape;3136;p34"/>
          <p:cNvSpPr/>
          <p:nvPr/>
        </p:nvSpPr>
        <p:spPr>
          <a:xfrm>
            <a:off x="6305470" y="1796851"/>
            <a:ext cx="5255908" cy="1980510"/>
          </a:xfrm>
          <a:prstGeom prst="roundRect">
            <a:avLst>
              <a:gd name="adj" fmla="val 11267"/>
            </a:avLst>
          </a:prstGeom>
          <a:solidFill>
            <a:schemeClr val="accent4">
              <a:lumMod val="20000"/>
              <a:lumOff val="80000"/>
            </a:schemeClr>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5E261F"/>
              </a:solidFill>
              <a:effectLst/>
              <a:uLnTx/>
              <a:uFillTx/>
              <a:latin typeface="Times New Roman" panose="02020603050405020304" pitchFamily="18" charset="0"/>
              <a:cs typeface="Times New Roman" panose="02020603050405020304" pitchFamily="18" charset="0"/>
            </a:endParaRPr>
          </a:p>
        </p:txBody>
      </p:sp>
      <p:sp>
        <p:nvSpPr>
          <p:cNvPr id="8" name="Rectangle 7"/>
          <p:cNvSpPr/>
          <p:nvPr/>
        </p:nvSpPr>
        <p:spPr>
          <a:xfrm>
            <a:off x="6305471" y="1974063"/>
            <a:ext cx="5255907" cy="1626086"/>
          </a:xfrm>
          <a:prstGeom prst="rect">
            <a:avLst/>
          </a:prstGeom>
          <a:noFill/>
          <a:ln w="6350">
            <a:noFill/>
            <a:prstDash val="sysDot"/>
          </a:ln>
        </p:spPr>
        <p:txBody>
          <a:bodyPr wrap="square">
            <a:spAutoFit/>
          </a:bodyPr>
          <a:lstStyle/>
          <a:p>
            <a:pPr marL="0" marR="0" lvl="0" indent="0" algn="just" defTabSz="91440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300" b="0"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Chia lớp</a:t>
            </a:r>
            <a:r>
              <a:rPr kumimoji="0" lang="en-US" sz="2300" b="0" i="0" u="none" strike="noStrike" kern="0" cap="none" spc="0" normalizeH="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thành 6 </a:t>
            </a:r>
            <a:r>
              <a:rPr kumimoji="0" lang="en-US" sz="2300" b="0" i="0" u="none" strike="noStrike" kern="0" cap="none" spc="0" normalizeH="0" noProof="0" dirty="0" err="1">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đội</a:t>
            </a:r>
            <a:endParaRPr kumimoji="0" lang="en-US" sz="2300" b="0"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a:p>
            <a:pPr marL="0" marR="0" lvl="0" indent="0" algn="just" defTabSz="91440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300" b="0" i="0" u="none" strike="noStrike" kern="0" cap="none" spc="0" normalizeH="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vi-VN" sz="2300" b="0"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Vư</a:t>
            </a:r>
            <a:r>
              <a:rPr lang="en-US" sz="2300" kern="0" noProof="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ợt</a:t>
            </a:r>
            <a:r>
              <a:rPr lang="en-US" sz="2300" kern="0" noProof="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qua các </a:t>
            </a:r>
            <a:r>
              <a:rPr lang="en-US" sz="2300" kern="0" noProof="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chặng</a:t>
            </a:r>
            <a:r>
              <a:rPr lang="en-US" sz="2300" kern="0" noProof="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kern="0" noProof="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thử</a:t>
            </a:r>
            <a:r>
              <a:rPr lang="en-US" sz="2300" kern="0" noProof="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kern="0" noProof="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thách</a:t>
            </a:r>
            <a:r>
              <a:rPr lang="en-US" sz="2300" kern="0" noProof="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a:t>
            </a:r>
          </a:p>
          <a:p>
            <a:pPr marL="0" marR="0" lvl="0" indent="0" algn="just" defTabSz="91440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300" b="0" i="0" u="none" strike="noStrike" kern="0" cap="none" spc="0" normalizeH="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kern="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Đội</a:t>
            </a:r>
            <a:r>
              <a:rPr lang="en-US" sz="2300" kern="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đạt điểm </a:t>
            </a:r>
            <a:r>
              <a:rPr lang="en-US" sz="2300" kern="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cao</a:t>
            </a:r>
            <a:r>
              <a:rPr lang="en-US" sz="2300" kern="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kern="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nhất</a:t>
            </a:r>
            <a:r>
              <a:rPr lang="en-US" sz="2300" kern="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sẽ </a:t>
            </a:r>
            <a:r>
              <a:rPr lang="en-US" sz="2300" kern="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chiến</a:t>
            </a:r>
            <a:r>
              <a:rPr lang="en-US" sz="2300" kern="0" dirty="0">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kern="0" dirty="0" err="1">
                <a:solidFill>
                  <a:prstClr val="black">
                    <a:lumMod val="95000"/>
                    <a:lumOff val="5000"/>
                  </a:prstClr>
                </a:solidFill>
                <a:latin typeface="Times New Roman" panose="02020603050405020304" pitchFamily="18" charset="0"/>
                <a:ea typeface="#9Slide03 Roboto Medium" panose="02000000000000000000" pitchFamily="2" charset="0"/>
                <a:cs typeface="Times New Roman" panose="02020603050405020304" pitchFamily="18" charset="0"/>
              </a:rPr>
              <a:t>thắng</a:t>
            </a:r>
            <a:endParaRPr kumimoji="0" lang="en-US" sz="2300" b="0" i="0" u="none" strike="noStrike" kern="0" cap="none" spc="0" normalizeH="0" baseline="0" noProof="0" dirty="0">
              <a:ln>
                <a:noFill/>
              </a:ln>
              <a:solidFill>
                <a:prstClr val="black">
                  <a:lumMod val="95000"/>
                  <a:lumOff val="5000"/>
                </a:prstClr>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9" name="Picture 2" descr="Hình ảnh dấu chấm hỏi đẹp | Cartoon clip art, Cartoon boy, How to draw hands"/>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foregroundMark x1="29219" y1="20000" x2="29219" y2="20000"/>
                        <a14:foregroundMark x1="27969" y1="25156" x2="27969" y2="25156"/>
                        <a14:foregroundMark x1="29688" y1="29844" x2="29688" y2="29844"/>
                        <a14:foregroundMark x1="22188" y1="33594" x2="22188" y2="33594"/>
                        <a14:foregroundMark x1="23750" y1="41094" x2="23750" y2="41094"/>
                        <a14:foregroundMark x1="25469" y1="45625" x2="25469" y2="45625"/>
                        <a14:foregroundMark x1="46563" y1="36094" x2="46250" y2="45156"/>
                        <a14:foregroundMark x1="55156" y1="35000" x2="56875" y2="42813"/>
                        <a14:foregroundMark x1="71875" y1="24063" x2="71875" y2="24063"/>
                        <a14:foregroundMark x1="65313" y1="22969" x2="73281" y2="21406"/>
                        <a14:foregroundMark x1="66719" y1="35625" x2="66719" y2="35625"/>
                        <a14:foregroundMark x1="25156" y1="21719" x2="29219" y2="16875"/>
                      </a14:backgroundRemoval>
                    </a14:imgEffect>
                  </a14:imgLayer>
                </a14:imgProps>
              </a:ext>
              <a:ext uri="{28A0092B-C50C-407E-A947-70E740481C1C}">
                <a14:useLocalDpi xmlns:a14="http://schemas.microsoft.com/office/drawing/2010/main" val="0"/>
              </a:ext>
            </a:extLst>
          </a:blip>
          <a:srcRect/>
          <a:stretch>
            <a:fillRect/>
          </a:stretch>
        </p:blipFill>
        <p:spPr bwMode="auto">
          <a:xfrm>
            <a:off x="9821279" y="1188810"/>
            <a:ext cx="2588550" cy="2588551"/>
          </a:xfrm>
          <a:prstGeom prst="rect">
            <a:avLst/>
          </a:prstGeom>
          <a:noFill/>
          <a:extLst>
            <a:ext uri="{909E8E84-426E-40DD-AFC4-6F175D3DCCD1}">
              <a14:hiddenFill xmlns:a14="http://schemas.microsoft.com/office/drawing/2010/main">
                <a:solidFill>
                  <a:srgbClr val="FFFFFF"/>
                </a:solidFill>
              </a14:hiddenFill>
            </a:ext>
          </a:extLst>
        </p:spPr>
      </p:pic>
      <p:sp>
        <p:nvSpPr>
          <p:cNvPr id="21" name="Google Shape;24232;p48"/>
          <p:cNvSpPr/>
          <p:nvPr/>
        </p:nvSpPr>
        <p:spPr>
          <a:xfrm>
            <a:off x="1629446" y="4572581"/>
            <a:ext cx="1403200" cy="960800"/>
          </a:xfrm>
          <a:prstGeom prst="roundRect">
            <a:avLst>
              <a:gd name="adj" fmla="val 50000"/>
            </a:avLst>
          </a:prstGeom>
          <a:solidFill>
            <a:srgbClr val="FFAABE"/>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4000" kern="0">
                <a:solidFill>
                  <a:srgbClr val="684130"/>
                </a:solidFill>
                <a:latin typeface="Times New Roman" panose="02020603050405020304" pitchFamily="18" charset="0"/>
                <a:ea typeface="Rum Raisin"/>
                <a:cs typeface="Times New Roman" panose="02020603050405020304" pitchFamily="18" charset="0"/>
                <a:sym typeface="Rum Raisin"/>
              </a:rPr>
              <a:t>01</a:t>
            </a: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2" name="Google Shape;24233;p48"/>
          <p:cNvSpPr txBox="1"/>
          <p:nvPr/>
        </p:nvSpPr>
        <p:spPr>
          <a:xfrm>
            <a:off x="1157846" y="5793547"/>
            <a:ext cx="2346400" cy="919200"/>
          </a:xfrm>
          <a:prstGeom prst="rect">
            <a:avLst/>
          </a:prstGeom>
          <a:solidFill>
            <a:schemeClr val="bg2">
              <a:lumMod val="90000"/>
            </a:schemeClr>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lnSpc>
                <a:spcPct val="110000"/>
              </a:lnSpc>
              <a:buClr>
                <a:srgbClr val="000000"/>
              </a:buClr>
            </a:pPr>
            <a:r>
              <a:rPr lang="en-US" sz="2800" b="1" kern="0" dirty="0" err="1">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Thử</a:t>
            </a:r>
            <a:r>
              <a:rPr lang="en-US"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 tài </a:t>
            </a:r>
          </a:p>
          <a:p>
            <a:pPr algn="ctr" defTabSz="1219170">
              <a:lnSpc>
                <a:spcPct val="110000"/>
              </a:lnSpc>
              <a:buClr>
                <a:srgbClr val="000000"/>
              </a:buClr>
            </a:pPr>
            <a:r>
              <a:rPr lang="en-US" sz="2800" b="1" kern="0" dirty="0" err="1">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tính</a:t>
            </a:r>
            <a:r>
              <a:rPr lang="en-US"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 </a:t>
            </a:r>
            <a:r>
              <a:rPr lang="en-US" sz="2800" b="1" kern="0" dirty="0" err="1">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toán</a:t>
            </a:r>
            <a:endParaRPr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endParaRPr>
          </a:p>
        </p:txBody>
      </p:sp>
      <p:sp>
        <p:nvSpPr>
          <p:cNvPr id="23" name="Google Shape;24234;p48"/>
          <p:cNvSpPr txBox="1"/>
          <p:nvPr/>
        </p:nvSpPr>
        <p:spPr>
          <a:xfrm>
            <a:off x="3719067" y="5793547"/>
            <a:ext cx="2346400" cy="919200"/>
          </a:xfrm>
          <a:prstGeom prst="rect">
            <a:avLst/>
          </a:prstGeom>
          <a:solidFill>
            <a:schemeClr val="bg2">
              <a:lumMod val="90000"/>
            </a:schemeClr>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lnSpc>
                <a:spcPct val="110000"/>
              </a:lnSpc>
              <a:buClr>
                <a:srgbClr val="000000"/>
              </a:buClr>
            </a:pPr>
            <a:r>
              <a:rPr lang="en"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Vòng quay </a:t>
            </a:r>
          </a:p>
          <a:p>
            <a:pPr algn="ctr" defTabSz="1219170">
              <a:lnSpc>
                <a:spcPct val="110000"/>
              </a:lnSpc>
              <a:buClr>
                <a:srgbClr val="000000"/>
              </a:buClr>
            </a:pPr>
            <a:r>
              <a:rPr lang="en"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may mắn</a:t>
            </a:r>
            <a:endParaRPr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endParaRPr>
          </a:p>
        </p:txBody>
      </p:sp>
      <p:sp>
        <p:nvSpPr>
          <p:cNvPr id="24" name="Google Shape;24235;p48"/>
          <p:cNvSpPr txBox="1"/>
          <p:nvPr/>
        </p:nvSpPr>
        <p:spPr>
          <a:xfrm>
            <a:off x="6280289" y="5793547"/>
            <a:ext cx="2346400" cy="919200"/>
          </a:xfrm>
          <a:prstGeom prst="rect">
            <a:avLst/>
          </a:prstGeom>
          <a:solidFill>
            <a:schemeClr val="bg2">
              <a:lumMod val="90000"/>
            </a:schemeClr>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lnSpc>
                <a:spcPct val="110000"/>
              </a:lnSpc>
              <a:buClr>
                <a:srgbClr val="000000"/>
              </a:buClr>
            </a:pPr>
            <a:r>
              <a:rPr lang="en"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Truy tìm </a:t>
            </a:r>
          </a:p>
          <a:p>
            <a:pPr algn="ctr" defTabSz="1219170">
              <a:lnSpc>
                <a:spcPct val="110000"/>
              </a:lnSpc>
              <a:buClr>
                <a:srgbClr val="000000"/>
              </a:buClr>
            </a:pPr>
            <a:r>
              <a:rPr lang="en"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từ khóa</a:t>
            </a:r>
            <a:endParaRPr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endParaRPr>
          </a:p>
        </p:txBody>
      </p:sp>
      <p:sp>
        <p:nvSpPr>
          <p:cNvPr id="25" name="Google Shape;24236;p48"/>
          <p:cNvSpPr/>
          <p:nvPr/>
        </p:nvSpPr>
        <p:spPr>
          <a:xfrm>
            <a:off x="4190646" y="4572581"/>
            <a:ext cx="1403200" cy="960800"/>
          </a:xfrm>
          <a:prstGeom prst="roundRect">
            <a:avLst>
              <a:gd name="adj" fmla="val 50000"/>
            </a:avLst>
          </a:prstGeom>
          <a:solidFill>
            <a:schemeClr val="accent3"/>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4000" kern="0">
                <a:solidFill>
                  <a:srgbClr val="684130"/>
                </a:solidFill>
                <a:latin typeface="Times New Roman" panose="02020603050405020304" pitchFamily="18" charset="0"/>
                <a:ea typeface="Rum Raisin"/>
                <a:cs typeface="Times New Roman" panose="02020603050405020304" pitchFamily="18" charset="0"/>
                <a:sym typeface="Rum Raisin"/>
              </a:rPr>
              <a:t>02</a:t>
            </a: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6" name="Google Shape;24237;p48"/>
          <p:cNvSpPr/>
          <p:nvPr/>
        </p:nvSpPr>
        <p:spPr>
          <a:xfrm>
            <a:off x="6751846" y="4572581"/>
            <a:ext cx="1403200" cy="960800"/>
          </a:xfrm>
          <a:prstGeom prst="roundRect">
            <a:avLst>
              <a:gd name="adj" fmla="val 50000"/>
            </a:avLst>
          </a:prstGeom>
          <a:solidFill>
            <a:schemeClr val="accent2"/>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4000" kern="0">
                <a:solidFill>
                  <a:srgbClr val="684130"/>
                </a:solidFill>
                <a:latin typeface="Times New Roman" panose="02020603050405020304" pitchFamily="18" charset="0"/>
                <a:ea typeface="Rum Raisin"/>
                <a:cs typeface="Times New Roman" panose="02020603050405020304" pitchFamily="18" charset="0"/>
                <a:sym typeface="Rum Raisin"/>
              </a:rPr>
              <a:t>03</a:t>
            </a: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7" name="Google Shape;24238;p48"/>
          <p:cNvSpPr/>
          <p:nvPr/>
        </p:nvSpPr>
        <p:spPr>
          <a:xfrm>
            <a:off x="9313046" y="4572581"/>
            <a:ext cx="1403200" cy="960800"/>
          </a:xfrm>
          <a:prstGeom prst="roundRect">
            <a:avLst>
              <a:gd name="adj" fmla="val 50000"/>
            </a:avLst>
          </a:prstGeom>
          <a:solidFill>
            <a:schemeClr val="accent5"/>
          </a:solidFill>
          <a:ln>
            <a:noFill/>
          </a:ln>
          <a:effectLst>
            <a:outerShdw dist="57150" dir="3600000" algn="bl" rotWithShape="0">
              <a:srgbClr val="684130">
                <a:alpha val="19000"/>
              </a:srgbClr>
            </a:outerShdw>
          </a:effectLst>
        </p:spPr>
        <p:txBody>
          <a:bodyPr spcFirstLastPara="1" wrap="square" lIns="121900" tIns="121900" rIns="121900" bIns="121900" anchor="ctr" anchorCtr="0">
            <a:noAutofit/>
          </a:bodyPr>
          <a:lstStyle/>
          <a:p>
            <a:pPr algn="ctr" defTabSz="1219170">
              <a:buClr>
                <a:srgbClr val="000000"/>
              </a:buClr>
            </a:pPr>
            <a:r>
              <a:rPr lang="en" sz="4000" kern="0">
                <a:solidFill>
                  <a:srgbClr val="684130"/>
                </a:solidFill>
                <a:latin typeface="Times New Roman" panose="02020603050405020304" pitchFamily="18" charset="0"/>
                <a:ea typeface="Rum Raisin"/>
                <a:cs typeface="Times New Roman" panose="02020603050405020304" pitchFamily="18" charset="0"/>
                <a:sym typeface="Rum Raisin"/>
              </a:rPr>
              <a:t>04</a:t>
            </a: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28" name="Google Shape;24239;p48"/>
          <p:cNvSpPr txBox="1"/>
          <p:nvPr/>
        </p:nvSpPr>
        <p:spPr>
          <a:xfrm>
            <a:off x="8841510" y="5793547"/>
            <a:ext cx="2346400" cy="919200"/>
          </a:xfrm>
          <a:prstGeom prst="rect">
            <a:avLst/>
          </a:prstGeom>
          <a:solidFill>
            <a:schemeClr val="bg2">
              <a:lumMod val="90000"/>
            </a:schemeClr>
          </a:solidFill>
          <a:ln>
            <a:noFill/>
          </a:ln>
          <a:effectLst>
            <a:outerShdw dist="66675" dir="2760000" algn="bl" rotWithShape="0">
              <a:srgbClr val="684130">
                <a:alpha val="17000"/>
              </a:srgbClr>
            </a:outerShdw>
          </a:effectLst>
        </p:spPr>
        <p:txBody>
          <a:bodyPr spcFirstLastPara="1" wrap="square" lIns="121900" tIns="121900" rIns="121900" bIns="121900" anchor="ctr" anchorCtr="0">
            <a:noAutofit/>
          </a:bodyPr>
          <a:lstStyle/>
          <a:p>
            <a:pPr algn="ctr" defTabSz="1219170">
              <a:lnSpc>
                <a:spcPct val="110000"/>
              </a:lnSpc>
              <a:buClr>
                <a:srgbClr val="000000"/>
              </a:buClr>
            </a:pPr>
            <a:r>
              <a:rPr lang="en-US"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Tôi là </a:t>
            </a:r>
          </a:p>
          <a:p>
            <a:pPr algn="ctr" defTabSz="1219170">
              <a:lnSpc>
                <a:spcPct val="110000"/>
              </a:lnSpc>
              <a:buClr>
                <a:srgbClr val="000000"/>
              </a:buClr>
            </a:pPr>
            <a:r>
              <a:rPr lang="en-US" sz="2800" b="1" kern="0" dirty="0" err="1">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chuyên</a:t>
            </a:r>
            <a:r>
              <a:rPr lang="en-US"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 </a:t>
            </a:r>
            <a:r>
              <a:rPr lang="en-US" sz="2800" b="1" kern="0" dirty="0" err="1">
                <a:solidFill>
                  <a:schemeClr val="accent1">
                    <a:lumMod val="10000"/>
                  </a:schemeClr>
                </a:solidFill>
                <a:latin typeface="Times New Roman" panose="02020603050405020304" pitchFamily="18" charset="0"/>
                <a:ea typeface="Anaheim"/>
                <a:cs typeface="Times New Roman" panose="02020603050405020304" pitchFamily="18" charset="0"/>
                <a:sym typeface="Anaheim"/>
              </a:rPr>
              <a:t>gia</a:t>
            </a:r>
            <a:endParaRPr sz="2800" b="1" kern="0" dirty="0">
              <a:solidFill>
                <a:schemeClr val="accent1">
                  <a:lumMod val="10000"/>
                </a:schemeClr>
              </a:solidFill>
              <a:latin typeface="Times New Roman" panose="02020603050405020304" pitchFamily="18" charset="0"/>
              <a:ea typeface="Anaheim"/>
              <a:cs typeface="Times New Roman" panose="02020603050405020304" pitchFamily="18" charset="0"/>
              <a:sym typeface="Anaheim"/>
            </a:endParaRPr>
          </a:p>
        </p:txBody>
      </p:sp>
      <p:cxnSp>
        <p:nvCxnSpPr>
          <p:cNvPr id="29" name="Google Shape;24269;p48"/>
          <p:cNvCxnSpPr>
            <a:stCxn id="21" idx="3"/>
            <a:endCxn id="25" idx="1"/>
          </p:cNvCxnSpPr>
          <p:nvPr/>
        </p:nvCxnSpPr>
        <p:spPr>
          <a:xfrm>
            <a:off x="3032646" y="5052981"/>
            <a:ext cx="1158000" cy="0"/>
          </a:xfrm>
          <a:prstGeom prst="straightConnector1">
            <a:avLst/>
          </a:prstGeom>
          <a:noFill/>
          <a:ln w="9525" cap="flat" cmpd="sng">
            <a:solidFill>
              <a:schemeClr val="dk1"/>
            </a:solidFill>
            <a:prstDash val="dot"/>
            <a:round/>
            <a:headEnd type="none" w="med" len="med"/>
            <a:tailEnd type="none" w="med" len="med"/>
          </a:ln>
        </p:spPr>
      </p:cxnSp>
      <p:cxnSp>
        <p:nvCxnSpPr>
          <p:cNvPr id="30" name="Google Shape;24270;p48"/>
          <p:cNvCxnSpPr>
            <a:stCxn id="25" idx="3"/>
            <a:endCxn id="26" idx="1"/>
          </p:cNvCxnSpPr>
          <p:nvPr/>
        </p:nvCxnSpPr>
        <p:spPr>
          <a:xfrm>
            <a:off x="5593846" y="5052981"/>
            <a:ext cx="1158000" cy="0"/>
          </a:xfrm>
          <a:prstGeom prst="straightConnector1">
            <a:avLst/>
          </a:prstGeom>
          <a:noFill/>
          <a:ln w="9525" cap="flat" cmpd="sng">
            <a:solidFill>
              <a:schemeClr val="dk1"/>
            </a:solidFill>
            <a:prstDash val="dot"/>
            <a:round/>
            <a:headEnd type="none" w="med" len="med"/>
            <a:tailEnd type="none" w="med" len="med"/>
          </a:ln>
        </p:spPr>
      </p:cxnSp>
      <p:cxnSp>
        <p:nvCxnSpPr>
          <p:cNvPr id="31" name="Google Shape;24271;p48"/>
          <p:cNvCxnSpPr/>
          <p:nvPr/>
        </p:nvCxnSpPr>
        <p:spPr>
          <a:xfrm>
            <a:off x="8155046" y="5052981"/>
            <a:ext cx="1158000" cy="0"/>
          </a:xfrm>
          <a:prstGeom prst="straightConnector1">
            <a:avLst/>
          </a:prstGeom>
          <a:noFill/>
          <a:ln w="9525" cap="flat" cmpd="sng">
            <a:solidFill>
              <a:schemeClr val="dk1"/>
            </a:solidFill>
            <a:prstDash val="dot"/>
            <a:round/>
            <a:headEnd type="none" w="med" len="med"/>
            <a:tailEnd type="none" w="med" len="med"/>
          </a:ln>
        </p:spPr>
      </p:cxnSp>
    </p:spTree>
    <p:extLst>
      <p:ext uri="{BB962C8B-B14F-4D97-AF65-F5344CB8AC3E}">
        <p14:creationId xmlns:p14="http://schemas.microsoft.com/office/powerpoint/2010/main" val="14613920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anim calcmode="lin" valueType="num">
                                      <p:cBhvr additive="base">
                                        <p:cTn id="29" dur="500" fill="hold"/>
                                        <p:tgtEl>
                                          <p:spTgt spid="21"/>
                                        </p:tgtEl>
                                        <p:attrNameLst>
                                          <p:attrName>ppt_x</p:attrName>
                                        </p:attrNameLst>
                                      </p:cBhvr>
                                      <p:tavLst>
                                        <p:tav tm="0">
                                          <p:val>
                                            <p:strVal val="#ppt_x"/>
                                          </p:val>
                                        </p:tav>
                                        <p:tav tm="100000">
                                          <p:val>
                                            <p:strVal val="#ppt_x"/>
                                          </p:val>
                                        </p:tav>
                                      </p:tavLst>
                                    </p:anim>
                                    <p:anim calcmode="lin" valueType="num">
                                      <p:cBhvr additive="base">
                                        <p:cTn id="30" dur="500" fill="hold"/>
                                        <p:tgtEl>
                                          <p:spTgt spid="21"/>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anim calcmode="lin" valueType="num">
                                      <p:cBhvr additive="base">
                                        <p:cTn id="33" dur="500" fill="hold"/>
                                        <p:tgtEl>
                                          <p:spTgt spid="25"/>
                                        </p:tgtEl>
                                        <p:attrNameLst>
                                          <p:attrName>ppt_x</p:attrName>
                                        </p:attrNameLst>
                                      </p:cBhvr>
                                      <p:tavLst>
                                        <p:tav tm="0">
                                          <p:val>
                                            <p:strVal val="#ppt_x"/>
                                          </p:val>
                                        </p:tav>
                                        <p:tav tm="100000">
                                          <p:val>
                                            <p:strVal val="#ppt_x"/>
                                          </p:val>
                                        </p:tav>
                                      </p:tavLst>
                                    </p:anim>
                                    <p:anim calcmode="lin" valueType="num">
                                      <p:cBhvr additive="base">
                                        <p:cTn id="34" dur="500" fill="hold"/>
                                        <p:tgtEl>
                                          <p:spTgt spid="25"/>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 calcmode="lin" valueType="num">
                                      <p:cBhvr additive="base">
                                        <p:cTn id="37" dur="500" fill="hold"/>
                                        <p:tgtEl>
                                          <p:spTgt spid="26"/>
                                        </p:tgtEl>
                                        <p:attrNameLst>
                                          <p:attrName>ppt_x</p:attrName>
                                        </p:attrNameLst>
                                      </p:cBhvr>
                                      <p:tavLst>
                                        <p:tav tm="0">
                                          <p:val>
                                            <p:strVal val="#ppt_x"/>
                                          </p:val>
                                        </p:tav>
                                        <p:tav tm="100000">
                                          <p:val>
                                            <p:strVal val="#ppt_x"/>
                                          </p:val>
                                        </p:tav>
                                      </p:tavLst>
                                    </p:anim>
                                    <p:anim calcmode="lin" valueType="num">
                                      <p:cBhvr additive="base">
                                        <p:cTn id="38" dur="500" fill="hold"/>
                                        <p:tgtEl>
                                          <p:spTgt spid="26"/>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anim calcmode="lin" valueType="num">
                                      <p:cBhvr additive="base">
                                        <p:cTn id="41" dur="500" fill="hold"/>
                                        <p:tgtEl>
                                          <p:spTgt spid="27"/>
                                        </p:tgtEl>
                                        <p:attrNameLst>
                                          <p:attrName>ppt_x</p:attrName>
                                        </p:attrNameLst>
                                      </p:cBhvr>
                                      <p:tavLst>
                                        <p:tav tm="0">
                                          <p:val>
                                            <p:strVal val="#ppt_x"/>
                                          </p:val>
                                        </p:tav>
                                        <p:tav tm="100000">
                                          <p:val>
                                            <p:strVal val="#ppt_x"/>
                                          </p:val>
                                        </p:tav>
                                      </p:tavLst>
                                    </p:anim>
                                    <p:anim calcmode="lin" valueType="num">
                                      <p:cBhvr additive="base">
                                        <p:cTn id="42" dur="500" fill="hold"/>
                                        <p:tgtEl>
                                          <p:spTgt spid="27"/>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9"/>
                                        </p:tgtEl>
                                        <p:attrNameLst>
                                          <p:attrName>style.visibility</p:attrName>
                                        </p:attrNameLst>
                                      </p:cBhvr>
                                      <p:to>
                                        <p:strVal val="visible"/>
                                      </p:to>
                                    </p:set>
                                    <p:anim calcmode="lin" valueType="num">
                                      <p:cBhvr additive="base">
                                        <p:cTn id="45" dur="500" fill="hold"/>
                                        <p:tgtEl>
                                          <p:spTgt spid="29"/>
                                        </p:tgtEl>
                                        <p:attrNameLst>
                                          <p:attrName>ppt_x</p:attrName>
                                        </p:attrNameLst>
                                      </p:cBhvr>
                                      <p:tavLst>
                                        <p:tav tm="0">
                                          <p:val>
                                            <p:strVal val="#ppt_x"/>
                                          </p:val>
                                        </p:tav>
                                        <p:tav tm="100000">
                                          <p:val>
                                            <p:strVal val="#ppt_x"/>
                                          </p:val>
                                        </p:tav>
                                      </p:tavLst>
                                    </p:anim>
                                    <p:anim calcmode="lin" valueType="num">
                                      <p:cBhvr additive="base">
                                        <p:cTn id="46" dur="500" fill="hold"/>
                                        <p:tgtEl>
                                          <p:spTgt spid="29"/>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0"/>
                                        </p:tgtEl>
                                        <p:attrNameLst>
                                          <p:attrName>style.visibility</p:attrName>
                                        </p:attrNameLst>
                                      </p:cBhvr>
                                      <p:to>
                                        <p:strVal val="visible"/>
                                      </p:to>
                                    </p:set>
                                    <p:anim calcmode="lin" valueType="num">
                                      <p:cBhvr additive="base">
                                        <p:cTn id="49" dur="500" fill="hold"/>
                                        <p:tgtEl>
                                          <p:spTgt spid="30"/>
                                        </p:tgtEl>
                                        <p:attrNameLst>
                                          <p:attrName>ppt_x</p:attrName>
                                        </p:attrNameLst>
                                      </p:cBhvr>
                                      <p:tavLst>
                                        <p:tav tm="0">
                                          <p:val>
                                            <p:strVal val="#ppt_x"/>
                                          </p:val>
                                        </p:tav>
                                        <p:tav tm="100000">
                                          <p:val>
                                            <p:strVal val="#ppt_x"/>
                                          </p:val>
                                        </p:tav>
                                      </p:tavLst>
                                    </p:anim>
                                    <p:anim calcmode="lin" valueType="num">
                                      <p:cBhvr additive="base">
                                        <p:cTn id="50" dur="500" fill="hold"/>
                                        <p:tgtEl>
                                          <p:spTgt spid="30"/>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1"/>
                                        </p:tgtEl>
                                        <p:attrNameLst>
                                          <p:attrName>style.visibility</p:attrName>
                                        </p:attrNameLst>
                                      </p:cBhvr>
                                      <p:to>
                                        <p:strVal val="visible"/>
                                      </p:to>
                                    </p:set>
                                    <p:anim calcmode="lin" valueType="num">
                                      <p:cBhvr additive="base">
                                        <p:cTn id="53" dur="500" fill="hold"/>
                                        <p:tgtEl>
                                          <p:spTgt spid="31"/>
                                        </p:tgtEl>
                                        <p:attrNameLst>
                                          <p:attrName>ppt_x</p:attrName>
                                        </p:attrNameLst>
                                      </p:cBhvr>
                                      <p:tavLst>
                                        <p:tav tm="0">
                                          <p:val>
                                            <p:strVal val="#ppt_x"/>
                                          </p:val>
                                        </p:tav>
                                        <p:tav tm="100000">
                                          <p:val>
                                            <p:strVal val="#ppt_x"/>
                                          </p:val>
                                        </p:tav>
                                      </p:tavLst>
                                    </p:anim>
                                    <p:anim calcmode="lin" valueType="num">
                                      <p:cBhvr additive="base">
                                        <p:cTn id="54"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 calcmode="lin" valueType="num">
                                      <p:cBhvr additive="base">
                                        <p:cTn id="59" dur="500" fill="hold"/>
                                        <p:tgtEl>
                                          <p:spTgt spid="22"/>
                                        </p:tgtEl>
                                        <p:attrNameLst>
                                          <p:attrName>ppt_x</p:attrName>
                                        </p:attrNameLst>
                                      </p:cBhvr>
                                      <p:tavLst>
                                        <p:tav tm="0">
                                          <p:val>
                                            <p:strVal val="#ppt_x"/>
                                          </p:val>
                                        </p:tav>
                                        <p:tav tm="100000">
                                          <p:val>
                                            <p:strVal val="#ppt_x"/>
                                          </p:val>
                                        </p:tav>
                                      </p:tavLst>
                                    </p:anim>
                                    <p:anim calcmode="lin" valueType="num">
                                      <p:cBhvr additive="base">
                                        <p:cTn id="6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4"/>
                                        </p:tgtEl>
                                        <p:attrNameLst>
                                          <p:attrName>style.visibility</p:attrName>
                                        </p:attrNameLst>
                                      </p:cBhvr>
                                      <p:to>
                                        <p:strVal val="visible"/>
                                      </p:to>
                                    </p:set>
                                    <p:anim calcmode="lin" valueType="num">
                                      <p:cBhvr additive="base">
                                        <p:cTn id="71" dur="500" fill="hold"/>
                                        <p:tgtEl>
                                          <p:spTgt spid="24"/>
                                        </p:tgtEl>
                                        <p:attrNameLst>
                                          <p:attrName>ppt_x</p:attrName>
                                        </p:attrNameLst>
                                      </p:cBhvr>
                                      <p:tavLst>
                                        <p:tav tm="0">
                                          <p:val>
                                            <p:strVal val="#ppt_x"/>
                                          </p:val>
                                        </p:tav>
                                        <p:tav tm="100000">
                                          <p:val>
                                            <p:strVal val="#ppt_x"/>
                                          </p:val>
                                        </p:tav>
                                      </p:tavLst>
                                    </p:anim>
                                    <p:anim calcmode="lin" valueType="num">
                                      <p:cBhvr additive="base">
                                        <p:cTn id="7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ppt_x"/>
                                          </p:val>
                                        </p:tav>
                                        <p:tav tm="100000">
                                          <p:val>
                                            <p:strVal val="#ppt_x"/>
                                          </p:val>
                                        </p:tav>
                                      </p:tavLst>
                                    </p:anim>
                                    <p:anim calcmode="lin" valueType="num">
                                      <p:cBhvr additive="base">
                                        <p:cTn id="7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21" grpId="0" animBg="1"/>
      <p:bldP spid="22" grpId="0" animBg="1"/>
      <p:bldP spid="23" grpId="0" animBg="1"/>
      <p:bldP spid="24" grpId="0" animBg="1"/>
      <p:bldP spid="25" grpId="0" animBg="1"/>
      <p:bldP spid="26" grpId="0" animBg="1"/>
      <p:bldP spid="27" grpId="0" animBg="1"/>
      <p:bldP spid="2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4229"/>
        <p:cNvGrpSpPr/>
        <p:nvPr/>
      </p:nvGrpSpPr>
      <p:grpSpPr>
        <a:xfrm>
          <a:off x="0" y="0"/>
          <a:ext cx="0" cy="0"/>
          <a:chOff x="0" y="0"/>
          <a:chExt cx="0" cy="0"/>
        </a:xfrm>
      </p:grpSpPr>
      <p:sp>
        <p:nvSpPr>
          <p:cNvPr id="4" name="Rectangle 3"/>
          <p:cNvSpPr/>
          <p:nvPr/>
        </p:nvSpPr>
        <p:spPr>
          <a:xfrm>
            <a:off x="0" y="123088"/>
            <a:ext cx="12192000" cy="633046"/>
          </a:xfrm>
          <a:prstGeom prst="rect">
            <a:avLst/>
          </a:prstGeom>
          <a:solidFill>
            <a:srgbClr val="0869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lnSpc>
                <a:spcPct val="110000"/>
              </a:lnSpc>
              <a:buClr>
                <a:srgbClr val="000000"/>
              </a:buClr>
            </a:pP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Chặng</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1.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Thử</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tài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tính</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toán</a:t>
            </a:r>
            <a:endPar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endParaRPr>
          </a:p>
        </p:txBody>
      </p:sp>
      <p:pic>
        <p:nvPicPr>
          <p:cNvPr id="1026" name="Picture 2" descr="Mathematical illustration, Elementary mathematics Number, Math s Borders,  text, graph Of A Function, cartoon png | PNGWin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125" b="95875" l="7174" r="90000">
                        <a14:foregroundMark x1="28043" y1="13250" x2="26304" y2="27750"/>
                        <a14:foregroundMark x1="22826" y1="12875" x2="25326" y2="27250"/>
                        <a14:foregroundMark x1="23043" y1="25250" x2="29565" y2="15750"/>
                        <a14:foregroundMark x1="26522" y1="14125" x2="26739" y2="22375"/>
                        <a14:foregroundMark x1="21087" y1="21250" x2="27283" y2="15500"/>
                        <a14:foregroundMark x1="25761" y1="14375" x2="27500" y2="21750"/>
                        <a14:foregroundMark x1="25761" y1="14375" x2="23261" y2="25500"/>
                        <a14:foregroundMark x1="74348" y1="40625" x2="75435" y2="48625"/>
                        <a14:foregroundMark x1="73913" y1="49500" x2="78913" y2="36625"/>
                        <a14:foregroundMark x1="78913" y1="36625" x2="88261" y2="40250"/>
                        <a14:foregroundMark x1="72935" y1="54250" x2="72935" y2="60875"/>
                        <a14:foregroundMark x1="47609" y1="63375" x2="57500" y2="63125"/>
                        <a14:foregroundMark x1="52609" y1="59125" x2="52609" y2="59125"/>
                      </a14:backgroundRemoval>
                    </a14:imgEffect>
                  </a14:imgLayer>
                </a14:imgProps>
              </a:ext>
              <a:ext uri="{28A0092B-C50C-407E-A947-70E740481C1C}">
                <a14:useLocalDpi xmlns:a14="http://schemas.microsoft.com/office/drawing/2010/main" val="0"/>
              </a:ext>
            </a:extLst>
          </a:blip>
          <a:srcRect/>
          <a:stretch>
            <a:fillRect/>
          </a:stretch>
        </p:blipFill>
        <p:spPr bwMode="auto">
          <a:xfrm>
            <a:off x="-192505" y="4436894"/>
            <a:ext cx="2784274" cy="242110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p:cNvGraphicFramePr>
            <a:graphicFrameLocks noGrp="1"/>
          </p:cNvGraphicFramePr>
          <p:nvPr>
            <p:extLst>
              <p:ext uri="{D42A27DB-BD31-4B8C-83A1-F6EECF244321}">
                <p14:modId xmlns:p14="http://schemas.microsoft.com/office/powerpoint/2010/main" val="865348493"/>
              </p:ext>
            </p:extLst>
          </p:nvPr>
        </p:nvGraphicFramePr>
        <p:xfrm>
          <a:off x="2591769" y="2053683"/>
          <a:ext cx="7497011" cy="3456432"/>
        </p:xfrm>
        <a:graphic>
          <a:graphicData uri="http://schemas.openxmlformats.org/drawingml/2006/table">
            <a:tbl>
              <a:tblPr firstRow="1" bandRow="1">
                <a:tableStyleId>{5C22544A-7EE6-4342-B048-85BDC9FD1C3A}</a:tableStyleId>
              </a:tblPr>
              <a:tblGrid>
                <a:gridCol w="2398953">
                  <a:extLst>
                    <a:ext uri="{9D8B030D-6E8A-4147-A177-3AD203B41FA5}">
                      <a16:colId xmlns:a16="http://schemas.microsoft.com/office/drawing/2014/main" xmlns="" val="203732438"/>
                    </a:ext>
                  </a:extLst>
                </a:gridCol>
                <a:gridCol w="2823410">
                  <a:extLst>
                    <a:ext uri="{9D8B030D-6E8A-4147-A177-3AD203B41FA5}">
                      <a16:colId xmlns:a16="http://schemas.microsoft.com/office/drawing/2014/main" xmlns="" val="29808439"/>
                    </a:ext>
                  </a:extLst>
                </a:gridCol>
                <a:gridCol w="2274648">
                  <a:extLst>
                    <a:ext uri="{9D8B030D-6E8A-4147-A177-3AD203B41FA5}">
                      <a16:colId xmlns:a16="http://schemas.microsoft.com/office/drawing/2014/main" xmlns="" val="1651319471"/>
                    </a:ext>
                  </a:extLst>
                </a:gridCol>
              </a:tblGrid>
              <a:tr h="269596">
                <a:tc>
                  <a:txBody>
                    <a:bodyPr/>
                    <a:lstStyle/>
                    <a:p>
                      <a:pPr algn="ct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lục</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rgbClr val="D9F1FD"/>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Dân số</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triệu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người)</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rgbClr val="D9F1FD"/>
                    </a:solidFill>
                  </a:tcPr>
                </a:tc>
                <a:tc>
                  <a:txBody>
                    <a:bodyPr/>
                    <a:lstStyle/>
                    <a:p>
                      <a:pPr algn="ct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Tỉ</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lệ</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rgbClr val="D9F1FD"/>
                    </a:solidFill>
                  </a:tcPr>
                </a:tc>
                <a:extLst>
                  <a:ext uri="{0D108BD9-81ED-4DB2-BD59-A6C34878D82A}">
                    <a16:rowId xmlns:a16="http://schemas.microsoft.com/office/drawing/2014/main" xmlns="" val="249354477"/>
                  </a:ext>
                </a:extLst>
              </a:tr>
              <a:tr h="370840">
                <a:tc>
                  <a:txBody>
                    <a:bodyPr/>
                    <a:lstStyle/>
                    <a:p>
                      <a:pP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Á</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4 641,1</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nSpc>
                          <a:spcPct val="120000"/>
                        </a:lnSpc>
                      </a:pP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1964943686"/>
                  </a:ext>
                </a:extLst>
              </a:tr>
              <a:tr h="370840">
                <a:tc>
                  <a:txBody>
                    <a:bodyPr/>
                    <a:lstStyle/>
                    <a:p>
                      <a:pP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Âu</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747,6</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nSpc>
                          <a:spcPct val="120000"/>
                        </a:lnSpc>
                      </a:pP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2154151371"/>
                  </a:ext>
                </a:extLst>
              </a:tr>
              <a:tr h="370840">
                <a:tc>
                  <a:txBody>
                    <a:bodyPr/>
                    <a:lstStyle/>
                    <a:p>
                      <a:pP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Phi</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1340,6</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nSpc>
                          <a:spcPct val="120000"/>
                        </a:lnSpc>
                      </a:pPr>
                      <a:endParaRPr lang="en-US" sz="220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3293574177"/>
                  </a:ext>
                </a:extLst>
              </a:tr>
              <a:tr h="370840">
                <a:tc>
                  <a:txBody>
                    <a:bodyPr/>
                    <a:lstStyle/>
                    <a:p>
                      <a:pP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Mỹ</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1 040</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nSpc>
                          <a:spcPct val="120000"/>
                        </a:lnSpc>
                      </a:pP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969908195"/>
                  </a:ext>
                </a:extLst>
              </a:tr>
              <a:tr h="370840">
                <a:tc>
                  <a:txBody>
                    <a:bodyPr/>
                    <a:lstStyle/>
                    <a:p>
                      <a:pPr>
                        <a:lnSpc>
                          <a:spcPct val="12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Châu</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Đại</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Dương</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25,5</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nSpc>
                          <a:spcPct val="120000"/>
                        </a:lnSpc>
                      </a:pP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4091964840"/>
                  </a:ext>
                </a:extLst>
              </a:tr>
              <a:tr h="370840">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Thế</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giới</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7</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794,8</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pPr algn="ctr">
                        <a:lnSpc>
                          <a:spcPct val="12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100,0</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xmlns="" val="3953226092"/>
                  </a:ext>
                </a:extLst>
              </a:tr>
            </a:tbl>
          </a:graphicData>
        </a:graphic>
      </p:graphicFrame>
      <p:sp>
        <p:nvSpPr>
          <p:cNvPr id="7" name="Rectangle 6"/>
          <p:cNvSpPr/>
          <p:nvPr/>
        </p:nvSpPr>
        <p:spPr>
          <a:xfrm>
            <a:off x="769554" y="1006641"/>
            <a:ext cx="11422446" cy="928716"/>
          </a:xfrm>
          <a:prstGeom prst="rect">
            <a:avLst/>
          </a:prstGeom>
        </p:spPr>
        <p:txBody>
          <a:bodyPr wrap="square">
            <a:spAutoFit/>
          </a:bodyPr>
          <a:lstStyle/>
          <a:p>
            <a:pPr>
              <a:lnSpc>
                <a:spcPct val="130000"/>
              </a:lnSpc>
            </a:pP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Cho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bảng</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số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liệu</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p>
          <a:p>
            <a:pPr>
              <a:lnSpc>
                <a:spcPct val="130000"/>
              </a:lnSpc>
            </a:pP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SỐ VÀ TỈ LỆ DÂN SỐ SO VỚI THẾ GIỚI CỦA CÁC CHÂU LỤC NĂM 2020</a:t>
            </a:r>
          </a:p>
        </p:txBody>
      </p:sp>
      <p:sp>
        <p:nvSpPr>
          <p:cNvPr id="9" name="Rectangle 8"/>
          <p:cNvSpPr/>
          <p:nvPr/>
        </p:nvSpPr>
        <p:spPr>
          <a:xfrm>
            <a:off x="2389806" y="5625677"/>
            <a:ext cx="6484467" cy="972574"/>
          </a:xfrm>
          <a:prstGeom prst="rect">
            <a:avLst/>
          </a:prstGeom>
        </p:spPr>
        <p:txBody>
          <a:bodyPr wrap="none">
            <a:spAutoFit/>
          </a:bodyPr>
          <a:lstStyle/>
          <a:p>
            <a:pPr marL="342900" indent="-342900">
              <a:lnSpc>
                <a:spcPct val="130000"/>
              </a:lnSpc>
              <a:buFont typeface="Wingdings" panose="05000000000000000000" pitchFamily="2" charset="2"/>
              <a:buChar char="§"/>
            </a:pP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Tính</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tỉ</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lệ</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dân số thế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giới</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của các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lục</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năm 2020.</a:t>
            </a:r>
          </a:p>
          <a:p>
            <a:pPr marL="342900" indent="-342900">
              <a:lnSpc>
                <a:spcPct val="130000"/>
              </a:lnSpc>
              <a:buFont typeface="Wingdings" panose="05000000000000000000" pitchFamily="2" charset="2"/>
              <a:buChar char="§"/>
            </a:pP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Cách</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tính</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điểm: 10đ/1 ý </a:t>
            </a:r>
            <a:r>
              <a:rPr lang="en-US" sz="22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đúng</a:t>
            </a:r>
            <a:r>
              <a:rPr lang="en-US" sz="22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11" name="Rectangle 10"/>
          <p:cNvSpPr/>
          <p:nvPr/>
        </p:nvSpPr>
        <p:spPr>
          <a:xfrm>
            <a:off x="8475241" y="2606548"/>
            <a:ext cx="678391" cy="532453"/>
          </a:xfrm>
          <a:prstGeom prst="rect">
            <a:avLst/>
          </a:prstGeom>
        </p:spPr>
        <p:txBody>
          <a:bodyPr wrap="none">
            <a:spAutoFit/>
          </a:bodyPr>
          <a:lstStyle/>
          <a:p>
            <a:pPr>
              <a:lnSpc>
                <a:spcPct val="130000"/>
              </a:lnSpc>
            </a:pPr>
            <a:r>
              <a:rPr lang="en-US" sz="2200" b="1" dirty="0">
                <a:solidFill>
                  <a:srgbClr val="EE3311"/>
                </a:solidFill>
                <a:latin typeface="Times New Roman" panose="02020603050405020304" pitchFamily="18" charset="0"/>
                <a:ea typeface="#9Slide03 Roboto Medium" panose="02000000000000000000" pitchFamily="2" charset="0"/>
                <a:cs typeface="Times New Roman" panose="02020603050405020304" pitchFamily="18" charset="0"/>
              </a:rPr>
              <a:t>59,5</a:t>
            </a:r>
          </a:p>
        </p:txBody>
      </p:sp>
      <p:sp>
        <p:nvSpPr>
          <p:cNvPr id="12" name="Rectangle 11"/>
          <p:cNvSpPr/>
          <p:nvPr/>
        </p:nvSpPr>
        <p:spPr>
          <a:xfrm>
            <a:off x="8475241" y="3006963"/>
            <a:ext cx="537327" cy="532453"/>
          </a:xfrm>
          <a:prstGeom prst="rect">
            <a:avLst/>
          </a:prstGeom>
        </p:spPr>
        <p:txBody>
          <a:bodyPr wrap="none">
            <a:spAutoFit/>
          </a:bodyPr>
          <a:lstStyle/>
          <a:p>
            <a:pPr>
              <a:lnSpc>
                <a:spcPct val="130000"/>
              </a:lnSpc>
            </a:pPr>
            <a:r>
              <a:rPr lang="en-US" sz="2200" b="1" dirty="0">
                <a:solidFill>
                  <a:srgbClr val="EE3311"/>
                </a:solidFill>
                <a:latin typeface="Times New Roman" panose="02020603050405020304" pitchFamily="18" charset="0"/>
                <a:ea typeface="#9Slide03 Roboto Medium" panose="02000000000000000000" pitchFamily="2" charset="0"/>
                <a:cs typeface="Times New Roman" panose="02020603050405020304" pitchFamily="18" charset="0"/>
              </a:rPr>
              <a:t>9,6</a:t>
            </a:r>
          </a:p>
        </p:txBody>
      </p:sp>
      <p:sp>
        <p:nvSpPr>
          <p:cNvPr id="13" name="Rectangle 12"/>
          <p:cNvSpPr/>
          <p:nvPr/>
        </p:nvSpPr>
        <p:spPr>
          <a:xfrm>
            <a:off x="8475241" y="3528737"/>
            <a:ext cx="678391" cy="488595"/>
          </a:xfrm>
          <a:prstGeom prst="rect">
            <a:avLst/>
          </a:prstGeom>
        </p:spPr>
        <p:txBody>
          <a:bodyPr wrap="none">
            <a:spAutoFit/>
          </a:bodyPr>
          <a:lstStyle/>
          <a:p>
            <a:pPr>
              <a:lnSpc>
                <a:spcPct val="130000"/>
              </a:lnSpc>
            </a:pPr>
            <a:r>
              <a:rPr lang="en-US" sz="2200" b="1" dirty="0">
                <a:solidFill>
                  <a:srgbClr val="EE3311"/>
                </a:solidFill>
                <a:latin typeface="Times New Roman" panose="02020603050405020304" pitchFamily="18" charset="0"/>
                <a:ea typeface="#9Slide03 Roboto Medium" panose="02000000000000000000" pitchFamily="2" charset="0"/>
                <a:cs typeface="Times New Roman" panose="02020603050405020304" pitchFamily="18" charset="0"/>
              </a:rPr>
              <a:t>17,2</a:t>
            </a:r>
          </a:p>
        </p:txBody>
      </p:sp>
      <p:sp>
        <p:nvSpPr>
          <p:cNvPr id="14" name="Rectangle 13"/>
          <p:cNvSpPr/>
          <p:nvPr/>
        </p:nvSpPr>
        <p:spPr>
          <a:xfrm>
            <a:off x="8475241" y="4050511"/>
            <a:ext cx="678391" cy="532453"/>
          </a:xfrm>
          <a:prstGeom prst="rect">
            <a:avLst/>
          </a:prstGeom>
        </p:spPr>
        <p:txBody>
          <a:bodyPr wrap="none">
            <a:spAutoFit/>
          </a:bodyPr>
          <a:lstStyle/>
          <a:p>
            <a:pPr>
              <a:lnSpc>
                <a:spcPct val="130000"/>
              </a:lnSpc>
            </a:pPr>
            <a:r>
              <a:rPr lang="en-US" sz="2200" b="1" dirty="0">
                <a:solidFill>
                  <a:srgbClr val="EE3311"/>
                </a:solidFill>
                <a:latin typeface="Times New Roman" panose="02020603050405020304" pitchFamily="18" charset="0"/>
                <a:ea typeface="#9Slide03 Roboto Medium" panose="02000000000000000000" pitchFamily="2" charset="0"/>
                <a:cs typeface="Times New Roman" panose="02020603050405020304" pitchFamily="18" charset="0"/>
              </a:rPr>
              <a:t>13,3</a:t>
            </a:r>
          </a:p>
        </p:txBody>
      </p:sp>
      <p:sp>
        <p:nvSpPr>
          <p:cNvPr id="15" name="Rectangle 14"/>
          <p:cNvSpPr/>
          <p:nvPr/>
        </p:nvSpPr>
        <p:spPr>
          <a:xfrm>
            <a:off x="8475241" y="4572285"/>
            <a:ext cx="537327" cy="532453"/>
          </a:xfrm>
          <a:prstGeom prst="rect">
            <a:avLst/>
          </a:prstGeom>
        </p:spPr>
        <p:txBody>
          <a:bodyPr wrap="none">
            <a:spAutoFit/>
          </a:bodyPr>
          <a:lstStyle/>
          <a:p>
            <a:pPr>
              <a:lnSpc>
                <a:spcPct val="130000"/>
              </a:lnSpc>
            </a:pPr>
            <a:r>
              <a:rPr lang="en-US" sz="2200" b="1" dirty="0">
                <a:solidFill>
                  <a:srgbClr val="EE3311"/>
                </a:solidFill>
                <a:latin typeface="Times New Roman" panose="02020603050405020304" pitchFamily="18" charset="0"/>
                <a:ea typeface="#9Slide03 Roboto Medium" panose="02000000000000000000" pitchFamily="2" charset="0"/>
                <a:cs typeface="Times New Roman" panose="02020603050405020304" pitchFamily="18" charset="0"/>
              </a:rPr>
              <a:t>0,3</a:t>
            </a:r>
          </a:p>
        </p:txBody>
      </p:sp>
    </p:spTree>
    <p:extLst>
      <p:ext uri="{BB962C8B-B14F-4D97-AF65-F5344CB8AC3E}">
        <p14:creationId xmlns:p14="http://schemas.microsoft.com/office/powerpoint/2010/main" val="31263627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26"/>
                                        </p:tgtEl>
                                        <p:attrNameLst>
                                          <p:attrName>style.visibility</p:attrName>
                                        </p:attrNameLst>
                                      </p:cBhvr>
                                      <p:to>
                                        <p:strVal val="visible"/>
                                      </p:to>
                                    </p:set>
                                    <p:anim calcmode="lin" valueType="num">
                                      <p:cBhvr additive="base">
                                        <p:cTn id="15" dur="500" fill="hold"/>
                                        <p:tgtEl>
                                          <p:spTgt spid="1026"/>
                                        </p:tgtEl>
                                        <p:attrNameLst>
                                          <p:attrName>ppt_x</p:attrName>
                                        </p:attrNameLst>
                                      </p:cBhvr>
                                      <p:tavLst>
                                        <p:tav tm="0">
                                          <p:val>
                                            <p:strVal val="#ppt_x"/>
                                          </p:val>
                                        </p:tav>
                                        <p:tav tm="100000">
                                          <p:val>
                                            <p:strVal val="#ppt_x"/>
                                          </p:val>
                                        </p:tav>
                                      </p:tavLst>
                                    </p:anim>
                                    <p:anim calcmode="lin" valueType="num">
                                      <p:cBhvr additive="base">
                                        <p:cTn id="16" dur="500" fill="hold"/>
                                        <p:tgtEl>
                                          <p:spTgt spid="102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P spid="12" grpId="0"/>
      <p:bldP spid="13" grpId="0"/>
      <p:bldP spid="14" grpId="0"/>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4229"/>
        <p:cNvGrpSpPr/>
        <p:nvPr/>
      </p:nvGrpSpPr>
      <p:grpSpPr>
        <a:xfrm>
          <a:off x="0" y="0"/>
          <a:ext cx="0" cy="0"/>
          <a:chOff x="0" y="0"/>
          <a:chExt cx="0" cy="0"/>
        </a:xfrm>
      </p:grpSpPr>
      <p:sp>
        <p:nvSpPr>
          <p:cNvPr id="4" name="Rectangle 3"/>
          <p:cNvSpPr/>
          <p:nvPr/>
        </p:nvSpPr>
        <p:spPr>
          <a:xfrm>
            <a:off x="0" y="158258"/>
            <a:ext cx="12192000" cy="633046"/>
          </a:xfrm>
          <a:prstGeom prst="rect">
            <a:avLst/>
          </a:prstGeom>
          <a:solidFill>
            <a:srgbClr val="0869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Chặng</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2.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Vòng</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quay may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mắn</a:t>
            </a:r>
            <a:endPar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endParaRPr>
          </a:p>
        </p:txBody>
      </p:sp>
      <p:pic>
        <p:nvPicPr>
          <p:cNvPr id="3" name="Picture 2"/>
          <p:cNvPicPr>
            <a:picLocks noChangeAspect="1"/>
          </p:cNvPicPr>
          <p:nvPr/>
        </p:nvPicPr>
        <p:blipFill>
          <a:blip r:embed="rId3"/>
          <a:stretch>
            <a:fillRect/>
          </a:stretch>
        </p:blipFill>
        <p:spPr>
          <a:xfrm>
            <a:off x="1043135" y="921970"/>
            <a:ext cx="10334106" cy="5812935"/>
          </a:xfrm>
          <a:prstGeom prst="rect">
            <a:avLst/>
          </a:prstGeom>
        </p:spPr>
      </p:pic>
    </p:spTree>
    <p:extLst>
      <p:ext uri="{BB962C8B-B14F-4D97-AF65-F5344CB8AC3E}">
        <p14:creationId xmlns:p14="http://schemas.microsoft.com/office/powerpoint/2010/main" val="26572040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62000"/>
            <a:lum/>
          </a:blip>
          <a:srcRect/>
          <a:stretch>
            <a:fillRect t="-6000" b="-6000"/>
          </a:stretch>
        </a:blipFill>
        <a:effectLst/>
      </p:bgPr>
    </p:bg>
    <p:spTree>
      <p:nvGrpSpPr>
        <p:cNvPr id="1" name=""/>
        <p:cNvGrpSpPr/>
        <p:nvPr/>
      </p:nvGrpSpPr>
      <p:grpSpPr>
        <a:xfrm>
          <a:off x="0" y="0"/>
          <a:ext cx="0" cy="0"/>
          <a:chOff x="0" y="0"/>
          <a:chExt cx="0" cy="0"/>
        </a:xfrm>
      </p:grpSpPr>
      <p:grpSp>
        <p:nvGrpSpPr>
          <p:cNvPr id="22" name="vong quay"/>
          <p:cNvGrpSpPr/>
          <p:nvPr/>
        </p:nvGrpSpPr>
        <p:grpSpPr>
          <a:xfrm>
            <a:off x="5825984" y="607299"/>
            <a:ext cx="5042125" cy="5036855"/>
            <a:chOff x="5425622" y="292790"/>
            <a:chExt cx="5834378" cy="582828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5622" y="292790"/>
              <a:ext cx="5834378" cy="5828280"/>
            </a:xfrm>
            <a:prstGeom prst="rect">
              <a:avLst/>
            </a:prstGeom>
          </p:spPr>
        </p:pic>
        <p:sp>
          <p:nvSpPr>
            <p:cNvPr id="9" name="TextBox 8"/>
            <p:cNvSpPr txBox="1"/>
            <p:nvPr/>
          </p:nvSpPr>
          <p:spPr>
            <a:xfrm rot="14949661">
              <a:off x="6674685" y="1269286"/>
              <a:ext cx="2025648" cy="676659"/>
            </a:xfrm>
            <a:prstGeom prst="rect">
              <a:avLst/>
            </a:prstGeom>
            <a:noFill/>
          </p:spPr>
          <p:txBody>
            <a:bodyPr wrap="square" rtlCol="0">
              <a:spAutoFit/>
            </a:bodyPr>
            <a:lstStyle/>
            <a:p>
              <a:pPr algn="ctr" defTabSz="914377">
                <a:defRPr/>
              </a:pPr>
              <a:r>
                <a:rPr lang="en-GB"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rPr>
                <a:t>80</a:t>
              </a:r>
              <a:endParaRPr lang="vi-VN"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0" name="TextBox 9"/>
            <p:cNvSpPr txBox="1"/>
            <p:nvPr/>
          </p:nvSpPr>
          <p:spPr>
            <a:xfrm rot="12232592">
              <a:off x="5742638" y="2184872"/>
              <a:ext cx="2025648" cy="676659"/>
            </a:xfrm>
            <a:prstGeom prst="rect">
              <a:avLst/>
            </a:prstGeom>
            <a:noFill/>
          </p:spPr>
          <p:txBody>
            <a:bodyPr wrap="square" rtlCol="0">
              <a:spAutoFit/>
            </a:bodyPr>
            <a:lstStyle/>
            <a:p>
              <a:pPr algn="ctr" defTabSz="914377">
                <a:defRPr/>
              </a:pPr>
              <a:r>
                <a:rPr lang="en-GB"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70</a:t>
              </a:r>
              <a:endParaRPr lang="vi-VN"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1" name="TextBox 10"/>
            <p:cNvSpPr txBox="1"/>
            <p:nvPr/>
          </p:nvSpPr>
          <p:spPr>
            <a:xfrm rot="17590276">
              <a:off x="8020995" y="1266359"/>
              <a:ext cx="2025648" cy="676659"/>
            </a:xfrm>
            <a:prstGeom prst="rect">
              <a:avLst/>
            </a:prstGeom>
            <a:noFill/>
          </p:spPr>
          <p:txBody>
            <a:bodyPr wrap="square" rtlCol="0">
              <a:spAutoFit/>
            </a:bodyPr>
            <a:lstStyle/>
            <a:p>
              <a:pPr algn="ctr" defTabSz="914377">
                <a:defRPr/>
              </a:pPr>
              <a:r>
                <a:rPr lang="en-GB"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10</a:t>
              </a:r>
              <a:endParaRPr lang="vi-VN"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2" name="TextBox 11"/>
            <p:cNvSpPr txBox="1"/>
            <p:nvPr/>
          </p:nvSpPr>
          <p:spPr>
            <a:xfrm rot="20155085">
              <a:off x="8917980" y="2189476"/>
              <a:ext cx="2025648" cy="676659"/>
            </a:xfrm>
            <a:prstGeom prst="rect">
              <a:avLst/>
            </a:prstGeom>
            <a:noFill/>
          </p:spPr>
          <p:txBody>
            <a:bodyPr wrap="square" rtlCol="0">
              <a:spAutoFit/>
            </a:bodyPr>
            <a:lstStyle/>
            <a:p>
              <a:pPr algn="ctr" defTabSz="914377">
                <a:defRPr/>
              </a:pPr>
              <a:r>
                <a:rPr lang="en-GB"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rPr>
                <a:t>20</a:t>
              </a:r>
              <a:endParaRPr lang="vi-VN"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7" name="TextBox 16"/>
            <p:cNvSpPr txBox="1"/>
            <p:nvPr/>
          </p:nvSpPr>
          <p:spPr>
            <a:xfrm rot="9501114">
              <a:off x="5697322" y="3524665"/>
              <a:ext cx="2025648" cy="676659"/>
            </a:xfrm>
            <a:prstGeom prst="rect">
              <a:avLst/>
            </a:prstGeom>
            <a:noFill/>
          </p:spPr>
          <p:txBody>
            <a:bodyPr wrap="square" rtlCol="0">
              <a:spAutoFit/>
            </a:bodyPr>
            <a:lstStyle/>
            <a:p>
              <a:pPr algn="ctr" defTabSz="914377">
                <a:defRPr/>
              </a:pPr>
              <a:r>
                <a:rPr lang="en-GB"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rPr>
                <a:t>60</a:t>
              </a:r>
              <a:endParaRPr lang="vi-VN"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9" name="TextBox 18"/>
            <p:cNvSpPr txBox="1"/>
            <p:nvPr/>
          </p:nvSpPr>
          <p:spPr>
            <a:xfrm rot="6703311">
              <a:off x="6660978" y="4492996"/>
              <a:ext cx="2025648" cy="676659"/>
            </a:xfrm>
            <a:prstGeom prst="rect">
              <a:avLst/>
            </a:prstGeom>
            <a:noFill/>
          </p:spPr>
          <p:txBody>
            <a:bodyPr wrap="square" rtlCol="0">
              <a:spAutoFit/>
            </a:bodyPr>
            <a:lstStyle/>
            <a:p>
              <a:pPr algn="ctr" defTabSz="914377">
                <a:defRPr/>
              </a:pPr>
              <a:r>
                <a:rPr lang="en-GB"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50</a:t>
              </a:r>
              <a:endParaRPr lang="vi-VN"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20" name="TextBox 19"/>
            <p:cNvSpPr txBox="1"/>
            <p:nvPr/>
          </p:nvSpPr>
          <p:spPr>
            <a:xfrm rot="3829829">
              <a:off x="8019635" y="4500235"/>
              <a:ext cx="2025648" cy="676659"/>
            </a:xfrm>
            <a:prstGeom prst="rect">
              <a:avLst/>
            </a:prstGeom>
            <a:noFill/>
          </p:spPr>
          <p:txBody>
            <a:bodyPr wrap="square" rtlCol="0">
              <a:spAutoFit/>
            </a:bodyPr>
            <a:lstStyle/>
            <a:p>
              <a:pPr algn="ctr" defTabSz="914377">
                <a:defRPr/>
              </a:pPr>
              <a:r>
                <a:rPr lang="en-GB"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rPr>
                <a:t>40</a:t>
              </a:r>
              <a:endParaRPr lang="vi-VN" sz="3200" b="1" dirty="0">
                <a:solidFill>
                  <a:prstClr val="black"/>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21" name="TextBox 20"/>
            <p:cNvSpPr txBox="1"/>
            <p:nvPr/>
          </p:nvSpPr>
          <p:spPr>
            <a:xfrm rot="1321648">
              <a:off x="8940448" y="3556173"/>
              <a:ext cx="2025648" cy="676659"/>
            </a:xfrm>
            <a:prstGeom prst="rect">
              <a:avLst/>
            </a:prstGeom>
            <a:noFill/>
          </p:spPr>
          <p:txBody>
            <a:bodyPr wrap="square" rtlCol="0">
              <a:spAutoFit/>
            </a:bodyPr>
            <a:lstStyle/>
            <a:p>
              <a:pPr algn="ctr" defTabSz="914377">
                <a:defRPr/>
              </a:pPr>
              <a:r>
                <a:rPr lang="en-GB"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30</a:t>
              </a:r>
              <a:endParaRPr lang="vi-VN" sz="32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grpSp>
      <p:sp>
        <p:nvSpPr>
          <p:cNvPr id="23" name="Isosceles Triangle 22"/>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25" name="quay dung"/>
          <p:cNvSpPr/>
          <p:nvPr/>
        </p:nvSpPr>
        <p:spPr>
          <a:xfrm>
            <a:off x="9287691" y="5878287"/>
            <a:ext cx="2704012" cy="849085"/>
          </a:xfrm>
          <a:prstGeom prst="roundRect">
            <a:avLst/>
          </a:prstGeom>
          <a:solidFill>
            <a:srgbClr val="FF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2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START</a:t>
            </a:r>
            <a:endParaRPr lang="vi-VN" sz="2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26" name="Rounded Rectangle 25">
            <a:hlinkClick r:id="rId6" action="ppaction://hlinksldjump"/>
          </p:cNvPr>
          <p:cNvSpPr/>
          <p:nvPr/>
        </p:nvSpPr>
        <p:spPr>
          <a:xfrm>
            <a:off x="753663" y="2104341"/>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1</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27" name="Rounded Rectangle 26">
            <a:hlinkClick r:id="rId7" action="ppaction://hlinksldjump"/>
          </p:cNvPr>
          <p:cNvSpPr/>
          <p:nvPr/>
        </p:nvSpPr>
        <p:spPr>
          <a:xfrm>
            <a:off x="2251581" y="2104341"/>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2</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28" name="Rounded Rectangle 27">
            <a:hlinkClick r:id="rId8" action="ppaction://hlinksldjump"/>
          </p:cNvPr>
          <p:cNvSpPr/>
          <p:nvPr/>
        </p:nvSpPr>
        <p:spPr>
          <a:xfrm>
            <a:off x="3749497" y="2104341"/>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3</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35" name="Rounded Rectangle 34">
            <a:hlinkClick r:id="rId9" action="ppaction://hlinksldjump"/>
          </p:cNvPr>
          <p:cNvSpPr/>
          <p:nvPr/>
        </p:nvSpPr>
        <p:spPr>
          <a:xfrm>
            <a:off x="753664" y="4319258"/>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4</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36" name="Rounded Rectangle 35">
            <a:hlinkClick r:id="rId10" action="ppaction://hlinksldjump"/>
          </p:cNvPr>
          <p:cNvSpPr/>
          <p:nvPr/>
        </p:nvSpPr>
        <p:spPr>
          <a:xfrm>
            <a:off x="2251581" y="4319258"/>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5</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37" name="Rounded Rectangle 36">
            <a:hlinkClick r:id="rId11" action="ppaction://hlinksldjump"/>
          </p:cNvPr>
          <p:cNvSpPr/>
          <p:nvPr/>
        </p:nvSpPr>
        <p:spPr>
          <a:xfrm>
            <a:off x="3749497" y="4319258"/>
            <a:ext cx="1337688" cy="1337688"/>
          </a:xfrm>
          <a:prstGeom prst="roundRect">
            <a:avLst/>
          </a:prstGeom>
          <a:solidFill>
            <a:srgbClr val="00B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GB"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rPr>
              <a:t>6</a:t>
            </a:r>
            <a:endParaRPr lang="vi-VN" sz="4400" b="1" dirty="0">
              <a:solidFill>
                <a:prstClr val="white"/>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41" name="Rectangle 40"/>
          <p:cNvSpPr/>
          <p:nvPr/>
        </p:nvSpPr>
        <p:spPr>
          <a:xfrm>
            <a:off x="132975" y="1001429"/>
            <a:ext cx="5982727" cy="707886"/>
          </a:xfrm>
          <a:prstGeom prst="rect">
            <a:avLst/>
          </a:prstGeom>
          <a:noFill/>
        </p:spPr>
        <p:txBody>
          <a:bodyPr wrap="none" lIns="91440" tIns="45720" rIns="91440" bIns="45720">
            <a:spAutoFit/>
          </a:bodyPr>
          <a:lstStyle/>
          <a:p>
            <a:pPr algn="ctr" defTabSz="914377">
              <a:defRPr/>
            </a:pPr>
            <a:r>
              <a:rPr lang="en-US" sz="4000" b="1" dirty="0">
                <a:ln w="6600">
                  <a:solidFill>
                    <a:srgbClr val="ED7D31"/>
                  </a:solidFill>
                  <a:prstDash val="solid"/>
                </a:ln>
                <a:solidFill>
                  <a:srgbClr val="FFFFFF"/>
                </a:solidFill>
                <a:latin typeface="Times New Roman" panose="02020603050405020304" pitchFamily="18" charset="0"/>
                <a:ea typeface="Tahoma" panose="020B0604030504040204" pitchFamily="34" charset="0"/>
                <a:cs typeface="Times New Roman" panose="02020603050405020304" pitchFamily="18" charset="0"/>
              </a:rPr>
              <a:t>VÒNG QUAY MAY MẮN</a:t>
            </a:r>
          </a:p>
        </p:txBody>
      </p:sp>
      <p:pic>
        <p:nvPicPr>
          <p:cNvPr id="44" name="Picture 43"/>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24807" y="845531"/>
            <a:ext cx="495300" cy="438151"/>
          </a:xfrm>
          <a:prstGeom prst="rect">
            <a:avLst/>
          </a:prstGeom>
        </p:spPr>
      </p:pic>
      <p:pic>
        <p:nvPicPr>
          <p:cNvPr id="45" name="Picture 4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829739" y="1207473"/>
            <a:ext cx="495300" cy="438151"/>
          </a:xfrm>
          <a:prstGeom prst="rect">
            <a:avLst/>
          </a:prstGeom>
        </p:spPr>
      </p:pic>
      <p:pic>
        <p:nvPicPr>
          <p:cNvPr id="46" name="Picture 45"/>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919151" y="680278"/>
            <a:ext cx="495300" cy="438151"/>
          </a:xfrm>
          <a:prstGeom prst="rect">
            <a:avLst/>
          </a:prstGeom>
        </p:spPr>
      </p:pic>
      <p:pic>
        <p:nvPicPr>
          <p:cNvPr id="47" name="Picture 4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11831" y="478509"/>
            <a:ext cx="714375" cy="1190625"/>
          </a:xfrm>
          <a:prstGeom prst="rect">
            <a:avLst/>
          </a:prstGeom>
        </p:spPr>
      </p:pic>
      <p:pic>
        <p:nvPicPr>
          <p:cNvPr id="2" name="Picture 1"/>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646194" y="2526135"/>
            <a:ext cx="1354215" cy="1155064"/>
          </a:xfrm>
          <a:prstGeom prst="rect">
            <a:avLst/>
          </a:prstGeom>
        </p:spPr>
      </p:pic>
      <p:pic>
        <p:nvPicPr>
          <p:cNvPr id="3" name="vongquay">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9714152" y="-693733"/>
            <a:ext cx="609600" cy="609600"/>
          </a:xfrm>
          <a:prstGeom prst="rect">
            <a:avLst/>
          </a:prstGeom>
        </p:spPr>
      </p:pic>
      <p:sp>
        <p:nvSpPr>
          <p:cNvPr id="31" name="Isosceles Triangle 30"/>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32" name="Isosceles Triangle 31"/>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33" name="Isosceles Triangle 32"/>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34" name="Isosceles Triangle 33"/>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Isosceles Triangle 41"/>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3" name="Isosceles Triangle 42"/>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8" name="Isosceles Triangle 47"/>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9" name="Isosceles Triangle 48"/>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0" name="Isosceles Triangle 49"/>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1" name="Isosceles Triangle 50"/>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2" name="Isosceles Triangle 51"/>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3" name="Isosceles Triangle 52"/>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4" name="Isosceles Triangle 53"/>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5" name="Isosceles Triangle 54"/>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6" name="Isosceles Triangle 55"/>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7" name="Isosceles Triangle 56"/>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8" name="Isosceles Triangle 57"/>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59" name="Isosceles Triangle 58"/>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60" name="Isosceles Triangle 59"/>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61" name="Isosceles Triangle 60"/>
          <p:cNvSpPr/>
          <p:nvPr/>
        </p:nvSpPr>
        <p:spPr>
          <a:xfrm rot="16200000">
            <a:off x="10840538" y="2330647"/>
            <a:ext cx="605716" cy="1320071"/>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24" name="Heart 23">
            <a:hlinkClick r:id="" action="ppaction://noaction"/>
          </p:cNvPr>
          <p:cNvSpPr/>
          <p:nvPr/>
        </p:nvSpPr>
        <p:spPr>
          <a:xfrm rot="5400000">
            <a:off x="11351622" y="2586449"/>
            <a:ext cx="783772" cy="783771"/>
          </a:xfrm>
          <a:prstGeom prst="hear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56953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indefinite" fill="hold" grpId="0" nodeType="withEffect">
                                  <p:stCondLst>
                                    <p:cond delay="0"/>
                                  </p:stCondLst>
                                  <p:iterate type="lt">
                                    <p:tmPct val="10000"/>
                                  </p:iterate>
                                  <p:childTnLst>
                                    <p:animMotion origin="layout" path="M 1.25E-6 -2.59259E-6 L 1.25E-6 -0.02407 " pathEditMode="relative" rAng="0" ptsTypes="AA">
                                      <p:cBhvr>
                                        <p:cTn id="6" dur="250" accel="50000" decel="50000" autoRev="1" fill="hold">
                                          <p:stCondLst>
                                            <p:cond delay="0"/>
                                          </p:stCondLst>
                                        </p:cTn>
                                        <p:tgtEl>
                                          <p:spTgt spid="41"/>
                                        </p:tgtEl>
                                        <p:attrNameLst>
                                          <p:attrName>ppt_x</p:attrName>
                                          <p:attrName>ppt_y</p:attrName>
                                        </p:attrNameLst>
                                      </p:cBhvr>
                                      <p:rCtr x="0" y="-1204"/>
                                    </p:animMotion>
                                    <p:animRot by="1500000">
                                      <p:cBhvr>
                                        <p:cTn id="7" dur="125" fill="hold">
                                          <p:stCondLst>
                                            <p:cond delay="0"/>
                                          </p:stCondLst>
                                        </p:cTn>
                                        <p:tgtEl>
                                          <p:spTgt spid="41"/>
                                        </p:tgtEl>
                                        <p:attrNameLst>
                                          <p:attrName>r</p:attrName>
                                        </p:attrNameLst>
                                      </p:cBhvr>
                                    </p:animRot>
                                    <p:animRot by="-1500000">
                                      <p:cBhvr>
                                        <p:cTn id="8" dur="125" fill="hold">
                                          <p:stCondLst>
                                            <p:cond delay="125"/>
                                          </p:stCondLst>
                                        </p:cTn>
                                        <p:tgtEl>
                                          <p:spTgt spid="41"/>
                                        </p:tgtEl>
                                        <p:attrNameLst>
                                          <p:attrName>r</p:attrName>
                                        </p:attrNameLst>
                                      </p:cBhvr>
                                    </p:animRot>
                                    <p:animRot by="-1500000">
                                      <p:cBhvr>
                                        <p:cTn id="9" dur="125" fill="hold">
                                          <p:stCondLst>
                                            <p:cond delay="250"/>
                                          </p:stCondLst>
                                        </p:cTn>
                                        <p:tgtEl>
                                          <p:spTgt spid="41"/>
                                        </p:tgtEl>
                                        <p:attrNameLst>
                                          <p:attrName>r</p:attrName>
                                        </p:attrNameLst>
                                      </p:cBhvr>
                                    </p:animRot>
                                    <p:animRot by="1500000">
                                      <p:cBhvr>
                                        <p:cTn id="10" dur="125" fill="hold">
                                          <p:stCondLst>
                                            <p:cond delay="375"/>
                                          </p:stCondLst>
                                        </p:cTn>
                                        <p:tgtEl>
                                          <p:spTgt spid="41"/>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31"/>
                                        </p:tgtEl>
                                      </p:cBhvr>
                                    </p:animEffect>
                                    <p:set>
                                      <p:cBhvr>
                                        <p:cTn id="15" dur="1" fill="hold">
                                          <p:stCondLst>
                                            <p:cond delay="499"/>
                                          </p:stCondLst>
                                        </p:cTn>
                                        <p:tgtEl>
                                          <p:spTgt spid="31"/>
                                        </p:tgtEl>
                                        <p:attrNameLst>
                                          <p:attrName>style.visibility</p:attrName>
                                        </p:attrNameLst>
                                      </p:cBhvr>
                                      <p:to>
                                        <p:strVal val="hidden"/>
                                      </p:to>
                                    </p:set>
                                  </p:childTnLst>
                                </p:cTn>
                              </p:par>
                              <p:par>
                                <p:cTn id="16" presetID="3" presetClass="mediacall" presetSubtype="0" fill="hold" nodeType="withEffect">
                                  <p:stCondLst>
                                    <p:cond delay="0"/>
                                  </p:stCondLst>
                                  <p:childTnLst>
                                    <p:cmd type="call" cmd="stop">
                                      <p:cBhvr>
                                        <p:cTn id="17" dur="1" fill="hold"/>
                                        <p:tgtEl>
                                          <p:spTgt spid="3"/>
                                        </p:tgtEl>
                                      </p:cBhvr>
                                    </p:cmd>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32"/>
                                        </p:tgtEl>
                                      </p:cBhvr>
                                    </p:animEffect>
                                    <p:set>
                                      <p:cBhvr>
                                        <p:cTn id="22" dur="1" fill="hold">
                                          <p:stCondLst>
                                            <p:cond delay="499"/>
                                          </p:stCondLst>
                                        </p:cTn>
                                        <p:tgtEl>
                                          <p:spTgt spid="32"/>
                                        </p:tgtEl>
                                        <p:attrNameLst>
                                          <p:attrName>style.visibility</p:attrName>
                                        </p:attrNameLst>
                                      </p:cBhvr>
                                      <p:to>
                                        <p:strVal val="hidden"/>
                                      </p:to>
                                    </p:set>
                                  </p:childTnLst>
                                </p:cTn>
                              </p:par>
                              <p:par>
                                <p:cTn id="23" presetID="3" presetClass="mediacall" presetSubtype="0" fill="hold" nodeType="withEffect">
                                  <p:stCondLst>
                                    <p:cond delay="0"/>
                                  </p:stCondLst>
                                  <p:childTnLst>
                                    <p:cmd type="call" cmd="stop">
                                      <p:cBhvr>
                                        <p:cTn id="24" dur="1" fill="hold"/>
                                        <p:tgtEl>
                                          <p:spTgt spid="3"/>
                                        </p:tgtEl>
                                      </p:cBhvr>
                                    </p:cmd>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0" nodeType="clickEffect">
                                  <p:stCondLst>
                                    <p:cond delay="0"/>
                                  </p:stCondLst>
                                  <p:childTnLst>
                                    <p:animEffect transition="out" filter="fade">
                                      <p:cBhvr>
                                        <p:cTn id="28" dur="500"/>
                                        <p:tgtEl>
                                          <p:spTgt spid="33"/>
                                        </p:tgtEl>
                                      </p:cBhvr>
                                    </p:animEffect>
                                    <p:set>
                                      <p:cBhvr>
                                        <p:cTn id="29" dur="1" fill="hold">
                                          <p:stCondLst>
                                            <p:cond delay="499"/>
                                          </p:stCondLst>
                                        </p:cTn>
                                        <p:tgtEl>
                                          <p:spTgt spid="33"/>
                                        </p:tgtEl>
                                        <p:attrNameLst>
                                          <p:attrName>style.visibility</p:attrName>
                                        </p:attrNameLst>
                                      </p:cBhvr>
                                      <p:to>
                                        <p:strVal val="hidden"/>
                                      </p:to>
                                    </p:set>
                                  </p:childTnLst>
                                </p:cTn>
                              </p:par>
                              <p:par>
                                <p:cTn id="30" presetID="3" presetClass="mediacall" presetSubtype="0" fill="hold" nodeType="withEffect">
                                  <p:stCondLst>
                                    <p:cond delay="0"/>
                                  </p:stCondLst>
                                  <p:childTnLst>
                                    <p:cmd type="call" cmd="stop">
                                      <p:cBhvr>
                                        <p:cTn id="31" dur="1" fill="hold"/>
                                        <p:tgtEl>
                                          <p:spTgt spid="3"/>
                                        </p:tgtEl>
                                      </p:cBhvr>
                                    </p:cmd>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0" nodeType="clickEffect">
                                  <p:stCondLst>
                                    <p:cond delay="0"/>
                                  </p:stCondLst>
                                  <p:childTnLst>
                                    <p:animEffect transition="out" filter="fade">
                                      <p:cBhvr>
                                        <p:cTn id="35" dur="500"/>
                                        <p:tgtEl>
                                          <p:spTgt spid="34"/>
                                        </p:tgtEl>
                                      </p:cBhvr>
                                    </p:animEffect>
                                    <p:set>
                                      <p:cBhvr>
                                        <p:cTn id="36" dur="1" fill="hold">
                                          <p:stCondLst>
                                            <p:cond delay="499"/>
                                          </p:stCondLst>
                                        </p:cTn>
                                        <p:tgtEl>
                                          <p:spTgt spid="34"/>
                                        </p:tgtEl>
                                        <p:attrNameLst>
                                          <p:attrName>style.visibility</p:attrName>
                                        </p:attrNameLst>
                                      </p:cBhvr>
                                      <p:to>
                                        <p:strVal val="hidden"/>
                                      </p:to>
                                    </p:set>
                                  </p:childTnLst>
                                </p:cTn>
                              </p:par>
                              <p:par>
                                <p:cTn id="37" presetID="3" presetClass="mediacall" presetSubtype="0" fill="hold" nodeType="withEffect">
                                  <p:stCondLst>
                                    <p:cond delay="0"/>
                                  </p:stCondLst>
                                  <p:childTnLst>
                                    <p:cmd type="call" cmd="stop">
                                      <p:cBhvr>
                                        <p:cTn id="38" dur="1" fill="hold"/>
                                        <p:tgtEl>
                                          <p:spTgt spid="3"/>
                                        </p:tgtEl>
                                      </p:cBhvr>
                                    </p:cmd>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42"/>
                                        </p:tgtEl>
                                      </p:cBhvr>
                                    </p:animEffect>
                                    <p:set>
                                      <p:cBhvr>
                                        <p:cTn id="43" dur="1" fill="hold">
                                          <p:stCondLst>
                                            <p:cond delay="499"/>
                                          </p:stCondLst>
                                        </p:cTn>
                                        <p:tgtEl>
                                          <p:spTgt spid="42"/>
                                        </p:tgtEl>
                                        <p:attrNameLst>
                                          <p:attrName>style.visibility</p:attrName>
                                        </p:attrNameLst>
                                      </p:cBhvr>
                                      <p:to>
                                        <p:strVal val="hidden"/>
                                      </p:to>
                                    </p:set>
                                  </p:childTnLst>
                                </p:cTn>
                              </p:par>
                              <p:par>
                                <p:cTn id="44" presetID="3" presetClass="mediacall" presetSubtype="0" fill="hold" nodeType="withEffect">
                                  <p:stCondLst>
                                    <p:cond delay="0"/>
                                  </p:stCondLst>
                                  <p:childTnLst>
                                    <p:cmd type="call" cmd="stop">
                                      <p:cBhvr>
                                        <p:cTn id="45" dur="1" fill="hold"/>
                                        <p:tgtEl>
                                          <p:spTgt spid="3"/>
                                        </p:tgtEl>
                                      </p:cBhvr>
                                    </p:cmd>
                                  </p:childTnLst>
                                </p:cTn>
                              </p:par>
                            </p:childTnLst>
                          </p:cTn>
                        </p:par>
                      </p:childTnLst>
                    </p:cTn>
                  </p:par>
                  <p:par>
                    <p:cTn id="46" fill="hold">
                      <p:stCondLst>
                        <p:cond delay="indefinite"/>
                      </p:stCondLst>
                      <p:childTnLst>
                        <p:par>
                          <p:cTn id="47" fill="hold">
                            <p:stCondLst>
                              <p:cond delay="0"/>
                            </p:stCondLst>
                            <p:childTnLst>
                              <p:par>
                                <p:cTn id="48" presetID="10" presetClass="exit" presetSubtype="0" fill="hold" grpId="0" nodeType="clickEffect">
                                  <p:stCondLst>
                                    <p:cond delay="0"/>
                                  </p:stCondLst>
                                  <p:childTnLst>
                                    <p:animEffect transition="out" filter="fade">
                                      <p:cBhvr>
                                        <p:cTn id="49" dur="500"/>
                                        <p:tgtEl>
                                          <p:spTgt spid="43"/>
                                        </p:tgtEl>
                                      </p:cBhvr>
                                    </p:animEffect>
                                    <p:set>
                                      <p:cBhvr>
                                        <p:cTn id="50" dur="1" fill="hold">
                                          <p:stCondLst>
                                            <p:cond delay="499"/>
                                          </p:stCondLst>
                                        </p:cTn>
                                        <p:tgtEl>
                                          <p:spTgt spid="43"/>
                                        </p:tgtEl>
                                        <p:attrNameLst>
                                          <p:attrName>style.visibility</p:attrName>
                                        </p:attrNameLst>
                                      </p:cBhvr>
                                      <p:to>
                                        <p:strVal val="hidden"/>
                                      </p:to>
                                    </p:set>
                                  </p:childTnLst>
                                </p:cTn>
                              </p:par>
                              <p:par>
                                <p:cTn id="51" presetID="3" presetClass="mediacall" presetSubtype="0" fill="hold" nodeType="withEffect">
                                  <p:stCondLst>
                                    <p:cond delay="0"/>
                                  </p:stCondLst>
                                  <p:childTnLst>
                                    <p:cmd type="call" cmd="stop">
                                      <p:cBhvr>
                                        <p:cTn id="52" dur="1" fill="hold"/>
                                        <p:tgtEl>
                                          <p:spTgt spid="3"/>
                                        </p:tgtEl>
                                      </p:cBhvr>
                                    </p:cmd>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0" nodeType="clickEffect">
                                  <p:stCondLst>
                                    <p:cond delay="0"/>
                                  </p:stCondLst>
                                  <p:childTnLst>
                                    <p:animEffect transition="out" filter="fade">
                                      <p:cBhvr>
                                        <p:cTn id="56" dur="500"/>
                                        <p:tgtEl>
                                          <p:spTgt spid="48"/>
                                        </p:tgtEl>
                                      </p:cBhvr>
                                    </p:animEffect>
                                    <p:set>
                                      <p:cBhvr>
                                        <p:cTn id="57" dur="1" fill="hold">
                                          <p:stCondLst>
                                            <p:cond delay="499"/>
                                          </p:stCondLst>
                                        </p:cTn>
                                        <p:tgtEl>
                                          <p:spTgt spid="48"/>
                                        </p:tgtEl>
                                        <p:attrNameLst>
                                          <p:attrName>style.visibility</p:attrName>
                                        </p:attrNameLst>
                                      </p:cBhvr>
                                      <p:to>
                                        <p:strVal val="hidden"/>
                                      </p:to>
                                    </p:set>
                                  </p:childTnLst>
                                </p:cTn>
                              </p:par>
                              <p:par>
                                <p:cTn id="58" presetID="3" presetClass="mediacall" presetSubtype="0" fill="hold" nodeType="withEffect">
                                  <p:stCondLst>
                                    <p:cond delay="0"/>
                                  </p:stCondLst>
                                  <p:childTnLst>
                                    <p:cmd type="call" cmd="stop">
                                      <p:cBhvr>
                                        <p:cTn id="59" dur="1" fill="hold"/>
                                        <p:tgtEl>
                                          <p:spTgt spid="3"/>
                                        </p:tgtEl>
                                      </p:cBhvr>
                                    </p:cmd>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0" nodeType="clickEffect">
                                  <p:stCondLst>
                                    <p:cond delay="0"/>
                                  </p:stCondLst>
                                  <p:childTnLst>
                                    <p:animEffect transition="out" filter="fade">
                                      <p:cBhvr>
                                        <p:cTn id="63" dur="500"/>
                                        <p:tgtEl>
                                          <p:spTgt spid="49"/>
                                        </p:tgtEl>
                                      </p:cBhvr>
                                    </p:animEffect>
                                    <p:set>
                                      <p:cBhvr>
                                        <p:cTn id="64" dur="1" fill="hold">
                                          <p:stCondLst>
                                            <p:cond delay="499"/>
                                          </p:stCondLst>
                                        </p:cTn>
                                        <p:tgtEl>
                                          <p:spTgt spid="49"/>
                                        </p:tgtEl>
                                        <p:attrNameLst>
                                          <p:attrName>style.visibility</p:attrName>
                                        </p:attrNameLst>
                                      </p:cBhvr>
                                      <p:to>
                                        <p:strVal val="hidden"/>
                                      </p:to>
                                    </p:set>
                                  </p:childTnLst>
                                </p:cTn>
                              </p:par>
                              <p:par>
                                <p:cTn id="65" presetID="3" presetClass="mediacall" presetSubtype="0" fill="hold" nodeType="withEffect">
                                  <p:stCondLst>
                                    <p:cond delay="0"/>
                                  </p:stCondLst>
                                  <p:childTnLst>
                                    <p:cmd type="call" cmd="stop">
                                      <p:cBhvr>
                                        <p:cTn id="66" dur="1" fill="hold"/>
                                        <p:tgtEl>
                                          <p:spTgt spid="3"/>
                                        </p:tgtEl>
                                      </p:cBhvr>
                                    </p:cmd>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grpId="0" nodeType="clickEffect">
                                  <p:stCondLst>
                                    <p:cond delay="0"/>
                                  </p:stCondLst>
                                  <p:childTnLst>
                                    <p:animEffect transition="out" filter="fade">
                                      <p:cBhvr>
                                        <p:cTn id="70" dur="500"/>
                                        <p:tgtEl>
                                          <p:spTgt spid="50"/>
                                        </p:tgtEl>
                                      </p:cBhvr>
                                    </p:animEffect>
                                    <p:set>
                                      <p:cBhvr>
                                        <p:cTn id="71" dur="1" fill="hold">
                                          <p:stCondLst>
                                            <p:cond delay="499"/>
                                          </p:stCondLst>
                                        </p:cTn>
                                        <p:tgtEl>
                                          <p:spTgt spid="50"/>
                                        </p:tgtEl>
                                        <p:attrNameLst>
                                          <p:attrName>style.visibility</p:attrName>
                                        </p:attrNameLst>
                                      </p:cBhvr>
                                      <p:to>
                                        <p:strVal val="hidden"/>
                                      </p:to>
                                    </p:set>
                                  </p:childTnLst>
                                </p:cTn>
                              </p:par>
                              <p:par>
                                <p:cTn id="72" presetID="3" presetClass="mediacall" presetSubtype="0" fill="hold" nodeType="withEffect">
                                  <p:stCondLst>
                                    <p:cond delay="0"/>
                                  </p:stCondLst>
                                  <p:childTnLst>
                                    <p:cmd type="call" cmd="stop">
                                      <p:cBhvr>
                                        <p:cTn id="73" dur="1" fill="hold"/>
                                        <p:tgtEl>
                                          <p:spTgt spid="3"/>
                                        </p:tgtEl>
                                      </p:cBhvr>
                                    </p:cmd>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0" nodeType="clickEffect">
                                  <p:stCondLst>
                                    <p:cond delay="0"/>
                                  </p:stCondLst>
                                  <p:childTnLst>
                                    <p:animEffect transition="out" filter="fade">
                                      <p:cBhvr>
                                        <p:cTn id="77" dur="500"/>
                                        <p:tgtEl>
                                          <p:spTgt spid="51"/>
                                        </p:tgtEl>
                                      </p:cBhvr>
                                    </p:animEffect>
                                    <p:set>
                                      <p:cBhvr>
                                        <p:cTn id="78" dur="1" fill="hold">
                                          <p:stCondLst>
                                            <p:cond delay="499"/>
                                          </p:stCondLst>
                                        </p:cTn>
                                        <p:tgtEl>
                                          <p:spTgt spid="51"/>
                                        </p:tgtEl>
                                        <p:attrNameLst>
                                          <p:attrName>style.visibility</p:attrName>
                                        </p:attrNameLst>
                                      </p:cBhvr>
                                      <p:to>
                                        <p:strVal val="hidden"/>
                                      </p:to>
                                    </p:set>
                                  </p:childTnLst>
                                </p:cTn>
                              </p:par>
                              <p:par>
                                <p:cTn id="79" presetID="3" presetClass="mediacall" presetSubtype="0" fill="hold" nodeType="withEffect">
                                  <p:stCondLst>
                                    <p:cond delay="0"/>
                                  </p:stCondLst>
                                  <p:childTnLst>
                                    <p:cmd type="call" cmd="stop">
                                      <p:cBhvr>
                                        <p:cTn id="80" dur="1" fill="hold"/>
                                        <p:tgtEl>
                                          <p:spTgt spid="3"/>
                                        </p:tgtEl>
                                      </p:cBhvr>
                                    </p:cmd>
                                  </p:childTnLst>
                                </p:cTn>
                              </p:par>
                            </p:childTnLst>
                          </p:cTn>
                        </p:par>
                      </p:childTnLst>
                    </p:cTn>
                  </p:par>
                  <p:par>
                    <p:cTn id="81" fill="hold">
                      <p:stCondLst>
                        <p:cond delay="indefinite"/>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500"/>
                                        <p:tgtEl>
                                          <p:spTgt spid="52"/>
                                        </p:tgtEl>
                                      </p:cBhvr>
                                    </p:animEffect>
                                    <p:set>
                                      <p:cBhvr>
                                        <p:cTn id="85" dur="1" fill="hold">
                                          <p:stCondLst>
                                            <p:cond delay="499"/>
                                          </p:stCondLst>
                                        </p:cTn>
                                        <p:tgtEl>
                                          <p:spTgt spid="52"/>
                                        </p:tgtEl>
                                        <p:attrNameLst>
                                          <p:attrName>style.visibility</p:attrName>
                                        </p:attrNameLst>
                                      </p:cBhvr>
                                      <p:to>
                                        <p:strVal val="hidden"/>
                                      </p:to>
                                    </p:set>
                                  </p:childTnLst>
                                </p:cTn>
                              </p:par>
                              <p:par>
                                <p:cTn id="86" presetID="3" presetClass="mediacall" presetSubtype="0" fill="hold" nodeType="withEffect">
                                  <p:stCondLst>
                                    <p:cond delay="0"/>
                                  </p:stCondLst>
                                  <p:childTnLst>
                                    <p:cmd type="call" cmd="stop">
                                      <p:cBhvr>
                                        <p:cTn id="87" dur="1" fill="hold"/>
                                        <p:tgtEl>
                                          <p:spTgt spid="3"/>
                                        </p:tgtEl>
                                      </p:cBhvr>
                                    </p:cmd>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grpId="0" nodeType="clickEffect">
                                  <p:stCondLst>
                                    <p:cond delay="0"/>
                                  </p:stCondLst>
                                  <p:childTnLst>
                                    <p:animEffect transition="out" filter="fade">
                                      <p:cBhvr>
                                        <p:cTn id="91" dur="500"/>
                                        <p:tgtEl>
                                          <p:spTgt spid="53"/>
                                        </p:tgtEl>
                                      </p:cBhvr>
                                    </p:animEffect>
                                    <p:set>
                                      <p:cBhvr>
                                        <p:cTn id="92" dur="1" fill="hold">
                                          <p:stCondLst>
                                            <p:cond delay="499"/>
                                          </p:stCondLst>
                                        </p:cTn>
                                        <p:tgtEl>
                                          <p:spTgt spid="53"/>
                                        </p:tgtEl>
                                        <p:attrNameLst>
                                          <p:attrName>style.visibility</p:attrName>
                                        </p:attrNameLst>
                                      </p:cBhvr>
                                      <p:to>
                                        <p:strVal val="hidden"/>
                                      </p:to>
                                    </p:set>
                                  </p:childTnLst>
                                </p:cTn>
                              </p:par>
                              <p:par>
                                <p:cTn id="93" presetID="3" presetClass="mediacall" presetSubtype="0" fill="hold" nodeType="withEffect">
                                  <p:stCondLst>
                                    <p:cond delay="0"/>
                                  </p:stCondLst>
                                  <p:childTnLst>
                                    <p:cmd type="call" cmd="stop">
                                      <p:cBhvr>
                                        <p:cTn id="94" dur="1" fill="hold"/>
                                        <p:tgtEl>
                                          <p:spTgt spid="3"/>
                                        </p:tgtEl>
                                      </p:cBhvr>
                                    </p:cmd>
                                  </p:childTnLst>
                                </p:cTn>
                              </p:par>
                            </p:childTnLst>
                          </p:cTn>
                        </p:par>
                      </p:childTnLst>
                    </p:cTn>
                  </p:par>
                  <p:par>
                    <p:cTn id="95" fill="hold">
                      <p:stCondLst>
                        <p:cond delay="indefinite"/>
                      </p:stCondLst>
                      <p:childTnLst>
                        <p:par>
                          <p:cTn id="96" fill="hold">
                            <p:stCondLst>
                              <p:cond delay="0"/>
                            </p:stCondLst>
                            <p:childTnLst>
                              <p:par>
                                <p:cTn id="97" presetID="10" presetClass="exit" presetSubtype="0" fill="hold" grpId="0" nodeType="clickEffect">
                                  <p:stCondLst>
                                    <p:cond delay="0"/>
                                  </p:stCondLst>
                                  <p:childTnLst>
                                    <p:animEffect transition="out" filter="fade">
                                      <p:cBhvr>
                                        <p:cTn id="98" dur="500"/>
                                        <p:tgtEl>
                                          <p:spTgt spid="54"/>
                                        </p:tgtEl>
                                      </p:cBhvr>
                                    </p:animEffect>
                                    <p:set>
                                      <p:cBhvr>
                                        <p:cTn id="99" dur="1" fill="hold">
                                          <p:stCondLst>
                                            <p:cond delay="499"/>
                                          </p:stCondLst>
                                        </p:cTn>
                                        <p:tgtEl>
                                          <p:spTgt spid="54"/>
                                        </p:tgtEl>
                                        <p:attrNameLst>
                                          <p:attrName>style.visibility</p:attrName>
                                        </p:attrNameLst>
                                      </p:cBhvr>
                                      <p:to>
                                        <p:strVal val="hidden"/>
                                      </p:to>
                                    </p:set>
                                  </p:childTnLst>
                                </p:cTn>
                              </p:par>
                              <p:par>
                                <p:cTn id="100" presetID="3" presetClass="mediacall" presetSubtype="0" fill="hold" nodeType="withEffect">
                                  <p:stCondLst>
                                    <p:cond delay="0"/>
                                  </p:stCondLst>
                                  <p:childTnLst>
                                    <p:cmd type="call" cmd="stop">
                                      <p:cBhvr>
                                        <p:cTn id="101" dur="1" fill="hold"/>
                                        <p:tgtEl>
                                          <p:spTgt spid="3"/>
                                        </p:tgtEl>
                                      </p:cBhvr>
                                    </p:cmd>
                                  </p:childTnLst>
                                </p:cTn>
                              </p:par>
                            </p:childTnLst>
                          </p:cTn>
                        </p:par>
                      </p:childTnLst>
                    </p:cTn>
                  </p:par>
                  <p:par>
                    <p:cTn id="102" fill="hold">
                      <p:stCondLst>
                        <p:cond delay="indefinite"/>
                      </p:stCondLst>
                      <p:childTnLst>
                        <p:par>
                          <p:cTn id="103" fill="hold">
                            <p:stCondLst>
                              <p:cond delay="0"/>
                            </p:stCondLst>
                            <p:childTnLst>
                              <p:par>
                                <p:cTn id="104" presetID="10" presetClass="exit" presetSubtype="0" fill="hold" grpId="0" nodeType="clickEffect">
                                  <p:stCondLst>
                                    <p:cond delay="0"/>
                                  </p:stCondLst>
                                  <p:childTnLst>
                                    <p:animEffect transition="out" filter="fade">
                                      <p:cBhvr>
                                        <p:cTn id="105" dur="500"/>
                                        <p:tgtEl>
                                          <p:spTgt spid="55"/>
                                        </p:tgtEl>
                                      </p:cBhvr>
                                    </p:animEffect>
                                    <p:set>
                                      <p:cBhvr>
                                        <p:cTn id="106" dur="1" fill="hold">
                                          <p:stCondLst>
                                            <p:cond delay="499"/>
                                          </p:stCondLst>
                                        </p:cTn>
                                        <p:tgtEl>
                                          <p:spTgt spid="55"/>
                                        </p:tgtEl>
                                        <p:attrNameLst>
                                          <p:attrName>style.visibility</p:attrName>
                                        </p:attrNameLst>
                                      </p:cBhvr>
                                      <p:to>
                                        <p:strVal val="hidden"/>
                                      </p:to>
                                    </p:set>
                                  </p:childTnLst>
                                </p:cTn>
                              </p:par>
                              <p:par>
                                <p:cTn id="107" presetID="3" presetClass="mediacall" presetSubtype="0" fill="hold" nodeType="withEffect">
                                  <p:stCondLst>
                                    <p:cond delay="0"/>
                                  </p:stCondLst>
                                  <p:childTnLst>
                                    <p:cmd type="call" cmd="stop">
                                      <p:cBhvr>
                                        <p:cTn id="108" dur="1" fill="hold"/>
                                        <p:tgtEl>
                                          <p:spTgt spid="3"/>
                                        </p:tgtEl>
                                      </p:cBhvr>
                                    </p:cmd>
                                  </p:childTnLst>
                                </p:cTn>
                              </p:par>
                            </p:childTnLst>
                          </p:cTn>
                        </p:par>
                      </p:childTnLst>
                    </p:cTn>
                  </p:par>
                  <p:par>
                    <p:cTn id="109" fill="hold">
                      <p:stCondLst>
                        <p:cond delay="indefinite"/>
                      </p:stCondLst>
                      <p:childTnLst>
                        <p:par>
                          <p:cTn id="110" fill="hold">
                            <p:stCondLst>
                              <p:cond delay="0"/>
                            </p:stCondLst>
                            <p:childTnLst>
                              <p:par>
                                <p:cTn id="111" presetID="10" presetClass="exit" presetSubtype="0" fill="hold" grpId="0" nodeType="clickEffect">
                                  <p:stCondLst>
                                    <p:cond delay="0"/>
                                  </p:stCondLst>
                                  <p:childTnLst>
                                    <p:animEffect transition="out" filter="fade">
                                      <p:cBhvr>
                                        <p:cTn id="112" dur="500"/>
                                        <p:tgtEl>
                                          <p:spTgt spid="56"/>
                                        </p:tgtEl>
                                      </p:cBhvr>
                                    </p:animEffect>
                                    <p:set>
                                      <p:cBhvr>
                                        <p:cTn id="113" dur="1" fill="hold">
                                          <p:stCondLst>
                                            <p:cond delay="499"/>
                                          </p:stCondLst>
                                        </p:cTn>
                                        <p:tgtEl>
                                          <p:spTgt spid="56"/>
                                        </p:tgtEl>
                                        <p:attrNameLst>
                                          <p:attrName>style.visibility</p:attrName>
                                        </p:attrNameLst>
                                      </p:cBhvr>
                                      <p:to>
                                        <p:strVal val="hidden"/>
                                      </p:to>
                                    </p:set>
                                  </p:childTnLst>
                                </p:cTn>
                              </p:par>
                              <p:par>
                                <p:cTn id="114" presetID="3" presetClass="mediacall" presetSubtype="0" fill="hold" nodeType="withEffect">
                                  <p:stCondLst>
                                    <p:cond delay="0"/>
                                  </p:stCondLst>
                                  <p:childTnLst>
                                    <p:cmd type="call" cmd="stop">
                                      <p:cBhvr>
                                        <p:cTn id="115" dur="1" fill="hold"/>
                                        <p:tgtEl>
                                          <p:spTgt spid="3"/>
                                        </p:tgtEl>
                                      </p:cBhvr>
                                    </p:cmd>
                                  </p:childTnLst>
                                </p:cTn>
                              </p:par>
                            </p:childTnLst>
                          </p:cTn>
                        </p:par>
                      </p:childTnLst>
                    </p:cTn>
                  </p:par>
                  <p:par>
                    <p:cTn id="116" fill="hold">
                      <p:stCondLst>
                        <p:cond delay="indefinite"/>
                      </p:stCondLst>
                      <p:childTnLst>
                        <p:par>
                          <p:cTn id="117" fill="hold">
                            <p:stCondLst>
                              <p:cond delay="0"/>
                            </p:stCondLst>
                            <p:childTnLst>
                              <p:par>
                                <p:cTn id="118" presetID="10" presetClass="exit" presetSubtype="0" fill="hold" grpId="0" nodeType="clickEffect">
                                  <p:stCondLst>
                                    <p:cond delay="0"/>
                                  </p:stCondLst>
                                  <p:childTnLst>
                                    <p:animEffect transition="out" filter="fade">
                                      <p:cBhvr>
                                        <p:cTn id="119" dur="500"/>
                                        <p:tgtEl>
                                          <p:spTgt spid="57"/>
                                        </p:tgtEl>
                                      </p:cBhvr>
                                    </p:animEffect>
                                    <p:set>
                                      <p:cBhvr>
                                        <p:cTn id="120" dur="1" fill="hold">
                                          <p:stCondLst>
                                            <p:cond delay="499"/>
                                          </p:stCondLst>
                                        </p:cTn>
                                        <p:tgtEl>
                                          <p:spTgt spid="57"/>
                                        </p:tgtEl>
                                        <p:attrNameLst>
                                          <p:attrName>style.visibility</p:attrName>
                                        </p:attrNameLst>
                                      </p:cBhvr>
                                      <p:to>
                                        <p:strVal val="hidden"/>
                                      </p:to>
                                    </p:set>
                                  </p:childTnLst>
                                </p:cTn>
                              </p:par>
                              <p:par>
                                <p:cTn id="121" presetID="3" presetClass="mediacall" presetSubtype="0" fill="hold" nodeType="withEffect">
                                  <p:stCondLst>
                                    <p:cond delay="0"/>
                                  </p:stCondLst>
                                  <p:childTnLst>
                                    <p:cmd type="call" cmd="stop">
                                      <p:cBhvr>
                                        <p:cTn id="122" dur="1" fill="hold"/>
                                        <p:tgtEl>
                                          <p:spTgt spid="3"/>
                                        </p:tgtEl>
                                      </p:cBhvr>
                                    </p:cmd>
                                  </p:childTnLst>
                                </p:cTn>
                              </p:par>
                            </p:childTnLst>
                          </p:cTn>
                        </p:par>
                      </p:childTnLst>
                    </p:cTn>
                  </p:par>
                  <p:par>
                    <p:cTn id="123" fill="hold">
                      <p:stCondLst>
                        <p:cond delay="indefinite"/>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500"/>
                                        <p:tgtEl>
                                          <p:spTgt spid="58"/>
                                        </p:tgtEl>
                                      </p:cBhvr>
                                    </p:animEffect>
                                    <p:set>
                                      <p:cBhvr>
                                        <p:cTn id="127" dur="1" fill="hold">
                                          <p:stCondLst>
                                            <p:cond delay="499"/>
                                          </p:stCondLst>
                                        </p:cTn>
                                        <p:tgtEl>
                                          <p:spTgt spid="58"/>
                                        </p:tgtEl>
                                        <p:attrNameLst>
                                          <p:attrName>style.visibility</p:attrName>
                                        </p:attrNameLst>
                                      </p:cBhvr>
                                      <p:to>
                                        <p:strVal val="hidden"/>
                                      </p:to>
                                    </p:set>
                                  </p:childTnLst>
                                </p:cTn>
                              </p:par>
                              <p:par>
                                <p:cTn id="128" presetID="3" presetClass="mediacall" presetSubtype="0" fill="hold" nodeType="withEffect">
                                  <p:stCondLst>
                                    <p:cond delay="0"/>
                                  </p:stCondLst>
                                  <p:childTnLst>
                                    <p:cmd type="call" cmd="stop">
                                      <p:cBhvr>
                                        <p:cTn id="129" dur="1" fill="hold"/>
                                        <p:tgtEl>
                                          <p:spTgt spid="3"/>
                                        </p:tgtEl>
                                      </p:cBhvr>
                                    </p:cmd>
                                  </p:childTnLst>
                                </p:cTn>
                              </p:par>
                            </p:childTnLst>
                          </p:cTn>
                        </p:par>
                      </p:childTnLst>
                    </p:cTn>
                  </p:par>
                  <p:par>
                    <p:cTn id="130" fill="hold">
                      <p:stCondLst>
                        <p:cond delay="indefinite"/>
                      </p:stCondLst>
                      <p:childTnLst>
                        <p:par>
                          <p:cTn id="131" fill="hold">
                            <p:stCondLst>
                              <p:cond delay="0"/>
                            </p:stCondLst>
                            <p:childTnLst>
                              <p:par>
                                <p:cTn id="132" presetID="10" presetClass="exit" presetSubtype="0" fill="hold" grpId="0" nodeType="clickEffect">
                                  <p:stCondLst>
                                    <p:cond delay="0"/>
                                  </p:stCondLst>
                                  <p:childTnLst>
                                    <p:animEffect transition="out" filter="fade">
                                      <p:cBhvr>
                                        <p:cTn id="133" dur="500"/>
                                        <p:tgtEl>
                                          <p:spTgt spid="59"/>
                                        </p:tgtEl>
                                      </p:cBhvr>
                                    </p:animEffect>
                                    <p:set>
                                      <p:cBhvr>
                                        <p:cTn id="134" dur="1" fill="hold">
                                          <p:stCondLst>
                                            <p:cond delay="499"/>
                                          </p:stCondLst>
                                        </p:cTn>
                                        <p:tgtEl>
                                          <p:spTgt spid="59"/>
                                        </p:tgtEl>
                                        <p:attrNameLst>
                                          <p:attrName>style.visibility</p:attrName>
                                        </p:attrNameLst>
                                      </p:cBhvr>
                                      <p:to>
                                        <p:strVal val="hidden"/>
                                      </p:to>
                                    </p:set>
                                  </p:childTnLst>
                                </p:cTn>
                              </p:par>
                              <p:par>
                                <p:cTn id="135" presetID="3" presetClass="mediacall" presetSubtype="0" fill="hold" nodeType="withEffect">
                                  <p:stCondLst>
                                    <p:cond delay="0"/>
                                  </p:stCondLst>
                                  <p:childTnLst>
                                    <p:cmd type="call" cmd="stop">
                                      <p:cBhvr>
                                        <p:cTn id="136" dur="1" fill="hold"/>
                                        <p:tgtEl>
                                          <p:spTgt spid="3"/>
                                        </p:tgtEl>
                                      </p:cBhvr>
                                    </p:cmd>
                                  </p:childTnLst>
                                </p:cTn>
                              </p:par>
                            </p:childTnLst>
                          </p:cTn>
                        </p:par>
                      </p:childTnLst>
                    </p:cTn>
                  </p:par>
                  <p:par>
                    <p:cTn id="137" fill="hold">
                      <p:stCondLst>
                        <p:cond delay="indefinite"/>
                      </p:stCondLst>
                      <p:childTnLst>
                        <p:par>
                          <p:cTn id="138" fill="hold">
                            <p:stCondLst>
                              <p:cond delay="0"/>
                            </p:stCondLst>
                            <p:childTnLst>
                              <p:par>
                                <p:cTn id="139" presetID="10" presetClass="exit" presetSubtype="0" fill="hold" grpId="0" nodeType="clickEffect">
                                  <p:stCondLst>
                                    <p:cond delay="0"/>
                                  </p:stCondLst>
                                  <p:childTnLst>
                                    <p:animEffect transition="out" filter="fade">
                                      <p:cBhvr>
                                        <p:cTn id="140" dur="500"/>
                                        <p:tgtEl>
                                          <p:spTgt spid="60"/>
                                        </p:tgtEl>
                                      </p:cBhvr>
                                    </p:animEffect>
                                    <p:set>
                                      <p:cBhvr>
                                        <p:cTn id="141" dur="1" fill="hold">
                                          <p:stCondLst>
                                            <p:cond delay="499"/>
                                          </p:stCondLst>
                                        </p:cTn>
                                        <p:tgtEl>
                                          <p:spTgt spid="60"/>
                                        </p:tgtEl>
                                        <p:attrNameLst>
                                          <p:attrName>style.visibility</p:attrName>
                                        </p:attrNameLst>
                                      </p:cBhvr>
                                      <p:to>
                                        <p:strVal val="hidden"/>
                                      </p:to>
                                    </p:set>
                                  </p:childTnLst>
                                </p:cTn>
                              </p:par>
                              <p:par>
                                <p:cTn id="142" presetID="3" presetClass="mediacall" presetSubtype="0" fill="hold" nodeType="withEffect">
                                  <p:stCondLst>
                                    <p:cond delay="0"/>
                                  </p:stCondLst>
                                  <p:childTnLst>
                                    <p:cmd type="call" cmd="stop">
                                      <p:cBhvr>
                                        <p:cTn id="143" dur="1" fill="hold"/>
                                        <p:tgtEl>
                                          <p:spTgt spid="3"/>
                                        </p:tgtEl>
                                      </p:cBhvr>
                                    </p:cmd>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0" nodeType="clickEffect">
                                  <p:stCondLst>
                                    <p:cond delay="0"/>
                                  </p:stCondLst>
                                  <p:childTnLst>
                                    <p:animEffect transition="out" filter="fade">
                                      <p:cBhvr>
                                        <p:cTn id="147" dur="500"/>
                                        <p:tgtEl>
                                          <p:spTgt spid="61"/>
                                        </p:tgtEl>
                                      </p:cBhvr>
                                    </p:animEffect>
                                    <p:set>
                                      <p:cBhvr>
                                        <p:cTn id="148" dur="1" fill="hold">
                                          <p:stCondLst>
                                            <p:cond delay="499"/>
                                          </p:stCondLst>
                                        </p:cTn>
                                        <p:tgtEl>
                                          <p:spTgt spid="61"/>
                                        </p:tgtEl>
                                        <p:attrNameLst>
                                          <p:attrName>style.visibility</p:attrName>
                                        </p:attrNameLst>
                                      </p:cBhvr>
                                      <p:to>
                                        <p:strVal val="hidden"/>
                                      </p:to>
                                    </p:set>
                                  </p:childTnLst>
                                </p:cTn>
                              </p:par>
                              <p:par>
                                <p:cTn id="149" presetID="3" presetClass="mediacall" presetSubtype="0" fill="hold" nodeType="withEffect">
                                  <p:stCondLst>
                                    <p:cond delay="0"/>
                                  </p:stCondLst>
                                  <p:childTnLst>
                                    <p:cmd type="call" cmd="stop">
                                      <p:cBhvr>
                                        <p:cTn id="15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1" restart="whenNotActive" fill="hold" evtFilter="cancelBubble" nodeType="interactiveSeq">
                <p:stCondLst>
                  <p:cond evt="onClick" delay="0">
                    <p:tgtEl>
                      <p:spTgt spid="25"/>
                    </p:tgtEl>
                  </p:cond>
                </p:stCondLst>
                <p:endSync evt="end" delay="0">
                  <p:rtn val="all"/>
                </p:endSync>
                <p:childTnLst>
                  <p:par>
                    <p:cTn id="152" fill="hold">
                      <p:stCondLst>
                        <p:cond delay="0"/>
                      </p:stCondLst>
                      <p:childTnLst>
                        <p:par>
                          <p:cTn id="153" fill="hold">
                            <p:stCondLst>
                              <p:cond delay="0"/>
                            </p:stCondLst>
                            <p:childTnLst>
                              <p:par>
                                <p:cTn id="154" presetID="8" presetClass="emph" presetSubtype="0" repeatCount="indefinite" fill="hold" nodeType="clickEffect">
                                  <p:stCondLst>
                                    <p:cond delay="0"/>
                                  </p:stCondLst>
                                  <p:endCondLst>
                                    <p:cond evt="onNext" delay="0">
                                      <p:tgtEl>
                                        <p:sldTgt/>
                                      </p:tgtEl>
                                    </p:cond>
                                  </p:endCondLst>
                                  <p:childTnLst>
                                    <p:animRot by="21600000">
                                      <p:cBhvr>
                                        <p:cTn id="155" dur="500" fill="hold"/>
                                        <p:tgtEl>
                                          <p:spTgt spid="22"/>
                                        </p:tgtEl>
                                        <p:attrNameLst>
                                          <p:attrName>r</p:attrName>
                                        </p:attrNameLst>
                                      </p:cBhvr>
                                    </p:animRot>
                                  </p:childTnLst>
                                </p:cTn>
                              </p:par>
                              <p:par>
                                <p:cTn id="156" presetID="1" presetClass="mediacall" presetSubtype="0" fill="hold" nodeType="withEffect">
                                  <p:stCondLst>
                                    <p:cond delay="0"/>
                                  </p:stCondLst>
                                  <p:childTnLst>
                                    <p:cmd type="call" cmd="playFrom(0.0)">
                                      <p:cBhvr>
                                        <p:cTn id="157" dur="30406" fill="hold"/>
                                        <p:tgtEl>
                                          <p:spTgt spid="3"/>
                                        </p:tgtEl>
                                      </p:cBhvr>
                                    </p:cmd>
                                  </p:childTnLst>
                                </p:cTn>
                              </p:par>
                            </p:childTnLst>
                          </p:cTn>
                        </p:par>
                      </p:childTnLst>
                    </p:cTn>
                  </p:par>
                </p:childTnLst>
              </p:cTn>
              <p:nextCondLst>
                <p:cond evt="onClick" delay="0">
                  <p:tgtEl>
                    <p:spTgt spid="25"/>
                  </p:tgtEl>
                </p:cond>
              </p:nextCondLst>
            </p:seq>
            <p:seq concurrent="1" nextAc="seek">
              <p:cTn id="158" restart="whenNotActive" fill="hold" evtFilter="cancelBubble" nodeType="interactiveSeq">
                <p:stCondLst>
                  <p:cond evt="onClick" delay="0">
                    <p:tgtEl>
                      <p:spTgt spid="26"/>
                    </p:tgtEl>
                  </p:cond>
                </p:stCondLst>
                <p:endSync evt="end" delay="0">
                  <p:rtn val="all"/>
                </p:endSync>
                <p:childTnLst>
                  <p:par>
                    <p:cTn id="159" fill="hold">
                      <p:stCondLst>
                        <p:cond delay="0"/>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26"/>
                                        </p:tgtEl>
                                        <p:attrNameLst>
                                          <p:attrName>fillcolor</p:attrName>
                                        </p:attrNameLst>
                                      </p:cBhvr>
                                      <p:to>
                                        <a:srgbClr val="000000"/>
                                      </p:to>
                                    </p:animClr>
                                    <p:set>
                                      <p:cBhvr>
                                        <p:cTn id="163" dur="500" fill="hold"/>
                                        <p:tgtEl>
                                          <p:spTgt spid="26"/>
                                        </p:tgtEl>
                                        <p:attrNameLst>
                                          <p:attrName>fill.type</p:attrName>
                                        </p:attrNameLst>
                                      </p:cBhvr>
                                      <p:to>
                                        <p:strVal val="solid"/>
                                      </p:to>
                                    </p:set>
                                    <p:set>
                                      <p:cBhvr>
                                        <p:cTn id="164" dur="50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165" restart="whenNotActive" fill="hold" evtFilter="cancelBubble" nodeType="interactiveSeq">
                <p:stCondLst>
                  <p:cond evt="onClick" delay="0">
                    <p:tgtEl>
                      <p:spTgt spid="27"/>
                    </p:tgtEl>
                  </p:cond>
                </p:stCondLst>
                <p:endSync evt="end" delay="0">
                  <p:rtn val="all"/>
                </p:endSync>
                <p:childTnLst>
                  <p:par>
                    <p:cTn id="166" fill="hold">
                      <p:stCondLst>
                        <p:cond delay="0"/>
                      </p:stCondLst>
                      <p:childTnLst>
                        <p:par>
                          <p:cTn id="167" fill="hold">
                            <p:stCondLst>
                              <p:cond delay="0"/>
                            </p:stCondLst>
                            <p:childTnLst>
                              <p:par>
                                <p:cTn id="168" presetID="1" presetClass="emph" presetSubtype="2" fill="hold" nodeType="clickEffect">
                                  <p:stCondLst>
                                    <p:cond delay="0"/>
                                  </p:stCondLst>
                                  <p:childTnLst>
                                    <p:animClr clrSpc="rgb" dir="cw">
                                      <p:cBhvr>
                                        <p:cTn id="169" dur="500" fill="hold"/>
                                        <p:tgtEl>
                                          <p:spTgt spid="27"/>
                                        </p:tgtEl>
                                        <p:attrNameLst>
                                          <p:attrName>fillcolor</p:attrName>
                                        </p:attrNameLst>
                                      </p:cBhvr>
                                      <p:to>
                                        <a:srgbClr val="000000"/>
                                      </p:to>
                                    </p:animClr>
                                    <p:set>
                                      <p:cBhvr>
                                        <p:cTn id="170" dur="500" fill="hold"/>
                                        <p:tgtEl>
                                          <p:spTgt spid="27"/>
                                        </p:tgtEl>
                                        <p:attrNameLst>
                                          <p:attrName>fill.type</p:attrName>
                                        </p:attrNameLst>
                                      </p:cBhvr>
                                      <p:to>
                                        <p:strVal val="solid"/>
                                      </p:to>
                                    </p:set>
                                    <p:set>
                                      <p:cBhvr>
                                        <p:cTn id="171" dur="500" fill="hold"/>
                                        <p:tgtEl>
                                          <p:spTgt spid="27"/>
                                        </p:tgtEl>
                                        <p:attrNameLst>
                                          <p:attrName>fill.on</p:attrName>
                                        </p:attrNameLst>
                                      </p:cBhvr>
                                      <p:to>
                                        <p:strVal val="true"/>
                                      </p:to>
                                    </p:set>
                                  </p:childTnLst>
                                </p:cTn>
                              </p:par>
                            </p:childTnLst>
                          </p:cTn>
                        </p:par>
                      </p:childTnLst>
                    </p:cTn>
                  </p:par>
                </p:childTnLst>
              </p:cTn>
              <p:nextCondLst>
                <p:cond evt="onClick" delay="0">
                  <p:tgtEl>
                    <p:spTgt spid="27"/>
                  </p:tgtEl>
                </p:cond>
              </p:nextCondLst>
            </p:seq>
            <p:seq concurrent="1" nextAc="seek">
              <p:cTn id="172" restart="whenNotActive" fill="hold" evtFilter="cancelBubble" nodeType="interactiveSeq">
                <p:stCondLst>
                  <p:cond evt="onClick" delay="0">
                    <p:tgtEl>
                      <p:spTgt spid="28"/>
                    </p:tgtEl>
                  </p:cond>
                </p:stCondLst>
                <p:endSync evt="end" delay="0">
                  <p:rtn val="all"/>
                </p:endSync>
                <p:childTnLst>
                  <p:par>
                    <p:cTn id="173" fill="hold">
                      <p:stCondLst>
                        <p:cond delay="0"/>
                      </p:stCondLst>
                      <p:childTnLst>
                        <p:par>
                          <p:cTn id="174" fill="hold">
                            <p:stCondLst>
                              <p:cond delay="0"/>
                            </p:stCondLst>
                            <p:childTnLst>
                              <p:par>
                                <p:cTn id="175" presetID="1" presetClass="emph" presetSubtype="2" fill="hold" nodeType="clickEffect">
                                  <p:stCondLst>
                                    <p:cond delay="0"/>
                                  </p:stCondLst>
                                  <p:childTnLst>
                                    <p:animClr clrSpc="rgb" dir="cw">
                                      <p:cBhvr>
                                        <p:cTn id="176" dur="500" fill="hold"/>
                                        <p:tgtEl>
                                          <p:spTgt spid="28"/>
                                        </p:tgtEl>
                                        <p:attrNameLst>
                                          <p:attrName>fillcolor</p:attrName>
                                        </p:attrNameLst>
                                      </p:cBhvr>
                                      <p:to>
                                        <a:srgbClr val="000000"/>
                                      </p:to>
                                    </p:animClr>
                                    <p:set>
                                      <p:cBhvr>
                                        <p:cTn id="177" dur="500" fill="hold"/>
                                        <p:tgtEl>
                                          <p:spTgt spid="28"/>
                                        </p:tgtEl>
                                        <p:attrNameLst>
                                          <p:attrName>fill.type</p:attrName>
                                        </p:attrNameLst>
                                      </p:cBhvr>
                                      <p:to>
                                        <p:strVal val="solid"/>
                                      </p:to>
                                    </p:set>
                                    <p:set>
                                      <p:cBhvr>
                                        <p:cTn id="178" dur="500" fill="hold"/>
                                        <p:tgtEl>
                                          <p:spTgt spid="28"/>
                                        </p:tgtEl>
                                        <p:attrNameLst>
                                          <p:attrName>fill.on</p:attrName>
                                        </p:attrNameLst>
                                      </p:cBhvr>
                                      <p:to>
                                        <p:strVal val="true"/>
                                      </p:to>
                                    </p:set>
                                  </p:childTnLst>
                                </p:cTn>
                              </p:par>
                            </p:childTnLst>
                          </p:cTn>
                        </p:par>
                      </p:childTnLst>
                    </p:cTn>
                  </p:par>
                </p:childTnLst>
              </p:cTn>
              <p:nextCondLst>
                <p:cond evt="onClick" delay="0">
                  <p:tgtEl>
                    <p:spTgt spid="28"/>
                  </p:tgtEl>
                </p:cond>
              </p:nextCondLst>
            </p:seq>
            <p:seq concurrent="1" nextAc="seek">
              <p:cTn id="179" restart="whenNotActive" fill="hold" evtFilter="cancelBubble" nodeType="interactiveSeq">
                <p:stCondLst>
                  <p:cond evt="onClick" delay="0">
                    <p:tgtEl>
                      <p:spTgt spid="35"/>
                    </p:tgtEl>
                  </p:cond>
                </p:stCondLst>
                <p:endSync evt="end" delay="0">
                  <p:rtn val="all"/>
                </p:endSync>
                <p:childTnLst>
                  <p:par>
                    <p:cTn id="180" fill="hold">
                      <p:stCondLst>
                        <p:cond delay="0"/>
                      </p:stCondLst>
                      <p:childTnLst>
                        <p:par>
                          <p:cTn id="181" fill="hold">
                            <p:stCondLst>
                              <p:cond delay="0"/>
                            </p:stCondLst>
                            <p:childTnLst>
                              <p:par>
                                <p:cTn id="182" presetID="1" presetClass="emph" presetSubtype="2" fill="hold" nodeType="clickEffect">
                                  <p:stCondLst>
                                    <p:cond delay="0"/>
                                  </p:stCondLst>
                                  <p:childTnLst>
                                    <p:animClr clrSpc="rgb" dir="cw">
                                      <p:cBhvr>
                                        <p:cTn id="183" dur="500" fill="hold"/>
                                        <p:tgtEl>
                                          <p:spTgt spid="35"/>
                                        </p:tgtEl>
                                        <p:attrNameLst>
                                          <p:attrName>fillcolor</p:attrName>
                                        </p:attrNameLst>
                                      </p:cBhvr>
                                      <p:to>
                                        <a:srgbClr val="000000"/>
                                      </p:to>
                                    </p:animClr>
                                    <p:set>
                                      <p:cBhvr>
                                        <p:cTn id="184" dur="500" fill="hold"/>
                                        <p:tgtEl>
                                          <p:spTgt spid="35"/>
                                        </p:tgtEl>
                                        <p:attrNameLst>
                                          <p:attrName>fill.type</p:attrName>
                                        </p:attrNameLst>
                                      </p:cBhvr>
                                      <p:to>
                                        <p:strVal val="solid"/>
                                      </p:to>
                                    </p:set>
                                    <p:set>
                                      <p:cBhvr>
                                        <p:cTn id="185"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186" restart="whenNotActive" fill="hold" evtFilter="cancelBubble" nodeType="interactiveSeq">
                <p:stCondLst>
                  <p:cond evt="onClick" delay="0">
                    <p:tgtEl>
                      <p:spTgt spid="36"/>
                    </p:tgtEl>
                  </p:cond>
                </p:stCondLst>
                <p:endSync evt="end" delay="0">
                  <p:rtn val="all"/>
                </p:endSync>
                <p:childTnLst>
                  <p:par>
                    <p:cTn id="187" fill="hold">
                      <p:stCondLst>
                        <p:cond delay="0"/>
                      </p:stCondLst>
                      <p:childTnLst>
                        <p:par>
                          <p:cTn id="188" fill="hold">
                            <p:stCondLst>
                              <p:cond delay="0"/>
                            </p:stCondLst>
                            <p:childTnLst>
                              <p:par>
                                <p:cTn id="189" presetID="1" presetClass="emph" presetSubtype="2" fill="hold" nodeType="clickEffect">
                                  <p:stCondLst>
                                    <p:cond delay="0"/>
                                  </p:stCondLst>
                                  <p:childTnLst>
                                    <p:animClr clrSpc="rgb" dir="cw">
                                      <p:cBhvr>
                                        <p:cTn id="190" dur="500" fill="hold"/>
                                        <p:tgtEl>
                                          <p:spTgt spid="36"/>
                                        </p:tgtEl>
                                        <p:attrNameLst>
                                          <p:attrName>fillcolor</p:attrName>
                                        </p:attrNameLst>
                                      </p:cBhvr>
                                      <p:to>
                                        <a:srgbClr val="000000"/>
                                      </p:to>
                                    </p:animClr>
                                    <p:set>
                                      <p:cBhvr>
                                        <p:cTn id="191" dur="500" fill="hold"/>
                                        <p:tgtEl>
                                          <p:spTgt spid="36"/>
                                        </p:tgtEl>
                                        <p:attrNameLst>
                                          <p:attrName>fill.type</p:attrName>
                                        </p:attrNameLst>
                                      </p:cBhvr>
                                      <p:to>
                                        <p:strVal val="solid"/>
                                      </p:to>
                                    </p:set>
                                    <p:set>
                                      <p:cBhvr>
                                        <p:cTn id="192"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seq concurrent="1" nextAc="seek">
              <p:cTn id="193" restart="whenNotActive" fill="hold" evtFilter="cancelBubble" nodeType="interactiveSeq">
                <p:stCondLst>
                  <p:cond evt="onClick" delay="0">
                    <p:tgtEl>
                      <p:spTgt spid="37"/>
                    </p:tgtEl>
                  </p:cond>
                </p:stCondLst>
                <p:endSync evt="end" delay="0">
                  <p:rtn val="all"/>
                </p:endSync>
                <p:childTnLst>
                  <p:par>
                    <p:cTn id="194" fill="hold">
                      <p:stCondLst>
                        <p:cond delay="0"/>
                      </p:stCondLst>
                      <p:childTnLst>
                        <p:par>
                          <p:cTn id="195" fill="hold">
                            <p:stCondLst>
                              <p:cond delay="0"/>
                            </p:stCondLst>
                            <p:childTnLst>
                              <p:par>
                                <p:cTn id="196" presetID="1" presetClass="emph" presetSubtype="2" fill="hold" nodeType="clickEffect">
                                  <p:stCondLst>
                                    <p:cond delay="0"/>
                                  </p:stCondLst>
                                  <p:childTnLst>
                                    <p:animClr clrSpc="rgb" dir="cw">
                                      <p:cBhvr>
                                        <p:cTn id="197" dur="500" fill="hold"/>
                                        <p:tgtEl>
                                          <p:spTgt spid="37"/>
                                        </p:tgtEl>
                                        <p:attrNameLst>
                                          <p:attrName>fillcolor</p:attrName>
                                        </p:attrNameLst>
                                      </p:cBhvr>
                                      <p:to>
                                        <a:srgbClr val="000000"/>
                                      </p:to>
                                    </p:animClr>
                                    <p:set>
                                      <p:cBhvr>
                                        <p:cTn id="198" dur="500" fill="hold"/>
                                        <p:tgtEl>
                                          <p:spTgt spid="37"/>
                                        </p:tgtEl>
                                        <p:attrNameLst>
                                          <p:attrName>fill.type</p:attrName>
                                        </p:attrNameLst>
                                      </p:cBhvr>
                                      <p:to>
                                        <p:strVal val="solid"/>
                                      </p:to>
                                    </p:set>
                                    <p:set>
                                      <p:cBhvr>
                                        <p:cTn id="199" dur="500" fill="hold"/>
                                        <p:tgtEl>
                                          <p:spTgt spid="37"/>
                                        </p:tgtEl>
                                        <p:attrNameLst>
                                          <p:attrName>fill.on</p:attrName>
                                        </p:attrNameLst>
                                      </p:cBhvr>
                                      <p:to>
                                        <p:strVal val="true"/>
                                      </p:to>
                                    </p:set>
                                  </p:childTnLst>
                                </p:cTn>
                              </p:par>
                            </p:childTnLst>
                          </p:cTn>
                        </p:par>
                      </p:childTnLst>
                    </p:cTn>
                  </p:par>
                </p:childTnLst>
              </p:cTn>
              <p:nextCondLst>
                <p:cond evt="onClick" delay="0">
                  <p:tgtEl>
                    <p:spTgt spid="37"/>
                  </p:tgtEl>
                </p:cond>
              </p:nextCondLst>
            </p:seq>
            <p:audio>
              <p:cMediaNode vol="80000">
                <p:cTn id="200" fill="hold" display="0">
                  <p:stCondLst>
                    <p:cond delay="indefinite"/>
                  </p:stCondLst>
                  <p:endCondLst>
                    <p:cond evt="onStopAudio" delay="0">
                      <p:tgtEl>
                        <p:sldTgt/>
                      </p:tgtEl>
                    </p:cond>
                  </p:endCondLst>
                </p:cTn>
                <p:tgtEl>
                  <p:spTgt spid="3"/>
                </p:tgtEl>
              </p:cMediaNode>
            </p:audio>
          </p:childTnLst>
        </p:cTn>
      </p:par>
    </p:tnLst>
    <p:bldLst>
      <p:bldP spid="41" grpId="0"/>
      <p:bldP spid="31" grpId="0" animBg="1"/>
      <p:bldP spid="32" grpId="0" animBg="1"/>
      <p:bldP spid="33" grpId="0" animBg="1"/>
      <p:bldP spid="34" grpId="0" animBg="1"/>
      <p:bldP spid="42" grpId="0" animBg="1"/>
      <p:bldP spid="43" grpId="0" animBg="1"/>
      <p:bldP spid="48" grpId="0" animBg="1"/>
      <p:bldP spid="49" grpId="0" animBg="1"/>
      <p:bldP spid="50" grpId="0" animBg="1"/>
      <p:bldP spid="51" grpId="0" animBg="1"/>
      <p:bldP spid="52" grpId="0" animBg="1"/>
      <p:bldP spid="53" grpId="0" animBg="1"/>
      <p:bldP spid="54" grpId="0" animBg="1"/>
      <p:bldP spid="55" grpId="0" animBg="1"/>
      <p:bldP spid="56" grpId="0" animBg="1"/>
      <p:bldP spid="57" grpId="0" animBg="1"/>
      <p:bldP spid="58" grpId="0" animBg="1"/>
      <p:bldP spid="59" grpId="0" animBg="1"/>
      <p:bldP spid="60" grpId="0" animBg="1"/>
      <p:bldP spid="6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6" y="199870"/>
            <a:ext cx="10526728"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Hiện nay, tỉ lệ gia tăng dân số của châu Á đã giảm đáng kể, có được thành tựu trên chủ yếu là nhờ</a:t>
            </a:r>
          </a:p>
        </p:txBody>
      </p:sp>
      <p:sp>
        <p:nvSpPr>
          <p:cNvPr id="26" name="Rectangle 25"/>
          <p:cNvSpPr/>
          <p:nvPr/>
        </p:nvSpPr>
        <p:spPr>
          <a:xfrm>
            <a:off x="529389" y="1949347"/>
            <a:ext cx="5487632"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A.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thực hiện chính dân số.</a:t>
            </a:r>
            <a:endPar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5450048"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B.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tỉ lệ người nữ ít hơn nam.</a:t>
            </a:r>
            <a:endPar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3" name="Rectangle 42"/>
          <p:cNvSpPr/>
          <p:nvPr/>
        </p:nvSpPr>
        <p:spPr>
          <a:xfrm>
            <a:off x="529389" y="2838519"/>
            <a:ext cx="5487632"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C.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sự phát triển của nền kinh tế.</a:t>
            </a:r>
          </a:p>
        </p:txBody>
      </p:sp>
      <p:sp>
        <p:nvSpPr>
          <p:cNvPr id="44" name="Rectangle 43"/>
          <p:cNvSpPr/>
          <p:nvPr/>
        </p:nvSpPr>
        <p:spPr>
          <a:xfrm>
            <a:off x="6130615" y="2842707"/>
            <a:ext cx="5450048"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D.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đời sống người dân được nâng cao.</a:t>
            </a:r>
          </a:p>
        </p:txBody>
      </p:sp>
      <p:pic>
        <p:nvPicPr>
          <p:cNvPr id="47" name="Picture 46"/>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5131882" y="1974821"/>
            <a:ext cx="885137" cy="708059"/>
          </a:xfrm>
          <a:prstGeom prst="rect">
            <a:avLst/>
          </a:prstGeom>
        </p:spPr>
      </p:pic>
      <p:pic>
        <p:nvPicPr>
          <p:cNvPr id="51" name="Picture 50"/>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12483" y="2871883"/>
            <a:ext cx="804536" cy="704088"/>
          </a:xfrm>
          <a:prstGeom prst="rect">
            <a:avLst/>
          </a:prstGeom>
        </p:spPr>
      </p:pic>
      <p:pic>
        <p:nvPicPr>
          <p:cNvPr id="49" name="Picture 48"/>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875509" y="2765608"/>
            <a:ext cx="804743" cy="707197"/>
          </a:xfrm>
          <a:prstGeom prst="rect">
            <a:avLst/>
          </a:prstGeom>
        </p:spPr>
      </p:pic>
      <p:pic>
        <p:nvPicPr>
          <p:cNvPr id="53" name="Picture 5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823071" y="1960075"/>
            <a:ext cx="804743" cy="707197"/>
          </a:xfrm>
          <a:prstGeom prst="rect">
            <a:avLst/>
          </a:prstGeom>
        </p:spPr>
      </p:pic>
      <p:sp>
        <p:nvSpPr>
          <p:cNvPr id="57" name="Cloud 56">
            <a:hlinkClick r:id="rId14"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03937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Check mark.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00B05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6" y="199870"/>
            <a:ext cx="10526728"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8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Chiếm tỉ lệ lớn nhất trong dân cư châu Á là chủng tộc</a:t>
            </a:r>
          </a:p>
        </p:txBody>
      </p:sp>
      <p:sp>
        <p:nvSpPr>
          <p:cNvPr id="26" name="Rectangle 25"/>
          <p:cNvSpPr/>
          <p:nvPr/>
        </p:nvSpPr>
        <p:spPr>
          <a:xfrm>
            <a:off x="1110221" y="194934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A.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Ơ-rô-pê-ô-it và Ô-xtra-lô-it.</a:t>
            </a: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B.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Môn-gô-lô-it và Ơ-rô-pê-ô-it.</a:t>
            </a:r>
          </a:p>
        </p:txBody>
      </p:sp>
      <p:sp>
        <p:nvSpPr>
          <p:cNvPr id="43" name="Rectangle 42"/>
          <p:cNvSpPr/>
          <p:nvPr/>
        </p:nvSpPr>
        <p:spPr>
          <a:xfrm>
            <a:off x="1110221" y="2838519"/>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914377">
              <a:defRPr/>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C.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Môn-gô-lô-it và Ô-xtra-lô-it.</a:t>
            </a:r>
            <a:endPar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4" name="Rectangle 43"/>
          <p:cNvSpPr/>
          <p:nvPr/>
        </p:nvSpPr>
        <p:spPr>
          <a:xfrm>
            <a:off x="6130615" y="284270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D.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Môn-gô-lô-it</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và </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Nê</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grô</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-it</a:t>
            </a:r>
            <a:endPar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47" name="Picture 4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11296" y="1974821"/>
            <a:ext cx="805723" cy="708059"/>
          </a:xfrm>
          <a:prstGeom prst="rect">
            <a:avLst/>
          </a:prstGeom>
        </p:spPr>
      </p:pic>
      <p:pic>
        <p:nvPicPr>
          <p:cNvPr id="51" name="Picture 50"/>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12483" y="2871883"/>
            <a:ext cx="804536" cy="704088"/>
          </a:xfrm>
          <a:prstGeom prst="rect">
            <a:avLst/>
          </a:prstGeom>
        </p:spPr>
      </p:pic>
      <p:pic>
        <p:nvPicPr>
          <p:cNvPr id="49" name="Picture 4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232671" y="2883480"/>
            <a:ext cx="804743" cy="707197"/>
          </a:xfrm>
          <a:prstGeom prst="rect">
            <a:avLst/>
          </a:prstGeom>
        </p:spPr>
      </p:pic>
      <p:pic>
        <p:nvPicPr>
          <p:cNvPr id="53" name="Picture 5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232671" y="2026494"/>
            <a:ext cx="804743" cy="643793"/>
          </a:xfrm>
          <a:prstGeom prst="rect">
            <a:avLst/>
          </a:prstGeom>
        </p:spPr>
      </p:pic>
      <p:sp>
        <p:nvSpPr>
          <p:cNvPr id="18" name="Cloud 17">
            <a:hlinkClick r:id="rId14"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cs typeface="Times New Roman" panose="02020603050405020304" pitchFamily="18" charset="0"/>
            </a:endParaRPr>
          </a:p>
        </p:txBody>
      </p:sp>
      <p:sp>
        <p:nvSpPr>
          <p:cNvPr id="17" name="TextBox 16"/>
          <p:cNvSpPr txBox="1"/>
          <p:nvPr/>
        </p:nvSpPr>
        <p:spPr>
          <a:xfrm>
            <a:off x="10375425" y="6481483"/>
            <a:ext cx="1726928" cy="36933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defTabSz="914377">
              <a:defRPr/>
            </a:pPr>
            <a:endParaRPr lang="en-US"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92463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Check mark.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00B05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5" y="199870"/>
            <a:ext cx="10748027"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Chủng</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tộc</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Môn</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gô</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lô</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-it phân bố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chủ</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yếu</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ở các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khu</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vực</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nào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sau</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6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đây</a:t>
            </a:r>
            <a:r>
              <a:rPr lang="en-US" sz="26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26" name="Rectangle 25"/>
          <p:cNvSpPr/>
          <p:nvPr/>
        </p:nvSpPr>
        <p:spPr>
          <a:xfrm>
            <a:off x="1110221" y="194934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A. </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Bắc</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Á, </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Tây</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Nam Á và Nam Á.</a:t>
            </a: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B. </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Trung Á, </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Tây</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Nam Á và Nam Á.</a:t>
            </a:r>
          </a:p>
        </p:txBody>
      </p:sp>
      <p:sp>
        <p:nvSpPr>
          <p:cNvPr id="43" name="Rectangle 42"/>
          <p:cNvSpPr/>
          <p:nvPr/>
        </p:nvSpPr>
        <p:spPr>
          <a:xfrm>
            <a:off x="1110221" y="2838519"/>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C. </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Đông Nam Á, Nam Á và Đông Á.</a:t>
            </a:r>
          </a:p>
        </p:txBody>
      </p:sp>
      <p:sp>
        <p:nvSpPr>
          <p:cNvPr id="44" name="Rectangle 43"/>
          <p:cNvSpPr/>
          <p:nvPr/>
        </p:nvSpPr>
        <p:spPr>
          <a:xfrm>
            <a:off x="6130615" y="284270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D. </a:t>
            </a:r>
            <a:r>
              <a:rPr lang="en-US" sz="2400"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Bắc</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Á, Đông Á và Đông Nam Á.</a:t>
            </a:r>
          </a:p>
        </p:txBody>
      </p:sp>
      <p:pic>
        <p:nvPicPr>
          <p:cNvPr id="47" name="Picture 4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11296" y="1974821"/>
            <a:ext cx="805723" cy="708059"/>
          </a:xfrm>
          <a:prstGeom prst="rect">
            <a:avLst/>
          </a:prstGeom>
        </p:spPr>
      </p:pic>
      <p:pic>
        <p:nvPicPr>
          <p:cNvPr id="51" name="Picture 50"/>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84615" y="2902113"/>
            <a:ext cx="732404" cy="643628"/>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232671" y="2915182"/>
            <a:ext cx="804743" cy="643793"/>
          </a:xfrm>
          <a:prstGeom prst="rect">
            <a:avLst/>
          </a:prstGeom>
        </p:spPr>
      </p:pic>
      <p:pic>
        <p:nvPicPr>
          <p:cNvPr id="53" name="Picture 5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04821" y="2026494"/>
            <a:ext cx="732592" cy="643793"/>
          </a:xfrm>
          <a:prstGeom prst="rect">
            <a:avLst/>
          </a:prstGeom>
        </p:spPr>
      </p:pic>
      <p:sp>
        <p:nvSpPr>
          <p:cNvPr id="18" name="Cloud 17">
            <a:hlinkClick r:id="rId13"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cs typeface="Times New Roman" panose="02020603050405020304" pitchFamily="18" charset="0"/>
            </a:endParaRPr>
          </a:p>
        </p:txBody>
      </p:sp>
      <p:sp>
        <p:nvSpPr>
          <p:cNvPr id="2" name="Rectangle 1"/>
          <p:cNvSpPr/>
          <p:nvPr/>
        </p:nvSpPr>
        <p:spPr>
          <a:xfrm>
            <a:off x="9776938" y="5578187"/>
            <a:ext cx="6096000" cy="507831"/>
          </a:xfrm>
          <a:prstGeom prst="rect">
            <a:avLst/>
          </a:prstGeom>
        </p:spPr>
        <p:txBody>
          <a:bodyPr>
            <a:spAutoFit/>
          </a:bodyPr>
          <a:lstStyle/>
          <a:p>
            <a:pPr>
              <a:lnSpc>
                <a:spcPct val="150000"/>
              </a:lnSpc>
            </a:pPr>
            <a:r>
              <a:rPr lang="en-US"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 B. C. D. </a:t>
            </a:r>
          </a:p>
        </p:txBody>
      </p:sp>
    </p:spTree>
    <p:extLst>
      <p:ext uri="{BB962C8B-B14F-4D97-AF65-F5344CB8AC3E}">
        <p14:creationId xmlns:p14="http://schemas.microsoft.com/office/powerpoint/2010/main" val="6629948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Check mark.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00B05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6" y="199870"/>
            <a:ext cx="10526728"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vi-VN" sz="28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Ấn Độ là nơi ra đời của hai tôn giáo lớn</a:t>
            </a:r>
            <a:r>
              <a:rPr lang="en-US" sz="28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nào </a:t>
            </a:r>
            <a:r>
              <a:rPr lang="en-US" sz="28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sau</a:t>
            </a:r>
            <a:r>
              <a:rPr lang="en-US" sz="28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800" b="1" dirty="0" err="1">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đây</a:t>
            </a:r>
            <a:r>
              <a:rPr lang="en-US" sz="28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endParaRPr lang="vi-VN" sz="28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26" name="Rectangle 25"/>
          <p:cNvSpPr/>
          <p:nvPr/>
        </p:nvSpPr>
        <p:spPr>
          <a:xfrm>
            <a:off x="1110221" y="194934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A.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Ấn Độ giáo và Phật giáo.</a:t>
            </a: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B.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Ki-tô giáo và Phật giáo.</a:t>
            </a:r>
          </a:p>
        </p:txBody>
      </p:sp>
      <p:sp>
        <p:nvSpPr>
          <p:cNvPr id="43" name="Rectangle 42"/>
          <p:cNvSpPr/>
          <p:nvPr/>
        </p:nvSpPr>
        <p:spPr>
          <a:xfrm>
            <a:off x="1110221" y="2838519"/>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C.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Hồi giáo và Ki-tô giáo.</a:t>
            </a:r>
          </a:p>
        </p:txBody>
      </p:sp>
      <p:sp>
        <p:nvSpPr>
          <p:cNvPr id="44" name="Rectangle 43"/>
          <p:cNvSpPr/>
          <p:nvPr/>
        </p:nvSpPr>
        <p:spPr>
          <a:xfrm>
            <a:off x="6130615" y="284270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D.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Ấn Độ giáo và Hồi giáo.</a:t>
            </a:r>
          </a:p>
        </p:txBody>
      </p:sp>
      <p:pic>
        <p:nvPicPr>
          <p:cNvPr id="47" name="Picture 46"/>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5131882" y="1974821"/>
            <a:ext cx="885137" cy="708059"/>
          </a:xfrm>
          <a:prstGeom prst="rect">
            <a:avLst/>
          </a:prstGeom>
        </p:spPr>
      </p:pic>
      <p:pic>
        <p:nvPicPr>
          <p:cNvPr id="51" name="Picture 50"/>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12483" y="2871883"/>
            <a:ext cx="804536" cy="704088"/>
          </a:xfrm>
          <a:prstGeom prst="rect">
            <a:avLst/>
          </a:prstGeom>
        </p:spPr>
      </p:pic>
      <p:pic>
        <p:nvPicPr>
          <p:cNvPr id="49" name="Picture 48"/>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232671" y="2883480"/>
            <a:ext cx="804743" cy="707197"/>
          </a:xfrm>
          <a:prstGeom prst="rect">
            <a:avLst/>
          </a:prstGeom>
        </p:spPr>
      </p:pic>
      <p:pic>
        <p:nvPicPr>
          <p:cNvPr id="53" name="Picture 5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232671" y="1994792"/>
            <a:ext cx="804743" cy="707197"/>
          </a:xfrm>
          <a:prstGeom prst="rect">
            <a:avLst/>
          </a:prstGeom>
        </p:spPr>
      </p:pic>
      <p:sp>
        <p:nvSpPr>
          <p:cNvPr id="17" name="Cloud 16">
            <a:hlinkClick r:id="rId14"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2604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Check mark.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00B05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6" y="199870"/>
            <a:ext cx="10526728"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2800" b="1"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 nhân tố tự nhiên nào sau đây ảnh hưởng chủ yếu đến bức tranh phân bố dân cư toàn châu Á?</a:t>
            </a:r>
          </a:p>
        </p:txBody>
      </p:sp>
      <p:sp>
        <p:nvSpPr>
          <p:cNvPr id="26" name="Rectangle 25"/>
          <p:cNvSpPr/>
          <p:nvPr/>
        </p:nvSpPr>
        <p:spPr>
          <a:xfrm>
            <a:off x="1110221" y="194934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 Địa hình, khoáng sản.</a:t>
            </a: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 Khí hậu, khoáng sản.</a:t>
            </a:r>
          </a:p>
        </p:txBody>
      </p:sp>
      <p:sp>
        <p:nvSpPr>
          <p:cNvPr id="43" name="Rectangle 42"/>
          <p:cNvSpPr/>
          <p:nvPr/>
        </p:nvSpPr>
        <p:spPr>
          <a:xfrm>
            <a:off x="1110221" y="2838519"/>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 Địa hình, khí hậu.</a:t>
            </a:r>
          </a:p>
        </p:txBody>
      </p:sp>
      <p:sp>
        <p:nvSpPr>
          <p:cNvPr id="44" name="Rectangle 43"/>
          <p:cNvSpPr/>
          <p:nvPr/>
        </p:nvSpPr>
        <p:spPr>
          <a:xfrm>
            <a:off x="6130615" y="284270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D. Nguồn nước, khoáng sản</a:t>
            </a:r>
          </a:p>
        </p:txBody>
      </p:sp>
      <p:pic>
        <p:nvPicPr>
          <p:cNvPr id="47" name="Picture 4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11296" y="1974821"/>
            <a:ext cx="805723" cy="708059"/>
          </a:xfrm>
          <a:prstGeom prst="rect">
            <a:avLst/>
          </a:prstGeom>
        </p:spPr>
      </p:pic>
      <p:pic>
        <p:nvPicPr>
          <p:cNvPr id="51" name="Picture 5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212483" y="2902113"/>
            <a:ext cx="804536" cy="643628"/>
          </a:xfrm>
          <a:prstGeom prst="rect">
            <a:avLst/>
          </a:prstGeom>
        </p:spPr>
      </p:pic>
      <p:pic>
        <p:nvPicPr>
          <p:cNvPr id="49" name="Picture 4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232671" y="2883480"/>
            <a:ext cx="804743" cy="707197"/>
          </a:xfrm>
          <a:prstGeom prst="rect">
            <a:avLst/>
          </a:prstGeom>
        </p:spPr>
      </p:pic>
      <p:pic>
        <p:nvPicPr>
          <p:cNvPr id="53" name="Picture 5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04821" y="2026494"/>
            <a:ext cx="732592" cy="643793"/>
          </a:xfrm>
          <a:prstGeom prst="rect">
            <a:avLst/>
          </a:prstGeom>
        </p:spPr>
      </p:pic>
      <p:sp>
        <p:nvSpPr>
          <p:cNvPr id="18" name="Cloud 17">
            <a:hlinkClick r:id="rId13"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12837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Check mark.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00B05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biLevel thresh="25000"/>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494163" y="3769131"/>
            <a:ext cx="1086500" cy="1182927"/>
          </a:xfrm>
          <a:prstGeom prst="rect">
            <a:avLst/>
          </a:prstGeom>
        </p:spPr>
      </p:pic>
      <p:pic>
        <p:nvPicPr>
          <p:cNvPr id="9" name="Picture 8"/>
          <p:cNvPicPr>
            <a:picLocks noChangeAspect="1"/>
          </p:cNvPicPr>
          <p:nvPr/>
        </p:nvPicPr>
        <p:blipFill>
          <a:blip r:embed="rId7" cstate="print">
            <a:biLevel thresh="25000"/>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9776938" y="4515855"/>
            <a:ext cx="812889" cy="885032"/>
          </a:xfrm>
          <a:prstGeom prst="rect">
            <a:avLst/>
          </a:prstGeom>
        </p:spPr>
      </p:pic>
      <p:pic>
        <p:nvPicPr>
          <p:cNvPr id="11" name="Picture 10"/>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0361979" y="5130390"/>
            <a:ext cx="520391" cy="566575"/>
          </a:xfrm>
          <a:prstGeom prst="rect">
            <a:avLst/>
          </a:prstGeom>
        </p:spPr>
      </p:pic>
      <p:sp>
        <p:nvSpPr>
          <p:cNvPr id="4" name="Snip Diagonal Corner Rectangle 3"/>
          <p:cNvSpPr/>
          <p:nvPr/>
        </p:nvSpPr>
        <p:spPr>
          <a:xfrm>
            <a:off x="832636" y="199870"/>
            <a:ext cx="10526728" cy="1604597"/>
          </a:xfrm>
          <a:prstGeom prst="snip2Diag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vi-VN" sz="3000" b="1"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Nhận xét nào sau đây đúng về quy mô dân số châu Á?</a:t>
            </a:r>
            <a:endParaRPr lang="vi-VN" sz="30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26" name="Rectangle 25"/>
          <p:cNvSpPr/>
          <p:nvPr/>
        </p:nvSpPr>
        <p:spPr>
          <a:xfrm>
            <a:off x="1110221" y="194934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685800">
              <a:lnSpc>
                <a:spcPct val="150000"/>
              </a:lnSpc>
              <a:defRPr/>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A.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Dân cư thưa thớt.</a:t>
            </a:r>
            <a:endPar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0" name="Cloud 39"/>
          <p:cNvSpPr/>
          <p:nvPr/>
        </p:nvSpPr>
        <p:spPr>
          <a:xfrm>
            <a:off x="-683346" y="4902196"/>
            <a:ext cx="567115" cy="34921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1" name="Cloud 40"/>
          <p:cNvSpPr/>
          <p:nvPr/>
        </p:nvSpPr>
        <p:spPr>
          <a:xfrm>
            <a:off x="13632601" y="4702500"/>
            <a:ext cx="891420" cy="548907"/>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vi-VN">
              <a:solidFill>
                <a:prstClr val="white"/>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6130615" y="1953535"/>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685800">
              <a:lnSpc>
                <a:spcPct val="150000"/>
              </a:lnSpc>
              <a:defRPr/>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B.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Đông dân nhất thế giới.</a:t>
            </a:r>
          </a:p>
        </p:txBody>
      </p:sp>
      <p:sp>
        <p:nvSpPr>
          <p:cNvPr id="43" name="Rectangle 42"/>
          <p:cNvSpPr/>
          <p:nvPr/>
        </p:nvSpPr>
        <p:spPr>
          <a:xfrm>
            <a:off x="1110221" y="2838519"/>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685800">
              <a:lnSpc>
                <a:spcPct val="150000"/>
              </a:lnSpc>
              <a:defRPr/>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C.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Dân cư phân bố không đều</a:t>
            </a:r>
            <a:r>
              <a:rPr lang="en-US"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a:t>
            </a:r>
          </a:p>
        </p:txBody>
      </p:sp>
      <p:sp>
        <p:nvSpPr>
          <p:cNvPr id="44" name="Rectangle 43"/>
          <p:cNvSpPr/>
          <p:nvPr/>
        </p:nvSpPr>
        <p:spPr>
          <a:xfrm>
            <a:off x="6130615" y="2842707"/>
            <a:ext cx="4906799" cy="77081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685800">
              <a:defRPr/>
            </a:pPr>
            <a:r>
              <a:rPr lang="vi-VN" sz="2400"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D. </a:t>
            </a:r>
            <a:r>
              <a:rPr lang="vi-VN" sz="2400" dirty="0">
                <a:solidFill>
                  <a:srgbClr val="000000"/>
                </a:solidFill>
                <a:latin typeface="Times New Roman" panose="02020603050405020304" pitchFamily="18" charset="0"/>
                <a:ea typeface="#9Slide03 Roboto Medium" panose="02000000000000000000" pitchFamily="2" charset="0"/>
                <a:cs typeface="Times New Roman" panose="02020603050405020304" pitchFamily="18" charset="0"/>
              </a:rPr>
              <a:t>Gia tăng dân số ngang mức trung bình thế giới.</a:t>
            </a:r>
          </a:p>
        </p:txBody>
      </p:sp>
      <p:pic>
        <p:nvPicPr>
          <p:cNvPr id="47" name="Picture 4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11296" y="1974821"/>
            <a:ext cx="805723" cy="708059"/>
          </a:xfrm>
          <a:prstGeom prst="rect">
            <a:avLst/>
          </a:prstGeom>
        </p:spPr>
      </p:pic>
      <p:pic>
        <p:nvPicPr>
          <p:cNvPr id="51" name="Picture 50"/>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12483" y="2871883"/>
            <a:ext cx="804536" cy="704088"/>
          </a:xfrm>
          <a:prstGeom prst="rect">
            <a:avLst/>
          </a:prstGeom>
        </p:spPr>
      </p:pic>
      <p:pic>
        <p:nvPicPr>
          <p:cNvPr id="49" name="Picture 4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46266" y="2848619"/>
            <a:ext cx="804743" cy="707197"/>
          </a:xfrm>
          <a:prstGeom prst="rect">
            <a:avLst/>
          </a:prstGeom>
        </p:spPr>
      </p:pic>
      <p:pic>
        <p:nvPicPr>
          <p:cNvPr id="53" name="Picture 5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329003" y="1998700"/>
            <a:ext cx="804743" cy="643793"/>
          </a:xfrm>
          <a:prstGeom prst="rect">
            <a:avLst/>
          </a:prstGeom>
        </p:spPr>
      </p:pic>
      <p:sp>
        <p:nvSpPr>
          <p:cNvPr id="18" name="Cloud 17">
            <a:hlinkClick r:id="rId14" action="ppaction://hlinksldjump"/>
          </p:cNvPr>
          <p:cNvSpPr/>
          <p:nvPr/>
        </p:nvSpPr>
        <p:spPr>
          <a:xfrm>
            <a:off x="4667495" y="4702499"/>
            <a:ext cx="2359211" cy="1104900"/>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r>
              <a:rPr lang="en-US" sz="2400" dirty="0">
                <a:solidFill>
                  <a:prstClr val="white">
                    <a:lumMod val="50000"/>
                  </a:prstClr>
                </a:solidFill>
                <a:latin typeface="Times New Roman" panose="02020603050405020304" pitchFamily="18" charset="0"/>
                <a:ea typeface="#9Slide03 Roboto Medium" panose="02000000000000000000" pitchFamily="2" charset="0"/>
                <a:cs typeface="Times New Roman" panose="02020603050405020304" pitchFamily="18" charset="0"/>
              </a:rPr>
              <a:t>QUAY VỀ</a:t>
            </a:r>
            <a:endParaRPr lang="vi-VN" sz="2400" dirty="0">
              <a:solidFill>
                <a:prstClr val="white">
                  <a:lumMod val="50000"/>
                </a:prst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2" name="TextBox 1"/>
          <p:cNvSpPr txBox="1"/>
          <p:nvPr/>
        </p:nvSpPr>
        <p:spPr>
          <a:xfrm>
            <a:off x="10361979" y="6521824"/>
            <a:ext cx="17269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defTabSz="914377">
              <a:defRPr/>
            </a:pPr>
            <a:endParaRPr lang="en-US"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24161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Check mark.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00B05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4229"/>
        <p:cNvGrpSpPr/>
        <p:nvPr/>
      </p:nvGrpSpPr>
      <p:grpSpPr>
        <a:xfrm>
          <a:off x="0" y="0"/>
          <a:ext cx="0" cy="0"/>
          <a:chOff x="0" y="0"/>
          <a:chExt cx="0" cy="0"/>
        </a:xfrm>
      </p:grpSpPr>
      <p:sp>
        <p:nvSpPr>
          <p:cNvPr id="4" name="Rectangle 3"/>
          <p:cNvSpPr/>
          <p:nvPr/>
        </p:nvSpPr>
        <p:spPr>
          <a:xfrm>
            <a:off x="0" y="175843"/>
            <a:ext cx="12192000" cy="633046"/>
          </a:xfrm>
          <a:prstGeom prst="rect">
            <a:avLst/>
          </a:prstGeom>
          <a:solidFill>
            <a:srgbClr val="0869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Chặng</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3. </a:t>
            </a:r>
            <a:r>
              <a:rPr lang="en-US" sz="3200" b="1" kern="0" dirty="0" err="1">
                <a:solidFill>
                  <a:schemeClr val="accent6"/>
                </a:solidFill>
                <a:latin typeface="Times New Roman" panose="02020603050405020304" pitchFamily="18" charset="0"/>
                <a:ea typeface="Anaheim"/>
                <a:cs typeface="Times New Roman" panose="02020603050405020304" pitchFamily="18" charset="0"/>
                <a:sym typeface="Anaheim"/>
              </a:rPr>
              <a:t>Truy</a:t>
            </a:r>
            <a:r>
              <a:rPr lang="en-US" sz="3200" b="1" kern="0" dirty="0">
                <a:solidFill>
                  <a:schemeClr val="accent6"/>
                </a:solidFill>
                <a:latin typeface="Times New Roman" panose="02020603050405020304" pitchFamily="18" charset="0"/>
                <a:ea typeface="Anaheim"/>
                <a:cs typeface="Times New Roman" panose="02020603050405020304" pitchFamily="18" charset="0"/>
                <a:sym typeface="Anaheim"/>
              </a:rPr>
              <a:t> tìm từ khóa</a:t>
            </a:r>
          </a:p>
        </p:txBody>
      </p:sp>
      <p:sp>
        <p:nvSpPr>
          <p:cNvPr id="2" name="Rectangle 1"/>
          <p:cNvSpPr/>
          <p:nvPr/>
        </p:nvSpPr>
        <p:spPr>
          <a:xfrm>
            <a:off x="625643" y="1420679"/>
            <a:ext cx="10186737" cy="461665"/>
          </a:xfrm>
          <a:prstGeom prst="rect">
            <a:avLst/>
          </a:prstGeom>
        </p:spPr>
        <p:txBody>
          <a:bodyPr wrap="square">
            <a:spAutoFit/>
          </a:bodyPr>
          <a:lstStyle/>
          <a:p>
            <a:pPr algn="just"/>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Hãy</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sử dụng các từ khóa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sau</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để hoàn thành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đoạn</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thông tin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dưới</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đây</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endPar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128942401"/>
              </p:ext>
            </p:extLst>
          </p:nvPr>
        </p:nvGraphicFramePr>
        <p:xfrm>
          <a:off x="625643" y="2054446"/>
          <a:ext cx="11277600" cy="527304"/>
        </p:xfrm>
        <a:graphic>
          <a:graphicData uri="http://schemas.openxmlformats.org/drawingml/2006/table">
            <a:tbl>
              <a:tblPr firstRow="1" bandRow="1">
                <a:tableStyleId>{5C22544A-7EE6-4342-B048-85BDC9FD1C3A}</a:tableStyleId>
              </a:tblPr>
              <a:tblGrid>
                <a:gridCol w="1879600">
                  <a:extLst>
                    <a:ext uri="{9D8B030D-6E8A-4147-A177-3AD203B41FA5}">
                      <a16:colId xmlns:a16="http://schemas.microsoft.com/office/drawing/2014/main" xmlns="" val="1994439857"/>
                    </a:ext>
                  </a:extLst>
                </a:gridCol>
                <a:gridCol w="1879600">
                  <a:extLst>
                    <a:ext uri="{9D8B030D-6E8A-4147-A177-3AD203B41FA5}">
                      <a16:colId xmlns:a16="http://schemas.microsoft.com/office/drawing/2014/main" xmlns="" val="3901631932"/>
                    </a:ext>
                  </a:extLst>
                </a:gridCol>
                <a:gridCol w="1879600">
                  <a:extLst>
                    <a:ext uri="{9D8B030D-6E8A-4147-A177-3AD203B41FA5}">
                      <a16:colId xmlns:a16="http://schemas.microsoft.com/office/drawing/2014/main" xmlns="" val="3478089901"/>
                    </a:ext>
                  </a:extLst>
                </a:gridCol>
                <a:gridCol w="1879600">
                  <a:extLst>
                    <a:ext uri="{9D8B030D-6E8A-4147-A177-3AD203B41FA5}">
                      <a16:colId xmlns:a16="http://schemas.microsoft.com/office/drawing/2014/main" xmlns="" val="3169488145"/>
                    </a:ext>
                  </a:extLst>
                </a:gridCol>
                <a:gridCol w="1879600">
                  <a:extLst>
                    <a:ext uri="{9D8B030D-6E8A-4147-A177-3AD203B41FA5}">
                      <a16:colId xmlns:a16="http://schemas.microsoft.com/office/drawing/2014/main" xmlns="" val="1807564035"/>
                    </a:ext>
                  </a:extLst>
                </a:gridCol>
                <a:gridCol w="1879600">
                  <a:extLst>
                    <a:ext uri="{9D8B030D-6E8A-4147-A177-3AD203B41FA5}">
                      <a16:colId xmlns:a16="http://schemas.microsoft.com/office/drawing/2014/main" xmlns="" val="2840965404"/>
                    </a:ext>
                  </a:extLst>
                </a:gridCol>
              </a:tblGrid>
              <a:tr h="326838">
                <a:tc>
                  <a:txBody>
                    <a:bodyPr/>
                    <a:lstStyle/>
                    <a:p>
                      <a:pPr algn="ctr">
                        <a:lnSpc>
                          <a:spcPct val="13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Phật</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giáo</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tc>
                  <a:txBody>
                    <a:bodyPr/>
                    <a:lstStyle/>
                    <a:p>
                      <a:pPr algn="ctr">
                        <a:lnSpc>
                          <a:spcPct val="13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thế </a:t>
                      </a: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kỉ</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VII</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tc>
                  <a:txBody>
                    <a:bodyPr/>
                    <a:lstStyle/>
                    <a:p>
                      <a:pPr algn="ctr">
                        <a:lnSpc>
                          <a:spcPct val="13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Pa-le-</a:t>
                      </a: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xtin</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tc>
                  <a:txBody>
                    <a:bodyPr/>
                    <a:lstStyle/>
                    <a:p>
                      <a:pPr algn="ctr">
                        <a:lnSpc>
                          <a:spcPct val="130000"/>
                        </a:lnSpc>
                      </a:pP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Ấn</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a:t>
                      </a:r>
                      <a:r>
                        <a:rPr lang="en-US" sz="2200" baseline="0" dirty="0" err="1">
                          <a:solidFill>
                            <a:schemeClr val="bg1">
                              <a:lumMod val="10000"/>
                            </a:schemeClr>
                          </a:solidFill>
                          <a:latin typeface="#9Slide03 Roboto Medium" panose="02000000000000000000" pitchFamily="2" charset="0"/>
                          <a:ea typeface="#9Slide03 Roboto Medium" panose="02000000000000000000" pitchFamily="2" charset="0"/>
                        </a:rPr>
                        <a:t>Độ</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giáo</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tc>
                  <a:txBody>
                    <a:bodyPr/>
                    <a:lstStyle/>
                    <a:p>
                      <a:pPr algn="ctr">
                        <a:lnSpc>
                          <a:spcPct val="13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Thế </a:t>
                      </a: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kỉ</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VI</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tc>
                  <a:txBody>
                    <a:bodyPr/>
                    <a:lstStyle/>
                    <a:p>
                      <a:pPr algn="ctr">
                        <a:lnSpc>
                          <a:spcPct val="130000"/>
                        </a:lnSpc>
                      </a:pPr>
                      <a:r>
                        <a:rPr lang="en-US" sz="2200" dirty="0">
                          <a:solidFill>
                            <a:schemeClr val="bg1">
                              <a:lumMod val="10000"/>
                            </a:schemeClr>
                          </a:solidFill>
                          <a:latin typeface="#9Slide03 Roboto Medium" panose="02000000000000000000" pitchFamily="2" charset="0"/>
                          <a:ea typeface="#9Slide03 Roboto Medium" panose="02000000000000000000" pitchFamily="2" charset="0"/>
                        </a:rPr>
                        <a:t>Ki-</a:t>
                      </a:r>
                      <a:r>
                        <a:rPr lang="en-US" sz="2200" dirty="0" err="1">
                          <a:solidFill>
                            <a:schemeClr val="bg1">
                              <a:lumMod val="10000"/>
                            </a:schemeClr>
                          </a:solidFill>
                          <a:latin typeface="#9Slide03 Roboto Medium" panose="02000000000000000000" pitchFamily="2" charset="0"/>
                          <a:ea typeface="#9Slide03 Roboto Medium" panose="02000000000000000000" pitchFamily="2" charset="0"/>
                        </a:rPr>
                        <a:t>tô</a:t>
                      </a:r>
                      <a:r>
                        <a:rPr lang="en-US" sz="2200" baseline="0" dirty="0">
                          <a:solidFill>
                            <a:schemeClr val="bg1">
                              <a:lumMod val="10000"/>
                            </a:schemeClr>
                          </a:solidFill>
                          <a:latin typeface="#9Slide03 Roboto Medium" panose="02000000000000000000" pitchFamily="2" charset="0"/>
                          <a:ea typeface="#9Slide03 Roboto Medium" panose="02000000000000000000" pitchFamily="2" charset="0"/>
                        </a:rPr>
                        <a:t> giáo</a:t>
                      </a:r>
                      <a:endParaRPr lang="en-US" sz="2200" dirty="0">
                        <a:solidFill>
                          <a:schemeClr val="bg1">
                            <a:lumMod val="10000"/>
                          </a:schemeClr>
                        </a:solidFill>
                        <a:latin typeface="#9Slide03 Roboto Medium" panose="02000000000000000000" pitchFamily="2" charset="0"/>
                        <a:ea typeface="#9Slide03 Roboto Medium" panose="02000000000000000000" pitchFamily="2" charset="0"/>
                      </a:endParaRPr>
                    </a:p>
                  </a:txBody>
                  <a:tcPr>
                    <a:solidFill>
                      <a:schemeClr val="accent2">
                        <a:lumMod val="40000"/>
                        <a:lumOff val="60000"/>
                      </a:schemeClr>
                    </a:solidFill>
                  </a:tcPr>
                </a:tc>
                <a:extLst>
                  <a:ext uri="{0D108BD9-81ED-4DB2-BD59-A6C34878D82A}">
                    <a16:rowId xmlns:a16="http://schemas.microsoft.com/office/drawing/2014/main" xmlns="" val="2819955121"/>
                  </a:ext>
                </a:extLst>
              </a:tr>
            </a:tbl>
          </a:graphicData>
        </a:graphic>
      </p:graphicFrame>
      <p:sp>
        <p:nvSpPr>
          <p:cNvPr id="7" name="Rectangle 6"/>
          <p:cNvSpPr/>
          <p:nvPr/>
        </p:nvSpPr>
        <p:spPr>
          <a:xfrm>
            <a:off x="641684" y="3030951"/>
            <a:ext cx="11421979" cy="2215991"/>
          </a:xfrm>
          <a:prstGeom prst="rect">
            <a:avLst/>
          </a:prstGeom>
          <a:solidFill>
            <a:schemeClr val="accent4">
              <a:lumMod val="20000"/>
              <a:lumOff val="80000"/>
            </a:schemeClr>
          </a:solidFill>
        </p:spPr>
        <p:txBody>
          <a:bodyPr wrap="square">
            <a:spAutoFit/>
          </a:bodyPr>
          <a:lstStyle/>
          <a:p>
            <a:pPr algn="just">
              <a:lnSpc>
                <a:spcPct val="150000"/>
              </a:lnSpc>
            </a:pP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Á là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nơi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của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bốn</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tôn</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giáo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lớn</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trên thế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giới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(1)………………………..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vào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khoảng</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hơn 1000 năm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trước</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Công Nguyên và (2)…………………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vào (3) ……………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trước</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Công nguyên tại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Ấn</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(4) ……………………được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hình</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thành từ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đầu</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Công Nguyên tại (5)……………….... Hồi giáo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ra</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đời</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vào (6)……………… tại A-</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rập</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Xê-út</a:t>
            </a:r>
            <a:r>
              <a:rPr lang="en-US"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a:t>
            </a:r>
            <a:endParaRPr lang="vi-VN" sz="23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9" name="Rectangle 8"/>
          <p:cNvSpPr/>
          <p:nvPr/>
        </p:nvSpPr>
        <p:spPr>
          <a:xfrm>
            <a:off x="625642" y="5612771"/>
            <a:ext cx="10186737" cy="461665"/>
          </a:xfrm>
          <a:prstGeom prst="rect">
            <a:avLst/>
          </a:prstGeom>
        </p:spPr>
        <p:txBody>
          <a:bodyPr wrap="square">
            <a:spAutoFit/>
          </a:bodyPr>
          <a:lstStyle/>
          <a:p>
            <a:pPr algn="just"/>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Cách</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tính</a:t>
            </a:r>
            <a:r>
              <a:rPr lang="en-US"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điểm: 10đ/từ khóa </a:t>
            </a:r>
            <a:r>
              <a:rPr lang="en-US" sz="2400" dirty="0" err="1">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đúng</a:t>
            </a:r>
            <a:endParaRPr lang="vi-VN" sz="2400" dirty="0">
              <a:solidFill>
                <a:schemeClr val="bg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0" name="Rectangle 9"/>
          <p:cNvSpPr/>
          <p:nvPr/>
        </p:nvSpPr>
        <p:spPr>
          <a:xfrm>
            <a:off x="8731452" y="2953494"/>
            <a:ext cx="1656223" cy="572464"/>
          </a:xfrm>
          <a:prstGeom prst="rect">
            <a:avLst/>
          </a:prstGeom>
        </p:spPr>
        <p:txBody>
          <a:bodyPr wrap="none">
            <a:spAutoFit/>
          </a:bodyPr>
          <a:lstStyle/>
          <a:p>
            <a:pPr algn="ctr">
              <a:lnSpc>
                <a:spcPct val="130000"/>
              </a:lnSpc>
            </a:pP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Ấn</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Độ</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giáo</a:t>
            </a:r>
          </a:p>
        </p:txBody>
      </p:sp>
      <p:sp>
        <p:nvSpPr>
          <p:cNvPr id="11" name="Rectangle 10"/>
          <p:cNvSpPr/>
          <p:nvPr/>
        </p:nvSpPr>
        <p:spPr>
          <a:xfrm>
            <a:off x="7387964" y="3512030"/>
            <a:ext cx="1423788" cy="572464"/>
          </a:xfrm>
          <a:prstGeom prst="rect">
            <a:avLst/>
          </a:prstGeom>
        </p:spPr>
        <p:txBody>
          <a:bodyPr wrap="none">
            <a:spAutoFit/>
          </a:bodyPr>
          <a:lstStyle/>
          <a:p>
            <a:pPr algn="ctr">
              <a:lnSpc>
                <a:spcPct val="130000"/>
              </a:lnSpc>
            </a:pP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Phật</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giáo</a:t>
            </a:r>
          </a:p>
        </p:txBody>
      </p:sp>
      <p:sp>
        <p:nvSpPr>
          <p:cNvPr id="12" name="Rectangle 11"/>
          <p:cNvSpPr/>
          <p:nvPr/>
        </p:nvSpPr>
        <p:spPr>
          <a:xfrm>
            <a:off x="5395351" y="4022426"/>
            <a:ext cx="1491113" cy="572464"/>
          </a:xfrm>
          <a:prstGeom prst="rect">
            <a:avLst/>
          </a:prstGeom>
        </p:spPr>
        <p:txBody>
          <a:bodyPr wrap="none">
            <a:spAutoFit/>
          </a:bodyPr>
          <a:lstStyle/>
          <a:p>
            <a:pPr algn="ctr">
              <a:lnSpc>
                <a:spcPct val="130000"/>
              </a:lnSpc>
            </a:pP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Ki-</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tô</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giáo</a:t>
            </a:r>
          </a:p>
        </p:txBody>
      </p:sp>
      <p:sp>
        <p:nvSpPr>
          <p:cNvPr id="13" name="Rectangle 12"/>
          <p:cNvSpPr/>
          <p:nvPr/>
        </p:nvSpPr>
        <p:spPr>
          <a:xfrm>
            <a:off x="1465616" y="4601168"/>
            <a:ext cx="1446230" cy="552459"/>
          </a:xfrm>
          <a:prstGeom prst="rect">
            <a:avLst/>
          </a:prstGeom>
        </p:spPr>
        <p:txBody>
          <a:bodyPr wrap="none">
            <a:spAutoFit/>
          </a:bodyPr>
          <a:lstStyle/>
          <a:p>
            <a:pPr algn="ctr">
              <a:lnSpc>
                <a:spcPct val="130000"/>
              </a:lnSpc>
            </a:pPr>
            <a:r>
              <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Pa-le-</a:t>
            </a:r>
            <a:r>
              <a:rPr lang="en-US" sz="23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xtin</a:t>
            </a:r>
            <a:endPar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4" name="Rectangle 13"/>
          <p:cNvSpPr/>
          <p:nvPr/>
        </p:nvSpPr>
        <p:spPr>
          <a:xfrm>
            <a:off x="10794201" y="3520793"/>
            <a:ext cx="1293431" cy="552459"/>
          </a:xfrm>
          <a:prstGeom prst="rect">
            <a:avLst/>
          </a:prstGeom>
        </p:spPr>
        <p:txBody>
          <a:bodyPr wrap="none">
            <a:spAutoFit/>
          </a:bodyPr>
          <a:lstStyle/>
          <a:p>
            <a:pPr algn="ctr">
              <a:lnSpc>
                <a:spcPct val="130000"/>
              </a:lnSpc>
            </a:pPr>
            <a:r>
              <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thế </a:t>
            </a:r>
            <a:r>
              <a:rPr lang="en-US" sz="23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kỉ</a:t>
            </a:r>
            <a:r>
              <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VI</a:t>
            </a:r>
          </a:p>
        </p:txBody>
      </p:sp>
      <p:sp>
        <p:nvSpPr>
          <p:cNvPr id="15" name="Rectangle 14"/>
          <p:cNvSpPr/>
          <p:nvPr/>
        </p:nvSpPr>
        <p:spPr>
          <a:xfrm>
            <a:off x="5945568" y="4603484"/>
            <a:ext cx="1408848" cy="552459"/>
          </a:xfrm>
          <a:prstGeom prst="rect">
            <a:avLst/>
          </a:prstGeom>
        </p:spPr>
        <p:txBody>
          <a:bodyPr wrap="none">
            <a:spAutoFit/>
          </a:bodyPr>
          <a:lstStyle/>
          <a:p>
            <a:pPr algn="ctr">
              <a:lnSpc>
                <a:spcPct val="130000"/>
              </a:lnSpc>
            </a:pPr>
            <a:r>
              <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thế </a:t>
            </a:r>
            <a:r>
              <a:rPr lang="en-US" sz="23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kỉ</a:t>
            </a:r>
            <a:r>
              <a:rPr lang="en-US" sz="23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VII</a:t>
            </a:r>
          </a:p>
        </p:txBody>
      </p:sp>
      <p:pic>
        <p:nvPicPr>
          <p:cNvPr id="2050" name="Picture 2" descr="Best SEO Company In Bhubaneswar | SEO Service | DigiVyaapar"/>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99023" l="0" r="100000"/>
                    </a14:imgEffect>
                  </a14:imgLayer>
                </a14:imgProps>
              </a:ext>
              <a:ext uri="{28A0092B-C50C-407E-A947-70E740481C1C}">
                <a14:useLocalDpi xmlns:a14="http://schemas.microsoft.com/office/drawing/2010/main" val="0"/>
              </a:ext>
            </a:extLst>
          </a:blip>
          <a:srcRect/>
          <a:stretch>
            <a:fillRect/>
          </a:stretch>
        </p:blipFill>
        <p:spPr bwMode="auto">
          <a:xfrm>
            <a:off x="6822442" y="5327887"/>
            <a:ext cx="1471326" cy="14713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wo girls reading books illustration, Reading , Children learn transparent  background PNG clipart - PNG - Free transparent image"/>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511" b="100000" l="0" r="98750">
                        <a14:foregroundMark x1="11111" y1="50767" x2="20000" y2="84327"/>
                        <a14:foregroundMark x1="12917" y1="71721" x2="27917" y2="52470"/>
                        <a14:foregroundMark x1="47083" y1="55707" x2="50417" y2="66269"/>
                        <a14:foregroundMark x1="53194" y1="92164" x2="69583" y2="80920"/>
                        <a14:foregroundMark x1="60833" y1="96763" x2="74861" y2="82453"/>
                        <a14:foregroundMark x1="37917" y1="89779" x2="57361" y2="74106"/>
                        <a14:foregroundMark x1="30417" y1="89779" x2="41944" y2="84157"/>
                      </a14:backgroundRemoval>
                    </a14:imgEffect>
                  </a14:imgLayer>
                </a14:imgProps>
              </a:ext>
              <a:ext uri="{28A0092B-C50C-407E-A947-70E740481C1C}">
                <a14:useLocalDpi xmlns:a14="http://schemas.microsoft.com/office/drawing/2010/main" val="0"/>
              </a:ext>
            </a:extLst>
          </a:blip>
          <a:srcRect/>
          <a:stretch>
            <a:fillRect/>
          </a:stretch>
        </p:blipFill>
        <p:spPr bwMode="auto">
          <a:xfrm>
            <a:off x="9204899" y="4563093"/>
            <a:ext cx="2742770" cy="2236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4785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7"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1000"/>
                                        <p:tgtEl>
                                          <p:spTgt spid="15"/>
                                        </p:tgtEl>
                                      </p:cBhvr>
                                    </p:animEffect>
                                    <p:anim calcmode="lin" valueType="num">
                                      <p:cBhvr>
                                        <p:cTn id="43" dur="1000" fill="hold"/>
                                        <p:tgtEl>
                                          <p:spTgt spid="15"/>
                                        </p:tgtEl>
                                        <p:attrNameLst>
                                          <p:attrName>ppt_x</p:attrName>
                                        </p:attrNameLst>
                                      </p:cBhvr>
                                      <p:tavLst>
                                        <p:tav tm="0">
                                          <p:val>
                                            <p:strVal val="#ppt_x"/>
                                          </p:val>
                                        </p:tav>
                                        <p:tav tm="100000">
                                          <p:val>
                                            <p:strVal val="#ppt_x"/>
                                          </p:val>
                                        </p:tav>
                                      </p:tavLst>
                                    </p:anim>
                                    <p:anim calcmode="lin" valueType="num">
                                      <p:cBhvr>
                                        <p:cTn id="4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P spid="1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DEA7042-98AD-4590-8A75-2F7F88805E67}"/>
              </a:ext>
            </a:extLst>
          </p:cNvPr>
          <p:cNvSpPr/>
          <p:nvPr/>
        </p:nvSpPr>
        <p:spPr>
          <a:xfrm>
            <a:off x="0" y="83089"/>
            <a:ext cx="12192000" cy="640393"/>
          </a:xfrm>
          <a:prstGeom prst="rect">
            <a:avLst/>
          </a:prstGeom>
          <a:solidFill>
            <a:srgbClr val="08699F"/>
          </a:solidFill>
          <a:ln w="12700" cap="flat" cmpd="sng" algn="ctr">
            <a:solidFill>
              <a:srgbClr val="08699F"/>
            </a:solidFill>
            <a:prstDash val="solid"/>
            <a:miter lim="800000"/>
          </a:ln>
          <a:effectLst/>
        </p:spPr>
        <p:txBody>
          <a:bodyPr rtlCol="0" anchor="ctr"/>
          <a:lstStyle/>
          <a:p>
            <a:pPr marL="0" marR="0" lvl="0" indent="0" algn="ctr" defTabSz="121914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rPr>
              <a:t>BÀI TẬP VỀ NHÀ</a:t>
            </a:r>
          </a:p>
        </p:txBody>
      </p:sp>
      <p:cxnSp>
        <p:nvCxnSpPr>
          <p:cNvPr id="5" name="Straight Connector 4">
            <a:extLst>
              <a:ext uri="{FF2B5EF4-FFF2-40B4-BE49-F238E27FC236}">
                <a16:creationId xmlns:a16="http://schemas.microsoft.com/office/drawing/2014/main" xmlns="" id="{5EC038A2-2ABE-4F94-87DE-E1681E2CEB82}"/>
              </a:ext>
            </a:extLst>
          </p:cNvPr>
          <p:cNvCxnSpPr>
            <a:cxnSpLocks/>
          </p:cNvCxnSpPr>
          <p:nvPr/>
        </p:nvCxnSpPr>
        <p:spPr>
          <a:xfrm>
            <a:off x="510271" y="2915179"/>
            <a:ext cx="10867175" cy="0"/>
          </a:xfrm>
          <a:prstGeom prst="line">
            <a:avLst/>
          </a:prstGeom>
          <a:noFill/>
          <a:ln w="9525" cap="flat" cmpd="sng" algn="ctr">
            <a:solidFill>
              <a:srgbClr val="52321D"/>
            </a:solidFill>
            <a:prstDash val="dash"/>
            <a:round/>
            <a:headEnd type="none" w="med" len="med"/>
            <a:tailEnd type="none" w="med" len="med"/>
          </a:ln>
          <a:effectLst/>
        </p:spPr>
      </p:cxnSp>
      <p:sp>
        <p:nvSpPr>
          <p:cNvPr id="6" name="Freeform 2">
            <a:extLst>
              <a:ext uri="{FF2B5EF4-FFF2-40B4-BE49-F238E27FC236}">
                <a16:creationId xmlns:a16="http://schemas.microsoft.com/office/drawing/2014/main" xmlns="" id="{75DE9A60-7F00-41A7-B999-0896F726FCE7}"/>
              </a:ext>
            </a:extLst>
          </p:cNvPr>
          <p:cNvSpPr>
            <a:spLocks noChangeArrowheads="1"/>
          </p:cNvSpPr>
          <p:nvPr/>
        </p:nvSpPr>
        <p:spPr bwMode="auto">
          <a:xfrm>
            <a:off x="773517" y="2058690"/>
            <a:ext cx="1712983" cy="1712983"/>
          </a:xfrm>
          <a:custGeom>
            <a:avLst/>
            <a:gdLst>
              <a:gd name="T0" fmla="*/ 1377 w 2753"/>
              <a:gd name="T1" fmla="*/ 0 h 2752"/>
              <a:gd name="T2" fmla="*/ 1377 w 2753"/>
              <a:gd name="T3" fmla="*/ 0 h 2752"/>
              <a:gd name="T4" fmla="*/ 2752 w 2753"/>
              <a:gd name="T5" fmla="*/ 1376 h 2752"/>
              <a:gd name="T6" fmla="*/ 2752 w 2753"/>
              <a:gd name="T7" fmla="*/ 1376 h 2752"/>
              <a:gd name="T8" fmla="*/ 1377 w 2753"/>
              <a:gd name="T9" fmla="*/ 2751 h 2752"/>
              <a:gd name="T10" fmla="*/ 1377 w 2753"/>
              <a:gd name="T11" fmla="*/ 2751 h 2752"/>
              <a:gd name="T12" fmla="*/ 0 w 2753"/>
              <a:gd name="T13" fmla="*/ 1376 h 2752"/>
              <a:gd name="T14" fmla="*/ 0 w 2753"/>
              <a:gd name="T15" fmla="*/ 1376 h 2752"/>
              <a:gd name="T16" fmla="*/ 1377 w 2753"/>
              <a:gd name="T17" fmla="*/ 0 h 27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53" h="2752">
                <a:moveTo>
                  <a:pt x="1377" y="0"/>
                </a:moveTo>
                <a:lnTo>
                  <a:pt x="1377" y="0"/>
                </a:lnTo>
                <a:cubicBezTo>
                  <a:pt x="2137" y="0"/>
                  <a:pt x="2752" y="616"/>
                  <a:pt x="2752" y="1376"/>
                </a:cubicBezTo>
                <a:lnTo>
                  <a:pt x="2752" y="1376"/>
                </a:lnTo>
                <a:cubicBezTo>
                  <a:pt x="2752" y="2135"/>
                  <a:pt x="2137" y="2751"/>
                  <a:pt x="1377" y="2751"/>
                </a:cubicBezTo>
                <a:lnTo>
                  <a:pt x="1377" y="2751"/>
                </a:lnTo>
                <a:cubicBezTo>
                  <a:pt x="616" y="2751"/>
                  <a:pt x="0" y="2135"/>
                  <a:pt x="0" y="1376"/>
                </a:cubicBezTo>
                <a:lnTo>
                  <a:pt x="0" y="1376"/>
                </a:lnTo>
                <a:cubicBezTo>
                  <a:pt x="0" y="616"/>
                  <a:pt x="616" y="0"/>
                  <a:pt x="1377" y="0"/>
                </a:cubicBezTo>
              </a:path>
            </a:pathLst>
          </a:custGeom>
          <a:solidFill>
            <a:srgbClr val="00B0F0"/>
          </a:solidFill>
          <a:ln>
            <a:noFill/>
          </a:ln>
          <a:effec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7" name="Freeform 3">
            <a:extLst>
              <a:ext uri="{FF2B5EF4-FFF2-40B4-BE49-F238E27FC236}">
                <a16:creationId xmlns:a16="http://schemas.microsoft.com/office/drawing/2014/main" xmlns="" id="{9A719321-9D49-460F-922A-79D695FE1A56}"/>
              </a:ext>
            </a:extLst>
          </p:cNvPr>
          <p:cNvSpPr>
            <a:spLocks noChangeArrowheads="1"/>
          </p:cNvSpPr>
          <p:nvPr/>
        </p:nvSpPr>
        <p:spPr bwMode="auto">
          <a:xfrm>
            <a:off x="1048034" y="2250852"/>
            <a:ext cx="1166695" cy="1331405"/>
          </a:xfrm>
          <a:custGeom>
            <a:avLst/>
            <a:gdLst>
              <a:gd name="T0" fmla="*/ 885 w 1872"/>
              <a:gd name="T1" fmla="*/ 18 h 2138"/>
              <a:gd name="T2" fmla="*/ 885 w 1872"/>
              <a:gd name="T3" fmla="*/ 18 h 2138"/>
              <a:gd name="T4" fmla="*/ 986 w 1872"/>
              <a:gd name="T5" fmla="*/ 18 h 2138"/>
              <a:gd name="T6" fmla="*/ 1820 w 1872"/>
              <a:gd name="T7" fmla="*/ 500 h 2138"/>
              <a:gd name="T8" fmla="*/ 1820 w 1872"/>
              <a:gd name="T9" fmla="*/ 500 h 2138"/>
              <a:gd name="T10" fmla="*/ 1871 w 1872"/>
              <a:gd name="T11" fmla="*/ 588 h 2138"/>
              <a:gd name="T12" fmla="*/ 1871 w 1872"/>
              <a:gd name="T13" fmla="*/ 1549 h 2138"/>
              <a:gd name="T14" fmla="*/ 1871 w 1872"/>
              <a:gd name="T15" fmla="*/ 1549 h 2138"/>
              <a:gd name="T16" fmla="*/ 1820 w 1872"/>
              <a:gd name="T17" fmla="*/ 1637 h 2138"/>
              <a:gd name="T18" fmla="*/ 986 w 1872"/>
              <a:gd name="T19" fmla="*/ 2119 h 2138"/>
              <a:gd name="T20" fmla="*/ 986 w 1872"/>
              <a:gd name="T21" fmla="*/ 2119 h 2138"/>
              <a:gd name="T22" fmla="*/ 885 w 1872"/>
              <a:gd name="T23" fmla="*/ 2119 h 2138"/>
              <a:gd name="T24" fmla="*/ 50 w 1872"/>
              <a:gd name="T25" fmla="*/ 1637 h 2138"/>
              <a:gd name="T26" fmla="*/ 50 w 1872"/>
              <a:gd name="T27" fmla="*/ 1637 h 2138"/>
              <a:gd name="T28" fmla="*/ 0 w 1872"/>
              <a:gd name="T29" fmla="*/ 1549 h 2138"/>
              <a:gd name="T30" fmla="*/ 0 w 1872"/>
              <a:gd name="T31" fmla="*/ 588 h 2138"/>
              <a:gd name="T32" fmla="*/ 0 w 1872"/>
              <a:gd name="T33" fmla="*/ 588 h 2138"/>
              <a:gd name="T34" fmla="*/ 50 w 1872"/>
              <a:gd name="T35" fmla="*/ 500 h 2138"/>
              <a:gd name="T36" fmla="*/ 885 w 1872"/>
              <a:gd name="T37" fmla="*/ 18 h 2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72" h="2138">
                <a:moveTo>
                  <a:pt x="885" y="18"/>
                </a:moveTo>
                <a:lnTo>
                  <a:pt x="885" y="18"/>
                </a:lnTo>
                <a:cubicBezTo>
                  <a:pt x="916" y="0"/>
                  <a:pt x="955" y="0"/>
                  <a:pt x="986" y="18"/>
                </a:cubicBezTo>
                <a:lnTo>
                  <a:pt x="1820" y="500"/>
                </a:lnTo>
                <a:lnTo>
                  <a:pt x="1820" y="500"/>
                </a:lnTo>
                <a:cubicBezTo>
                  <a:pt x="1851" y="517"/>
                  <a:pt x="1871" y="551"/>
                  <a:pt x="1871" y="588"/>
                </a:cubicBezTo>
                <a:lnTo>
                  <a:pt x="1871" y="1549"/>
                </a:lnTo>
                <a:lnTo>
                  <a:pt x="1871" y="1549"/>
                </a:lnTo>
                <a:cubicBezTo>
                  <a:pt x="1871" y="1586"/>
                  <a:pt x="1851" y="1620"/>
                  <a:pt x="1820" y="1637"/>
                </a:cubicBezTo>
                <a:lnTo>
                  <a:pt x="986" y="2119"/>
                </a:lnTo>
                <a:lnTo>
                  <a:pt x="986" y="2119"/>
                </a:lnTo>
                <a:cubicBezTo>
                  <a:pt x="955" y="2137"/>
                  <a:pt x="916" y="2137"/>
                  <a:pt x="885" y="2119"/>
                </a:cubicBezTo>
                <a:lnTo>
                  <a:pt x="50" y="1637"/>
                </a:lnTo>
                <a:lnTo>
                  <a:pt x="50" y="1637"/>
                </a:lnTo>
                <a:cubicBezTo>
                  <a:pt x="19" y="1620"/>
                  <a:pt x="0" y="1586"/>
                  <a:pt x="0" y="1549"/>
                </a:cubicBezTo>
                <a:lnTo>
                  <a:pt x="0" y="588"/>
                </a:lnTo>
                <a:lnTo>
                  <a:pt x="0" y="588"/>
                </a:lnTo>
                <a:cubicBezTo>
                  <a:pt x="0" y="551"/>
                  <a:pt x="19" y="517"/>
                  <a:pt x="50" y="500"/>
                </a:cubicBezTo>
                <a:lnTo>
                  <a:pt x="885" y="18"/>
                </a:lnTo>
              </a:path>
            </a:pathLst>
          </a:custGeom>
          <a:solidFill>
            <a:sysClr val="window" lastClr="FFFFF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8" name="Freeform 5">
            <a:extLst>
              <a:ext uri="{FF2B5EF4-FFF2-40B4-BE49-F238E27FC236}">
                <a16:creationId xmlns:a16="http://schemas.microsoft.com/office/drawing/2014/main" xmlns="" id="{3BA20C35-BF81-4801-96B0-E834E3951789}"/>
              </a:ext>
            </a:extLst>
          </p:cNvPr>
          <p:cNvSpPr>
            <a:spLocks noChangeArrowheads="1"/>
          </p:cNvSpPr>
          <p:nvPr/>
        </p:nvSpPr>
        <p:spPr bwMode="auto">
          <a:xfrm>
            <a:off x="5277105" y="2058690"/>
            <a:ext cx="1712983" cy="1712983"/>
          </a:xfrm>
          <a:custGeom>
            <a:avLst/>
            <a:gdLst>
              <a:gd name="T0" fmla="*/ 1376 w 2753"/>
              <a:gd name="T1" fmla="*/ 0 h 2752"/>
              <a:gd name="T2" fmla="*/ 1376 w 2753"/>
              <a:gd name="T3" fmla="*/ 0 h 2752"/>
              <a:gd name="T4" fmla="*/ 2752 w 2753"/>
              <a:gd name="T5" fmla="*/ 1376 h 2752"/>
              <a:gd name="T6" fmla="*/ 2752 w 2753"/>
              <a:gd name="T7" fmla="*/ 1376 h 2752"/>
              <a:gd name="T8" fmla="*/ 1376 w 2753"/>
              <a:gd name="T9" fmla="*/ 2751 h 2752"/>
              <a:gd name="T10" fmla="*/ 1376 w 2753"/>
              <a:gd name="T11" fmla="*/ 2751 h 2752"/>
              <a:gd name="T12" fmla="*/ 0 w 2753"/>
              <a:gd name="T13" fmla="*/ 1376 h 2752"/>
              <a:gd name="T14" fmla="*/ 0 w 2753"/>
              <a:gd name="T15" fmla="*/ 1376 h 2752"/>
              <a:gd name="T16" fmla="*/ 1376 w 2753"/>
              <a:gd name="T17" fmla="*/ 0 h 27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53" h="2752">
                <a:moveTo>
                  <a:pt x="1376" y="0"/>
                </a:moveTo>
                <a:lnTo>
                  <a:pt x="1376" y="0"/>
                </a:lnTo>
                <a:cubicBezTo>
                  <a:pt x="2137" y="0"/>
                  <a:pt x="2752" y="616"/>
                  <a:pt x="2752" y="1376"/>
                </a:cubicBezTo>
                <a:lnTo>
                  <a:pt x="2752" y="1376"/>
                </a:lnTo>
                <a:cubicBezTo>
                  <a:pt x="2752" y="2135"/>
                  <a:pt x="2137" y="2751"/>
                  <a:pt x="1376" y="2751"/>
                </a:cubicBezTo>
                <a:lnTo>
                  <a:pt x="1376" y="2751"/>
                </a:lnTo>
                <a:cubicBezTo>
                  <a:pt x="616" y="2751"/>
                  <a:pt x="0" y="2135"/>
                  <a:pt x="0" y="1376"/>
                </a:cubicBezTo>
                <a:lnTo>
                  <a:pt x="0" y="1376"/>
                </a:lnTo>
                <a:cubicBezTo>
                  <a:pt x="0" y="616"/>
                  <a:pt x="616" y="0"/>
                  <a:pt x="1376" y="0"/>
                </a:cubicBezTo>
              </a:path>
            </a:pathLst>
          </a:custGeom>
          <a:solidFill>
            <a:srgbClr val="ED7D31"/>
          </a:solidFill>
          <a:ln>
            <a:noFill/>
          </a:ln>
          <a:effec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9" name="Freeform 6">
            <a:extLst>
              <a:ext uri="{FF2B5EF4-FFF2-40B4-BE49-F238E27FC236}">
                <a16:creationId xmlns:a16="http://schemas.microsoft.com/office/drawing/2014/main" xmlns="" id="{082D2FAC-A7CA-4AA0-AD08-DCB27B8E6B2C}"/>
              </a:ext>
            </a:extLst>
          </p:cNvPr>
          <p:cNvSpPr>
            <a:spLocks noChangeArrowheads="1"/>
          </p:cNvSpPr>
          <p:nvPr/>
        </p:nvSpPr>
        <p:spPr bwMode="auto">
          <a:xfrm>
            <a:off x="5551622" y="2250852"/>
            <a:ext cx="1166695" cy="1331405"/>
          </a:xfrm>
          <a:custGeom>
            <a:avLst/>
            <a:gdLst>
              <a:gd name="T0" fmla="*/ 885 w 1873"/>
              <a:gd name="T1" fmla="*/ 18 h 2138"/>
              <a:gd name="T2" fmla="*/ 885 w 1873"/>
              <a:gd name="T3" fmla="*/ 18 h 2138"/>
              <a:gd name="T4" fmla="*/ 987 w 1873"/>
              <a:gd name="T5" fmla="*/ 18 h 2138"/>
              <a:gd name="T6" fmla="*/ 1821 w 1873"/>
              <a:gd name="T7" fmla="*/ 500 h 2138"/>
              <a:gd name="T8" fmla="*/ 1821 w 1873"/>
              <a:gd name="T9" fmla="*/ 500 h 2138"/>
              <a:gd name="T10" fmla="*/ 1872 w 1873"/>
              <a:gd name="T11" fmla="*/ 588 h 2138"/>
              <a:gd name="T12" fmla="*/ 1872 w 1873"/>
              <a:gd name="T13" fmla="*/ 1549 h 2138"/>
              <a:gd name="T14" fmla="*/ 1872 w 1873"/>
              <a:gd name="T15" fmla="*/ 1549 h 2138"/>
              <a:gd name="T16" fmla="*/ 1821 w 1873"/>
              <a:gd name="T17" fmla="*/ 1637 h 2138"/>
              <a:gd name="T18" fmla="*/ 987 w 1873"/>
              <a:gd name="T19" fmla="*/ 2119 h 2138"/>
              <a:gd name="T20" fmla="*/ 987 w 1873"/>
              <a:gd name="T21" fmla="*/ 2119 h 2138"/>
              <a:gd name="T22" fmla="*/ 885 w 1873"/>
              <a:gd name="T23" fmla="*/ 2119 h 2138"/>
              <a:gd name="T24" fmla="*/ 51 w 1873"/>
              <a:gd name="T25" fmla="*/ 1637 h 2138"/>
              <a:gd name="T26" fmla="*/ 51 w 1873"/>
              <a:gd name="T27" fmla="*/ 1637 h 2138"/>
              <a:gd name="T28" fmla="*/ 0 w 1873"/>
              <a:gd name="T29" fmla="*/ 1549 h 2138"/>
              <a:gd name="T30" fmla="*/ 0 w 1873"/>
              <a:gd name="T31" fmla="*/ 588 h 2138"/>
              <a:gd name="T32" fmla="*/ 0 w 1873"/>
              <a:gd name="T33" fmla="*/ 588 h 2138"/>
              <a:gd name="T34" fmla="*/ 51 w 1873"/>
              <a:gd name="T35" fmla="*/ 500 h 2138"/>
              <a:gd name="T36" fmla="*/ 885 w 1873"/>
              <a:gd name="T37" fmla="*/ 18 h 2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73" h="2138">
                <a:moveTo>
                  <a:pt x="885" y="18"/>
                </a:moveTo>
                <a:lnTo>
                  <a:pt x="885" y="18"/>
                </a:lnTo>
                <a:cubicBezTo>
                  <a:pt x="917" y="0"/>
                  <a:pt x="956" y="0"/>
                  <a:pt x="987" y="18"/>
                </a:cubicBezTo>
                <a:lnTo>
                  <a:pt x="1821" y="500"/>
                </a:lnTo>
                <a:lnTo>
                  <a:pt x="1821" y="500"/>
                </a:lnTo>
                <a:cubicBezTo>
                  <a:pt x="1852" y="517"/>
                  <a:pt x="1872" y="551"/>
                  <a:pt x="1872" y="588"/>
                </a:cubicBezTo>
                <a:lnTo>
                  <a:pt x="1872" y="1549"/>
                </a:lnTo>
                <a:lnTo>
                  <a:pt x="1872" y="1549"/>
                </a:lnTo>
                <a:cubicBezTo>
                  <a:pt x="1872" y="1586"/>
                  <a:pt x="1852" y="1620"/>
                  <a:pt x="1821" y="1637"/>
                </a:cubicBezTo>
                <a:lnTo>
                  <a:pt x="987" y="2119"/>
                </a:lnTo>
                <a:lnTo>
                  <a:pt x="987" y="2119"/>
                </a:lnTo>
                <a:cubicBezTo>
                  <a:pt x="956" y="2137"/>
                  <a:pt x="917" y="2137"/>
                  <a:pt x="885" y="2119"/>
                </a:cubicBezTo>
                <a:lnTo>
                  <a:pt x="51" y="1637"/>
                </a:lnTo>
                <a:lnTo>
                  <a:pt x="51" y="1637"/>
                </a:lnTo>
                <a:cubicBezTo>
                  <a:pt x="20" y="1620"/>
                  <a:pt x="0" y="1586"/>
                  <a:pt x="0" y="1549"/>
                </a:cubicBezTo>
                <a:lnTo>
                  <a:pt x="0" y="588"/>
                </a:lnTo>
                <a:lnTo>
                  <a:pt x="0" y="588"/>
                </a:lnTo>
                <a:cubicBezTo>
                  <a:pt x="0" y="551"/>
                  <a:pt x="20" y="517"/>
                  <a:pt x="51" y="500"/>
                </a:cubicBezTo>
                <a:lnTo>
                  <a:pt x="885" y="18"/>
                </a:lnTo>
              </a:path>
            </a:pathLst>
          </a:custGeom>
          <a:solidFill>
            <a:sysClr val="window" lastClr="FFFFF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10" name="Freeform 14">
            <a:extLst>
              <a:ext uri="{FF2B5EF4-FFF2-40B4-BE49-F238E27FC236}">
                <a16:creationId xmlns:a16="http://schemas.microsoft.com/office/drawing/2014/main" xmlns="" id="{643A1C02-D415-49F1-A8F9-6E34D9B4DBB1}"/>
              </a:ext>
            </a:extLst>
          </p:cNvPr>
          <p:cNvSpPr>
            <a:spLocks noChangeArrowheads="1"/>
          </p:cNvSpPr>
          <p:nvPr/>
        </p:nvSpPr>
        <p:spPr bwMode="auto">
          <a:xfrm>
            <a:off x="9156173" y="2044086"/>
            <a:ext cx="1712983" cy="1712983"/>
          </a:xfrm>
          <a:custGeom>
            <a:avLst/>
            <a:gdLst>
              <a:gd name="T0" fmla="*/ 1376 w 2753"/>
              <a:gd name="T1" fmla="*/ 0 h 2752"/>
              <a:gd name="T2" fmla="*/ 1376 w 2753"/>
              <a:gd name="T3" fmla="*/ 0 h 2752"/>
              <a:gd name="T4" fmla="*/ 2752 w 2753"/>
              <a:gd name="T5" fmla="*/ 1376 h 2752"/>
              <a:gd name="T6" fmla="*/ 2752 w 2753"/>
              <a:gd name="T7" fmla="*/ 1376 h 2752"/>
              <a:gd name="T8" fmla="*/ 1376 w 2753"/>
              <a:gd name="T9" fmla="*/ 2751 h 2752"/>
              <a:gd name="T10" fmla="*/ 1376 w 2753"/>
              <a:gd name="T11" fmla="*/ 2751 h 2752"/>
              <a:gd name="T12" fmla="*/ 0 w 2753"/>
              <a:gd name="T13" fmla="*/ 1376 h 2752"/>
              <a:gd name="T14" fmla="*/ 0 w 2753"/>
              <a:gd name="T15" fmla="*/ 1376 h 2752"/>
              <a:gd name="T16" fmla="*/ 1376 w 2753"/>
              <a:gd name="T17" fmla="*/ 0 h 27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53" h="2752">
                <a:moveTo>
                  <a:pt x="1376" y="0"/>
                </a:moveTo>
                <a:lnTo>
                  <a:pt x="1376" y="0"/>
                </a:lnTo>
                <a:cubicBezTo>
                  <a:pt x="2136" y="0"/>
                  <a:pt x="2752" y="616"/>
                  <a:pt x="2752" y="1376"/>
                </a:cubicBezTo>
                <a:lnTo>
                  <a:pt x="2752" y="1376"/>
                </a:lnTo>
                <a:cubicBezTo>
                  <a:pt x="2752" y="2135"/>
                  <a:pt x="2136" y="2751"/>
                  <a:pt x="1376" y="2751"/>
                </a:cubicBezTo>
                <a:lnTo>
                  <a:pt x="1376" y="2751"/>
                </a:lnTo>
                <a:cubicBezTo>
                  <a:pt x="616" y="2751"/>
                  <a:pt x="0" y="2135"/>
                  <a:pt x="0" y="1376"/>
                </a:cubicBezTo>
                <a:lnTo>
                  <a:pt x="0" y="1376"/>
                </a:lnTo>
                <a:cubicBezTo>
                  <a:pt x="0" y="616"/>
                  <a:pt x="616" y="0"/>
                  <a:pt x="1376" y="0"/>
                </a:cubicBezTo>
              </a:path>
            </a:pathLst>
          </a:custGeom>
          <a:solidFill>
            <a:srgbClr val="00B050"/>
          </a:solidFill>
          <a:ln>
            <a:noFill/>
          </a:ln>
          <a:effec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11" name="Freeform 15">
            <a:extLst>
              <a:ext uri="{FF2B5EF4-FFF2-40B4-BE49-F238E27FC236}">
                <a16:creationId xmlns:a16="http://schemas.microsoft.com/office/drawing/2014/main" xmlns="" id="{76F2D0EF-E12D-4285-AB63-E8247B199074}"/>
              </a:ext>
            </a:extLst>
          </p:cNvPr>
          <p:cNvSpPr>
            <a:spLocks noChangeArrowheads="1"/>
          </p:cNvSpPr>
          <p:nvPr/>
        </p:nvSpPr>
        <p:spPr bwMode="auto">
          <a:xfrm>
            <a:off x="9427946" y="2236247"/>
            <a:ext cx="1166695" cy="1331405"/>
          </a:xfrm>
          <a:custGeom>
            <a:avLst/>
            <a:gdLst>
              <a:gd name="T0" fmla="*/ 885 w 1872"/>
              <a:gd name="T1" fmla="*/ 18 h 2138"/>
              <a:gd name="T2" fmla="*/ 885 w 1872"/>
              <a:gd name="T3" fmla="*/ 18 h 2138"/>
              <a:gd name="T4" fmla="*/ 987 w 1872"/>
              <a:gd name="T5" fmla="*/ 18 h 2138"/>
              <a:gd name="T6" fmla="*/ 1821 w 1872"/>
              <a:gd name="T7" fmla="*/ 500 h 2138"/>
              <a:gd name="T8" fmla="*/ 1821 w 1872"/>
              <a:gd name="T9" fmla="*/ 500 h 2138"/>
              <a:gd name="T10" fmla="*/ 1871 w 1872"/>
              <a:gd name="T11" fmla="*/ 588 h 2138"/>
              <a:gd name="T12" fmla="*/ 1871 w 1872"/>
              <a:gd name="T13" fmla="*/ 1549 h 2138"/>
              <a:gd name="T14" fmla="*/ 1871 w 1872"/>
              <a:gd name="T15" fmla="*/ 1549 h 2138"/>
              <a:gd name="T16" fmla="*/ 1821 w 1872"/>
              <a:gd name="T17" fmla="*/ 1637 h 2138"/>
              <a:gd name="T18" fmla="*/ 987 w 1872"/>
              <a:gd name="T19" fmla="*/ 2119 h 2138"/>
              <a:gd name="T20" fmla="*/ 987 w 1872"/>
              <a:gd name="T21" fmla="*/ 2119 h 2138"/>
              <a:gd name="T22" fmla="*/ 885 w 1872"/>
              <a:gd name="T23" fmla="*/ 2119 h 2138"/>
              <a:gd name="T24" fmla="*/ 51 w 1872"/>
              <a:gd name="T25" fmla="*/ 1637 h 2138"/>
              <a:gd name="T26" fmla="*/ 51 w 1872"/>
              <a:gd name="T27" fmla="*/ 1637 h 2138"/>
              <a:gd name="T28" fmla="*/ 0 w 1872"/>
              <a:gd name="T29" fmla="*/ 1549 h 2138"/>
              <a:gd name="T30" fmla="*/ 0 w 1872"/>
              <a:gd name="T31" fmla="*/ 588 h 2138"/>
              <a:gd name="T32" fmla="*/ 0 w 1872"/>
              <a:gd name="T33" fmla="*/ 588 h 2138"/>
              <a:gd name="T34" fmla="*/ 51 w 1872"/>
              <a:gd name="T35" fmla="*/ 500 h 2138"/>
              <a:gd name="T36" fmla="*/ 885 w 1872"/>
              <a:gd name="T37" fmla="*/ 18 h 2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72" h="2138">
                <a:moveTo>
                  <a:pt x="885" y="18"/>
                </a:moveTo>
                <a:lnTo>
                  <a:pt x="885" y="18"/>
                </a:lnTo>
                <a:cubicBezTo>
                  <a:pt x="916" y="0"/>
                  <a:pt x="955" y="0"/>
                  <a:pt x="987" y="18"/>
                </a:cubicBezTo>
                <a:lnTo>
                  <a:pt x="1821" y="500"/>
                </a:lnTo>
                <a:lnTo>
                  <a:pt x="1821" y="500"/>
                </a:lnTo>
                <a:cubicBezTo>
                  <a:pt x="1852" y="517"/>
                  <a:pt x="1871" y="551"/>
                  <a:pt x="1871" y="588"/>
                </a:cubicBezTo>
                <a:lnTo>
                  <a:pt x="1871" y="1549"/>
                </a:lnTo>
                <a:lnTo>
                  <a:pt x="1871" y="1549"/>
                </a:lnTo>
                <a:cubicBezTo>
                  <a:pt x="1871" y="1586"/>
                  <a:pt x="1852" y="1620"/>
                  <a:pt x="1821" y="1637"/>
                </a:cubicBezTo>
                <a:lnTo>
                  <a:pt x="987" y="2119"/>
                </a:lnTo>
                <a:lnTo>
                  <a:pt x="987" y="2119"/>
                </a:lnTo>
                <a:cubicBezTo>
                  <a:pt x="955" y="2137"/>
                  <a:pt x="916" y="2137"/>
                  <a:pt x="885" y="2119"/>
                </a:cubicBezTo>
                <a:lnTo>
                  <a:pt x="51" y="1637"/>
                </a:lnTo>
                <a:lnTo>
                  <a:pt x="51" y="1637"/>
                </a:lnTo>
                <a:cubicBezTo>
                  <a:pt x="20" y="1620"/>
                  <a:pt x="0" y="1586"/>
                  <a:pt x="0" y="1549"/>
                </a:cubicBezTo>
                <a:lnTo>
                  <a:pt x="0" y="588"/>
                </a:lnTo>
                <a:lnTo>
                  <a:pt x="0" y="588"/>
                </a:lnTo>
                <a:cubicBezTo>
                  <a:pt x="0" y="551"/>
                  <a:pt x="20" y="517"/>
                  <a:pt x="51" y="500"/>
                </a:cubicBezTo>
                <a:lnTo>
                  <a:pt x="885" y="18"/>
                </a:lnTo>
              </a:path>
            </a:pathLst>
          </a:custGeom>
          <a:solidFill>
            <a:sysClr val="window" lastClr="FFFFF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149">
              <a:defRPr/>
            </a:pPr>
            <a:endParaRPr lang="en-US" sz="3265" kern="0">
              <a:solidFill>
                <a:srgbClr val="AAAAAA"/>
              </a:solidFill>
              <a:latin typeface="Times New Roman" panose="02020603050405020304" pitchFamily="18" charset="0"/>
              <a:cs typeface="Times New Roman" panose="02020603050405020304" pitchFamily="18" charset="0"/>
              <a:sym typeface="Arial"/>
            </a:endParaRPr>
          </a:p>
        </p:txBody>
      </p:sp>
      <p:sp>
        <p:nvSpPr>
          <p:cNvPr id="12" name="Rectangle 11"/>
          <p:cNvSpPr/>
          <p:nvPr/>
        </p:nvSpPr>
        <p:spPr>
          <a:xfrm>
            <a:off x="4319899" y="4069613"/>
            <a:ext cx="3621660" cy="1508105"/>
          </a:xfrm>
          <a:prstGeom prst="rect">
            <a:avLst/>
          </a:prstGeom>
        </p:spPr>
        <p:txBody>
          <a:bodyPr wrap="square">
            <a:spAutoFit/>
          </a:bodyPr>
          <a:lstStyle/>
          <a:p>
            <a:pPr algn="ctr" defTabSz="914377">
              <a:spcBef>
                <a:spcPts val="600"/>
              </a:spcBef>
              <a:spcAft>
                <a:spcPts val="600"/>
              </a:spcAft>
              <a:defRPr/>
            </a:pP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Viết bài </a:t>
            </a:r>
            <a:r>
              <a:rPr lang="en-US" sz="2300" b="1"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báo </a:t>
            </a:r>
            <a:r>
              <a:rPr lang="en-US" sz="2300" b="1"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cáo</a:t>
            </a:r>
            <a:r>
              <a:rPr lang="en-US" sz="2300" b="1"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về một vấn đề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nổi</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bật</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về dân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cư</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xã</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hội của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Châu</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Á mà con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quan</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tâm</a:t>
            </a:r>
            <a:endPar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3" name="Rectangle 12"/>
          <p:cNvSpPr/>
          <p:nvPr/>
        </p:nvSpPr>
        <p:spPr>
          <a:xfrm>
            <a:off x="3060950" y="1187025"/>
            <a:ext cx="6095223" cy="461665"/>
          </a:xfrm>
          <a:prstGeom prst="rect">
            <a:avLst/>
          </a:prstGeom>
        </p:spPr>
        <p:txBody>
          <a:bodyPr wrap="square">
            <a:spAutoFit/>
          </a:bodyPr>
          <a:lstStyle/>
          <a:p>
            <a:pPr algn="ctr" defTabSz="914377">
              <a:spcBef>
                <a:spcPts val="600"/>
              </a:spcBef>
              <a:spcAft>
                <a:spcPts val="600"/>
              </a:spcAft>
              <a:defRPr/>
            </a:pP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HS </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lựa</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chọn</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1 </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trong</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3 </a:t>
            </a:r>
            <a:r>
              <a:rPr lang="en-US" sz="2400" b="1" dirty="0" err="1">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nhiệm</a:t>
            </a:r>
            <a:r>
              <a:rPr lang="en-US" sz="2400" b="1" dirty="0">
                <a:solidFill>
                  <a:srgbClr val="C00000"/>
                </a:solidFill>
                <a:latin typeface="Times New Roman" panose="02020603050405020304" pitchFamily="18" charset="0"/>
                <a:ea typeface="#9Slide03 Roboto Medium" panose="02000000000000000000" pitchFamily="2" charset="0"/>
                <a:cs typeface="Times New Roman" panose="02020603050405020304" pitchFamily="18" charset="0"/>
              </a:rPr>
              <a:t> vụ:</a:t>
            </a:r>
          </a:p>
        </p:txBody>
      </p:sp>
      <p:pic>
        <p:nvPicPr>
          <p:cNvPr id="14" name="Picture 13"/>
          <p:cNvPicPr>
            <a:picLocks noChangeAspect="1"/>
          </p:cNvPicPr>
          <p:nvPr/>
        </p:nvPicPr>
        <p:blipFill>
          <a:blip r:embed="rId2"/>
          <a:stretch>
            <a:fillRect/>
          </a:stretch>
        </p:blipFill>
        <p:spPr>
          <a:xfrm>
            <a:off x="9115942" y="3786846"/>
            <a:ext cx="1790700" cy="2552700"/>
          </a:xfrm>
          <a:prstGeom prst="rect">
            <a:avLst/>
          </a:prstGeom>
        </p:spPr>
      </p:pic>
      <p:sp>
        <p:nvSpPr>
          <p:cNvPr id="15" name="Rectangle 14"/>
          <p:cNvSpPr/>
          <p:nvPr/>
        </p:nvSpPr>
        <p:spPr>
          <a:xfrm>
            <a:off x="10906642" y="4246584"/>
            <a:ext cx="1285359" cy="1154162"/>
          </a:xfrm>
          <a:prstGeom prst="rect">
            <a:avLst/>
          </a:prstGeom>
        </p:spPr>
        <p:txBody>
          <a:bodyPr wrap="square">
            <a:spAutoFit/>
          </a:bodyPr>
          <a:lstStyle/>
          <a:p>
            <a:pPr algn="ctr" defTabSz="914377">
              <a:spcBef>
                <a:spcPts val="600"/>
              </a:spcBef>
              <a:spcAft>
                <a:spcPts val="600"/>
              </a:spcAft>
              <a:defRPr/>
            </a:pP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Đọc</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sách</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và </a:t>
            </a:r>
            <a:r>
              <a:rPr lang="en-US" sz="2300" b="1" dirty="0">
                <a:solidFill>
                  <a:prstClr val="black"/>
                </a:solidFill>
                <a:latin typeface="Times New Roman" panose="02020603050405020304" pitchFamily="18" charset="0"/>
                <a:ea typeface="#9Slide03 Roboto Medium" panose="02000000000000000000" pitchFamily="2" charset="0"/>
                <a:cs typeface="Times New Roman" panose="02020603050405020304" pitchFamily="18" charset="0"/>
              </a:rPr>
              <a:t>Review</a:t>
            </a:r>
          </a:p>
        </p:txBody>
      </p:sp>
      <p:pic>
        <p:nvPicPr>
          <p:cNvPr id="16" name="Picture 6" descr="Hình ảnh Sách Giáo Khoa Sách Học Tập Sách, Sách Clipart, Sách Giáo Khoa,  Sách miễn phí tải tập tin PNG PSDComment và Vector"/>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8125">
                        <a14:foregroundMark x1="21250" y1="64479" x2="53542" y2="32604"/>
                        <a14:foregroundMark x1="35833" y1="66563" x2="44063" y2="43750"/>
                        <a14:foregroundMark x1="71250" y1="68333" x2="94271" y2="53750"/>
                      </a14:backgroundRemoval>
                    </a14:imgEffect>
                  </a14:imgLayer>
                </a14:imgProps>
              </a:ext>
              <a:ext uri="{28A0092B-C50C-407E-A947-70E740481C1C}">
                <a14:useLocalDpi xmlns:a14="http://schemas.microsoft.com/office/drawing/2010/main" val="0"/>
              </a:ext>
            </a:extLst>
          </a:blip>
          <a:srcRect/>
          <a:stretch>
            <a:fillRect/>
          </a:stretch>
        </p:blipFill>
        <p:spPr bwMode="auto">
          <a:xfrm>
            <a:off x="9229131" y="2214170"/>
            <a:ext cx="1365508" cy="136550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p:cNvPicPr>
            <a:picLocks noChangeAspect="1"/>
          </p:cNvPicPr>
          <p:nvPr/>
        </p:nvPicPr>
        <p:blipFill>
          <a:blip r:embed="rId5"/>
          <a:stretch>
            <a:fillRect/>
          </a:stretch>
        </p:blipFill>
        <p:spPr>
          <a:xfrm>
            <a:off x="1100635" y="2376406"/>
            <a:ext cx="1058744" cy="1057199"/>
          </a:xfrm>
          <a:prstGeom prst="rect">
            <a:avLst/>
          </a:prstGeom>
        </p:spPr>
      </p:pic>
      <p:pic>
        <p:nvPicPr>
          <p:cNvPr id="18" name="Picture 2" descr="Hình ảnh Du Lịch Trái đất Du Lịch Nước Ngoài Du Lịch Xúc Tiến Du Lịch PNG , Clipart  Du Lịch, Nổi Danh, Xung Quanh PNG và Vector với nền trong suốt"/>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2031" b="95313" l="10000" r="90000">
                        <a14:foregroundMark x1="20781" y1="46406" x2="24375" y2="34375"/>
                        <a14:foregroundMark x1="21875" y1="34063" x2="21875" y2="34063"/>
                        <a14:foregroundMark x1="47344" y1="73906" x2="57813" y2="66875"/>
                        <a14:foregroundMark x1="32969" y1="64063" x2="31563" y2="77500"/>
                        <a14:foregroundMark x1="30469" y1="67031" x2="27500" y2="73906"/>
                        <a14:foregroundMark x1="25781" y1="75938" x2="27344" y2="73438"/>
                        <a14:foregroundMark x1="30781" y1="77344" x2="30781" y2="77344"/>
                        <a14:foregroundMark x1="30938" y1="80781" x2="30938" y2="80781"/>
                        <a14:foregroundMark x1="33281" y1="83906" x2="33281" y2="83906"/>
                        <a14:foregroundMark x1="36875" y1="86563" x2="36875" y2="86563"/>
                        <a14:foregroundMark x1="40469" y1="87344" x2="40469" y2="87344"/>
                        <a14:foregroundMark x1="43750" y1="85938" x2="43750" y2="85938"/>
                        <a14:foregroundMark x1="45781" y1="83750" x2="45781" y2="83750"/>
                        <a14:foregroundMark x1="68438" y1="63281" x2="67031" y2="78281"/>
                        <a14:foregroundMark x1="55313" y1="87969" x2="66563" y2="81406"/>
                        <a14:foregroundMark x1="57344" y1="89375" x2="81250" y2="74375"/>
                        <a14:foregroundMark x1="66875" y1="36406" x2="66875" y2="36406"/>
                        <a14:foregroundMark x1="72031" y1="37500" x2="72031" y2="37500"/>
                        <a14:foregroundMark x1="76406" y1="41250" x2="76406" y2="41250"/>
                        <a14:foregroundMark x1="77969" y1="45313" x2="77969" y2="45313"/>
                        <a14:foregroundMark x1="79063" y1="50000" x2="79063" y2="50000"/>
                        <a14:foregroundMark x1="50938" y1="91875" x2="50938" y2="91875"/>
                        <a14:foregroundMark x1="52969" y1="92500" x2="52969" y2="92500"/>
                        <a14:foregroundMark x1="55469" y1="93281" x2="55469" y2="93281"/>
                        <a14:foregroundMark x1="62500" y1="92344" x2="62500" y2="92344"/>
                        <a14:foregroundMark x1="68281" y1="86875" x2="68281" y2="86875"/>
                        <a14:foregroundMark x1="69844" y1="85000" x2="69844" y2="85000"/>
                        <a14:foregroundMark x1="65313" y1="90938" x2="65313" y2="90938"/>
                        <a14:foregroundMark x1="59375" y1="92969" x2="59375" y2="92969"/>
                        <a14:foregroundMark x1="18281" y1="38750" x2="18281" y2="38750"/>
                        <a14:foregroundMark x1="18438" y1="42031" x2="18438" y2="42031"/>
                        <a14:foregroundMark x1="18438" y1="45313" x2="18438" y2="45313"/>
                        <a14:foregroundMark x1="28281" y1="34375" x2="28281" y2="34375"/>
                        <a14:foregroundMark x1="23750" y1="48281" x2="23750" y2="48281"/>
                      </a14:backgroundRemoval>
                    </a14:imgEffect>
                  </a14:imgLayer>
                </a14:imgProps>
              </a:ext>
              <a:ext uri="{28A0092B-C50C-407E-A947-70E740481C1C}">
                <a14:useLocalDpi xmlns:a14="http://schemas.microsoft.com/office/drawing/2010/main" val="0"/>
              </a:ext>
            </a:extLst>
          </a:blip>
          <a:srcRect/>
          <a:stretch>
            <a:fillRect/>
          </a:stretch>
        </p:blipFill>
        <p:spPr bwMode="auto">
          <a:xfrm>
            <a:off x="5509434" y="2293885"/>
            <a:ext cx="1242591" cy="1242591"/>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111048" y="4054899"/>
            <a:ext cx="3621660" cy="800219"/>
          </a:xfrm>
          <a:prstGeom prst="rect">
            <a:avLst/>
          </a:prstGeom>
        </p:spPr>
        <p:txBody>
          <a:bodyPr wrap="square">
            <a:spAutoFit/>
          </a:bodyPr>
          <a:lstStyle/>
          <a:p>
            <a:pPr algn="ctr" defTabSz="914377">
              <a:spcBef>
                <a:spcPts val="600"/>
              </a:spcBef>
              <a:spcAft>
                <a:spcPts val="600"/>
              </a:spcAft>
              <a:defRPr/>
            </a:pP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Vẽ</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sơ</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đồ</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tư</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duy</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tổng</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hợp kiến </a:t>
            </a:r>
            <a:r>
              <a:rPr lang="en-US" sz="2300" dirty="0" err="1">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thức</a:t>
            </a:r>
            <a:r>
              <a:rPr lang="en-US" sz="2300" dirty="0">
                <a:solidFill>
                  <a:srgbClr val="000000">
                    <a:lumMod val="95000"/>
                    <a:lumOff val="5000"/>
                  </a:srgbClr>
                </a:solidFill>
                <a:latin typeface="Times New Roman" panose="02020603050405020304" pitchFamily="18" charset="0"/>
                <a:ea typeface="#9Slide03 Roboto Medium" panose="02000000000000000000" pitchFamily="2" charset="0"/>
                <a:cs typeface="Times New Roman" panose="02020603050405020304" pitchFamily="18" charset="0"/>
              </a:rPr>
              <a:t> bài học</a:t>
            </a:r>
          </a:p>
        </p:txBody>
      </p:sp>
    </p:spTree>
    <p:extLst>
      <p:ext uri="{BB962C8B-B14F-4D97-AF65-F5344CB8AC3E}">
        <p14:creationId xmlns:p14="http://schemas.microsoft.com/office/powerpoint/2010/main" val="121469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additive="base">
                                        <p:cTn id="39" dur="500" fill="hold"/>
                                        <p:tgtEl>
                                          <p:spTgt spid="13"/>
                                        </p:tgtEl>
                                        <p:attrNameLst>
                                          <p:attrName>ppt_x</p:attrName>
                                        </p:attrNameLst>
                                      </p:cBhvr>
                                      <p:tavLst>
                                        <p:tav tm="0">
                                          <p:val>
                                            <p:strVal val="#ppt_x"/>
                                          </p:val>
                                        </p:tav>
                                        <p:tav tm="100000">
                                          <p:val>
                                            <p:strVal val="#ppt_x"/>
                                          </p:val>
                                        </p:tav>
                                      </p:tavLst>
                                    </p:anim>
                                    <p:anim calcmode="lin" valueType="num">
                                      <p:cBhvr additive="base">
                                        <p:cTn id="40" dur="500" fill="hold"/>
                                        <p:tgtEl>
                                          <p:spTgt spid="13"/>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9"/>
                                        </p:tgtEl>
                                        <p:attrNameLst>
                                          <p:attrName>style.visibility</p:attrName>
                                        </p:attrNameLst>
                                      </p:cBhvr>
                                      <p:to>
                                        <p:strVal val="visible"/>
                                      </p:to>
                                    </p:set>
                                    <p:anim calcmode="lin" valueType="num">
                                      <p:cBhvr additive="base">
                                        <p:cTn id="47" dur="500" fill="hold"/>
                                        <p:tgtEl>
                                          <p:spTgt spid="19"/>
                                        </p:tgtEl>
                                        <p:attrNameLst>
                                          <p:attrName>ppt_x</p:attrName>
                                        </p:attrNameLst>
                                      </p:cBhvr>
                                      <p:tavLst>
                                        <p:tav tm="0">
                                          <p:val>
                                            <p:strVal val="#ppt_x"/>
                                          </p:val>
                                        </p:tav>
                                        <p:tav tm="100000">
                                          <p:val>
                                            <p:strVal val="#ppt_x"/>
                                          </p:val>
                                        </p:tav>
                                      </p:tavLst>
                                    </p:anim>
                                    <p:anim calcmode="lin" valueType="num">
                                      <p:cBhvr additive="base">
                                        <p:cTn id="4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p:bldP spid="13" grpId="0"/>
      <p:bldP spid="15" grpId="0"/>
      <p:bldP spid="1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DEA7042-98AD-4590-8A75-2F7F88805E67}"/>
              </a:ext>
            </a:extLst>
          </p:cNvPr>
          <p:cNvSpPr/>
          <p:nvPr/>
        </p:nvSpPr>
        <p:spPr>
          <a:xfrm>
            <a:off x="0" y="83087"/>
            <a:ext cx="12192000" cy="640393"/>
          </a:xfrm>
          <a:prstGeom prst="rect">
            <a:avLst/>
          </a:prstGeom>
          <a:solidFill>
            <a:srgbClr val="08699F"/>
          </a:solidFill>
          <a:ln w="12700" cap="flat" cmpd="sng" algn="ctr">
            <a:solidFill>
              <a:srgbClr val="08699F"/>
            </a:solidFill>
            <a:prstDash val="solid"/>
            <a:miter lim="800000"/>
          </a:ln>
          <a:effectLst/>
        </p:spPr>
        <p:txBody>
          <a:bodyPr rtlCol="0" anchor="ctr"/>
          <a:lstStyle/>
          <a:p>
            <a:pPr marL="0" lvl="1" algn="ctr">
              <a:defRPr/>
            </a:pPr>
            <a:r>
              <a:rPr lang="en-US" sz="2800" b="1" kern="0"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SUY NGẪM SAU BÀI HỌC</a:t>
            </a:r>
          </a:p>
        </p:txBody>
      </p:sp>
      <p:grpSp>
        <p:nvGrpSpPr>
          <p:cNvPr id="5" name="Group 4">
            <a:extLst>
              <a:ext uri="{FF2B5EF4-FFF2-40B4-BE49-F238E27FC236}">
                <a16:creationId xmlns:a16="http://schemas.microsoft.com/office/drawing/2014/main" xmlns="" id="{510C8B44-3E79-411E-9732-53E474FB0F3C}"/>
              </a:ext>
            </a:extLst>
          </p:cNvPr>
          <p:cNvGrpSpPr/>
          <p:nvPr/>
        </p:nvGrpSpPr>
        <p:grpSpPr>
          <a:xfrm>
            <a:off x="861610" y="1962686"/>
            <a:ext cx="4159749" cy="4159749"/>
            <a:chOff x="1171808" y="2023387"/>
            <a:chExt cx="2801037" cy="2801037"/>
          </a:xfrm>
        </p:grpSpPr>
        <p:sp>
          <p:nvSpPr>
            <p:cNvPr id="6" name="Oval 5">
              <a:extLst>
                <a:ext uri="{FF2B5EF4-FFF2-40B4-BE49-F238E27FC236}">
                  <a16:creationId xmlns:a16="http://schemas.microsoft.com/office/drawing/2014/main" xmlns="" id="{4E153341-962C-411C-86BD-A02480848BF8}"/>
                </a:ext>
              </a:extLst>
            </p:cNvPr>
            <p:cNvSpPr/>
            <p:nvPr/>
          </p:nvSpPr>
          <p:spPr>
            <a:xfrm>
              <a:off x="1268061" y="2119640"/>
              <a:ext cx="2633811" cy="2633811"/>
            </a:xfrm>
            <a:prstGeom prst="ellipse">
              <a:avLst/>
            </a:prstGeom>
            <a:solidFill>
              <a:srgbClr val="FFC93D"/>
            </a:solidFill>
            <a:ln w="12700" cap="flat" cmpd="sng" algn="ctr">
              <a:noFill/>
              <a:prstDash val="solid"/>
              <a:miter lim="800000"/>
            </a:ln>
            <a:effectLst/>
          </p:spPr>
          <p:txBody>
            <a:bodyPr rtlCol="0" anchor="ctr"/>
            <a:lstStyle/>
            <a:p>
              <a:pPr algn="ctr">
                <a:defRPr/>
              </a:pPr>
              <a:endParaRPr lang="en-US" kern="0">
                <a:solidFill>
                  <a:prstClr val="white"/>
                </a:solidFill>
                <a:latin typeface="Times New Roman" panose="02020603050405020304" pitchFamily="18" charset="0"/>
                <a:ea typeface="Roboto" pitchFamily="2" charset="0"/>
                <a:cs typeface="Times New Roman" panose="02020603050405020304" pitchFamily="18" charset="0"/>
              </a:endParaRPr>
            </a:p>
          </p:txBody>
        </p:sp>
        <p:sp>
          <p:nvSpPr>
            <p:cNvPr id="7" name="Oval 6">
              <a:extLst>
                <a:ext uri="{FF2B5EF4-FFF2-40B4-BE49-F238E27FC236}">
                  <a16:creationId xmlns:a16="http://schemas.microsoft.com/office/drawing/2014/main" xmlns="" id="{9EFF141B-7199-422A-9625-E6A6E06B4AE5}"/>
                </a:ext>
              </a:extLst>
            </p:cNvPr>
            <p:cNvSpPr/>
            <p:nvPr/>
          </p:nvSpPr>
          <p:spPr>
            <a:xfrm>
              <a:off x="1171808" y="2023387"/>
              <a:ext cx="2801037" cy="2801037"/>
            </a:xfrm>
            <a:prstGeom prst="ellipse">
              <a:avLst/>
            </a:prstGeom>
            <a:noFill/>
            <a:ln w="12700" cap="flat" cmpd="sng" algn="ctr">
              <a:solidFill>
                <a:srgbClr val="FFC93D"/>
              </a:solidFill>
              <a:prstDash val="solid"/>
              <a:miter lim="800000"/>
            </a:ln>
            <a:effectLst/>
          </p:spPr>
          <p:txBody>
            <a:bodyPr rtlCol="0" anchor="ctr"/>
            <a:lstStyle/>
            <a:p>
              <a:pPr algn="ctr">
                <a:defRPr/>
              </a:pPr>
              <a:endParaRPr lang="en-US" kern="0">
                <a:solidFill>
                  <a:prstClr val="white"/>
                </a:solidFill>
                <a:latin typeface="Times New Roman" panose="02020603050405020304" pitchFamily="18" charset="0"/>
                <a:ea typeface="Roboto" pitchFamily="2" charset="0"/>
                <a:cs typeface="Times New Roman" panose="02020603050405020304" pitchFamily="18" charset="0"/>
              </a:endParaRPr>
            </a:p>
          </p:txBody>
        </p:sp>
      </p:grpSp>
      <p:pic>
        <p:nvPicPr>
          <p:cNvPr id="8" name="Picture 7" descr="A picture containing text, vector graphics&#10;&#10;Description automatically generated">
            <a:extLst>
              <a:ext uri="{FF2B5EF4-FFF2-40B4-BE49-F238E27FC236}">
                <a16:creationId xmlns:a16="http://schemas.microsoft.com/office/drawing/2014/main" xmlns="" id="{E0CE4E98-B7EC-44EC-A9E0-7A1B0EA28D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92452" y="2571923"/>
            <a:ext cx="3110961" cy="3110961"/>
          </a:xfrm>
          <a:prstGeom prst="rect">
            <a:avLst/>
          </a:prstGeom>
        </p:spPr>
      </p:pic>
      <p:sp>
        <p:nvSpPr>
          <p:cNvPr id="9" name="Rectangle 8"/>
          <p:cNvSpPr/>
          <p:nvPr/>
        </p:nvSpPr>
        <p:spPr>
          <a:xfrm>
            <a:off x="6997462" y="3663370"/>
            <a:ext cx="5055993" cy="524567"/>
          </a:xfrm>
          <a:prstGeom prst="rect">
            <a:avLst/>
          </a:prstGeom>
        </p:spPr>
        <p:txBody>
          <a:bodyPr wrap="square">
            <a:spAutoFit/>
          </a:bodyPr>
          <a:lstStyle/>
          <a:p>
            <a:pPr marL="0" lvl="1" defTabSz="1219140">
              <a:lnSpc>
                <a:spcPct val="130000"/>
              </a:lnSpc>
              <a:buClr>
                <a:srgbClr val="000000"/>
              </a:buClr>
              <a:buSzPts val="2500"/>
              <a:defRPr/>
            </a:pP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điều </a:t>
            </a:r>
            <a:r>
              <a:rPr lang="en-US" sz="240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em</a:t>
            </a: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 </a:t>
            </a:r>
            <a:r>
              <a:rPr lang="en-US" sz="240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còn</a:t>
            </a: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 </a:t>
            </a:r>
            <a:r>
              <a:rPr lang="en-US" sz="240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thắc</a:t>
            </a: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 </a:t>
            </a:r>
            <a:r>
              <a:rPr lang="en-US" sz="240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mắc</a:t>
            </a: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a:t>
            </a:r>
          </a:p>
        </p:txBody>
      </p:sp>
      <p:sp>
        <p:nvSpPr>
          <p:cNvPr id="10" name="AutoShape 2" descr="Biểu Tượng Thương Chữ - Số 1 PNG png tải về - Miễn phí trong suốt Khu Vực  png Tải về."/>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imes New Roman" panose="02020603050405020304" pitchFamily="18" charset="0"/>
              <a:cs typeface="Times New Roman" panose="02020603050405020304" pitchFamily="18" charset="0"/>
            </a:endParaRPr>
          </a:p>
        </p:txBody>
      </p:sp>
      <p:sp>
        <p:nvSpPr>
          <p:cNvPr id="11" name="AutoShape 4" descr="Biểu Tượng Thương Chữ - Số 1 PNG png tải về - Miễn phí trong suốt Khu Vực  png Tải về."/>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3">
            <a:extLst>
              <a:ext uri="{BEBA8EAE-BF5A-486C-A8C5-ECC9F3942E4B}">
                <a14:imgProps xmlns:a14="http://schemas.microsoft.com/office/drawing/2010/main">
                  <a14:imgLayer r:embed="rId4">
                    <a14:imgEffect>
                      <a14:backgroundRemoval t="1754" b="96491" l="9459" r="89865">
                        <a14:foregroundMark x1="45608" y1="29825" x2="57432" y2="83626"/>
                      </a14:backgroundRemoval>
                    </a14:imgEffect>
                  </a14:imgLayer>
                </a14:imgProps>
              </a:ext>
            </a:extLst>
          </a:blip>
          <a:stretch>
            <a:fillRect/>
          </a:stretch>
        </p:blipFill>
        <p:spPr>
          <a:xfrm>
            <a:off x="5248140" y="4803808"/>
            <a:ext cx="2282536" cy="1318627"/>
          </a:xfrm>
          <a:prstGeom prst="rect">
            <a:avLst/>
          </a:prstGeom>
        </p:spPr>
      </p:pic>
      <p:pic>
        <p:nvPicPr>
          <p:cNvPr id="13" name="Picture 6" descr="Số 2 PNG png tải về - Miễn phí trong suốt Khu Vực png Tải về."/>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67" b="100000" l="10000" r="90000">
                        <a14:foregroundMark x1="48333" y1="22333" x2="48333" y2="22333"/>
                        <a14:foregroundMark x1="49556" y1="15833" x2="55889" y2="72000"/>
                        <a14:foregroundMark x1="44444" y1="77333" x2="58111" y2="22500"/>
                        <a14:foregroundMark x1="39667" y1="26000" x2="48556" y2="22000"/>
                        <a14:foregroundMark x1="42667" y1="46500" x2="47000" y2="83167"/>
                        <a14:foregroundMark x1="44444" y1="71333" x2="63778" y2="68667"/>
                      </a14:backgroundRemoval>
                    </a14:imgEffect>
                  </a14:imgLayer>
                </a14:imgProps>
              </a:ext>
              <a:ext uri="{28A0092B-C50C-407E-A947-70E740481C1C}">
                <a14:useLocalDpi xmlns:a14="http://schemas.microsoft.com/office/drawing/2010/main" val="0"/>
              </a:ext>
            </a:extLst>
          </a:blip>
          <a:srcRect/>
          <a:stretch>
            <a:fillRect/>
          </a:stretch>
        </p:blipFill>
        <p:spPr bwMode="auto">
          <a:xfrm>
            <a:off x="5629413" y="3432042"/>
            <a:ext cx="1519990" cy="101332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Điều khoản khác png | PNGEg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100000" l="1437" r="93966">
                        <a14:foregroundMark x1="61207" y1="30667" x2="61207" y2="30667"/>
                        <a14:foregroundMark x1="60057" y1="46667" x2="60057" y2="46667"/>
                        <a14:foregroundMark x1="39655" y1="26333" x2="58046" y2="71667"/>
                        <a14:foregroundMark x1="48276" y1="79000" x2="58333" y2="29667"/>
                        <a14:foregroundMark x1="36782" y1="71667" x2="62644" y2="66333"/>
                        <a14:foregroundMark x1="42241" y1="22667" x2="68391" y2="63667"/>
                        <a14:foregroundMark x1="50862" y1="41333" x2="68966" y2="30667"/>
                      </a14:backgroundRemoval>
                    </a14:imgEffect>
                  </a14:imgLayer>
                </a14:imgProps>
              </a:ext>
              <a:ext uri="{28A0092B-C50C-407E-A947-70E740481C1C}">
                <a14:useLocalDpi xmlns:a14="http://schemas.microsoft.com/office/drawing/2010/main" val="0"/>
              </a:ext>
            </a:extLst>
          </a:blip>
          <a:srcRect/>
          <a:stretch>
            <a:fillRect/>
          </a:stretch>
        </p:blipFill>
        <p:spPr bwMode="auto">
          <a:xfrm>
            <a:off x="5781355" y="1933929"/>
            <a:ext cx="1216107" cy="104836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6997462" y="2161087"/>
            <a:ext cx="5507250" cy="529376"/>
          </a:xfrm>
          <a:prstGeom prst="rect">
            <a:avLst/>
          </a:prstGeom>
        </p:spPr>
        <p:txBody>
          <a:bodyPr wrap="square">
            <a:spAutoFit/>
          </a:bodyPr>
          <a:lstStyle/>
          <a:p>
            <a:pPr marL="0" lvl="1" defTabSz="1219140">
              <a:lnSpc>
                <a:spcPct val="130000"/>
              </a:lnSpc>
              <a:buClr>
                <a:srgbClr val="000000"/>
              </a:buClr>
              <a:buSzPts val="2500"/>
              <a:defRPr/>
            </a:pP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điều </a:t>
            </a:r>
            <a:r>
              <a:rPr lang="en-US" sz="240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em</a:t>
            </a:r>
            <a:r>
              <a:rPr lang="en-US" sz="240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rPr>
              <a:t> học được.</a:t>
            </a:r>
          </a:p>
        </p:txBody>
      </p:sp>
      <p:sp>
        <p:nvSpPr>
          <p:cNvPr id="16" name="Rectangle 15"/>
          <p:cNvSpPr/>
          <p:nvPr/>
        </p:nvSpPr>
        <p:spPr>
          <a:xfrm>
            <a:off x="6997462" y="5186948"/>
            <a:ext cx="4123245" cy="524567"/>
          </a:xfrm>
          <a:prstGeom prst="rect">
            <a:avLst/>
          </a:prstGeom>
        </p:spPr>
        <p:txBody>
          <a:bodyPr wrap="none">
            <a:spAutoFit/>
          </a:bodyPr>
          <a:lstStyle/>
          <a:p>
            <a:pPr marL="0" lvl="1" defTabSz="1219140">
              <a:lnSpc>
                <a:spcPct val="130000"/>
              </a:lnSpc>
              <a:buClr>
                <a:srgbClr val="000000"/>
              </a:buClr>
              <a:buSzPts val="2500"/>
              <a:defRPr/>
            </a:pPr>
            <a:r>
              <a:rPr lang="en-US" sz="2400" kern="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đề xuất để giờ học </a:t>
            </a:r>
            <a:r>
              <a:rPr lang="en-US" sz="2400" kern="0" dirty="0" err="1">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hiệu</a:t>
            </a:r>
            <a:r>
              <a:rPr lang="en-US" sz="2400" kern="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rPr>
              <a:t> quả hơn</a:t>
            </a:r>
            <a:endParaRPr lang="vi-VN" sz="2400" kern="0" dirty="0">
              <a:solidFill>
                <a:srgbClr val="4B4B4B">
                  <a:lumMod val="50000"/>
                </a:srgbClr>
              </a:solidFill>
              <a:latin typeface="Times New Roman" panose="02020603050405020304" pitchFamily="18" charset="0"/>
              <a:ea typeface="#9Slide03 Roboto Medium" panose="02000000000000000000" pitchFamily="2" charset="0"/>
              <a:cs typeface="Times New Roman" panose="02020603050405020304" pitchFamily="18" charset="0"/>
              <a:sym typeface="Times New Roman"/>
            </a:endParaRPr>
          </a:p>
        </p:txBody>
      </p:sp>
    </p:spTree>
    <p:extLst>
      <p:ext uri="{BB962C8B-B14F-4D97-AF65-F5344CB8AC3E}">
        <p14:creationId xmlns:p14="http://schemas.microsoft.com/office/powerpoint/2010/main" val="352258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4229"/>
        <p:cNvGrpSpPr/>
        <p:nvPr/>
      </p:nvGrpSpPr>
      <p:grpSpPr>
        <a:xfrm>
          <a:off x="0" y="0"/>
          <a:ext cx="0" cy="0"/>
          <a:chOff x="0" y="0"/>
          <a:chExt cx="0" cy="0"/>
        </a:xfrm>
      </p:grpSpPr>
      <p:pic>
        <p:nvPicPr>
          <p:cNvPr id="7" name="Picture 6">
            <a:extLst>
              <a:ext uri="{FF2B5EF4-FFF2-40B4-BE49-F238E27FC236}">
                <a16:creationId xmlns:a16="http://schemas.microsoft.com/office/drawing/2014/main" xmlns="" id="{AD270E36-ED5D-4317-9503-1D784FF66077}"/>
              </a:ext>
            </a:extLst>
          </p:cNvPr>
          <p:cNvPicPr>
            <a:picLocks noChangeAspect="1"/>
          </p:cNvPicPr>
          <p:nvPr/>
        </p:nvPicPr>
        <p:blipFill rotWithShape="1">
          <a:blip r:embed="rId3">
            <a:extLst>
              <a:ext uri="{28A0092B-C50C-407E-A947-70E740481C1C}">
                <a14:useLocalDpi xmlns:a14="http://schemas.microsoft.com/office/drawing/2010/main" val="0"/>
              </a:ext>
            </a:extLst>
          </a:blip>
          <a:srcRect b="59173"/>
          <a:stretch/>
        </p:blipFill>
        <p:spPr>
          <a:xfrm>
            <a:off x="2887761" y="649490"/>
            <a:ext cx="7004385" cy="2379249"/>
          </a:xfrm>
          <a:prstGeom prst="rect">
            <a:avLst/>
          </a:prstGeom>
        </p:spPr>
      </p:pic>
      <p:grpSp>
        <p:nvGrpSpPr>
          <p:cNvPr id="8" name="Group 7">
            <a:extLst>
              <a:ext uri="{FF2B5EF4-FFF2-40B4-BE49-F238E27FC236}">
                <a16:creationId xmlns:a16="http://schemas.microsoft.com/office/drawing/2014/main" xmlns="" id="{BEB6DD35-6073-4A03-91DA-004897A33B40}"/>
              </a:ext>
            </a:extLst>
          </p:cNvPr>
          <p:cNvGrpSpPr/>
          <p:nvPr/>
        </p:nvGrpSpPr>
        <p:grpSpPr>
          <a:xfrm>
            <a:off x="1669489" y="3037669"/>
            <a:ext cx="9114139" cy="2538355"/>
            <a:chOff x="1514901" y="2360255"/>
            <a:chExt cx="9114139" cy="2538354"/>
          </a:xfrm>
          <a:solidFill>
            <a:srgbClr val="00A0E8"/>
          </a:solidFill>
        </p:grpSpPr>
        <p:sp>
          <p:nvSpPr>
            <p:cNvPr id="9" name="Rectangle 8">
              <a:extLst>
                <a:ext uri="{FF2B5EF4-FFF2-40B4-BE49-F238E27FC236}">
                  <a16:creationId xmlns:a16="http://schemas.microsoft.com/office/drawing/2014/main" xmlns="" id="{AE8F559E-7D91-4363-93A9-43681CD58398}"/>
                </a:ext>
              </a:extLst>
            </p:cNvPr>
            <p:cNvSpPr/>
            <p:nvPr/>
          </p:nvSpPr>
          <p:spPr>
            <a:xfrm>
              <a:off x="1644452" y="2524837"/>
              <a:ext cx="8871012" cy="2243979"/>
            </a:xfrm>
            <a:prstGeom prst="rect">
              <a:avLst/>
            </a:prstGeom>
            <a:grpFill/>
            <a:ln w="12700" cap="flat" cmpd="sng" algn="ctr">
              <a:solidFill>
                <a:srgbClr val="00A0E8"/>
              </a:solidFill>
              <a:prstDash val="solid"/>
              <a:miter lim="800000"/>
            </a:ln>
            <a:effectLst/>
          </p:spPr>
          <p:txBody>
            <a:bodyPr rtlCol="0" anchor="ctr"/>
            <a:lstStyle/>
            <a:p>
              <a:pPr algn="ctr" defTabSz="914377">
                <a:defRPr/>
              </a:pPr>
              <a:endParaRPr lang="en-US">
                <a:solidFill>
                  <a:prstClr val="white"/>
                </a:solidFill>
                <a:latin typeface="Calibri" panose="020F0502020204030204"/>
                <a:cs typeface="Arial"/>
                <a:sym typeface="Arial"/>
              </a:endParaRPr>
            </a:p>
          </p:txBody>
        </p:sp>
        <p:cxnSp>
          <p:nvCxnSpPr>
            <p:cNvPr id="10" name="Straight Connector 9">
              <a:extLst>
                <a:ext uri="{FF2B5EF4-FFF2-40B4-BE49-F238E27FC236}">
                  <a16:creationId xmlns:a16="http://schemas.microsoft.com/office/drawing/2014/main" xmlns="" id="{7B7F54A9-2588-4BBE-813B-BCF27F1CBE9A}"/>
                </a:ext>
              </a:extLst>
            </p:cNvPr>
            <p:cNvCxnSpPr>
              <a:cxnSpLocks/>
            </p:cNvCxnSpPr>
            <p:nvPr/>
          </p:nvCxnSpPr>
          <p:spPr>
            <a:xfrm>
              <a:off x="1514901" y="2360255"/>
              <a:ext cx="9109556" cy="0"/>
            </a:xfrm>
            <a:prstGeom prst="line">
              <a:avLst/>
            </a:prstGeom>
            <a:grpFill/>
            <a:ln w="6350" cap="flat" cmpd="sng" algn="ctr">
              <a:solidFill>
                <a:srgbClr val="00A0E8"/>
              </a:solidFill>
              <a:prstDash val="lgDash"/>
              <a:miter lim="800000"/>
            </a:ln>
            <a:effectLst/>
          </p:spPr>
        </p:cxnSp>
        <p:cxnSp>
          <p:nvCxnSpPr>
            <p:cNvPr id="11" name="Straight Connector 10">
              <a:extLst>
                <a:ext uri="{FF2B5EF4-FFF2-40B4-BE49-F238E27FC236}">
                  <a16:creationId xmlns:a16="http://schemas.microsoft.com/office/drawing/2014/main" xmlns="" id="{864652FC-666A-452F-8AD8-5E47127867C8}"/>
                </a:ext>
              </a:extLst>
            </p:cNvPr>
            <p:cNvCxnSpPr>
              <a:cxnSpLocks/>
            </p:cNvCxnSpPr>
            <p:nvPr/>
          </p:nvCxnSpPr>
          <p:spPr>
            <a:xfrm>
              <a:off x="1514901" y="4898609"/>
              <a:ext cx="9109556" cy="0"/>
            </a:xfrm>
            <a:prstGeom prst="line">
              <a:avLst/>
            </a:prstGeom>
            <a:grpFill/>
            <a:ln w="6350" cap="flat" cmpd="sng" algn="ctr">
              <a:solidFill>
                <a:srgbClr val="00A0E8"/>
              </a:solidFill>
              <a:prstDash val="lgDash"/>
              <a:miter lim="800000"/>
            </a:ln>
            <a:effectLst/>
          </p:spPr>
        </p:cxnSp>
        <p:cxnSp>
          <p:nvCxnSpPr>
            <p:cNvPr id="12" name="Straight Connector 11">
              <a:extLst>
                <a:ext uri="{FF2B5EF4-FFF2-40B4-BE49-F238E27FC236}">
                  <a16:creationId xmlns:a16="http://schemas.microsoft.com/office/drawing/2014/main" xmlns="" id="{F0BFCD68-D106-4227-B8EA-F273111139E0}"/>
                </a:ext>
              </a:extLst>
            </p:cNvPr>
            <p:cNvCxnSpPr>
              <a:cxnSpLocks/>
            </p:cNvCxnSpPr>
            <p:nvPr/>
          </p:nvCxnSpPr>
          <p:spPr>
            <a:xfrm>
              <a:off x="1514901" y="2360255"/>
              <a:ext cx="0" cy="2538354"/>
            </a:xfrm>
            <a:prstGeom prst="line">
              <a:avLst/>
            </a:prstGeom>
            <a:grpFill/>
            <a:ln w="6350" cap="flat" cmpd="sng" algn="ctr">
              <a:solidFill>
                <a:srgbClr val="00A0E8"/>
              </a:solidFill>
              <a:prstDash val="lgDash"/>
              <a:miter lim="800000"/>
            </a:ln>
            <a:effectLst/>
          </p:spPr>
        </p:cxnSp>
        <p:cxnSp>
          <p:nvCxnSpPr>
            <p:cNvPr id="13" name="Straight Connector 12">
              <a:extLst>
                <a:ext uri="{FF2B5EF4-FFF2-40B4-BE49-F238E27FC236}">
                  <a16:creationId xmlns:a16="http://schemas.microsoft.com/office/drawing/2014/main" xmlns="" id="{3CAD14FD-9F1E-442E-8F94-778CD6D7A51B}"/>
                </a:ext>
              </a:extLst>
            </p:cNvPr>
            <p:cNvCxnSpPr>
              <a:cxnSpLocks/>
            </p:cNvCxnSpPr>
            <p:nvPr/>
          </p:nvCxnSpPr>
          <p:spPr>
            <a:xfrm>
              <a:off x="10629040" y="2360255"/>
              <a:ext cx="0" cy="2538354"/>
            </a:xfrm>
            <a:prstGeom prst="line">
              <a:avLst/>
            </a:prstGeom>
            <a:grpFill/>
            <a:ln w="6350" cap="flat" cmpd="sng" algn="ctr">
              <a:solidFill>
                <a:srgbClr val="00A0E8"/>
              </a:solidFill>
              <a:prstDash val="lgDash"/>
              <a:miter lim="800000"/>
            </a:ln>
            <a:effectLst/>
          </p:spPr>
        </p:cxnSp>
      </p:grpSp>
      <p:sp>
        <p:nvSpPr>
          <p:cNvPr id="14" name="TextBox 13">
            <a:extLst>
              <a:ext uri="{FF2B5EF4-FFF2-40B4-BE49-F238E27FC236}">
                <a16:creationId xmlns:a16="http://schemas.microsoft.com/office/drawing/2014/main" xmlns="" id="{37B36E56-2CD4-43B8-8B88-EF8B12B20E3E}"/>
              </a:ext>
            </a:extLst>
          </p:cNvPr>
          <p:cNvSpPr txBox="1"/>
          <p:nvPr/>
        </p:nvSpPr>
        <p:spPr>
          <a:xfrm>
            <a:off x="2287965" y="3574641"/>
            <a:ext cx="7872603" cy="1200329"/>
          </a:xfrm>
          <a:prstGeom prst="rect">
            <a:avLst/>
          </a:prstGeom>
          <a:noFill/>
        </p:spPr>
        <p:txBody>
          <a:bodyPr wrap="square">
            <a:spAutoFit/>
          </a:bodyPr>
          <a:lstStyle/>
          <a:p>
            <a:pPr algn="ctr" defTabSz="914377">
              <a:defRPr/>
            </a:pPr>
            <a:r>
              <a:rPr lang="en-US" sz="7200" dirty="0">
                <a:solidFill>
                  <a:prstClr val="white"/>
                </a:solidFill>
                <a:latin typeface="#9Slide05 Great Vibes" panose="02000507080000020002" pitchFamily="2" charset="-93"/>
                <a:ea typeface="#9Slide03 Roboto Medium" panose="02000000000000000000" pitchFamily="2" charset="0"/>
                <a:cs typeface="Arial"/>
                <a:sym typeface="Arial"/>
              </a:rPr>
              <a:t>Thank You</a:t>
            </a:r>
            <a:endParaRPr lang="en-US" sz="7200" dirty="0">
              <a:solidFill>
                <a:prstClr val="white"/>
              </a:solidFill>
              <a:latin typeface="#9Slide05 Great Vibes" panose="02000507080000020002" pitchFamily="2" charset="-93"/>
              <a:cs typeface="Arial"/>
              <a:sym typeface="Arial"/>
            </a:endParaRPr>
          </a:p>
        </p:txBody>
      </p:sp>
    </p:spTree>
    <p:extLst>
      <p:ext uri="{BB962C8B-B14F-4D97-AF65-F5344CB8AC3E}">
        <p14:creationId xmlns:p14="http://schemas.microsoft.com/office/powerpoint/2010/main" val="7396673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cipes Workshop to Celebrate US National Ice Cream Sandwich Day by Slidesgo">
  <a:themeElements>
    <a:clrScheme name="Simple Light">
      <a:dk1>
        <a:srgbClr val="684130"/>
      </a:dk1>
      <a:lt1>
        <a:srgbClr val="FFFDF7"/>
      </a:lt1>
      <a:dk2>
        <a:srgbClr val="FAF5EE"/>
      </a:dk2>
      <a:lt2>
        <a:srgbClr val="E0CFBE"/>
      </a:lt2>
      <a:accent1>
        <a:srgbClr val="FFAABE"/>
      </a:accent1>
      <a:accent2>
        <a:srgbClr val="98EFC7"/>
      </a:accent2>
      <a:accent3>
        <a:srgbClr val="FFEB89"/>
      </a:accent3>
      <a:accent4>
        <a:srgbClr val="C7AE94"/>
      </a:accent4>
      <a:accent5>
        <a:srgbClr val="99C3EE"/>
      </a:accent5>
      <a:accent6>
        <a:srgbClr val="FFFFFF"/>
      </a:accent6>
      <a:hlink>
        <a:srgbClr val="68413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1494</TotalTime>
  <Words>1829</Words>
  <Application>Microsoft Office PowerPoint</Application>
  <PresentationFormat>Widescreen</PresentationFormat>
  <Paragraphs>245</Paragraphs>
  <Slides>48</Slides>
  <Notes>22</Notes>
  <HiddenSlides>0</HiddenSlides>
  <MMClips>6</MMClips>
  <ScaleCrop>false</ScaleCrop>
  <HeadingPairs>
    <vt:vector size="6" baseType="variant">
      <vt:variant>
        <vt:lpstr>Fonts Used</vt:lpstr>
      </vt:variant>
      <vt:variant>
        <vt:i4>20</vt:i4>
      </vt:variant>
      <vt:variant>
        <vt:lpstr>Theme</vt:lpstr>
      </vt:variant>
      <vt:variant>
        <vt:i4>3</vt:i4>
      </vt:variant>
      <vt:variant>
        <vt:lpstr>Slide Titles</vt:lpstr>
      </vt:variant>
      <vt:variant>
        <vt:i4>48</vt:i4>
      </vt:variant>
    </vt:vector>
  </HeadingPairs>
  <TitlesOfParts>
    <vt:vector size="71" baseType="lpstr">
      <vt:lpstr>微软雅黑</vt:lpstr>
      <vt:lpstr>#9Slide03 Roboto</vt:lpstr>
      <vt:lpstr>#9Slide03 Roboto Condensed</vt:lpstr>
      <vt:lpstr>#9Slide03 Roboto Medium</vt:lpstr>
      <vt:lpstr>#9Slide05 Great Vibes</vt:lpstr>
      <vt:lpstr>Anaheim</vt:lpstr>
      <vt:lpstr>Arial</vt:lpstr>
      <vt:lpstr>Avenir Next</vt:lpstr>
      <vt:lpstr>Bebas Neue</vt:lpstr>
      <vt:lpstr>Calibri</vt:lpstr>
      <vt:lpstr>Calibri Light</vt:lpstr>
      <vt:lpstr>Erica One</vt:lpstr>
      <vt:lpstr>Fira Code</vt:lpstr>
      <vt:lpstr>Open Sans</vt:lpstr>
      <vt:lpstr>Ranchers</vt:lpstr>
      <vt:lpstr>Roboto</vt:lpstr>
      <vt:lpstr>Rum Raisin</vt:lpstr>
      <vt:lpstr>Tahoma</vt:lpstr>
      <vt:lpstr>Times New Roman</vt:lpstr>
      <vt:lpstr>Wingdings</vt:lpstr>
      <vt:lpstr>Recipes Workshop to Celebrate US National Ice Cream Sandwich Day by Slidesgo</vt:lpstr>
      <vt:lpstr>11_Office Theme</vt:lpstr>
      <vt:lpstr>12_Office Theme</vt:lpstr>
      <vt:lpstr>CHÀO MỪNG CÁC CON HỌC SINH LỚP 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NHIỆM VỤ</vt:lpstr>
      <vt:lpstr>PowerPoint Presentation</vt:lpstr>
      <vt:lpstr>PowerPoint Presentation</vt:lpstr>
      <vt:lpstr>PowerPoint Presentation</vt:lpstr>
      <vt:lpstr>PowerPoint Presentation</vt:lpstr>
      <vt:lpstr>PowerPoint Presentation</vt:lpstr>
      <vt:lpstr>PowerPoint Presentation</vt:lpstr>
      <vt:lpstr>Em có biết? 3 quốc gia đông dân hàng đầu Châu Á</vt:lpstr>
      <vt:lpstr>Các chủng tộc chính ở châu Á</vt:lpstr>
      <vt:lpstr>PowerPoint Presentation</vt:lpstr>
      <vt:lpstr>a. Dân cư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CHÀO MỪNG CÁC CON HỌC SINH LỚP 7</dc:title>
  <dc:creator>VnTeach.Com</dc:creator>
  <cp:keywords>VnTeach.Com</cp:keywords>
  <cp:lastModifiedBy>Laptop MT</cp:lastModifiedBy>
  <cp:revision>3</cp:revision>
  <dcterms:created xsi:type="dcterms:W3CDTF">2022-07-01T15:46:26Z</dcterms:created>
  <dcterms:modified xsi:type="dcterms:W3CDTF">2024-02-21T18:37:22Z</dcterms:modified>
</cp:coreProperties>
</file>