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A15E"/>
    <a:srgbClr val="FEFAE0"/>
    <a:srgbClr val="606C38"/>
    <a:srgbClr val="BC6C25"/>
    <a:srgbClr val="2836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861873-BCDE-48F3-A78A-0F2B24D29C2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96C3A-122F-46DE-A640-9E0F4C1A433B}">
      <dgm:prSet phldrT="[Text]"/>
      <dgm:spPr/>
      <dgm:t>
        <a:bodyPr/>
        <a:lstStyle/>
        <a:p>
          <a:r>
            <a:rPr lang="en-US" dirty="0" err="1" smtClean="0"/>
            <a:t>Các</a:t>
          </a:r>
          <a:r>
            <a:rPr lang="en-US" dirty="0" smtClean="0"/>
            <a:t> </a:t>
          </a:r>
          <a:r>
            <a:rPr lang="en-US" dirty="0" err="1" smtClean="0"/>
            <a:t>loại</a:t>
          </a:r>
          <a:r>
            <a:rPr lang="en-US" dirty="0" smtClean="0"/>
            <a:t> </a:t>
          </a:r>
          <a:r>
            <a:rPr lang="en-US" dirty="0" err="1" smtClean="0"/>
            <a:t>rau</a:t>
          </a:r>
          <a:endParaRPr lang="en-US" dirty="0"/>
        </a:p>
      </dgm:t>
    </dgm:pt>
    <dgm:pt modelId="{D679B70B-6A44-46CE-A9DB-E6AA5D8FDD0D}" type="parTrans" cxnId="{206FC7FD-CFEC-468E-AC27-285BB6D15995}">
      <dgm:prSet/>
      <dgm:spPr/>
      <dgm:t>
        <a:bodyPr/>
        <a:lstStyle/>
        <a:p>
          <a:endParaRPr lang="en-US"/>
        </a:p>
      </dgm:t>
    </dgm:pt>
    <dgm:pt modelId="{157A16A1-7ECB-4D25-B702-93DE5D1042FC}" type="sibTrans" cxnId="{206FC7FD-CFEC-468E-AC27-285BB6D15995}">
      <dgm:prSet/>
      <dgm:spPr/>
      <dgm:t>
        <a:bodyPr/>
        <a:lstStyle/>
        <a:p>
          <a:endParaRPr lang="en-US"/>
        </a:p>
      </dgm:t>
    </dgm:pt>
    <dgm:pt modelId="{F40C14BD-CE61-47AD-A0C3-A85BAE16BCEE}">
      <dgm:prSet phldrT="[Text]"/>
      <dgm:spPr/>
      <dgm:t>
        <a:bodyPr/>
        <a:lstStyle/>
        <a:p>
          <a:r>
            <a:rPr lang="en-US" dirty="0" err="1" smtClean="0"/>
            <a:t>Các</a:t>
          </a:r>
          <a:r>
            <a:rPr lang="en-US" dirty="0" smtClean="0"/>
            <a:t> </a:t>
          </a:r>
          <a:r>
            <a:rPr lang="en-US" dirty="0" err="1" smtClean="0"/>
            <a:t>dụng</a:t>
          </a:r>
          <a:r>
            <a:rPr lang="en-US" dirty="0" smtClean="0"/>
            <a:t> </a:t>
          </a:r>
          <a:r>
            <a:rPr lang="en-US" dirty="0" err="1" smtClean="0"/>
            <a:t>cụ</a:t>
          </a:r>
          <a:r>
            <a:rPr lang="en-US" dirty="0" smtClean="0"/>
            <a:t>, </a:t>
          </a:r>
          <a:r>
            <a:rPr lang="en-US" dirty="0" err="1" smtClean="0"/>
            <a:t>thiết</a:t>
          </a:r>
          <a:r>
            <a:rPr lang="en-US" dirty="0" smtClean="0"/>
            <a:t> </a:t>
          </a:r>
          <a:r>
            <a:rPr lang="en-US" dirty="0" err="1" smtClean="0"/>
            <a:t>bị</a:t>
          </a:r>
          <a:r>
            <a:rPr lang="en-US" dirty="0" smtClean="0"/>
            <a:t> </a:t>
          </a:r>
          <a:r>
            <a:rPr lang="en-US" dirty="0" err="1" smtClean="0"/>
            <a:t>cần</a:t>
          </a:r>
          <a:r>
            <a:rPr lang="en-US" dirty="0" smtClean="0"/>
            <a:t> </a:t>
          </a:r>
          <a:r>
            <a:rPr lang="en-US" dirty="0" err="1" smtClean="0"/>
            <a:t>thiết</a:t>
          </a:r>
          <a:r>
            <a:rPr lang="en-US" dirty="0" smtClean="0"/>
            <a:t> </a:t>
          </a:r>
          <a:endParaRPr lang="en-US" dirty="0"/>
        </a:p>
      </dgm:t>
    </dgm:pt>
    <dgm:pt modelId="{D37409AC-2644-4DCE-BBC9-FD41A69DA8EF}" type="parTrans" cxnId="{13A8371B-FB8D-4BB9-B95F-C2EE3237047F}">
      <dgm:prSet/>
      <dgm:spPr/>
      <dgm:t>
        <a:bodyPr/>
        <a:lstStyle/>
        <a:p>
          <a:endParaRPr lang="en-US"/>
        </a:p>
      </dgm:t>
    </dgm:pt>
    <dgm:pt modelId="{560EBA72-8AC6-40F7-9615-514915DEB508}" type="sibTrans" cxnId="{13A8371B-FB8D-4BB9-B95F-C2EE3237047F}">
      <dgm:prSet/>
      <dgm:spPr/>
      <dgm:t>
        <a:bodyPr/>
        <a:lstStyle/>
        <a:p>
          <a:endParaRPr lang="en-US"/>
        </a:p>
      </dgm:t>
    </dgm:pt>
    <dgm:pt modelId="{1AB41ACD-77B5-4BCD-AB75-C7820C631A6F}">
      <dgm:prSet phldrT="[Text]"/>
      <dgm:spPr/>
      <dgm:t>
        <a:bodyPr/>
        <a:lstStyle/>
        <a:p>
          <a:r>
            <a:rPr lang="en-US" dirty="0" err="1" smtClean="0"/>
            <a:t>Phù</a:t>
          </a:r>
          <a:r>
            <a:rPr lang="en-US" dirty="0" smtClean="0"/>
            <a:t> </a:t>
          </a:r>
          <a:r>
            <a:rPr lang="en-US" dirty="0" err="1" smtClean="0"/>
            <a:t>hợp</a:t>
          </a:r>
          <a:r>
            <a:rPr lang="en-US" dirty="0" smtClean="0"/>
            <a:t> </a:t>
          </a:r>
          <a:r>
            <a:rPr lang="en-US" dirty="0" err="1" smtClean="0"/>
            <a:t>mùa</a:t>
          </a:r>
          <a:r>
            <a:rPr lang="en-US" dirty="0" smtClean="0"/>
            <a:t> vu, </a:t>
          </a:r>
          <a:r>
            <a:rPr lang="en-US" dirty="0" err="1" smtClean="0"/>
            <a:t>sở</a:t>
          </a:r>
          <a:r>
            <a:rPr lang="en-US" dirty="0" smtClean="0"/>
            <a:t> </a:t>
          </a:r>
          <a:r>
            <a:rPr lang="en-US" dirty="0" err="1" smtClean="0"/>
            <a:t>thích</a:t>
          </a:r>
          <a:r>
            <a:rPr lang="en-US" dirty="0" smtClean="0"/>
            <a:t> , </a:t>
          </a:r>
          <a:r>
            <a:rPr lang="en-US" dirty="0" err="1" smtClean="0"/>
            <a:t>điều</a:t>
          </a:r>
          <a:r>
            <a:rPr lang="en-US" dirty="0" smtClean="0"/>
            <a:t> </a:t>
          </a:r>
          <a:r>
            <a:rPr lang="en-US" dirty="0" err="1" smtClean="0"/>
            <a:t>kiện</a:t>
          </a:r>
          <a:r>
            <a:rPr lang="en-US" dirty="0" smtClean="0"/>
            <a:t>, </a:t>
          </a:r>
          <a:r>
            <a:rPr lang="en-US" dirty="0" err="1" smtClean="0"/>
            <a:t>không</a:t>
          </a:r>
          <a:r>
            <a:rPr lang="en-US" dirty="0" smtClean="0"/>
            <a:t> </a:t>
          </a:r>
          <a:r>
            <a:rPr lang="en-US" dirty="0" err="1" smtClean="0"/>
            <a:t>gian</a:t>
          </a:r>
          <a:r>
            <a:rPr lang="en-US" dirty="0" smtClean="0"/>
            <a:t> </a:t>
          </a:r>
          <a:r>
            <a:rPr lang="en-US" dirty="0" err="1" smtClean="0"/>
            <a:t>trồng</a:t>
          </a:r>
          <a:r>
            <a:rPr lang="en-US" dirty="0" smtClean="0"/>
            <a:t> </a:t>
          </a:r>
          <a:endParaRPr lang="en-US" dirty="0"/>
        </a:p>
      </dgm:t>
    </dgm:pt>
    <dgm:pt modelId="{932FD8C6-0779-4F4A-A779-D24A5A520FE8}" type="parTrans" cxnId="{4AF10744-5B79-449A-824D-2C1446FAFCC1}">
      <dgm:prSet/>
      <dgm:spPr/>
      <dgm:t>
        <a:bodyPr/>
        <a:lstStyle/>
        <a:p>
          <a:endParaRPr lang="en-US"/>
        </a:p>
      </dgm:t>
    </dgm:pt>
    <dgm:pt modelId="{81A7A017-880B-47C6-9F74-6DFB5828C917}" type="sibTrans" cxnId="{4AF10744-5B79-449A-824D-2C1446FAFCC1}">
      <dgm:prSet/>
      <dgm:spPr/>
      <dgm:t>
        <a:bodyPr/>
        <a:lstStyle/>
        <a:p>
          <a:endParaRPr lang="en-US"/>
        </a:p>
      </dgm:t>
    </dgm:pt>
    <dgm:pt modelId="{6C5900AC-B099-4A02-AF93-A9B54E7EC063}" type="pres">
      <dgm:prSet presAssocID="{FF861873-BCDE-48F3-A78A-0F2B24D29C2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FDD58C-9E21-46E2-829D-51A0C4548DBE}" type="pres">
      <dgm:prSet presAssocID="{21F96C3A-122F-46DE-A640-9E0F4C1A433B}" presName="parentLin" presStyleCnt="0"/>
      <dgm:spPr/>
    </dgm:pt>
    <dgm:pt modelId="{E5EF1BDD-E2C2-4A51-AA9E-AAEA061D040B}" type="pres">
      <dgm:prSet presAssocID="{21F96C3A-122F-46DE-A640-9E0F4C1A433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CD48B2A-2A6A-47E8-A72C-C1462BB735E0}" type="pres">
      <dgm:prSet presAssocID="{21F96C3A-122F-46DE-A640-9E0F4C1A433B}" presName="parentText" presStyleLbl="node1" presStyleIdx="0" presStyleCnt="3" custLinFactNeighborX="6539" custLinFactNeighborY="185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E4A43-9CB2-424C-A188-EBA8FA00E646}" type="pres">
      <dgm:prSet presAssocID="{21F96C3A-122F-46DE-A640-9E0F4C1A433B}" presName="negativeSpace" presStyleCnt="0"/>
      <dgm:spPr/>
    </dgm:pt>
    <dgm:pt modelId="{7826ADC9-7D6A-438D-9B5A-D29C2238E71A}" type="pres">
      <dgm:prSet presAssocID="{21F96C3A-122F-46DE-A640-9E0F4C1A433B}" presName="childText" presStyleLbl="conFgAcc1" presStyleIdx="0" presStyleCnt="3">
        <dgm:presLayoutVars>
          <dgm:bulletEnabled val="1"/>
        </dgm:presLayoutVars>
      </dgm:prSet>
      <dgm:spPr/>
    </dgm:pt>
    <dgm:pt modelId="{A0169F84-0334-4B41-BEB2-02869400A2EF}" type="pres">
      <dgm:prSet presAssocID="{157A16A1-7ECB-4D25-B702-93DE5D1042FC}" presName="spaceBetweenRectangles" presStyleCnt="0"/>
      <dgm:spPr/>
    </dgm:pt>
    <dgm:pt modelId="{24473E01-D8A5-4FBF-9A54-FF293F099376}" type="pres">
      <dgm:prSet presAssocID="{F40C14BD-CE61-47AD-A0C3-A85BAE16BCEE}" presName="parentLin" presStyleCnt="0"/>
      <dgm:spPr/>
    </dgm:pt>
    <dgm:pt modelId="{85C6BDDC-317C-4FEC-8FC8-10603CE91BB7}" type="pres">
      <dgm:prSet presAssocID="{F40C14BD-CE61-47AD-A0C3-A85BAE16BCE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AFEC9F8-7AB2-4A44-A785-252D1CC4C630}" type="pres">
      <dgm:prSet presAssocID="{F40C14BD-CE61-47AD-A0C3-A85BAE16BCE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F22380-EBA3-4B55-BC49-EAB094741E4A}" type="pres">
      <dgm:prSet presAssocID="{F40C14BD-CE61-47AD-A0C3-A85BAE16BCEE}" presName="negativeSpace" presStyleCnt="0"/>
      <dgm:spPr/>
    </dgm:pt>
    <dgm:pt modelId="{787C168A-F4C7-4B9C-9DC7-F5490A6785F1}" type="pres">
      <dgm:prSet presAssocID="{F40C14BD-CE61-47AD-A0C3-A85BAE16BCEE}" presName="childText" presStyleLbl="conFgAcc1" presStyleIdx="1" presStyleCnt="3">
        <dgm:presLayoutVars>
          <dgm:bulletEnabled val="1"/>
        </dgm:presLayoutVars>
      </dgm:prSet>
      <dgm:spPr/>
    </dgm:pt>
    <dgm:pt modelId="{D71B9582-071A-4A38-91CF-E92CA8251D66}" type="pres">
      <dgm:prSet presAssocID="{560EBA72-8AC6-40F7-9615-514915DEB508}" presName="spaceBetweenRectangles" presStyleCnt="0"/>
      <dgm:spPr/>
    </dgm:pt>
    <dgm:pt modelId="{853A681E-BE2E-4E72-A3CA-6F7906D5F87D}" type="pres">
      <dgm:prSet presAssocID="{1AB41ACD-77B5-4BCD-AB75-C7820C631A6F}" presName="parentLin" presStyleCnt="0"/>
      <dgm:spPr/>
    </dgm:pt>
    <dgm:pt modelId="{3C6E0C8A-5A46-405F-9C20-14D48945E73B}" type="pres">
      <dgm:prSet presAssocID="{1AB41ACD-77B5-4BCD-AB75-C7820C631A6F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3DA877F-99A9-4DE3-AAF7-9105B80F5963}" type="pres">
      <dgm:prSet presAssocID="{1AB41ACD-77B5-4BCD-AB75-C7820C631A6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4D4A99-D922-4CFF-8D04-692FA89E57B2}" type="pres">
      <dgm:prSet presAssocID="{1AB41ACD-77B5-4BCD-AB75-C7820C631A6F}" presName="negativeSpace" presStyleCnt="0"/>
      <dgm:spPr/>
    </dgm:pt>
    <dgm:pt modelId="{1F025CD2-A4B6-4848-B047-8AE4BC620464}" type="pres">
      <dgm:prSet presAssocID="{1AB41ACD-77B5-4BCD-AB75-C7820C631A6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06FC7FD-CFEC-468E-AC27-285BB6D15995}" srcId="{FF861873-BCDE-48F3-A78A-0F2B24D29C2D}" destId="{21F96C3A-122F-46DE-A640-9E0F4C1A433B}" srcOrd="0" destOrd="0" parTransId="{D679B70B-6A44-46CE-A9DB-E6AA5D8FDD0D}" sibTransId="{157A16A1-7ECB-4D25-B702-93DE5D1042FC}"/>
    <dgm:cxn modelId="{765464FD-434B-4C12-98E6-48C721F2E703}" type="presOf" srcId="{F40C14BD-CE61-47AD-A0C3-A85BAE16BCEE}" destId="{85C6BDDC-317C-4FEC-8FC8-10603CE91BB7}" srcOrd="0" destOrd="0" presId="urn:microsoft.com/office/officeart/2005/8/layout/list1"/>
    <dgm:cxn modelId="{F56F1A19-D61A-46B9-AAD3-2F5ADD7C156E}" type="presOf" srcId="{1AB41ACD-77B5-4BCD-AB75-C7820C631A6F}" destId="{F3DA877F-99A9-4DE3-AAF7-9105B80F5963}" srcOrd="1" destOrd="0" presId="urn:microsoft.com/office/officeart/2005/8/layout/list1"/>
    <dgm:cxn modelId="{A883AEB9-7441-480F-BA6C-B661C2A90F1D}" type="presOf" srcId="{21F96C3A-122F-46DE-A640-9E0F4C1A433B}" destId="{ACD48B2A-2A6A-47E8-A72C-C1462BB735E0}" srcOrd="1" destOrd="0" presId="urn:microsoft.com/office/officeart/2005/8/layout/list1"/>
    <dgm:cxn modelId="{13A8371B-FB8D-4BB9-B95F-C2EE3237047F}" srcId="{FF861873-BCDE-48F3-A78A-0F2B24D29C2D}" destId="{F40C14BD-CE61-47AD-A0C3-A85BAE16BCEE}" srcOrd="1" destOrd="0" parTransId="{D37409AC-2644-4DCE-BBC9-FD41A69DA8EF}" sibTransId="{560EBA72-8AC6-40F7-9615-514915DEB508}"/>
    <dgm:cxn modelId="{B5D75249-6E13-4572-BF8B-53406AD81E11}" type="presOf" srcId="{21F96C3A-122F-46DE-A640-9E0F4C1A433B}" destId="{E5EF1BDD-E2C2-4A51-AA9E-AAEA061D040B}" srcOrd="0" destOrd="0" presId="urn:microsoft.com/office/officeart/2005/8/layout/list1"/>
    <dgm:cxn modelId="{57ECF04D-4487-4A29-B16A-1D51F489B185}" type="presOf" srcId="{1AB41ACD-77B5-4BCD-AB75-C7820C631A6F}" destId="{3C6E0C8A-5A46-405F-9C20-14D48945E73B}" srcOrd="0" destOrd="0" presId="urn:microsoft.com/office/officeart/2005/8/layout/list1"/>
    <dgm:cxn modelId="{30B11188-6CDF-4413-9F62-34A81A49A4FD}" type="presOf" srcId="{FF861873-BCDE-48F3-A78A-0F2B24D29C2D}" destId="{6C5900AC-B099-4A02-AF93-A9B54E7EC063}" srcOrd="0" destOrd="0" presId="urn:microsoft.com/office/officeart/2005/8/layout/list1"/>
    <dgm:cxn modelId="{4AF10744-5B79-449A-824D-2C1446FAFCC1}" srcId="{FF861873-BCDE-48F3-A78A-0F2B24D29C2D}" destId="{1AB41ACD-77B5-4BCD-AB75-C7820C631A6F}" srcOrd="2" destOrd="0" parTransId="{932FD8C6-0779-4F4A-A779-D24A5A520FE8}" sibTransId="{81A7A017-880B-47C6-9F74-6DFB5828C917}"/>
    <dgm:cxn modelId="{0BE5149D-5CA9-4735-9508-6D59426583EE}" type="presOf" srcId="{F40C14BD-CE61-47AD-A0C3-A85BAE16BCEE}" destId="{2AFEC9F8-7AB2-4A44-A785-252D1CC4C630}" srcOrd="1" destOrd="0" presId="urn:microsoft.com/office/officeart/2005/8/layout/list1"/>
    <dgm:cxn modelId="{BE000B63-8CF4-463D-AC8C-02835AC443A4}" type="presParOf" srcId="{6C5900AC-B099-4A02-AF93-A9B54E7EC063}" destId="{EEFDD58C-9E21-46E2-829D-51A0C4548DBE}" srcOrd="0" destOrd="0" presId="urn:microsoft.com/office/officeart/2005/8/layout/list1"/>
    <dgm:cxn modelId="{61C38460-CCF9-47E7-B0B3-74EC7C7049F1}" type="presParOf" srcId="{EEFDD58C-9E21-46E2-829D-51A0C4548DBE}" destId="{E5EF1BDD-E2C2-4A51-AA9E-AAEA061D040B}" srcOrd="0" destOrd="0" presId="urn:microsoft.com/office/officeart/2005/8/layout/list1"/>
    <dgm:cxn modelId="{5DCCEAA7-833A-404A-B525-58991B000A10}" type="presParOf" srcId="{EEFDD58C-9E21-46E2-829D-51A0C4548DBE}" destId="{ACD48B2A-2A6A-47E8-A72C-C1462BB735E0}" srcOrd="1" destOrd="0" presId="urn:microsoft.com/office/officeart/2005/8/layout/list1"/>
    <dgm:cxn modelId="{5B3497A6-23A4-4305-ACB9-B1CC8C20F5D3}" type="presParOf" srcId="{6C5900AC-B099-4A02-AF93-A9B54E7EC063}" destId="{7E3E4A43-9CB2-424C-A188-EBA8FA00E646}" srcOrd="1" destOrd="0" presId="urn:microsoft.com/office/officeart/2005/8/layout/list1"/>
    <dgm:cxn modelId="{A8783C67-A4DA-4982-9CDC-36CE8506E2A7}" type="presParOf" srcId="{6C5900AC-B099-4A02-AF93-A9B54E7EC063}" destId="{7826ADC9-7D6A-438D-9B5A-D29C2238E71A}" srcOrd="2" destOrd="0" presId="urn:microsoft.com/office/officeart/2005/8/layout/list1"/>
    <dgm:cxn modelId="{6C0B2C7F-3F8F-4CF2-BB4F-2593F27FA677}" type="presParOf" srcId="{6C5900AC-B099-4A02-AF93-A9B54E7EC063}" destId="{A0169F84-0334-4B41-BEB2-02869400A2EF}" srcOrd="3" destOrd="0" presId="urn:microsoft.com/office/officeart/2005/8/layout/list1"/>
    <dgm:cxn modelId="{221A7E35-1C21-4AD9-B6E9-0E91167A5442}" type="presParOf" srcId="{6C5900AC-B099-4A02-AF93-A9B54E7EC063}" destId="{24473E01-D8A5-4FBF-9A54-FF293F099376}" srcOrd="4" destOrd="0" presId="urn:microsoft.com/office/officeart/2005/8/layout/list1"/>
    <dgm:cxn modelId="{3761A97F-D10E-446E-BD8F-940C3E5EB893}" type="presParOf" srcId="{24473E01-D8A5-4FBF-9A54-FF293F099376}" destId="{85C6BDDC-317C-4FEC-8FC8-10603CE91BB7}" srcOrd="0" destOrd="0" presId="urn:microsoft.com/office/officeart/2005/8/layout/list1"/>
    <dgm:cxn modelId="{93097228-4EA1-4B68-ACAE-9D960E42EFDB}" type="presParOf" srcId="{24473E01-D8A5-4FBF-9A54-FF293F099376}" destId="{2AFEC9F8-7AB2-4A44-A785-252D1CC4C630}" srcOrd="1" destOrd="0" presId="urn:microsoft.com/office/officeart/2005/8/layout/list1"/>
    <dgm:cxn modelId="{ED38AA72-7CBA-4AEF-8502-C4567C07D461}" type="presParOf" srcId="{6C5900AC-B099-4A02-AF93-A9B54E7EC063}" destId="{68F22380-EBA3-4B55-BC49-EAB094741E4A}" srcOrd="5" destOrd="0" presId="urn:microsoft.com/office/officeart/2005/8/layout/list1"/>
    <dgm:cxn modelId="{3A16674C-8CA2-4EE8-931C-223C25F82F59}" type="presParOf" srcId="{6C5900AC-B099-4A02-AF93-A9B54E7EC063}" destId="{787C168A-F4C7-4B9C-9DC7-F5490A6785F1}" srcOrd="6" destOrd="0" presId="urn:microsoft.com/office/officeart/2005/8/layout/list1"/>
    <dgm:cxn modelId="{0D095369-DE9F-4B2A-85FC-2DB954565E49}" type="presParOf" srcId="{6C5900AC-B099-4A02-AF93-A9B54E7EC063}" destId="{D71B9582-071A-4A38-91CF-E92CA8251D66}" srcOrd="7" destOrd="0" presId="urn:microsoft.com/office/officeart/2005/8/layout/list1"/>
    <dgm:cxn modelId="{AB5ADA19-2E1B-4B8F-BD4B-430FD46C24D8}" type="presParOf" srcId="{6C5900AC-B099-4A02-AF93-A9B54E7EC063}" destId="{853A681E-BE2E-4E72-A3CA-6F7906D5F87D}" srcOrd="8" destOrd="0" presId="urn:microsoft.com/office/officeart/2005/8/layout/list1"/>
    <dgm:cxn modelId="{3C4041A2-2B28-4A52-A265-61CDE90C5BCC}" type="presParOf" srcId="{853A681E-BE2E-4E72-A3CA-6F7906D5F87D}" destId="{3C6E0C8A-5A46-405F-9C20-14D48945E73B}" srcOrd="0" destOrd="0" presId="urn:microsoft.com/office/officeart/2005/8/layout/list1"/>
    <dgm:cxn modelId="{47AA4D50-21D4-484A-B529-E39446E3233F}" type="presParOf" srcId="{853A681E-BE2E-4E72-A3CA-6F7906D5F87D}" destId="{F3DA877F-99A9-4DE3-AAF7-9105B80F5963}" srcOrd="1" destOrd="0" presId="urn:microsoft.com/office/officeart/2005/8/layout/list1"/>
    <dgm:cxn modelId="{C031E04D-544F-4326-898D-4E3B646105BC}" type="presParOf" srcId="{6C5900AC-B099-4A02-AF93-A9B54E7EC063}" destId="{484D4A99-D922-4CFF-8D04-692FA89E57B2}" srcOrd="9" destOrd="0" presId="urn:microsoft.com/office/officeart/2005/8/layout/list1"/>
    <dgm:cxn modelId="{02FCCB42-F920-4A02-9733-9C8F22D77FDA}" type="presParOf" srcId="{6C5900AC-B099-4A02-AF93-A9B54E7EC063}" destId="{1F025CD2-A4B6-4848-B047-8AE4BC62046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6ADC9-7D6A-438D-9B5A-D29C2238E71A}">
      <dsp:nvSpPr>
        <dsp:cNvPr id="0" name=""/>
        <dsp:cNvSpPr/>
      </dsp:nvSpPr>
      <dsp:spPr>
        <a:xfrm>
          <a:off x="0" y="1426498"/>
          <a:ext cx="83570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48B2A-2A6A-47E8-A72C-C1462BB735E0}">
      <dsp:nvSpPr>
        <dsp:cNvPr id="0" name=""/>
        <dsp:cNvSpPr/>
      </dsp:nvSpPr>
      <dsp:spPr>
        <a:xfrm>
          <a:off x="445176" y="1250197"/>
          <a:ext cx="584994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114" tIns="0" rIns="221114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Các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loại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rau</a:t>
          </a:r>
          <a:endParaRPr lang="en-US" sz="1900" kern="1200" dirty="0"/>
        </a:p>
      </dsp:txBody>
      <dsp:txXfrm>
        <a:off x="472556" y="1277577"/>
        <a:ext cx="5795184" cy="506120"/>
      </dsp:txXfrm>
    </dsp:sp>
    <dsp:sp modelId="{787C168A-F4C7-4B9C-9DC7-F5490A6785F1}">
      <dsp:nvSpPr>
        <dsp:cNvPr id="0" name=""/>
        <dsp:cNvSpPr/>
      </dsp:nvSpPr>
      <dsp:spPr>
        <a:xfrm>
          <a:off x="0" y="2288338"/>
          <a:ext cx="83570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EC9F8-7AB2-4A44-A785-252D1CC4C630}">
      <dsp:nvSpPr>
        <dsp:cNvPr id="0" name=""/>
        <dsp:cNvSpPr/>
      </dsp:nvSpPr>
      <dsp:spPr>
        <a:xfrm>
          <a:off x="417853" y="2007898"/>
          <a:ext cx="584994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114" tIns="0" rIns="221114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Các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dụng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cụ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thiết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bị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cần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thiết</a:t>
          </a:r>
          <a:r>
            <a:rPr lang="en-US" sz="1900" kern="1200" dirty="0" smtClean="0"/>
            <a:t> </a:t>
          </a:r>
          <a:endParaRPr lang="en-US" sz="1900" kern="1200" dirty="0"/>
        </a:p>
      </dsp:txBody>
      <dsp:txXfrm>
        <a:off x="445233" y="2035278"/>
        <a:ext cx="5795184" cy="506120"/>
      </dsp:txXfrm>
    </dsp:sp>
    <dsp:sp modelId="{1F025CD2-A4B6-4848-B047-8AE4BC620464}">
      <dsp:nvSpPr>
        <dsp:cNvPr id="0" name=""/>
        <dsp:cNvSpPr/>
      </dsp:nvSpPr>
      <dsp:spPr>
        <a:xfrm>
          <a:off x="0" y="3150179"/>
          <a:ext cx="83570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A877F-99A9-4DE3-AAF7-9105B80F5963}">
      <dsp:nvSpPr>
        <dsp:cNvPr id="0" name=""/>
        <dsp:cNvSpPr/>
      </dsp:nvSpPr>
      <dsp:spPr>
        <a:xfrm>
          <a:off x="417853" y="2869739"/>
          <a:ext cx="584994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114" tIns="0" rIns="221114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Phù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hợp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mùa</a:t>
          </a:r>
          <a:r>
            <a:rPr lang="en-US" sz="1900" kern="1200" dirty="0" smtClean="0"/>
            <a:t> vu, </a:t>
          </a:r>
          <a:r>
            <a:rPr lang="en-US" sz="1900" kern="1200" dirty="0" err="1" smtClean="0"/>
            <a:t>sở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thích</a:t>
          </a:r>
          <a:r>
            <a:rPr lang="en-US" sz="1900" kern="1200" dirty="0" smtClean="0"/>
            <a:t> , </a:t>
          </a:r>
          <a:r>
            <a:rPr lang="en-US" sz="1900" kern="1200" dirty="0" err="1" smtClean="0"/>
            <a:t>điều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kiện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không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gian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trồng</a:t>
          </a:r>
          <a:r>
            <a:rPr lang="en-US" sz="1900" kern="1200" dirty="0" smtClean="0"/>
            <a:t> </a:t>
          </a:r>
          <a:endParaRPr lang="en-US" sz="1900" kern="1200" dirty="0"/>
        </a:p>
      </dsp:txBody>
      <dsp:txXfrm>
        <a:off x="445233" y="2897119"/>
        <a:ext cx="5795184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56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68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81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1197864"/>
            <a:ext cx="12192000" cy="0"/>
          </a:xfrm>
          <a:prstGeom prst="line">
            <a:avLst/>
          </a:prstGeom>
          <a:ln w="155575" cmpd="dbl">
            <a:solidFill>
              <a:srgbClr val="2836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" y="0"/>
            <a:ext cx="1118310" cy="111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26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5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5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6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2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14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2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2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B921F-C364-4891-812D-9C71CB73777C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640A-4E76-489C-910E-90B5475D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5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170361" y="1225296"/>
            <a:ext cx="6811327" cy="48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xanh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phẩm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thiết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yếu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thiếu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đối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mỗi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bữa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ăn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mỗi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đình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Dự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án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trồng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sẽ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cung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cấp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nguồn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lượng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đảm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bảo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vệ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sinh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phẩm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tiết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kiệm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chi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phí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mua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tham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trồng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giúp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nâng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cao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tinh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thần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vui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vẻ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khác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trồng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nên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gian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xanh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mát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giúp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cải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thiện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bầu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khí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lành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mát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mẻ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hơn</a:t>
            </a:r>
            <a:r>
              <a:rPr lang="en-US" altLang="en-US" sz="2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" y="109728"/>
            <a:ext cx="11899392" cy="886968"/>
          </a:xfrm>
          <a:prstGeom prst="roundRect">
            <a:avLst>
              <a:gd name="adj" fmla="val 42355"/>
            </a:avLst>
          </a:prstGeom>
          <a:solidFill>
            <a:srgbClr val="606C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/>
              <a:t>GIỚI THIỆU </a:t>
            </a:r>
            <a:endParaRPr lang="en-US" sz="4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55447" y="1409769"/>
            <a:ext cx="4950905" cy="4507992"/>
          </a:xfrm>
          <a:prstGeom prst="roundRect">
            <a:avLst/>
          </a:prstGeom>
          <a:blipFill>
            <a:blip r:embed="rId2"/>
            <a:srcRect/>
            <a:stretch>
              <a:fillRect l="-15192" r="-151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6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6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5586"/>
            <a:ext cx="917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2" y="1611695"/>
            <a:ext cx="2218414" cy="22184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117" y="1793687"/>
            <a:ext cx="1392260" cy="139226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473329" y="477074"/>
            <a:ext cx="2045616" cy="1455652"/>
          </a:xfrm>
          <a:prstGeom prst="wedgeEllipseCallout">
            <a:avLst/>
          </a:prstGeom>
          <a:solidFill>
            <a:srgbClr val="606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57006405"/>
              </p:ext>
            </p:extLst>
          </p:nvPr>
        </p:nvGraphicFramePr>
        <p:xfrm>
          <a:off x="3030515" y="1914104"/>
          <a:ext cx="8357064" cy="4775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4237" y="1932726"/>
            <a:ext cx="440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/>
              <a:t>Lựa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chọn</a:t>
            </a:r>
            <a:r>
              <a:rPr 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7605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9812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48491"/>
              </p:ext>
            </p:extLst>
          </p:nvPr>
        </p:nvGraphicFramePr>
        <p:xfrm>
          <a:off x="339364" y="870785"/>
          <a:ext cx="11708093" cy="3560892"/>
        </p:xfrm>
        <a:graphic>
          <a:graphicData uri="http://schemas.openxmlformats.org/drawingml/2006/table">
            <a:tbl>
              <a:tblPr/>
              <a:tblGrid>
                <a:gridCol w="1282824">
                  <a:extLst>
                    <a:ext uri="{9D8B030D-6E8A-4147-A177-3AD203B41FA5}">
                      <a16:colId xmlns:a16="http://schemas.microsoft.com/office/drawing/2014/main" val="2019563074"/>
                    </a:ext>
                  </a:extLst>
                </a:gridCol>
                <a:gridCol w="2542409">
                  <a:extLst>
                    <a:ext uri="{9D8B030D-6E8A-4147-A177-3AD203B41FA5}">
                      <a16:colId xmlns:a16="http://schemas.microsoft.com/office/drawing/2014/main" val="3335366138"/>
                    </a:ext>
                  </a:extLst>
                </a:gridCol>
                <a:gridCol w="1912617">
                  <a:extLst>
                    <a:ext uri="{9D8B030D-6E8A-4147-A177-3AD203B41FA5}">
                      <a16:colId xmlns:a16="http://schemas.microsoft.com/office/drawing/2014/main" val="33736338"/>
                    </a:ext>
                  </a:extLst>
                </a:gridCol>
                <a:gridCol w="1910293">
                  <a:extLst>
                    <a:ext uri="{9D8B030D-6E8A-4147-A177-3AD203B41FA5}">
                      <a16:colId xmlns:a16="http://schemas.microsoft.com/office/drawing/2014/main" val="3134099602"/>
                    </a:ext>
                  </a:extLst>
                </a:gridCol>
                <a:gridCol w="2145011">
                  <a:extLst>
                    <a:ext uri="{9D8B030D-6E8A-4147-A177-3AD203B41FA5}">
                      <a16:colId xmlns:a16="http://schemas.microsoft.com/office/drawing/2014/main" val="2018691293"/>
                    </a:ext>
                  </a:extLst>
                </a:gridCol>
                <a:gridCol w="1914939">
                  <a:extLst>
                    <a:ext uri="{9D8B030D-6E8A-4147-A177-3AD203B41FA5}">
                      <a16:colId xmlns:a16="http://schemas.microsoft.com/office/drawing/2014/main" val="3369588364"/>
                    </a:ext>
                  </a:extLst>
                </a:gridCol>
              </a:tblGrid>
              <a:tr h="712918"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6C38"/>
                    </a:solidFill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6C38"/>
                    </a:solidFill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6C38"/>
                    </a:solidFill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6C38"/>
                    </a:solidFill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6C38"/>
                    </a:solidFill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tiền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06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349185"/>
                  </a:ext>
                </a:extLst>
              </a:tr>
              <a:tr h="1423987"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Cây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endParaRPr kumimoji="0" lang="en-US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Cây</a:t>
                      </a:r>
                      <a:endParaRPr kumimoji="0" lang="en-US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799642"/>
                  </a:ext>
                </a:extLst>
              </a:tr>
              <a:tr h="1423987"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357313">
                        <a:spcBef>
                          <a:spcPct val="20000"/>
                        </a:spcBef>
                        <a:defRPr sz="4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defTabSz="1357313">
                        <a:spcBef>
                          <a:spcPct val="20000"/>
                        </a:spcBef>
                        <a:defRPr sz="3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defTabSz="1357313">
                        <a:spcBef>
                          <a:spcPct val="20000"/>
                        </a:spcBef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defTabSz="1357313">
                        <a:spcBef>
                          <a:spcPct val="20000"/>
                        </a:spcBef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31734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36306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40878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4545013" indent="-887413" defTabSz="13573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1357313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182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69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6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75415" y="0"/>
            <a:ext cx="7814821" cy="112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 dirty="0"/>
              <a:t>2.Chuẩn </a:t>
            </a:r>
            <a:r>
              <a:rPr lang="en-US" altLang="en-US" sz="3200" b="1" dirty="0" err="1"/>
              <a:t>bị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nguyên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vật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liệu</a:t>
            </a:r>
            <a:r>
              <a:rPr lang="en-US" altLang="en-US" sz="3200" b="1" dirty="0"/>
              <a:t>, </a:t>
            </a:r>
            <a:r>
              <a:rPr lang="en-US" altLang="en-US" sz="3200" b="1" dirty="0" err="1"/>
              <a:t>dụng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cụ</a:t>
            </a:r>
            <a:endParaRPr lang="en-US" altLang="en-US" sz="3200" dirty="0"/>
          </a:p>
          <a:p>
            <a:endParaRPr lang="en-US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9567" y="991010"/>
            <a:ext cx="11395402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nhựa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xốp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912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73995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934" y="6037814"/>
            <a:ext cx="11589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B1: Cho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xống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miệng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5-7 cm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811" y="1145141"/>
            <a:ext cx="6314594" cy="466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8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525" y="5719315"/>
            <a:ext cx="11897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B2: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lỗ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bề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nén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491" y="162325"/>
            <a:ext cx="7335749" cy="54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86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525" y="5719315"/>
            <a:ext cx="11897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B3: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008" y="431674"/>
            <a:ext cx="6769972" cy="50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2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4525" y="5719315"/>
            <a:ext cx="11897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B4:Thu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277" y="539714"/>
            <a:ext cx="6649493" cy="483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12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5259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040" y="993310"/>
            <a:ext cx="11983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video,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poster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1" y="1981810"/>
            <a:ext cx="4876190" cy="48761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727" y="3063190"/>
            <a:ext cx="4792682" cy="353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5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6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2875414">
            <a:off x="-1717384" y="-181503"/>
            <a:ext cx="6124736" cy="5982670"/>
          </a:xfrm>
          <a:prstGeom prst="roundRect">
            <a:avLst/>
          </a:prstGeom>
          <a:solidFill>
            <a:srgbClr val="FEF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 rot="2875414">
            <a:off x="-1783080" y="34628"/>
            <a:ext cx="5550408" cy="5550408"/>
          </a:xfrm>
          <a:prstGeom prst="roundRect">
            <a:avLst/>
          </a:prstGeom>
          <a:blipFill dpi="0" rotWithShape="0">
            <a:blip r:embed="rId2"/>
            <a:srcRect/>
            <a:stretch>
              <a:fillRect l="-15192" r="-151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55848" y="55682"/>
            <a:ext cx="8595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 6: DỰ ÁN TRỒNG RAU AN TOÀN </a:t>
            </a:r>
            <a:endParaRPr lang="en-US" sz="40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89014" y="1056818"/>
            <a:ext cx="636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Lập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hoạch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tính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toán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chi </a:t>
            </a:r>
            <a:r>
              <a:rPr 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phí</a:t>
            </a:r>
            <a:r>
              <a:rPr 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600" y="949498"/>
            <a:ext cx="799414" cy="7994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544" y="2458522"/>
            <a:ext cx="799414" cy="7994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89014" y="2601827"/>
            <a:ext cx="6364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Chuẩn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bị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cụ</a:t>
            </a:r>
            <a:endParaRPr lang="en-US" altLang="en-US" sz="2800" dirty="0" smtClean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66" y="3860226"/>
            <a:ext cx="799414" cy="7994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90970" y="4032225"/>
            <a:ext cx="636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3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rồng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chăm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sóc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thu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hoạch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rau</a:t>
            </a:r>
            <a:endParaRPr lang="en-US" sz="28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5199" y="5324686"/>
            <a:ext cx="636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4.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Báo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cáo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dirty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quả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dự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án</a:t>
            </a:r>
            <a:r>
              <a:rPr lang="en-US" altLang="en-US" sz="28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556" y="5186589"/>
            <a:ext cx="799414" cy="79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0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5395" y="223283"/>
            <a:ext cx="9250325" cy="707886"/>
          </a:xfrm>
          <a:prstGeom prst="rect">
            <a:avLst/>
          </a:prstGeom>
          <a:solidFill>
            <a:srgbClr val="FEFAE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283618"/>
                </a:solidFill>
              </a:rPr>
              <a:t>I. NHIỆM VỤ </a:t>
            </a:r>
            <a:endParaRPr lang="en-US" sz="4000" b="1" dirty="0">
              <a:solidFill>
                <a:srgbClr val="28361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0575" y="1928489"/>
            <a:ext cx="113732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35126" y="4577019"/>
            <a:ext cx="10515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0" y="1743740"/>
            <a:ext cx="1439934" cy="14399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4" y="4416057"/>
            <a:ext cx="1439934" cy="143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2866" y="329609"/>
            <a:ext cx="9186530" cy="646331"/>
          </a:xfrm>
          <a:prstGeom prst="rect">
            <a:avLst/>
          </a:prstGeom>
          <a:solidFill>
            <a:srgbClr val="FEFAE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8361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II. TIẾN TRÌNH THỰC HIỆN </a:t>
            </a:r>
            <a:endParaRPr lang="en-US" sz="3600" dirty="0" smtClean="0">
              <a:solidFill>
                <a:srgbClr val="283618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61701"/>
            <a:ext cx="12192000" cy="461665"/>
          </a:xfrm>
          <a:prstGeom prst="rect">
            <a:avLst/>
          </a:prstGeom>
          <a:solidFill>
            <a:srgbClr val="BC6C2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en-US" altLang="en-US" sz="2400" b="1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Lập</a:t>
            </a:r>
            <a:r>
              <a:rPr lang="en-US" altLang="en-US" sz="24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kế</a:t>
            </a:r>
            <a:r>
              <a:rPr lang="en-US" alt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hoạch</a:t>
            </a:r>
            <a:r>
              <a:rPr lang="en-US" alt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toán</a:t>
            </a:r>
            <a:r>
              <a:rPr lang="en-US" alt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chi </a:t>
            </a:r>
            <a:r>
              <a:rPr lang="en-US" altLang="en-US" sz="2400" b="1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phí</a:t>
            </a:r>
            <a:endParaRPr lang="en-US" altLang="en-US" sz="24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13875"/>
            <a:ext cx="9175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a. Thu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6240" y="6396335"/>
            <a:ext cx="3678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9673" y="2113930"/>
            <a:ext cx="4125433" cy="4125433"/>
          </a:xfrm>
          <a:prstGeom prst="ellipse">
            <a:avLst/>
          </a:prstGeom>
          <a:blipFill>
            <a:blip r:embed="rId2"/>
            <a:stretch>
              <a:fillRect l="-15192" r="-151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145079" y="2395018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5079" y="3399912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5079" y="4373102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22805" y="5589657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3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98" y="848380"/>
            <a:ext cx="7063723" cy="39758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890" y="5108028"/>
            <a:ext cx="6642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xốp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1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8" y="76944"/>
            <a:ext cx="6191250" cy="61912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5373" y="6268194"/>
            <a:ext cx="5416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6479" y="1252018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6479" y="2497722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95992" y="3842817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84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9" y="178122"/>
            <a:ext cx="7315200" cy="49606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862" y="5917132"/>
            <a:ext cx="4079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11001" y="884271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85814" y="2536112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2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5" y="119912"/>
            <a:ext cx="7619047" cy="5714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1856" y="6022235"/>
            <a:ext cx="1821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85814" y="852624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85814" y="2182182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9897" y="3785010"/>
            <a:ext cx="4306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01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4111" y="367863"/>
            <a:ext cx="6358759" cy="497139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33513" y="5938152"/>
            <a:ext cx="4799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534</Words>
  <Application>Microsoft Office PowerPoint</Application>
  <PresentationFormat>Widescreen</PresentationFormat>
  <Paragraphs>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asus1</cp:lastModifiedBy>
  <cp:revision>38</cp:revision>
  <dcterms:created xsi:type="dcterms:W3CDTF">2022-11-20T13:54:14Z</dcterms:created>
  <dcterms:modified xsi:type="dcterms:W3CDTF">2022-11-22T01:55:58Z</dcterms:modified>
</cp:coreProperties>
</file>